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3" r:id="rId3"/>
    <p:sldMasterId id="2147483782" r:id="rId4"/>
    <p:sldMasterId id="2147483786" r:id="rId5"/>
    <p:sldMasterId id="2147483790" r:id="rId6"/>
    <p:sldMasterId id="2147483794" r:id="rId7"/>
    <p:sldMasterId id="2147483796" r:id="rId8"/>
    <p:sldMasterId id="2147483800" r:id="rId9"/>
    <p:sldMasterId id="2147483802" r:id="rId10"/>
    <p:sldMasterId id="2147483804" r:id="rId11"/>
  </p:sldMasterIdLst>
  <p:notesMasterIdLst>
    <p:notesMasterId r:id="rId54"/>
  </p:notesMasterIdLst>
  <p:sldIdLst>
    <p:sldId id="260" r:id="rId12"/>
    <p:sldId id="545" r:id="rId13"/>
    <p:sldId id="544" r:id="rId14"/>
    <p:sldId id="291" r:id="rId15"/>
    <p:sldId id="514" r:id="rId16"/>
    <p:sldId id="510" r:id="rId17"/>
    <p:sldId id="546" r:id="rId18"/>
    <p:sldId id="257" r:id="rId19"/>
    <p:sldId id="548" r:id="rId20"/>
    <p:sldId id="551" r:id="rId21"/>
    <p:sldId id="552" r:id="rId22"/>
    <p:sldId id="553" r:id="rId23"/>
    <p:sldId id="554" r:id="rId24"/>
    <p:sldId id="555" r:id="rId25"/>
    <p:sldId id="556" r:id="rId26"/>
    <p:sldId id="558" r:id="rId27"/>
    <p:sldId id="560" r:id="rId28"/>
    <p:sldId id="516" r:id="rId29"/>
    <p:sldId id="571" r:id="rId30"/>
    <p:sldId id="561" r:id="rId31"/>
    <p:sldId id="519" r:id="rId32"/>
    <p:sldId id="574" r:id="rId33"/>
    <p:sldId id="562" r:id="rId34"/>
    <p:sldId id="564" r:id="rId35"/>
    <p:sldId id="563" r:id="rId36"/>
    <p:sldId id="565" r:id="rId37"/>
    <p:sldId id="324" r:id="rId38"/>
    <p:sldId id="566" r:id="rId39"/>
    <p:sldId id="259" r:id="rId40"/>
    <p:sldId id="347" r:id="rId41"/>
    <p:sldId id="265" r:id="rId42"/>
    <p:sldId id="575" r:id="rId43"/>
    <p:sldId id="267" r:id="rId44"/>
    <p:sldId id="348" r:id="rId45"/>
    <p:sldId id="567" r:id="rId46"/>
    <p:sldId id="568" r:id="rId47"/>
    <p:sldId id="576" r:id="rId48"/>
    <p:sldId id="573" r:id="rId49"/>
    <p:sldId id="413" r:id="rId50"/>
    <p:sldId id="572" r:id="rId51"/>
    <p:sldId id="536" r:id="rId52"/>
    <p:sldId id="535" r:id="rId5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0" autoAdjust="0"/>
    <p:restoredTop sz="88119" autoAdjust="0"/>
  </p:normalViewPr>
  <p:slideViewPr>
    <p:cSldViewPr snapToGrid="0">
      <p:cViewPr varScale="1">
        <p:scale>
          <a:sx n="61" d="100"/>
          <a:sy n="61" d="100"/>
        </p:scale>
        <p:origin x="11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6A828D-8CF9-DC5F-30EE-497ECA3511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F1A01CD-4566-4665-A163-7D3D6279DF1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B9A46E7-6DA1-4AE9-9BB6-B8D9511F26B7}" type="datetimeFigureOut">
              <a:rPr lang="en-US"/>
              <a:pPr>
                <a:defRPr/>
              </a:pPr>
              <a:t>12/03/2025</a:t>
            </a:fld>
            <a:endParaRPr lang="en-US"/>
          </a:p>
        </p:txBody>
      </p:sp>
      <p:sp>
        <p:nvSpPr>
          <p:cNvPr id="4" name="Slide Image Placeholder 3">
            <a:extLst>
              <a:ext uri="{FF2B5EF4-FFF2-40B4-BE49-F238E27FC236}">
                <a16:creationId xmlns:a16="http://schemas.microsoft.com/office/drawing/2014/main" id="{C2F1183F-BD55-3848-F3A8-B5636C5EAA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BC1C467-4A94-4640-6266-078828A4A23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818CBAD-4024-904D-574F-A4C71F1267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7BD9A3D-85BC-0F57-AE6E-89AC71CBEFF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A96FBB7-F6BA-4B3A-AB72-857663E29DD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840acf42f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840acf42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35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https://soha.vn/tay-son-lat-do-chinh-quyen-ho-nguyen-va-danh-tan-quan-xam-luoc-xiem-20190127115801921.htm</a:t>
            </a:r>
            <a:endParaRPr lang="vi-VN" dirty="0"/>
          </a:p>
          <a:p>
            <a:r>
              <a:rPr lang="en-US" dirty="0"/>
              <a:t>https://www.holaai.org/2023/05/phong-trao-tay-son.html</a:t>
            </a:r>
          </a:p>
        </p:txBody>
      </p:sp>
      <p:sp>
        <p:nvSpPr>
          <p:cNvPr id="4" name="Slide Number Placeholder 3"/>
          <p:cNvSpPr>
            <a:spLocks noGrp="1"/>
          </p:cNvSpPr>
          <p:nvPr>
            <p:ph type="sldNum" sz="quarter" idx="5"/>
          </p:nvPr>
        </p:nvSpPr>
        <p:spPr/>
        <p:txBody>
          <a:bodyPr/>
          <a:lstStyle/>
          <a:p>
            <a:fld id="{FA96FBB7-F6BA-4B3A-AB72-857663E29DD1}" type="slidenum">
              <a:rPr lang="en-US" altLang="en-US" smtClean="0"/>
              <a:pPr/>
              <a:t>10</a:t>
            </a:fld>
            <a:endParaRPr lang="en-US" altLang="en-US"/>
          </a:p>
        </p:txBody>
      </p:sp>
    </p:spTree>
    <p:extLst>
      <p:ext uri="{BB962C8B-B14F-4D97-AF65-F5344CB8AC3E}">
        <p14:creationId xmlns:p14="http://schemas.microsoft.com/office/powerpoint/2010/main" val="235429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http://vietnamdefence.com/Home/quansuvietnam/khoinghiachientranh/Cuoc-khang-chien-chong-quan-Xiem-can-thiep-xam-luoc-17841785/20099/48708.vnd</a:t>
            </a:r>
          </a:p>
        </p:txBody>
      </p:sp>
      <p:sp>
        <p:nvSpPr>
          <p:cNvPr id="4" name="Slide Number Placeholder 3"/>
          <p:cNvSpPr>
            <a:spLocks noGrp="1"/>
          </p:cNvSpPr>
          <p:nvPr>
            <p:ph type="sldNum" sz="quarter" idx="5"/>
          </p:nvPr>
        </p:nvSpPr>
        <p:spPr/>
        <p:txBody>
          <a:bodyPr/>
          <a:lstStyle/>
          <a:p>
            <a:fld id="{FA96FBB7-F6BA-4B3A-AB72-857663E29DD1}" type="slidenum">
              <a:rPr lang="en-US" altLang="en-US" smtClean="0"/>
              <a:pPr/>
              <a:t>11</a:t>
            </a:fld>
            <a:endParaRPr lang="en-US" altLang="en-US"/>
          </a:p>
        </p:txBody>
      </p:sp>
    </p:spTree>
    <p:extLst>
      <p:ext uri="{BB962C8B-B14F-4D97-AF65-F5344CB8AC3E}">
        <p14:creationId xmlns:p14="http://schemas.microsoft.com/office/powerpoint/2010/main" val="107784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https://nguoikesu.com/dong-lich-su/nha-tay-son/lat-do-chua-trinh</a:t>
            </a:r>
          </a:p>
        </p:txBody>
      </p:sp>
      <p:sp>
        <p:nvSpPr>
          <p:cNvPr id="4" name="Slide Number Placeholder 3"/>
          <p:cNvSpPr>
            <a:spLocks noGrp="1"/>
          </p:cNvSpPr>
          <p:nvPr>
            <p:ph type="sldNum" sz="quarter" idx="5"/>
          </p:nvPr>
        </p:nvSpPr>
        <p:spPr/>
        <p:txBody>
          <a:bodyPr/>
          <a:lstStyle/>
          <a:p>
            <a:fld id="{FA96FBB7-F6BA-4B3A-AB72-857663E29DD1}" type="slidenum">
              <a:rPr lang="en-US" altLang="en-US" smtClean="0"/>
              <a:pPr/>
              <a:t>12</a:t>
            </a:fld>
            <a:endParaRPr lang="en-US" altLang="en-US"/>
          </a:p>
        </p:txBody>
      </p:sp>
    </p:spTree>
    <p:extLst>
      <p:ext uri="{BB962C8B-B14F-4D97-AF65-F5344CB8AC3E}">
        <p14:creationId xmlns:p14="http://schemas.microsoft.com/office/powerpoint/2010/main" val="2518158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https://www.youtube.com/watch?v=lq7KR_QXR18</a:t>
            </a:r>
            <a:endParaRPr lang="vi-VN" dirty="0"/>
          </a:p>
          <a:p>
            <a:r>
              <a:rPr lang="en-US" dirty="0"/>
              <a:t>https://loigiaihay.com/quang-trung-dai-pha-quan-thanh-1789-c82a14037.html</a:t>
            </a:r>
          </a:p>
        </p:txBody>
      </p:sp>
      <p:sp>
        <p:nvSpPr>
          <p:cNvPr id="4" name="Slide Number Placeholder 3"/>
          <p:cNvSpPr>
            <a:spLocks noGrp="1"/>
          </p:cNvSpPr>
          <p:nvPr>
            <p:ph type="sldNum" sz="quarter" idx="5"/>
          </p:nvPr>
        </p:nvSpPr>
        <p:spPr/>
        <p:txBody>
          <a:bodyPr/>
          <a:lstStyle/>
          <a:p>
            <a:fld id="{FA96FBB7-F6BA-4B3A-AB72-857663E29DD1}" type="slidenum">
              <a:rPr lang="en-US" altLang="en-US" smtClean="0"/>
              <a:pPr/>
              <a:t>13</a:t>
            </a:fld>
            <a:endParaRPr lang="en-US" altLang="en-US"/>
          </a:p>
        </p:txBody>
      </p:sp>
    </p:spTree>
    <p:extLst>
      <p:ext uri="{BB962C8B-B14F-4D97-AF65-F5344CB8AC3E}">
        <p14:creationId xmlns:p14="http://schemas.microsoft.com/office/powerpoint/2010/main" val="39571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https://www.youtube.com/watch?v=lq7KR_QXR18</a:t>
            </a:r>
          </a:p>
        </p:txBody>
      </p:sp>
      <p:sp>
        <p:nvSpPr>
          <p:cNvPr id="4" name="Slide Number Placeholder 3"/>
          <p:cNvSpPr>
            <a:spLocks noGrp="1"/>
          </p:cNvSpPr>
          <p:nvPr>
            <p:ph type="sldNum" sz="quarter" idx="5"/>
          </p:nvPr>
        </p:nvSpPr>
        <p:spPr/>
        <p:txBody>
          <a:bodyPr/>
          <a:lstStyle/>
          <a:p>
            <a:fld id="{FA96FBB7-F6BA-4B3A-AB72-857663E29DD1}" type="slidenum">
              <a:rPr lang="en-US" altLang="en-US" smtClean="0"/>
              <a:pPr/>
              <a:t>14</a:t>
            </a:fld>
            <a:endParaRPr lang="en-US" altLang="en-US"/>
          </a:p>
        </p:txBody>
      </p:sp>
    </p:spTree>
    <p:extLst>
      <p:ext uri="{BB962C8B-B14F-4D97-AF65-F5344CB8AC3E}">
        <p14:creationId xmlns:p14="http://schemas.microsoft.com/office/powerpoint/2010/main" val="99902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https://1900.edu.vn/cau-hoi/hay-cho-biet-danh-gia-cua-em-ve-vai-tro-cua-quang-trung-nguyen-hue-trong-phong-trao-tay-son-va-lich--22290</a:t>
            </a:r>
          </a:p>
        </p:txBody>
      </p:sp>
      <p:sp>
        <p:nvSpPr>
          <p:cNvPr id="4" name="Slide Number Placeholder 3"/>
          <p:cNvSpPr>
            <a:spLocks noGrp="1"/>
          </p:cNvSpPr>
          <p:nvPr>
            <p:ph type="sldNum" sz="quarter" idx="5"/>
          </p:nvPr>
        </p:nvSpPr>
        <p:spPr/>
        <p:txBody>
          <a:bodyPr/>
          <a:lstStyle/>
          <a:p>
            <a:fld id="{FA96FBB7-F6BA-4B3A-AB72-857663E29DD1}" type="slidenum">
              <a:rPr lang="en-US" altLang="en-US" smtClean="0"/>
              <a:pPr/>
              <a:t>15</a:t>
            </a:fld>
            <a:endParaRPr lang="en-US" altLang="en-US"/>
          </a:p>
        </p:txBody>
      </p:sp>
    </p:spTree>
    <p:extLst>
      <p:ext uri="{BB962C8B-B14F-4D97-AF65-F5344CB8AC3E}">
        <p14:creationId xmlns:p14="http://schemas.microsoft.com/office/powerpoint/2010/main" val="378388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44E53FC-8DC3-6822-1B4B-3ADB5723ED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6CBFA51-2540-4492-A8AC-7FE69FEA79D4}" type="slidenum">
              <a:rPr lang="en-US" altLang="en-US">
                <a:solidFill>
                  <a:srgbClr val="000000"/>
                </a:solidFill>
                <a:latin typeface="Times New Roman" panose="02020603050405020304" pitchFamily="18" charset="0"/>
                <a:cs typeface="Times New Roman" panose="02020603050405020304" pitchFamily="18" charset="0"/>
              </a:rPr>
              <a:pPr/>
              <a:t>27</a:t>
            </a:fld>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27651" name="Rectangle 2">
            <a:extLst>
              <a:ext uri="{FF2B5EF4-FFF2-40B4-BE49-F238E27FC236}">
                <a16:creationId xmlns:a16="http://schemas.microsoft.com/office/drawing/2014/main" id="{D1351BC4-BB6B-FD1F-F49B-872F01B4E2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43A222F9-F37B-7350-44CE-DFDA6E9DC1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https://vanmau.com.vn/em-hay-thuat-lai-ke-lai-chien-cong-than-toc-dai-pha-quan-thanh-cua-vua-quang-trung-tu-toi-30-tet-den-ngay-mong/</a:t>
            </a:r>
          </a:p>
        </p:txBody>
      </p:sp>
      <p:sp>
        <p:nvSpPr>
          <p:cNvPr id="4" name="Slide Number Placeholder 3"/>
          <p:cNvSpPr>
            <a:spLocks noGrp="1"/>
          </p:cNvSpPr>
          <p:nvPr>
            <p:ph type="sldNum" sz="quarter" idx="5"/>
          </p:nvPr>
        </p:nvSpPr>
        <p:spPr/>
        <p:txBody>
          <a:bodyPr/>
          <a:lstStyle/>
          <a:p>
            <a:fld id="{FA96FBB7-F6BA-4B3A-AB72-857663E29DD1}" type="slidenum">
              <a:rPr lang="en-US" altLang="en-US" smtClean="0"/>
              <a:pPr/>
              <a:t>35</a:t>
            </a:fld>
            <a:endParaRPr lang="en-US" altLang="en-US"/>
          </a:p>
        </p:txBody>
      </p:sp>
    </p:spTree>
    <p:extLst>
      <p:ext uri="{BB962C8B-B14F-4D97-AF65-F5344CB8AC3E}">
        <p14:creationId xmlns:p14="http://schemas.microsoft.com/office/powerpoint/2010/main" val="1065074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8A47-FCF8-47BD-BB6C-DD62009CAB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6F9A3-BC24-F39C-724A-B89BD0121C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49A50B-C3D2-8F69-A9D5-6B39A72C2248}"/>
              </a:ext>
            </a:extLst>
          </p:cNvPr>
          <p:cNvSpPr>
            <a:spLocks noGrp="1"/>
          </p:cNvSpPr>
          <p:nvPr>
            <p:ph type="dt" sz="half" idx="10"/>
          </p:nvPr>
        </p:nvSpPr>
        <p:spPr/>
        <p:txBody>
          <a:bodyPr/>
          <a:lstStyle>
            <a:lvl1pPr>
              <a:defRPr/>
            </a:lvl1pPr>
          </a:lstStyle>
          <a:p>
            <a:pPr>
              <a:defRPr/>
            </a:pPr>
            <a:fld id="{CB45CC53-DEAA-4931-9E2F-C061D9C04C68}" type="datetimeFigureOut">
              <a:rPr lang="en-US"/>
              <a:pPr>
                <a:defRPr/>
              </a:pPr>
              <a:t>12/03/2025</a:t>
            </a:fld>
            <a:endParaRPr lang="en-US"/>
          </a:p>
        </p:txBody>
      </p:sp>
      <p:sp>
        <p:nvSpPr>
          <p:cNvPr id="5" name="Footer Placeholder 4">
            <a:extLst>
              <a:ext uri="{FF2B5EF4-FFF2-40B4-BE49-F238E27FC236}">
                <a16:creationId xmlns:a16="http://schemas.microsoft.com/office/drawing/2014/main" id="{BAB60A47-A9F0-F6B9-3EC2-E53DD9729C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E29602-BFEB-8B74-CEEE-72332CCC27A7}"/>
              </a:ext>
            </a:extLst>
          </p:cNvPr>
          <p:cNvSpPr>
            <a:spLocks noGrp="1"/>
          </p:cNvSpPr>
          <p:nvPr>
            <p:ph type="sldNum" sz="quarter" idx="12"/>
          </p:nvPr>
        </p:nvSpPr>
        <p:spPr/>
        <p:txBody>
          <a:bodyPr/>
          <a:lstStyle>
            <a:lvl1pPr>
              <a:defRPr/>
            </a:lvl1pPr>
          </a:lstStyle>
          <a:p>
            <a:fld id="{0A5D5CFA-CA31-4BA3-8CAF-928D48DD44BF}" type="slidenum">
              <a:rPr lang="en-US" altLang="en-US"/>
              <a:pPr/>
              <a:t>‹#›</a:t>
            </a:fld>
            <a:endParaRPr lang="en-US" altLang="en-US"/>
          </a:p>
        </p:txBody>
      </p:sp>
    </p:spTree>
    <p:extLst>
      <p:ext uri="{BB962C8B-B14F-4D97-AF65-F5344CB8AC3E}">
        <p14:creationId xmlns:p14="http://schemas.microsoft.com/office/powerpoint/2010/main" val="231193820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5CF4-2CDF-DBB8-F836-9AA167A96C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50482-3336-1EE6-9FB7-1186A8A6F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D4659-A329-9227-D4B7-248E543A457E}"/>
              </a:ext>
            </a:extLst>
          </p:cNvPr>
          <p:cNvSpPr>
            <a:spLocks noGrp="1"/>
          </p:cNvSpPr>
          <p:nvPr>
            <p:ph type="dt" sz="half" idx="10"/>
          </p:nvPr>
        </p:nvSpPr>
        <p:spPr/>
        <p:txBody>
          <a:bodyPr/>
          <a:lstStyle>
            <a:lvl1pPr>
              <a:defRPr/>
            </a:lvl1pPr>
          </a:lstStyle>
          <a:p>
            <a:pPr>
              <a:defRPr/>
            </a:pPr>
            <a:fld id="{7BF3FAA3-A6C0-48BA-828E-61780ACA07E0}" type="datetimeFigureOut">
              <a:rPr lang="en-US"/>
              <a:pPr>
                <a:defRPr/>
              </a:pPr>
              <a:t>12/03/2025</a:t>
            </a:fld>
            <a:endParaRPr lang="en-US"/>
          </a:p>
        </p:txBody>
      </p:sp>
      <p:sp>
        <p:nvSpPr>
          <p:cNvPr id="5" name="Footer Placeholder 4">
            <a:extLst>
              <a:ext uri="{FF2B5EF4-FFF2-40B4-BE49-F238E27FC236}">
                <a16:creationId xmlns:a16="http://schemas.microsoft.com/office/drawing/2014/main" id="{F26FBA7D-6E22-8B42-0C0B-1D98EC65B6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FA370E-033C-29ED-D9B4-43EA3822A477}"/>
              </a:ext>
            </a:extLst>
          </p:cNvPr>
          <p:cNvSpPr>
            <a:spLocks noGrp="1"/>
          </p:cNvSpPr>
          <p:nvPr>
            <p:ph type="sldNum" sz="quarter" idx="12"/>
          </p:nvPr>
        </p:nvSpPr>
        <p:spPr/>
        <p:txBody>
          <a:bodyPr/>
          <a:lstStyle>
            <a:lvl1pPr>
              <a:defRPr/>
            </a:lvl1pPr>
          </a:lstStyle>
          <a:p>
            <a:fld id="{A881A2AF-6C3D-425C-B19B-F697CD45DB62}" type="slidenum">
              <a:rPr lang="en-US" altLang="en-US"/>
              <a:pPr/>
              <a:t>‹#›</a:t>
            </a:fld>
            <a:endParaRPr lang="en-US" altLang="en-US"/>
          </a:p>
        </p:txBody>
      </p:sp>
    </p:spTree>
    <p:extLst>
      <p:ext uri="{BB962C8B-B14F-4D97-AF65-F5344CB8AC3E}">
        <p14:creationId xmlns:p14="http://schemas.microsoft.com/office/powerpoint/2010/main" val="1439202891"/>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E31E5-E406-92ED-9D68-54342F2211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EB4B7F-0B24-F6CB-4C7D-C3E31E782E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0FBAB0-C053-D618-2E2E-A093EFA0260C}"/>
              </a:ext>
            </a:extLst>
          </p:cNvPr>
          <p:cNvSpPr>
            <a:spLocks noGrp="1"/>
          </p:cNvSpPr>
          <p:nvPr>
            <p:ph type="dt" sz="half" idx="10"/>
          </p:nvPr>
        </p:nvSpPr>
        <p:spPr/>
        <p:txBody>
          <a:bodyPr/>
          <a:lstStyle>
            <a:lvl1pPr>
              <a:defRPr/>
            </a:lvl1pPr>
          </a:lstStyle>
          <a:p>
            <a:pPr>
              <a:defRPr/>
            </a:pPr>
            <a:fld id="{A791EF6C-B7E3-4CEC-9DA0-CBA179CCE6C4}" type="datetimeFigureOut">
              <a:rPr lang="en-US"/>
              <a:pPr>
                <a:defRPr/>
              </a:pPr>
              <a:t>12/03/2025</a:t>
            </a:fld>
            <a:endParaRPr lang="en-US"/>
          </a:p>
        </p:txBody>
      </p:sp>
      <p:sp>
        <p:nvSpPr>
          <p:cNvPr id="5" name="Footer Placeholder 4">
            <a:extLst>
              <a:ext uri="{FF2B5EF4-FFF2-40B4-BE49-F238E27FC236}">
                <a16:creationId xmlns:a16="http://schemas.microsoft.com/office/drawing/2014/main" id="{C5C52A1A-220F-CA7D-BC51-2CE24207FE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E46C0A-31E6-B96B-5101-4FDFF1AD96E6}"/>
              </a:ext>
            </a:extLst>
          </p:cNvPr>
          <p:cNvSpPr>
            <a:spLocks noGrp="1"/>
          </p:cNvSpPr>
          <p:nvPr>
            <p:ph type="sldNum" sz="quarter" idx="12"/>
          </p:nvPr>
        </p:nvSpPr>
        <p:spPr/>
        <p:txBody>
          <a:bodyPr/>
          <a:lstStyle>
            <a:lvl1pPr>
              <a:defRPr/>
            </a:lvl1pPr>
          </a:lstStyle>
          <a:p>
            <a:fld id="{DE46637E-50F8-4AF0-A1C6-5C1BEDABC4E4}" type="slidenum">
              <a:rPr lang="en-US" altLang="en-US"/>
              <a:pPr/>
              <a:t>‹#›</a:t>
            </a:fld>
            <a:endParaRPr lang="en-US" altLang="en-US"/>
          </a:p>
        </p:txBody>
      </p:sp>
    </p:spTree>
    <p:extLst>
      <p:ext uri="{BB962C8B-B14F-4D97-AF65-F5344CB8AC3E}">
        <p14:creationId xmlns:p14="http://schemas.microsoft.com/office/powerpoint/2010/main" val="2349148274"/>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EAEB3E3-0EF4-1EAB-B30F-696DFC4D65EA}"/>
              </a:ext>
            </a:extLst>
          </p:cNvPr>
          <p:cNvSpPr>
            <a:spLocks noGrp="1"/>
          </p:cNvSpPr>
          <p:nvPr>
            <p:ph type="dt" sz="half" idx="10"/>
          </p:nvPr>
        </p:nvSpPr>
        <p:spPr/>
        <p:txBody>
          <a:bodyPr/>
          <a:lstStyle>
            <a:lvl1pPr>
              <a:defRPr/>
            </a:lvl1pPr>
          </a:lstStyle>
          <a:p>
            <a:pPr>
              <a:defRPr/>
            </a:pPr>
            <a:fld id="{E430D29E-C460-4D80-90E2-5337388CF189}" type="datetimeFigureOut">
              <a:rPr lang="vi-VN"/>
              <a:pPr>
                <a:defRPr/>
              </a:pPr>
              <a:t>12/03/2025</a:t>
            </a:fld>
            <a:endParaRPr lang="vi-VN"/>
          </a:p>
        </p:txBody>
      </p:sp>
      <p:sp>
        <p:nvSpPr>
          <p:cNvPr id="5" name="Footer Placeholder 4">
            <a:extLst>
              <a:ext uri="{FF2B5EF4-FFF2-40B4-BE49-F238E27FC236}">
                <a16:creationId xmlns:a16="http://schemas.microsoft.com/office/drawing/2014/main" id="{F747BC19-C0D0-00A9-4F69-D1F14CE41840}"/>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7414F13-BE08-D5B6-B943-942BB3776961}"/>
              </a:ext>
            </a:extLst>
          </p:cNvPr>
          <p:cNvSpPr>
            <a:spLocks noGrp="1"/>
          </p:cNvSpPr>
          <p:nvPr>
            <p:ph type="sldNum" sz="quarter" idx="12"/>
          </p:nvPr>
        </p:nvSpPr>
        <p:spPr/>
        <p:txBody>
          <a:bodyPr/>
          <a:lstStyle>
            <a:lvl1pPr>
              <a:defRPr/>
            </a:lvl1pPr>
          </a:lstStyle>
          <a:p>
            <a:fld id="{0A325E7F-9FAB-4169-B63B-8D95EBAC7AB8}" type="slidenum">
              <a:rPr lang="vi-VN" altLang="en-US"/>
              <a:pPr/>
              <a:t>‹#›</a:t>
            </a:fld>
            <a:endParaRPr lang="vi-VN" altLang="en-US"/>
          </a:p>
        </p:txBody>
      </p:sp>
    </p:spTree>
    <p:extLst>
      <p:ext uri="{BB962C8B-B14F-4D97-AF65-F5344CB8AC3E}">
        <p14:creationId xmlns:p14="http://schemas.microsoft.com/office/powerpoint/2010/main" val="158651905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6E57595-0708-A55B-B108-DDA20F8AA325}"/>
              </a:ext>
            </a:extLst>
          </p:cNvPr>
          <p:cNvSpPr>
            <a:spLocks noGrp="1"/>
          </p:cNvSpPr>
          <p:nvPr>
            <p:ph type="dt" sz="half" idx="10"/>
          </p:nvPr>
        </p:nvSpPr>
        <p:spPr/>
        <p:txBody>
          <a:bodyPr/>
          <a:lstStyle>
            <a:lvl1pPr>
              <a:defRPr/>
            </a:lvl1pPr>
          </a:lstStyle>
          <a:p>
            <a:pPr>
              <a:defRPr/>
            </a:pPr>
            <a:fld id="{849F1F16-4122-4C2C-A324-2DA62485D850}" type="datetimeFigureOut">
              <a:rPr lang="vi-VN"/>
              <a:pPr>
                <a:defRPr/>
              </a:pPr>
              <a:t>12/03/2025</a:t>
            </a:fld>
            <a:endParaRPr lang="vi-VN"/>
          </a:p>
        </p:txBody>
      </p:sp>
      <p:sp>
        <p:nvSpPr>
          <p:cNvPr id="5" name="Footer Placeholder 4">
            <a:extLst>
              <a:ext uri="{FF2B5EF4-FFF2-40B4-BE49-F238E27FC236}">
                <a16:creationId xmlns:a16="http://schemas.microsoft.com/office/drawing/2014/main" id="{A537AE68-BEF3-096E-A045-D5DA15E2695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4571DF82-6882-37EB-A281-F3BEAE290402}"/>
              </a:ext>
            </a:extLst>
          </p:cNvPr>
          <p:cNvSpPr>
            <a:spLocks noGrp="1"/>
          </p:cNvSpPr>
          <p:nvPr>
            <p:ph type="sldNum" sz="quarter" idx="12"/>
          </p:nvPr>
        </p:nvSpPr>
        <p:spPr/>
        <p:txBody>
          <a:bodyPr/>
          <a:lstStyle>
            <a:lvl1pPr>
              <a:defRPr/>
            </a:lvl1pPr>
          </a:lstStyle>
          <a:p>
            <a:fld id="{696001AD-6458-4114-931C-C1E96D7EC1BC}" type="slidenum">
              <a:rPr lang="vi-VN" altLang="en-US"/>
              <a:pPr/>
              <a:t>‹#›</a:t>
            </a:fld>
            <a:endParaRPr lang="vi-VN" altLang="en-US"/>
          </a:p>
        </p:txBody>
      </p:sp>
    </p:spTree>
    <p:extLst>
      <p:ext uri="{BB962C8B-B14F-4D97-AF65-F5344CB8AC3E}">
        <p14:creationId xmlns:p14="http://schemas.microsoft.com/office/powerpoint/2010/main" val="2965940053"/>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39A395-88D0-577F-7B21-1DF451A51B39}"/>
              </a:ext>
            </a:extLst>
          </p:cNvPr>
          <p:cNvSpPr>
            <a:spLocks noGrp="1"/>
          </p:cNvSpPr>
          <p:nvPr>
            <p:ph type="dt" sz="half" idx="10"/>
          </p:nvPr>
        </p:nvSpPr>
        <p:spPr/>
        <p:txBody>
          <a:bodyPr/>
          <a:lstStyle>
            <a:lvl1pPr>
              <a:defRPr/>
            </a:lvl1pPr>
          </a:lstStyle>
          <a:p>
            <a:pPr>
              <a:defRPr/>
            </a:pPr>
            <a:fld id="{30FC5183-9377-4D55-BD50-8ED2882B3FEB}" type="datetimeFigureOut">
              <a:rPr lang="vi-VN"/>
              <a:pPr>
                <a:defRPr/>
              </a:pPr>
              <a:t>12/03/2025</a:t>
            </a:fld>
            <a:endParaRPr lang="vi-VN"/>
          </a:p>
        </p:txBody>
      </p:sp>
      <p:sp>
        <p:nvSpPr>
          <p:cNvPr id="5" name="Footer Placeholder 4">
            <a:extLst>
              <a:ext uri="{FF2B5EF4-FFF2-40B4-BE49-F238E27FC236}">
                <a16:creationId xmlns:a16="http://schemas.microsoft.com/office/drawing/2014/main" id="{B517CB76-6F0B-6B64-F0C1-0E4BFA403A9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F822BBC-0D95-EB93-15E4-93A8B93D29E9}"/>
              </a:ext>
            </a:extLst>
          </p:cNvPr>
          <p:cNvSpPr>
            <a:spLocks noGrp="1"/>
          </p:cNvSpPr>
          <p:nvPr>
            <p:ph type="sldNum" sz="quarter" idx="12"/>
          </p:nvPr>
        </p:nvSpPr>
        <p:spPr/>
        <p:txBody>
          <a:bodyPr/>
          <a:lstStyle>
            <a:lvl1pPr>
              <a:defRPr/>
            </a:lvl1pPr>
          </a:lstStyle>
          <a:p>
            <a:fld id="{8ADCEA82-0B53-4235-AA27-9D93060C3916}" type="slidenum">
              <a:rPr lang="vi-VN" altLang="en-US"/>
              <a:pPr/>
              <a:t>‹#›</a:t>
            </a:fld>
            <a:endParaRPr lang="vi-VN" altLang="en-US"/>
          </a:p>
        </p:txBody>
      </p:sp>
    </p:spTree>
    <p:extLst>
      <p:ext uri="{BB962C8B-B14F-4D97-AF65-F5344CB8AC3E}">
        <p14:creationId xmlns:p14="http://schemas.microsoft.com/office/powerpoint/2010/main" val="1923563427"/>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662C4EE7-80D7-0A78-8915-B17DBB370E2F}"/>
              </a:ext>
            </a:extLst>
          </p:cNvPr>
          <p:cNvSpPr>
            <a:spLocks noGrp="1"/>
          </p:cNvSpPr>
          <p:nvPr>
            <p:ph type="dt" sz="half" idx="10"/>
          </p:nvPr>
        </p:nvSpPr>
        <p:spPr/>
        <p:txBody>
          <a:bodyPr/>
          <a:lstStyle>
            <a:lvl1pPr>
              <a:defRPr/>
            </a:lvl1pPr>
          </a:lstStyle>
          <a:p>
            <a:pPr>
              <a:defRPr/>
            </a:pPr>
            <a:fld id="{351C8FCB-0501-401C-82E6-4CD1BBDE6E70}" type="datetimeFigureOut">
              <a:rPr lang="vi-VN"/>
              <a:pPr>
                <a:defRPr/>
              </a:pPr>
              <a:t>12/03/2025</a:t>
            </a:fld>
            <a:endParaRPr lang="vi-VN"/>
          </a:p>
        </p:txBody>
      </p:sp>
      <p:sp>
        <p:nvSpPr>
          <p:cNvPr id="6" name="Footer Placeholder 4">
            <a:extLst>
              <a:ext uri="{FF2B5EF4-FFF2-40B4-BE49-F238E27FC236}">
                <a16:creationId xmlns:a16="http://schemas.microsoft.com/office/drawing/2014/main" id="{571273E8-E54F-8D90-BA8D-15EE7E10412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EA9FD11-163A-5F97-4FB1-E1A6FF4B7A5A}"/>
              </a:ext>
            </a:extLst>
          </p:cNvPr>
          <p:cNvSpPr>
            <a:spLocks noGrp="1"/>
          </p:cNvSpPr>
          <p:nvPr>
            <p:ph type="sldNum" sz="quarter" idx="12"/>
          </p:nvPr>
        </p:nvSpPr>
        <p:spPr/>
        <p:txBody>
          <a:bodyPr/>
          <a:lstStyle>
            <a:lvl1pPr>
              <a:defRPr/>
            </a:lvl1pPr>
          </a:lstStyle>
          <a:p>
            <a:fld id="{70BA1765-AEA7-4257-875F-9656D378EFC2}" type="slidenum">
              <a:rPr lang="vi-VN" altLang="en-US"/>
              <a:pPr/>
              <a:t>‹#›</a:t>
            </a:fld>
            <a:endParaRPr lang="vi-VN" altLang="en-US"/>
          </a:p>
        </p:txBody>
      </p:sp>
    </p:spTree>
    <p:extLst>
      <p:ext uri="{BB962C8B-B14F-4D97-AF65-F5344CB8AC3E}">
        <p14:creationId xmlns:p14="http://schemas.microsoft.com/office/powerpoint/2010/main" val="4215019728"/>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CC0FD088-EA0B-1CEC-2077-2812553F1F76}"/>
              </a:ext>
            </a:extLst>
          </p:cNvPr>
          <p:cNvSpPr>
            <a:spLocks noGrp="1"/>
          </p:cNvSpPr>
          <p:nvPr>
            <p:ph type="dt" sz="half" idx="10"/>
          </p:nvPr>
        </p:nvSpPr>
        <p:spPr/>
        <p:txBody>
          <a:bodyPr/>
          <a:lstStyle>
            <a:lvl1pPr>
              <a:defRPr/>
            </a:lvl1pPr>
          </a:lstStyle>
          <a:p>
            <a:pPr>
              <a:defRPr/>
            </a:pPr>
            <a:fld id="{FC1EFB14-0F4B-4539-AE4B-04B2BF3F7DB4}" type="datetimeFigureOut">
              <a:rPr lang="vi-VN"/>
              <a:pPr>
                <a:defRPr/>
              </a:pPr>
              <a:t>12/03/2025</a:t>
            </a:fld>
            <a:endParaRPr lang="vi-VN"/>
          </a:p>
        </p:txBody>
      </p:sp>
      <p:sp>
        <p:nvSpPr>
          <p:cNvPr id="8" name="Footer Placeholder 4">
            <a:extLst>
              <a:ext uri="{FF2B5EF4-FFF2-40B4-BE49-F238E27FC236}">
                <a16:creationId xmlns:a16="http://schemas.microsoft.com/office/drawing/2014/main" id="{87F3A784-0FA3-1EBB-DE8B-5F8C6110BF6F}"/>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039AEC8F-46E4-4B9D-E33D-71B7CBA75D5D}"/>
              </a:ext>
            </a:extLst>
          </p:cNvPr>
          <p:cNvSpPr>
            <a:spLocks noGrp="1"/>
          </p:cNvSpPr>
          <p:nvPr>
            <p:ph type="sldNum" sz="quarter" idx="12"/>
          </p:nvPr>
        </p:nvSpPr>
        <p:spPr/>
        <p:txBody>
          <a:bodyPr/>
          <a:lstStyle>
            <a:lvl1pPr>
              <a:defRPr/>
            </a:lvl1pPr>
          </a:lstStyle>
          <a:p>
            <a:fld id="{1291D496-FE25-4CC7-8D36-40235E7DE5F1}" type="slidenum">
              <a:rPr lang="vi-VN" altLang="en-US"/>
              <a:pPr/>
              <a:t>‹#›</a:t>
            </a:fld>
            <a:endParaRPr lang="vi-VN" altLang="en-US"/>
          </a:p>
        </p:txBody>
      </p:sp>
    </p:spTree>
    <p:extLst>
      <p:ext uri="{BB962C8B-B14F-4D97-AF65-F5344CB8AC3E}">
        <p14:creationId xmlns:p14="http://schemas.microsoft.com/office/powerpoint/2010/main" val="3215478733"/>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19249BF9-6A37-DB5A-733F-FB697827DCEE}"/>
              </a:ext>
            </a:extLst>
          </p:cNvPr>
          <p:cNvSpPr>
            <a:spLocks noGrp="1"/>
          </p:cNvSpPr>
          <p:nvPr>
            <p:ph type="dt" sz="half" idx="10"/>
          </p:nvPr>
        </p:nvSpPr>
        <p:spPr/>
        <p:txBody>
          <a:bodyPr/>
          <a:lstStyle>
            <a:lvl1pPr>
              <a:defRPr/>
            </a:lvl1pPr>
          </a:lstStyle>
          <a:p>
            <a:pPr>
              <a:defRPr/>
            </a:pPr>
            <a:fld id="{892F1746-BBC0-4F8D-96DB-E7A8210BBE47}" type="datetimeFigureOut">
              <a:rPr lang="vi-VN"/>
              <a:pPr>
                <a:defRPr/>
              </a:pPr>
              <a:t>12/03/2025</a:t>
            </a:fld>
            <a:endParaRPr lang="vi-VN"/>
          </a:p>
        </p:txBody>
      </p:sp>
      <p:sp>
        <p:nvSpPr>
          <p:cNvPr id="4" name="Footer Placeholder 4">
            <a:extLst>
              <a:ext uri="{FF2B5EF4-FFF2-40B4-BE49-F238E27FC236}">
                <a16:creationId xmlns:a16="http://schemas.microsoft.com/office/drawing/2014/main" id="{7CBA3B8F-0023-8F2D-429C-08652F8415CB}"/>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490D0208-14E7-48F6-61C0-9C13124CED44}"/>
              </a:ext>
            </a:extLst>
          </p:cNvPr>
          <p:cNvSpPr>
            <a:spLocks noGrp="1"/>
          </p:cNvSpPr>
          <p:nvPr>
            <p:ph type="sldNum" sz="quarter" idx="12"/>
          </p:nvPr>
        </p:nvSpPr>
        <p:spPr/>
        <p:txBody>
          <a:bodyPr/>
          <a:lstStyle>
            <a:lvl1pPr>
              <a:defRPr/>
            </a:lvl1pPr>
          </a:lstStyle>
          <a:p>
            <a:fld id="{07C57308-AC79-4103-904F-D0BA2582E0EE}" type="slidenum">
              <a:rPr lang="vi-VN" altLang="en-US"/>
              <a:pPr/>
              <a:t>‹#›</a:t>
            </a:fld>
            <a:endParaRPr lang="vi-VN" altLang="en-US"/>
          </a:p>
        </p:txBody>
      </p:sp>
    </p:spTree>
    <p:extLst>
      <p:ext uri="{BB962C8B-B14F-4D97-AF65-F5344CB8AC3E}">
        <p14:creationId xmlns:p14="http://schemas.microsoft.com/office/powerpoint/2010/main" val="2698954874"/>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5F56A1-AE4D-C4AD-0A24-4FB9887396E0}"/>
              </a:ext>
            </a:extLst>
          </p:cNvPr>
          <p:cNvSpPr>
            <a:spLocks noGrp="1"/>
          </p:cNvSpPr>
          <p:nvPr>
            <p:ph type="dt" sz="half" idx="10"/>
          </p:nvPr>
        </p:nvSpPr>
        <p:spPr/>
        <p:txBody>
          <a:bodyPr/>
          <a:lstStyle>
            <a:lvl1pPr>
              <a:defRPr/>
            </a:lvl1pPr>
          </a:lstStyle>
          <a:p>
            <a:pPr>
              <a:defRPr/>
            </a:pPr>
            <a:fld id="{0368DABD-E3FB-415B-9BCA-E3C9A4F9E963}" type="datetimeFigureOut">
              <a:rPr lang="vi-VN"/>
              <a:pPr>
                <a:defRPr/>
              </a:pPr>
              <a:t>12/03/2025</a:t>
            </a:fld>
            <a:endParaRPr lang="vi-VN"/>
          </a:p>
        </p:txBody>
      </p:sp>
      <p:sp>
        <p:nvSpPr>
          <p:cNvPr id="3" name="Footer Placeholder 4">
            <a:extLst>
              <a:ext uri="{FF2B5EF4-FFF2-40B4-BE49-F238E27FC236}">
                <a16:creationId xmlns:a16="http://schemas.microsoft.com/office/drawing/2014/main" id="{09632F55-CCE5-6B4E-AF6F-917061A3FA2E}"/>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9B89707D-7C5D-6384-F2F6-FACCA5E60828}"/>
              </a:ext>
            </a:extLst>
          </p:cNvPr>
          <p:cNvSpPr>
            <a:spLocks noGrp="1"/>
          </p:cNvSpPr>
          <p:nvPr>
            <p:ph type="sldNum" sz="quarter" idx="12"/>
          </p:nvPr>
        </p:nvSpPr>
        <p:spPr/>
        <p:txBody>
          <a:bodyPr/>
          <a:lstStyle>
            <a:lvl1pPr>
              <a:defRPr/>
            </a:lvl1pPr>
          </a:lstStyle>
          <a:p>
            <a:fld id="{9468FCB0-21DC-4404-BDF9-D2CC7D4BE031}" type="slidenum">
              <a:rPr lang="vi-VN" altLang="en-US"/>
              <a:pPr/>
              <a:t>‹#›</a:t>
            </a:fld>
            <a:endParaRPr lang="vi-VN" altLang="en-US"/>
          </a:p>
        </p:txBody>
      </p:sp>
    </p:spTree>
    <p:extLst>
      <p:ext uri="{BB962C8B-B14F-4D97-AF65-F5344CB8AC3E}">
        <p14:creationId xmlns:p14="http://schemas.microsoft.com/office/powerpoint/2010/main" val="2852211849"/>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028FD36-C605-618B-2C64-C3BC9189729A}"/>
              </a:ext>
            </a:extLst>
          </p:cNvPr>
          <p:cNvSpPr>
            <a:spLocks noGrp="1"/>
          </p:cNvSpPr>
          <p:nvPr>
            <p:ph type="dt" sz="half" idx="10"/>
          </p:nvPr>
        </p:nvSpPr>
        <p:spPr/>
        <p:txBody>
          <a:bodyPr/>
          <a:lstStyle>
            <a:lvl1pPr>
              <a:defRPr/>
            </a:lvl1pPr>
          </a:lstStyle>
          <a:p>
            <a:pPr>
              <a:defRPr/>
            </a:pPr>
            <a:fld id="{455D0AD8-19DB-44EE-BA43-2D4E31745CAC}" type="datetimeFigureOut">
              <a:rPr lang="vi-VN"/>
              <a:pPr>
                <a:defRPr/>
              </a:pPr>
              <a:t>12/03/2025</a:t>
            </a:fld>
            <a:endParaRPr lang="vi-VN"/>
          </a:p>
        </p:txBody>
      </p:sp>
      <p:sp>
        <p:nvSpPr>
          <p:cNvPr id="6" name="Footer Placeholder 4">
            <a:extLst>
              <a:ext uri="{FF2B5EF4-FFF2-40B4-BE49-F238E27FC236}">
                <a16:creationId xmlns:a16="http://schemas.microsoft.com/office/drawing/2014/main" id="{74A51F78-9A5E-B098-7222-6E0250910351}"/>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E4B2D512-E46A-4FE2-A5B4-A8E3667E1A30}"/>
              </a:ext>
            </a:extLst>
          </p:cNvPr>
          <p:cNvSpPr>
            <a:spLocks noGrp="1"/>
          </p:cNvSpPr>
          <p:nvPr>
            <p:ph type="sldNum" sz="quarter" idx="12"/>
          </p:nvPr>
        </p:nvSpPr>
        <p:spPr/>
        <p:txBody>
          <a:bodyPr/>
          <a:lstStyle>
            <a:lvl1pPr>
              <a:defRPr/>
            </a:lvl1pPr>
          </a:lstStyle>
          <a:p>
            <a:fld id="{FEB7D85E-1229-4B01-B1E2-CDD598994399}" type="slidenum">
              <a:rPr lang="vi-VN" altLang="en-US"/>
              <a:pPr/>
              <a:t>‹#›</a:t>
            </a:fld>
            <a:endParaRPr lang="vi-VN" altLang="en-US"/>
          </a:p>
        </p:txBody>
      </p:sp>
    </p:spTree>
    <p:extLst>
      <p:ext uri="{BB962C8B-B14F-4D97-AF65-F5344CB8AC3E}">
        <p14:creationId xmlns:p14="http://schemas.microsoft.com/office/powerpoint/2010/main" val="399693293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7C82-4E8C-57FF-1F83-E097F0612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650448-E53A-F9B8-5A1A-6D91FCA18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0CECE-9AC5-1B38-1061-2B75A3B21F00}"/>
              </a:ext>
            </a:extLst>
          </p:cNvPr>
          <p:cNvSpPr>
            <a:spLocks noGrp="1"/>
          </p:cNvSpPr>
          <p:nvPr>
            <p:ph type="dt" sz="half" idx="10"/>
          </p:nvPr>
        </p:nvSpPr>
        <p:spPr/>
        <p:txBody>
          <a:bodyPr/>
          <a:lstStyle>
            <a:lvl1pPr>
              <a:defRPr/>
            </a:lvl1pPr>
          </a:lstStyle>
          <a:p>
            <a:pPr>
              <a:defRPr/>
            </a:pPr>
            <a:fld id="{8AC032D7-8B51-4411-A102-63E0F11CA495}" type="datetimeFigureOut">
              <a:rPr lang="en-US"/>
              <a:pPr>
                <a:defRPr/>
              </a:pPr>
              <a:t>12/03/2025</a:t>
            </a:fld>
            <a:endParaRPr lang="en-US"/>
          </a:p>
        </p:txBody>
      </p:sp>
      <p:sp>
        <p:nvSpPr>
          <p:cNvPr id="5" name="Footer Placeholder 4">
            <a:extLst>
              <a:ext uri="{FF2B5EF4-FFF2-40B4-BE49-F238E27FC236}">
                <a16:creationId xmlns:a16="http://schemas.microsoft.com/office/drawing/2014/main" id="{D9CF989B-B337-80B4-845D-63F36B319B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98CBDC-C99D-D5E6-1E2D-3F9BDB9B8B67}"/>
              </a:ext>
            </a:extLst>
          </p:cNvPr>
          <p:cNvSpPr>
            <a:spLocks noGrp="1"/>
          </p:cNvSpPr>
          <p:nvPr>
            <p:ph type="sldNum" sz="quarter" idx="12"/>
          </p:nvPr>
        </p:nvSpPr>
        <p:spPr/>
        <p:txBody>
          <a:bodyPr/>
          <a:lstStyle>
            <a:lvl1pPr>
              <a:defRPr/>
            </a:lvl1pPr>
          </a:lstStyle>
          <a:p>
            <a:fld id="{FE90F442-C344-462F-AF7E-364A8AAE6A0C}" type="slidenum">
              <a:rPr lang="en-US" altLang="en-US"/>
              <a:pPr/>
              <a:t>‹#›</a:t>
            </a:fld>
            <a:endParaRPr lang="en-US" altLang="en-US"/>
          </a:p>
        </p:txBody>
      </p:sp>
    </p:spTree>
    <p:extLst>
      <p:ext uri="{BB962C8B-B14F-4D97-AF65-F5344CB8AC3E}">
        <p14:creationId xmlns:p14="http://schemas.microsoft.com/office/powerpoint/2010/main" val="764390254"/>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0885E5C-EDCC-69D9-E252-92F618E70A99}"/>
              </a:ext>
            </a:extLst>
          </p:cNvPr>
          <p:cNvSpPr>
            <a:spLocks noGrp="1"/>
          </p:cNvSpPr>
          <p:nvPr>
            <p:ph type="dt" sz="half" idx="10"/>
          </p:nvPr>
        </p:nvSpPr>
        <p:spPr/>
        <p:txBody>
          <a:bodyPr/>
          <a:lstStyle>
            <a:lvl1pPr>
              <a:defRPr/>
            </a:lvl1pPr>
          </a:lstStyle>
          <a:p>
            <a:pPr>
              <a:defRPr/>
            </a:pPr>
            <a:fld id="{527EDAA3-2DDC-43F4-8590-8CCDEB05DC38}" type="datetimeFigureOut">
              <a:rPr lang="vi-VN"/>
              <a:pPr>
                <a:defRPr/>
              </a:pPr>
              <a:t>12/03/2025</a:t>
            </a:fld>
            <a:endParaRPr lang="vi-VN"/>
          </a:p>
        </p:txBody>
      </p:sp>
      <p:sp>
        <p:nvSpPr>
          <p:cNvPr id="6" name="Footer Placeholder 4">
            <a:extLst>
              <a:ext uri="{FF2B5EF4-FFF2-40B4-BE49-F238E27FC236}">
                <a16:creationId xmlns:a16="http://schemas.microsoft.com/office/drawing/2014/main" id="{87BBFF2D-9338-23B1-16A7-20BE4E714D88}"/>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DE60D9F-216C-573D-BD20-8E3A7ACE0054}"/>
              </a:ext>
            </a:extLst>
          </p:cNvPr>
          <p:cNvSpPr>
            <a:spLocks noGrp="1"/>
          </p:cNvSpPr>
          <p:nvPr>
            <p:ph type="sldNum" sz="quarter" idx="12"/>
          </p:nvPr>
        </p:nvSpPr>
        <p:spPr/>
        <p:txBody>
          <a:bodyPr/>
          <a:lstStyle>
            <a:lvl1pPr>
              <a:defRPr/>
            </a:lvl1pPr>
          </a:lstStyle>
          <a:p>
            <a:fld id="{3BE700E8-CAB5-4ACE-BDCE-E947A64B4DE7}" type="slidenum">
              <a:rPr lang="vi-VN" altLang="en-US"/>
              <a:pPr/>
              <a:t>‹#›</a:t>
            </a:fld>
            <a:endParaRPr lang="vi-VN" altLang="en-US"/>
          </a:p>
        </p:txBody>
      </p:sp>
    </p:spTree>
    <p:extLst>
      <p:ext uri="{BB962C8B-B14F-4D97-AF65-F5344CB8AC3E}">
        <p14:creationId xmlns:p14="http://schemas.microsoft.com/office/powerpoint/2010/main" val="645036197"/>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8CC4924-6000-4D14-2F15-AC43A46969B0}"/>
              </a:ext>
            </a:extLst>
          </p:cNvPr>
          <p:cNvSpPr>
            <a:spLocks noGrp="1"/>
          </p:cNvSpPr>
          <p:nvPr>
            <p:ph type="dt" sz="half" idx="10"/>
          </p:nvPr>
        </p:nvSpPr>
        <p:spPr/>
        <p:txBody>
          <a:bodyPr/>
          <a:lstStyle>
            <a:lvl1pPr>
              <a:defRPr/>
            </a:lvl1pPr>
          </a:lstStyle>
          <a:p>
            <a:pPr>
              <a:defRPr/>
            </a:pPr>
            <a:fld id="{C8783412-8ED3-40CF-9DFC-68574A92FD04}" type="datetimeFigureOut">
              <a:rPr lang="vi-VN"/>
              <a:pPr>
                <a:defRPr/>
              </a:pPr>
              <a:t>12/03/2025</a:t>
            </a:fld>
            <a:endParaRPr lang="vi-VN"/>
          </a:p>
        </p:txBody>
      </p:sp>
      <p:sp>
        <p:nvSpPr>
          <p:cNvPr id="5" name="Footer Placeholder 4">
            <a:extLst>
              <a:ext uri="{FF2B5EF4-FFF2-40B4-BE49-F238E27FC236}">
                <a16:creationId xmlns:a16="http://schemas.microsoft.com/office/drawing/2014/main" id="{EB590774-11E5-8ECF-F097-910088BE367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99EF3F5-5321-0D28-D73D-EF977D40D3DF}"/>
              </a:ext>
            </a:extLst>
          </p:cNvPr>
          <p:cNvSpPr>
            <a:spLocks noGrp="1"/>
          </p:cNvSpPr>
          <p:nvPr>
            <p:ph type="sldNum" sz="quarter" idx="12"/>
          </p:nvPr>
        </p:nvSpPr>
        <p:spPr/>
        <p:txBody>
          <a:bodyPr/>
          <a:lstStyle>
            <a:lvl1pPr>
              <a:defRPr/>
            </a:lvl1pPr>
          </a:lstStyle>
          <a:p>
            <a:fld id="{D38507DE-6FDC-4F32-9D32-D46B2A5DF269}" type="slidenum">
              <a:rPr lang="vi-VN" altLang="en-US"/>
              <a:pPr/>
              <a:t>‹#›</a:t>
            </a:fld>
            <a:endParaRPr lang="vi-VN" altLang="en-US"/>
          </a:p>
        </p:txBody>
      </p:sp>
    </p:spTree>
    <p:extLst>
      <p:ext uri="{BB962C8B-B14F-4D97-AF65-F5344CB8AC3E}">
        <p14:creationId xmlns:p14="http://schemas.microsoft.com/office/powerpoint/2010/main" val="4019087165"/>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DECD338-953D-C36D-9EE2-D9ABF72C0434}"/>
              </a:ext>
            </a:extLst>
          </p:cNvPr>
          <p:cNvSpPr>
            <a:spLocks noGrp="1"/>
          </p:cNvSpPr>
          <p:nvPr>
            <p:ph type="dt" sz="half" idx="10"/>
          </p:nvPr>
        </p:nvSpPr>
        <p:spPr/>
        <p:txBody>
          <a:bodyPr/>
          <a:lstStyle>
            <a:lvl1pPr>
              <a:defRPr/>
            </a:lvl1pPr>
          </a:lstStyle>
          <a:p>
            <a:pPr>
              <a:defRPr/>
            </a:pPr>
            <a:fld id="{4C1E34FF-42B2-4129-9449-382D0BEDE098}" type="datetimeFigureOut">
              <a:rPr lang="vi-VN"/>
              <a:pPr>
                <a:defRPr/>
              </a:pPr>
              <a:t>12/03/2025</a:t>
            </a:fld>
            <a:endParaRPr lang="vi-VN"/>
          </a:p>
        </p:txBody>
      </p:sp>
      <p:sp>
        <p:nvSpPr>
          <p:cNvPr id="5" name="Footer Placeholder 4">
            <a:extLst>
              <a:ext uri="{FF2B5EF4-FFF2-40B4-BE49-F238E27FC236}">
                <a16:creationId xmlns:a16="http://schemas.microsoft.com/office/drawing/2014/main" id="{FF34F80E-9962-55EC-463E-C8C4A6E6BF03}"/>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4DA8FF8-B82E-385C-6290-B433985B9A93}"/>
              </a:ext>
            </a:extLst>
          </p:cNvPr>
          <p:cNvSpPr>
            <a:spLocks noGrp="1"/>
          </p:cNvSpPr>
          <p:nvPr>
            <p:ph type="sldNum" sz="quarter" idx="12"/>
          </p:nvPr>
        </p:nvSpPr>
        <p:spPr/>
        <p:txBody>
          <a:bodyPr/>
          <a:lstStyle>
            <a:lvl1pPr>
              <a:defRPr/>
            </a:lvl1pPr>
          </a:lstStyle>
          <a:p>
            <a:fld id="{5EC53772-91C5-47F2-A5AF-3F1DD61B7735}" type="slidenum">
              <a:rPr lang="vi-VN" altLang="en-US"/>
              <a:pPr/>
              <a:t>‹#›</a:t>
            </a:fld>
            <a:endParaRPr lang="vi-VN" altLang="en-US"/>
          </a:p>
        </p:txBody>
      </p:sp>
    </p:spTree>
    <p:extLst>
      <p:ext uri="{BB962C8B-B14F-4D97-AF65-F5344CB8AC3E}">
        <p14:creationId xmlns:p14="http://schemas.microsoft.com/office/powerpoint/2010/main" val="1217768712"/>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7A7F9D2-72D0-DFE1-0246-F715CEFD45CC}"/>
              </a:ext>
            </a:extLst>
          </p:cNvPr>
          <p:cNvSpPr>
            <a:spLocks noGrp="1"/>
          </p:cNvSpPr>
          <p:nvPr>
            <p:ph type="dt" sz="half" idx="10"/>
          </p:nvPr>
        </p:nvSpPr>
        <p:spPr/>
        <p:txBody>
          <a:bodyPr/>
          <a:lstStyle>
            <a:lvl1pPr>
              <a:defRPr/>
            </a:lvl1pPr>
          </a:lstStyle>
          <a:p>
            <a:pPr>
              <a:defRPr/>
            </a:pPr>
            <a:fld id="{84AFF562-324C-4A93-BA4A-AFB7D8FF49BE}" type="datetimeFigureOut">
              <a:rPr lang="en-US"/>
              <a:pPr>
                <a:defRPr/>
              </a:pPr>
              <a:t>12/03/2025</a:t>
            </a:fld>
            <a:endParaRPr lang="en-US"/>
          </a:p>
        </p:txBody>
      </p:sp>
      <p:sp>
        <p:nvSpPr>
          <p:cNvPr id="5" name="Footer Placeholder 4">
            <a:extLst>
              <a:ext uri="{FF2B5EF4-FFF2-40B4-BE49-F238E27FC236}">
                <a16:creationId xmlns:a16="http://schemas.microsoft.com/office/drawing/2014/main" id="{D22FD96B-4981-EB05-B1A9-09F502E14B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FC7491-CF86-74D8-628B-C6DD8C45DBEF}"/>
              </a:ext>
            </a:extLst>
          </p:cNvPr>
          <p:cNvSpPr>
            <a:spLocks noGrp="1"/>
          </p:cNvSpPr>
          <p:nvPr>
            <p:ph type="sldNum" sz="quarter" idx="12"/>
          </p:nvPr>
        </p:nvSpPr>
        <p:spPr/>
        <p:txBody>
          <a:bodyPr/>
          <a:lstStyle>
            <a:lvl1pPr>
              <a:defRPr/>
            </a:lvl1pPr>
          </a:lstStyle>
          <a:p>
            <a:fld id="{FF216C04-3ACE-48F3-AAB6-03B17E57EB2C}" type="slidenum">
              <a:rPr lang="en-US" altLang="en-US"/>
              <a:pPr/>
              <a:t>‹#›</a:t>
            </a:fld>
            <a:endParaRPr lang="en-US" altLang="en-US"/>
          </a:p>
        </p:txBody>
      </p:sp>
    </p:spTree>
    <p:extLst>
      <p:ext uri="{BB962C8B-B14F-4D97-AF65-F5344CB8AC3E}">
        <p14:creationId xmlns:p14="http://schemas.microsoft.com/office/powerpoint/2010/main" val="3765487637"/>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763A1D-1F25-8ABA-1102-6E4B5DE2F4E3}"/>
              </a:ext>
            </a:extLst>
          </p:cNvPr>
          <p:cNvSpPr>
            <a:spLocks noGrp="1"/>
          </p:cNvSpPr>
          <p:nvPr>
            <p:ph type="dt" sz="half" idx="10"/>
          </p:nvPr>
        </p:nvSpPr>
        <p:spPr/>
        <p:txBody>
          <a:bodyPr/>
          <a:lstStyle>
            <a:lvl1pPr>
              <a:defRPr/>
            </a:lvl1pPr>
          </a:lstStyle>
          <a:p>
            <a:pPr>
              <a:defRPr/>
            </a:pPr>
            <a:fld id="{66AA3058-02DD-4C5D-BFFF-5629CC068710}" type="datetimeFigureOut">
              <a:rPr lang="en-US"/>
              <a:pPr>
                <a:defRPr/>
              </a:pPr>
              <a:t>12/03/2025</a:t>
            </a:fld>
            <a:endParaRPr lang="en-US"/>
          </a:p>
        </p:txBody>
      </p:sp>
      <p:sp>
        <p:nvSpPr>
          <p:cNvPr id="5" name="Footer Placeholder 4">
            <a:extLst>
              <a:ext uri="{FF2B5EF4-FFF2-40B4-BE49-F238E27FC236}">
                <a16:creationId xmlns:a16="http://schemas.microsoft.com/office/drawing/2014/main" id="{EDBB0FA1-A62A-E63A-7BE6-2F49A3F197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DC3A34-552E-070D-8916-3F8CA95E30F9}"/>
              </a:ext>
            </a:extLst>
          </p:cNvPr>
          <p:cNvSpPr>
            <a:spLocks noGrp="1"/>
          </p:cNvSpPr>
          <p:nvPr>
            <p:ph type="sldNum" sz="quarter" idx="12"/>
          </p:nvPr>
        </p:nvSpPr>
        <p:spPr/>
        <p:txBody>
          <a:bodyPr/>
          <a:lstStyle>
            <a:lvl1pPr>
              <a:defRPr/>
            </a:lvl1pPr>
          </a:lstStyle>
          <a:p>
            <a:fld id="{BFDDC7A3-837B-407D-BDAC-18A1DC85FB88}" type="slidenum">
              <a:rPr lang="en-US" altLang="en-US"/>
              <a:pPr/>
              <a:t>‹#›</a:t>
            </a:fld>
            <a:endParaRPr lang="en-US" altLang="en-US"/>
          </a:p>
        </p:txBody>
      </p:sp>
    </p:spTree>
    <p:extLst>
      <p:ext uri="{BB962C8B-B14F-4D97-AF65-F5344CB8AC3E}">
        <p14:creationId xmlns:p14="http://schemas.microsoft.com/office/powerpoint/2010/main" val="3191292321"/>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97FE5-31EA-1EE4-9926-BDE207895B56}"/>
              </a:ext>
            </a:extLst>
          </p:cNvPr>
          <p:cNvSpPr>
            <a:spLocks noGrp="1"/>
          </p:cNvSpPr>
          <p:nvPr>
            <p:ph type="dt" sz="half" idx="10"/>
          </p:nvPr>
        </p:nvSpPr>
        <p:spPr/>
        <p:txBody>
          <a:bodyPr/>
          <a:lstStyle>
            <a:lvl1pPr>
              <a:defRPr/>
            </a:lvl1pPr>
          </a:lstStyle>
          <a:p>
            <a:pPr>
              <a:defRPr/>
            </a:pPr>
            <a:fld id="{85740A73-30F1-4759-8952-C8ACD96CA936}" type="datetimeFigureOut">
              <a:rPr lang="en-US"/>
              <a:pPr>
                <a:defRPr/>
              </a:pPr>
              <a:t>12/03/2025</a:t>
            </a:fld>
            <a:endParaRPr lang="en-US"/>
          </a:p>
        </p:txBody>
      </p:sp>
      <p:sp>
        <p:nvSpPr>
          <p:cNvPr id="5" name="Footer Placeholder 4">
            <a:extLst>
              <a:ext uri="{FF2B5EF4-FFF2-40B4-BE49-F238E27FC236}">
                <a16:creationId xmlns:a16="http://schemas.microsoft.com/office/drawing/2014/main" id="{020125D3-7855-0051-C33C-4E5B0DA401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0E55AE-B6FB-C1B7-3003-518C1297CD54}"/>
              </a:ext>
            </a:extLst>
          </p:cNvPr>
          <p:cNvSpPr>
            <a:spLocks noGrp="1"/>
          </p:cNvSpPr>
          <p:nvPr>
            <p:ph type="sldNum" sz="quarter" idx="12"/>
          </p:nvPr>
        </p:nvSpPr>
        <p:spPr/>
        <p:txBody>
          <a:bodyPr/>
          <a:lstStyle>
            <a:lvl1pPr>
              <a:defRPr/>
            </a:lvl1pPr>
          </a:lstStyle>
          <a:p>
            <a:fld id="{5BBD98D8-9836-4E3F-BA2B-4900894ABECF}" type="slidenum">
              <a:rPr lang="en-US" altLang="en-US"/>
              <a:pPr/>
              <a:t>‹#›</a:t>
            </a:fld>
            <a:endParaRPr lang="en-US" altLang="en-US"/>
          </a:p>
        </p:txBody>
      </p:sp>
    </p:spTree>
    <p:extLst>
      <p:ext uri="{BB962C8B-B14F-4D97-AF65-F5344CB8AC3E}">
        <p14:creationId xmlns:p14="http://schemas.microsoft.com/office/powerpoint/2010/main" val="1680746922"/>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55726-2CEB-11D4-6775-CF8921707B8D}"/>
              </a:ext>
            </a:extLst>
          </p:cNvPr>
          <p:cNvSpPr>
            <a:spLocks noGrp="1"/>
          </p:cNvSpPr>
          <p:nvPr>
            <p:ph type="dt" sz="half" idx="10"/>
          </p:nvPr>
        </p:nvSpPr>
        <p:spPr/>
        <p:txBody>
          <a:bodyPr/>
          <a:lstStyle>
            <a:lvl1pPr>
              <a:defRPr/>
            </a:lvl1pPr>
          </a:lstStyle>
          <a:p>
            <a:pPr>
              <a:defRPr/>
            </a:pPr>
            <a:fld id="{5B832F17-A5B0-4376-8A54-198581757B7E}" type="datetimeFigureOut">
              <a:rPr lang="en-US"/>
              <a:pPr>
                <a:defRPr/>
              </a:pPr>
              <a:t>12/03/2025</a:t>
            </a:fld>
            <a:endParaRPr lang="en-US"/>
          </a:p>
        </p:txBody>
      </p:sp>
      <p:sp>
        <p:nvSpPr>
          <p:cNvPr id="6" name="Footer Placeholder 4">
            <a:extLst>
              <a:ext uri="{FF2B5EF4-FFF2-40B4-BE49-F238E27FC236}">
                <a16:creationId xmlns:a16="http://schemas.microsoft.com/office/drawing/2014/main" id="{BDEC1498-5BB5-048B-D39A-201661337A1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85B94C-01D7-D122-01A1-7097290ADCE9}"/>
              </a:ext>
            </a:extLst>
          </p:cNvPr>
          <p:cNvSpPr>
            <a:spLocks noGrp="1"/>
          </p:cNvSpPr>
          <p:nvPr>
            <p:ph type="sldNum" sz="quarter" idx="12"/>
          </p:nvPr>
        </p:nvSpPr>
        <p:spPr/>
        <p:txBody>
          <a:bodyPr/>
          <a:lstStyle>
            <a:lvl1pPr>
              <a:defRPr/>
            </a:lvl1pPr>
          </a:lstStyle>
          <a:p>
            <a:fld id="{FC54C0A9-F995-40F3-A010-A3AE021A4692}" type="slidenum">
              <a:rPr lang="en-US" altLang="en-US"/>
              <a:pPr/>
              <a:t>‹#›</a:t>
            </a:fld>
            <a:endParaRPr lang="en-US" altLang="en-US"/>
          </a:p>
        </p:txBody>
      </p:sp>
    </p:spTree>
    <p:extLst>
      <p:ext uri="{BB962C8B-B14F-4D97-AF65-F5344CB8AC3E}">
        <p14:creationId xmlns:p14="http://schemas.microsoft.com/office/powerpoint/2010/main" val="4152536230"/>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A449BA-3676-17E2-D502-74196C1802FA}"/>
              </a:ext>
            </a:extLst>
          </p:cNvPr>
          <p:cNvSpPr>
            <a:spLocks noGrp="1"/>
          </p:cNvSpPr>
          <p:nvPr>
            <p:ph type="dt" sz="half" idx="10"/>
          </p:nvPr>
        </p:nvSpPr>
        <p:spPr/>
        <p:txBody>
          <a:bodyPr/>
          <a:lstStyle>
            <a:lvl1pPr>
              <a:defRPr/>
            </a:lvl1pPr>
          </a:lstStyle>
          <a:p>
            <a:pPr>
              <a:defRPr/>
            </a:pPr>
            <a:fld id="{C331AC3D-14FE-47BE-B27F-9A82D046B13E}" type="datetimeFigureOut">
              <a:rPr lang="en-US"/>
              <a:pPr>
                <a:defRPr/>
              </a:pPr>
              <a:t>12/03/2025</a:t>
            </a:fld>
            <a:endParaRPr lang="en-US"/>
          </a:p>
        </p:txBody>
      </p:sp>
      <p:sp>
        <p:nvSpPr>
          <p:cNvPr id="8" name="Footer Placeholder 4">
            <a:extLst>
              <a:ext uri="{FF2B5EF4-FFF2-40B4-BE49-F238E27FC236}">
                <a16:creationId xmlns:a16="http://schemas.microsoft.com/office/drawing/2014/main" id="{3764F023-3A8A-B2E1-A8A1-3575951A5E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589A70-CD6E-0B9E-0A3F-0C00EBB2105A}"/>
              </a:ext>
            </a:extLst>
          </p:cNvPr>
          <p:cNvSpPr>
            <a:spLocks noGrp="1"/>
          </p:cNvSpPr>
          <p:nvPr>
            <p:ph type="sldNum" sz="quarter" idx="12"/>
          </p:nvPr>
        </p:nvSpPr>
        <p:spPr/>
        <p:txBody>
          <a:bodyPr/>
          <a:lstStyle>
            <a:lvl1pPr>
              <a:defRPr/>
            </a:lvl1pPr>
          </a:lstStyle>
          <a:p>
            <a:fld id="{7AC087A3-CCD6-4DEE-99A5-8F7B410A03F4}" type="slidenum">
              <a:rPr lang="en-US" altLang="en-US"/>
              <a:pPr/>
              <a:t>‹#›</a:t>
            </a:fld>
            <a:endParaRPr lang="en-US" altLang="en-US"/>
          </a:p>
        </p:txBody>
      </p:sp>
    </p:spTree>
    <p:extLst>
      <p:ext uri="{BB962C8B-B14F-4D97-AF65-F5344CB8AC3E}">
        <p14:creationId xmlns:p14="http://schemas.microsoft.com/office/powerpoint/2010/main" val="3642159623"/>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062B1FD-4597-3A68-82B9-AF6C2B662BA4}"/>
              </a:ext>
            </a:extLst>
          </p:cNvPr>
          <p:cNvSpPr>
            <a:spLocks noGrp="1"/>
          </p:cNvSpPr>
          <p:nvPr>
            <p:ph type="dt" sz="half" idx="10"/>
          </p:nvPr>
        </p:nvSpPr>
        <p:spPr/>
        <p:txBody>
          <a:bodyPr/>
          <a:lstStyle>
            <a:lvl1pPr>
              <a:defRPr/>
            </a:lvl1pPr>
          </a:lstStyle>
          <a:p>
            <a:pPr>
              <a:defRPr/>
            </a:pPr>
            <a:fld id="{567C402B-0266-46BF-B6FF-809C31A22131}" type="datetimeFigureOut">
              <a:rPr lang="en-US"/>
              <a:pPr>
                <a:defRPr/>
              </a:pPr>
              <a:t>12/03/2025</a:t>
            </a:fld>
            <a:endParaRPr lang="en-US"/>
          </a:p>
        </p:txBody>
      </p:sp>
      <p:sp>
        <p:nvSpPr>
          <p:cNvPr id="4" name="Footer Placeholder 4">
            <a:extLst>
              <a:ext uri="{FF2B5EF4-FFF2-40B4-BE49-F238E27FC236}">
                <a16:creationId xmlns:a16="http://schemas.microsoft.com/office/drawing/2014/main" id="{B0A3A763-1120-3E44-B87B-6B9B6FCB66F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CF36C87-47F8-9232-3ED8-72CFA05463DA}"/>
              </a:ext>
            </a:extLst>
          </p:cNvPr>
          <p:cNvSpPr>
            <a:spLocks noGrp="1"/>
          </p:cNvSpPr>
          <p:nvPr>
            <p:ph type="sldNum" sz="quarter" idx="12"/>
          </p:nvPr>
        </p:nvSpPr>
        <p:spPr/>
        <p:txBody>
          <a:bodyPr/>
          <a:lstStyle>
            <a:lvl1pPr>
              <a:defRPr/>
            </a:lvl1pPr>
          </a:lstStyle>
          <a:p>
            <a:fld id="{0E70F3B5-D0C3-4937-94E8-AEEDEF6C121E}" type="slidenum">
              <a:rPr lang="en-US" altLang="en-US"/>
              <a:pPr/>
              <a:t>‹#›</a:t>
            </a:fld>
            <a:endParaRPr lang="en-US" altLang="en-US"/>
          </a:p>
        </p:txBody>
      </p:sp>
    </p:spTree>
    <p:extLst>
      <p:ext uri="{BB962C8B-B14F-4D97-AF65-F5344CB8AC3E}">
        <p14:creationId xmlns:p14="http://schemas.microsoft.com/office/powerpoint/2010/main" val="1594370936"/>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31D8902-710B-1667-F076-095DEF9DBB33}"/>
              </a:ext>
            </a:extLst>
          </p:cNvPr>
          <p:cNvSpPr>
            <a:spLocks noGrp="1"/>
          </p:cNvSpPr>
          <p:nvPr>
            <p:ph type="dt" sz="half" idx="10"/>
          </p:nvPr>
        </p:nvSpPr>
        <p:spPr/>
        <p:txBody>
          <a:bodyPr/>
          <a:lstStyle>
            <a:lvl1pPr>
              <a:defRPr/>
            </a:lvl1pPr>
          </a:lstStyle>
          <a:p>
            <a:pPr>
              <a:defRPr/>
            </a:pPr>
            <a:fld id="{381B6B17-7E18-4845-989D-8BEA25B73346}" type="datetimeFigureOut">
              <a:rPr lang="en-US"/>
              <a:pPr>
                <a:defRPr/>
              </a:pPr>
              <a:t>12/03/2025</a:t>
            </a:fld>
            <a:endParaRPr lang="en-US"/>
          </a:p>
        </p:txBody>
      </p:sp>
      <p:sp>
        <p:nvSpPr>
          <p:cNvPr id="3" name="Footer Placeholder 4">
            <a:extLst>
              <a:ext uri="{FF2B5EF4-FFF2-40B4-BE49-F238E27FC236}">
                <a16:creationId xmlns:a16="http://schemas.microsoft.com/office/drawing/2014/main" id="{8F004740-4059-26FF-2C0E-736C9EAA62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DDE7F2E-551A-B3C7-AE3B-B95E7F482DB9}"/>
              </a:ext>
            </a:extLst>
          </p:cNvPr>
          <p:cNvSpPr>
            <a:spLocks noGrp="1"/>
          </p:cNvSpPr>
          <p:nvPr>
            <p:ph type="sldNum" sz="quarter" idx="12"/>
          </p:nvPr>
        </p:nvSpPr>
        <p:spPr/>
        <p:txBody>
          <a:bodyPr/>
          <a:lstStyle>
            <a:lvl1pPr>
              <a:defRPr/>
            </a:lvl1pPr>
          </a:lstStyle>
          <a:p>
            <a:fld id="{914162C8-7741-4895-ACB6-14CE66B85F60}" type="slidenum">
              <a:rPr lang="en-US" altLang="en-US"/>
              <a:pPr/>
              <a:t>‹#›</a:t>
            </a:fld>
            <a:endParaRPr lang="en-US" altLang="en-US"/>
          </a:p>
        </p:txBody>
      </p:sp>
    </p:spTree>
    <p:extLst>
      <p:ext uri="{BB962C8B-B14F-4D97-AF65-F5344CB8AC3E}">
        <p14:creationId xmlns:p14="http://schemas.microsoft.com/office/powerpoint/2010/main" val="12783279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983A2-FABA-BAA0-5381-5579BB1A7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516DEA-22B4-A7E6-D0A3-681C24E028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25D428-7D75-FFC0-7EE9-44DC983ABCA2}"/>
              </a:ext>
            </a:extLst>
          </p:cNvPr>
          <p:cNvSpPr>
            <a:spLocks noGrp="1"/>
          </p:cNvSpPr>
          <p:nvPr>
            <p:ph type="dt" sz="half" idx="10"/>
          </p:nvPr>
        </p:nvSpPr>
        <p:spPr/>
        <p:txBody>
          <a:bodyPr/>
          <a:lstStyle>
            <a:lvl1pPr>
              <a:defRPr/>
            </a:lvl1pPr>
          </a:lstStyle>
          <a:p>
            <a:pPr>
              <a:defRPr/>
            </a:pPr>
            <a:fld id="{F8DE5258-D132-46EB-A1FA-327B9DB9E194}" type="datetimeFigureOut">
              <a:rPr lang="en-US"/>
              <a:pPr>
                <a:defRPr/>
              </a:pPr>
              <a:t>12/03/2025</a:t>
            </a:fld>
            <a:endParaRPr lang="en-US"/>
          </a:p>
        </p:txBody>
      </p:sp>
      <p:sp>
        <p:nvSpPr>
          <p:cNvPr id="5" name="Footer Placeholder 4">
            <a:extLst>
              <a:ext uri="{FF2B5EF4-FFF2-40B4-BE49-F238E27FC236}">
                <a16:creationId xmlns:a16="http://schemas.microsoft.com/office/drawing/2014/main" id="{E8FAD543-1A7D-E5C2-8C71-3C64D84847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4A6068-A1CB-662F-7B0C-38D4CC95AF47}"/>
              </a:ext>
            </a:extLst>
          </p:cNvPr>
          <p:cNvSpPr>
            <a:spLocks noGrp="1"/>
          </p:cNvSpPr>
          <p:nvPr>
            <p:ph type="sldNum" sz="quarter" idx="12"/>
          </p:nvPr>
        </p:nvSpPr>
        <p:spPr/>
        <p:txBody>
          <a:bodyPr/>
          <a:lstStyle>
            <a:lvl1pPr>
              <a:defRPr/>
            </a:lvl1pPr>
          </a:lstStyle>
          <a:p>
            <a:fld id="{855AA00C-C0DB-4753-BD05-876DB439A995}" type="slidenum">
              <a:rPr lang="en-US" altLang="en-US"/>
              <a:pPr/>
              <a:t>‹#›</a:t>
            </a:fld>
            <a:endParaRPr lang="en-US" altLang="en-US"/>
          </a:p>
        </p:txBody>
      </p:sp>
    </p:spTree>
    <p:extLst>
      <p:ext uri="{BB962C8B-B14F-4D97-AF65-F5344CB8AC3E}">
        <p14:creationId xmlns:p14="http://schemas.microsoft.com/office/powerpoint/2010/main" val="1775174948"/>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B68D5B-9CCC-C7D9-8393-73608FAC2248}"/>
              </a:ext>
            </a:extLst>
          </p:cNvPr>
          <p:cNvSpPr>
            <a:spLocks noGrp="1"/>
          </p:cNvSpPr>
          <p:nvPr>
            <p:ph type="dt" sz="half" idx="10"/>
          </p:nvPr>
        </p:nvSpPr>
        <p:spPr/>
        <p:txBody>
          <a:bodyPr/>
          <a:lstStyle>
            <a:lvl1pPr>
              <a:defRPr/>
            </a:lvl1pPr>
          </a:lstStyle>
          <a:p>
            <a:pPr>
              <a:defRPr/>
            </a:pPr>
            <a:fld id="{0B802F56-8913-4EE0-97A2-C6A4D364FA98}" type="datetimeFigureOut">
              <a:rPr lang="en-US"/>
              <a:pPr>
                <a:defRPr/>
              </a:pPr>
              <a:t>12/03/2025</a:t>
            </a:fld>
            <a:endParaRPr lang="en-US"/>
          </a:p>
        </p:txBody>
      </p:sp>
      <p:sp>
        <p:nvSpPr>
          <p:cNvPr id="6" name="Footer Placeholder 4">
            <a:extLst>
              <a:ext uri="{FF2B5EF4-FFF2-40B4-BE49-F238E27FC236}">
                <a16:creationId xmlns:a16="http://schemas.microsoft.com/office/drawing/2014/main" id="{471602F4-C449-A87B-342A-3D975DDE1A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8D8ABE-8B94-F674-6E4B-674861CFE7E8}"/>
              </a:ext>
            </a:extLst>
          </p:cNvPr>
          <p:cNvSpPr>
            <a:spLocks noGrp="1"/>
          </p:cNvSpPr>
          <p:nvPr>
            <p:ph type="sldNum" sz="quarter" idx="12"/>
          </p:nvPr>
        </p:nvSpPr>
        <p:spPr/>
        <p:txBody>
          <a:bodyPr/>
          <a:lstStyle>
            <a:lvl1pPr>
              <a:defRPr/>
            </a:lvl1pPr>
          </a:lstStyle>
          <a:p>
            <a:fld id="{9BE0D6C3-2589-4913-A55E-64CB08E842E1}" type="slidenum">
              <a:rPr lang="en-US" altLang="en-US"/>
              <a:pPr/>
              <a:t>‹#›</a:t>
            </a:fld>
            <a:endParaRPr lang="en-US" altLang="en-US"/>
          </a:p>
        </p:txBody>
      </p:sp>
    </p:spTree>
    <p:extLst>
      <p:ext uri="{BB962C8B-B14F-4D97-AF65-F5344CB8AC3E}">
        <p14:creationId xmlns:p14="http://schemas.microsoft.com/office/powerpoint/2010/main" val="2061904148"/>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72AD862-7F23-F0FE-F1F9-A1756CA4E6C5}"/>
              </a:ext>
            </a:extLst>
          </p:cNvPr>
          <p:cNvSpPr>
            <a:spLocks noGrp="1"/>
          </p:cNvSpPr>
          <p:nvPr>
            <p:ph type="dt" sz="half" idx="10"/>
          </p:nvPr>
        </p:nvSpPr>
        <p:spPr/>
        <p:txBody>
          <a:bodyPr/>
          <a:lstStyle>
            <a:lvl1pPr>
              <a:defRPr/>
            </a:lvl1pPr>
          </a:lstStyle>
          <a:p>
            <a:pPr>
              <a:defRPr/>
            </a:pPr>
            <a:fld id="{2BD17F6A-4915-4CD4-8272-23E33320A3B3}" type="datetimeFigureOut">
              <a:rPr lang="en-US"/>
              <a:pPr>
                <a:defRPr/>
              </a:pPr>
              <a:t>12/03/2025</a:t>
            </a:fld>
            <a:endParaRPr lang="en-US"/>
          </a:p>
        </p:txBody>
      </p:sp>
      <p:sp>
        <p:nvSpPr>
          <p:cNvPr id="6" name="Footer Placeholder 4">
            <a:extLst>
              <a:ext uri="{FF2B5EF4-FFF2-40B4-BE49-F238E27FC236}">
                <a16:creationId xmlns:a16="http://schemas.microsoft.com/office/drawing/2014/main" id="{E2722B80-431D-C93C-DC06-60E90C1733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6244A0-AE82-2BFB-847C-19983F3B2229}"/>
              </a:ext>
            </a:extLst>
          </p:cNvPr>
          <p:cNvSpPr>
            <a:spLocks noGrp="1"/>
          </p:cNvSpPr>
          <p:nvPr>
            <p:ph type="sldNum" sz="quarter" idx="12"/>
          </p:nvPr>
        </p:nvSpPr>
        <p:spPr/>
        <p:txBody>
          <a:bodyPr/>
          <a:lstStyle>
            <a:lvl1pPr>
              <a:defRPr/>
            </a:lvl1pPr>
          </a:lstStyle>
          <a:p>
            <a:fld id="{774471A6-2BA2-4920-AA16-742213143493}" type="slidenum">
              <a:rPr lang="en-US" altLang="en-US"/>
              <a:pPr/>
              <a:t>‹#›</a:t>
            </a:fld>
            <a:endParaRPr lang="en-US" altLang="en-US"/>
          </a:p>
        </p:txBody>
      </p:sp>
    </p:spTree>
    <p:extLst>
      <p:ext uri="{BB962C8B-B14F-4D97-AF65-F5344CB8AC3E}">
        <p14:creationId xmlns:p14="http://schemas.microsoft.com/office/powerpoint/2010/main" val="3732030212"/>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628BF-FFBB-8997-129E-B6997AD8AB52}"/>
              </a:ext>
            </a:extLst>
          </p:cNvPr>
          <p:cNvSpPr>
            <a:spLocks noGrp="1"/>
          </p:cNvSpPr>
          <p:nvPr>
            <p:ph type="dt" sz="half" idx="10"/>
          </p:nvPr>
        </p:nvSpPr>
        <p:spPr/>
        <p:txBody>
          <a:bodyPr/>
          <a:lstStyle>
            <a:lvl1pPr>
              <a:defRPr/>
            </a:lvl1pPr>
          </a:lstStyle>
          <a:p>
            <a:pPr>
              <a:defRPr/>
            </a:pPr>
            <a:fld id="{5FBCBB27-DECB-4958-8FDE-76849FA96BC0}" type="datetimeFigureOut">
              <a:rPr lang="en-US"/>
              <a:pPr>
                <a:defRPr/>
              </a:pPr>
              <a:t>12/03/2025</a:t>
            </a:fld>
            <a:endParaRPr lang="en-US"/>
          </a:p>
        </p:txBody>
      </p:sp>
      <p:sp>
        <p:nvSpPr>
          <p:cNvPr id="5" name="Footer Placeholder 4">
            <a:extLst>
              <a:ext uri="{FF2B5EF4-FFF2-40B4-BE49-F238E27FC236}">
                <a16:creationId xmlns:a16="http://schemas.microsoft.com/office/drawing/2014/main" id="{A9DF465F-A248-03D5-5573-F25AA5E7D2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A62A9A-FB41-64E6-9216-7B32F0F07155}"/>
              </a:ext>
            </a:extLst>
          </p:cNvPr>
          <p:cNvSpPr>
            <a:spLocks noGrp="1"/>
          </p:cNvSpPr>
          <p:nvPr>
            <p:ph type="sldNum" sz="quarter" idx="12"/>
          </p:nvPr>
        </p:nvSpPr>
        <p:spPr/>
        <p:txBody>
          <a:bodyPr/>
          <a:lstStyle>
            <a:lvl1pPr>
              <a:defRPr/>
            </a:lvl1pPr>
          </a:lstStyle>
          <a:p>
            <a:fld id="{9700199F-F9FD-4875-BD86-777A1593DB96}" type="slidenum">
              <a:rPr lang="en-US" altLang="en-US"/>
              <a:pPr/>
              <a:t>‹#›</a:t>
            </a:fld>
            <a:endParaRPr lang="en-US" altLang="en-US"/>
          </a:p>
        </p:txBody>
      </p:sp>
    </p:spTree>
    <p:extLst>
      <p:ext uri="{BB962C8B-B14F-4D97-AF65-F5344CB8AC3E}">
        <p14:creationId xmlns:p14="http://schemas.microsoft.com/office/powerpoint/2010/main" val="3482602987"/>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99DD3-9A97-B8EB-5691-2876197256B3}"/>
              </a:ext>
            </a:extLst>
          </p:cNvPr>
          <p:cNvSpPr>
            <a:spLocks noGrp="1"/>
          </p:cNvSpPr>
          <p:nvPr>
            <p:ph type="dt" sz="half" idx="10"/>
          </p:nvPr>
        </p:nvSpPr>
        <p:spPr/>
        <p:txBody>
          <a:bodyPr/>
          <a:lstStyle>
            <a:lvl1pPr>
              <a:defRPr/>
            </a:lvl1pPr>
          </a:lstStyle>
          <a:p>
            <a:pPr>
              <a:defRPr/>
            </a:pPr>
            <a:fld id="{D73A045E-7204-4F9E-AE3A-61160A6659E6}" type="datetimeFigureOut">
              <a:rPr lang="en-US"/>
              <a:pPr>
                <a:defRPr/>
              </a:pPr>
              <a:t>12/03/2025</a:t>
            </a:fld>
            <a:endParaRPr lang="en-US"/>
          </a:p>
        </p:txBody>
      </p:sp>
      <p:sp>
        <p:nvSpPr>
          <p:cNvPr id="5" name="Footer Placeholder 4">
            <a:extLst>
              <a:ext uri="{FF2B5EF4-FFF2-40B4-BE49-F238E27FC236}">
                <a16:creationId xmlns:a16="http://schemas.microsoft.com/office/drawing/2014/main" id="{44DBFF6D-FE71-ECCB-E61F-9166050E3A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12E310-247E-A945-6EA3-A08ED89B3E82}"/>
              </a:ext>
            </a:extLst>
          </p:cNvPr>
          <p:cNvSpPr>
            <a:spLocks noGrp="1"/>
          </p:cNvSpPr>
          <p:nvPr>
            <p:ph type="sldNum" sz="quarter" idx="12"/>
          </p:nvPr>
        </p:nvSpPr>
        <p:spPr/>
        <p:txBody>
          <a:bodyPr/>
          <a:lstStyle>
            <a:lvl1pPr>
              <a:defRPr/>
            </a:lvl1pPr>
          </a:lstStyle>
          <a:p>
            <a:fld id="{5993B773-22A9-472C-A954-7706F71C915D}" type="slidenum">
              <a:rPr lang="en-US" altLang="en-US"/>
              <a:pPr/>
              <a:t>‹#›</a:t>
            </a:fld>
            <a:endParaRPr lang="en-US" altLang="en-US"/>
          </a:p>
        </p:txBody>
      </p:sp>
    </p:spTree>
    <p:extLst>
      <p:ext uri="{BB962C8B-B14F-4D97-AF65-F5344CB8AC3E}">
        <p14:creationId xmlns:p14="http://schemas.microsoft.com/office/powerpoint/2010/main" val="2685292253"/>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07D6550A-8F71-6F2E-BA3A-A5991D2A3D5B}"/>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A7CE0E-5901-DFB5-B5A6-B970E985876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28CB727-E8DB-CBBD-1D3A-2054A4D93024}"/>
              </a:ext>
            </a:extLst>
          </p:cNvPr>
          <p:cNvSpPr>
            <a:spLocks noGrp="1" noChangeArrowheads="1"/>
          </p:cNvSpPr>
          <p:nvPr>
            <p:ph type="sldNum" sz="quarter" idx="12"/>
          </p:nvPr>
        </p:nvSpPr>
        <p:spPr/>
        <p:txBody>
          <a:bodyPr/>
          <a:lstStyle>
            <a:lvl1pPr>
              <a:defRPr/>
            </a:lvl1pPr>
          </a:lstStyle>
          <a:p>
            <a:fld id="{2714A79D-E84E-461D-90DC-774798429F4F}" type="slidenum">
              <a:rPr lang="en-US" altLang="en-US"/>
              <a:pPr/>
              <a:t>‹#›</a:t>
            </a:fld>
            <a:endParaRPr lang="en-US" altLang="en-US"/>
          </a:p>
        </p:txBody>
      </p:sp>
    </p:spTree>
    <p:extLst>
      <p:ext uri="{BB962C8B-B14F-4D97-AF65-F5344CB8AC3E}">
        <p14:creationId xmlns:p14="http://schemas.microsoft.com/office/powerpoint/2010/main" val="4197444855"/>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751389250"/>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3"/>
            <a:ext cx="2743200" cy="366183"/>
          </a:xfrm>
          <a:prstGeom prst="rect">
            <a:avLst/>
          </a:prstGeom>
        </p:spPr>
        <p:txBody>
          <a:bodyPr/>
          <a:lstStyle/>
          <a:p>
            <a:pPr defTabSz="914377" eaLnBrk="1" fontAlgn="auto" hangingPunct="1">
              <a:spcBef>
                <a:spcPts val="0"/>
              </a:spcBef>
              <a:spcAft>
                <a:spcPts val="0"/>
              </a:spcAft>
            </a:pPr>
            <a:fld id="{BD772C0E-CA0B-4E76-9E76-C23CDE8338CE}" type="datetimeFigureOut">
              <a:rPr lang="zh-CN" altLang="en-US" smtClean="0">
                <a:solidFill>
                  <a:prstClr val="black"/>
                </a:solidFill>
                <a:latin typeface="Calibri"/>
              </a:rPr>
              <a:pPr defTabSz="914377" eaLnBrk="1" fontAlgn="auto" hangingPunct="1">
                <a:spcBef>
                  <a:spcPts val="0"/>
                </a:spcBef>
                <a:spcAft>
                  <a:spcPts val="0"/>
                </a:spcAft>
              </a:pPr>
              <a:t>2025/3/12</a:t>
            </a:fld>
            <a:endParaRPr lang="zh-CN" altLang="en-US">
              <a:solidFill>
                <a:prstClr val="black"/>
              </a:solidFill>
              <a:latin typeface="Calibri"/>
            </a:endParaRPr>
          </a:p>
        </p:txBody>
      </p:sp>
      <p:sp>
        <p:nvSpPr>
          <p:cNvPr id="3" name="页脚占位符 2"/>
          <p:cNvSpPr>
            <a:spLocks noGrp="1"/>
          </p:cNvSpPr>
          <p:nvPr>
            <p:ph type="ftr" sz="quarter" idx="11"/>
          </p:nvPr>
        </p:nvSpPr>
        <p:spPr>
          <a:xfrm>
            <a:off x="4038600" y="6356353"/>
            <a:ext cx="4114800" cy="366183"/>
          </a:xfrm>
          <a:prstGeom prst="rect">
            <a:avLst/>
          </a:prstGeom>
        </p:spPr>
        <p:txBody>
          <a:bodyPr/>
          <a:lstStyle/>
          <a:p>
            <a:pPr defTabSz="914377" eaLnBrk="1" fontAlgn="auto" hangingPunct="1">
              <a:spcBef>
                <a:spcPts val="0"/>
              </a:spcBef>
              <a:spcAft>
                <a:spcPts val="0"/>
              </a:spcAft>
            </a:pPr>
            <a:endParaRPr lang="zh-CN" altLang="en-US">
              <a:solidFill>
                <a:prstClr val="black"/>
              </a:solidFill>
              <a:latin typeface="Calibri"/>
            </a:endParaRPr>
          </a:p>
        </p:txBody>
      </p:sp>
      <p:sp>
        <p:nvSpPr>
          <p:cNvPr id="4" name="灯片编号占位符 3"/>
          <p:cNvSpPr>
            <a:spLocks noGrp="1"/>
          </p:cNvSpPr>
          <p:nvPr>
            <p:ph type="sldNum" sz="quarter" idx="12"/>
          </p:nvPr>
        </p:nvSpPr>
        <p:spPr>
          <a:xfrm>
            <a:off x="8610600" y="6356353"/>
            <a:ext cx="2743200" cy="366183"/>
          </a:xfrm>
          <a:prstGeom prst="rect">
            <a:avLst/>
          </a:prstGeom>
        </p:spPr>
        <p:txBody>
          <a:bodyPr/>
          <a:lstStyle/>
          <a:p>
            <a:pPr defTabSz="914377" eaLnBrk="1" fontAlgn="auto" hangingPunct="1">
              <a:spcBef>
                <a:spcPts val="0"/>
              </a:spcBef>
              <a:spcAft>
                <a:spcPts val="0"/>
              </a:spcAft>
            </a:pPr>
            <a:fld id="{FDAF6D35-4BE2-4167-9141-5536BD2CE364}" type="slidenum">
              <a:rPr lang="zh-CN" altLang="en-US" smtClean="0">
                <a:solidFill>
                  <a:prstClr val="black"/>
                </a:solidFill>
                <a:latin typeface="Calibri"/>
              </a:rPr>
              <a:pPr defTabSz="914377" eaLnBrk="1" fontAlgn="auto" hangingPunct="1">
                <a:spcBef>
                  <a:spcPts val="0"/>
                </a:spcBef>
                <a:spcAft>
                  <a:spcPts val="0"/>
                </a:spcAft>
              </a:pPr>
              <a:t>‹#›</a:t>
            </a:fld>
            <a:endParaRPr lang="zh-CN" altLang="en-US">
              <a:solidFill>
                <a:prstClr val="black"/>
              </a:solidFill>
              <a:latin typeface="Calibri"/>
            </a:endParaRPr>
          </a:p>
        </p:txBody>
      </p:sp>
    </p:spTree>
    <p:extLst>
      <p:ext uri="{BB962C8B-B14F-4D97-AF65-F5344CB8AC3E}">
        <p14:creationId xmlns:p14="http://schemas.microsoft.com/office/powerpoint/2010/main" val="1638058838"/>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3600" y="158744"/>
            <a:ext cx="10515600" cy="439200"/>
          </a:xfrm>
        </p:spPr>
        <p:txBody>
          <a:bodyPr>
            <a:noAutofit/>
          </a:bodyPr>
          <a:lstStyle>
            <a:lvl1pPr>
              <a:defRPr sz="2600" b="1"/>
            </a:lvl1pPr>
          </a:lstStyle>
          <a:p>
            <a:r>
              <a:rPr lang="en-US" dirty="0"/>
              <a:t>CLICK TO EDIT MASTER TITLE STYLE</a:t>
            </a:r>
          </a:p>
        </p:txBody>
      </p:sp>
      <p:sp>
        <p:nvSpPr>
          <p:cNvPr id="6" name="Text Placeholder 6"/>
          <p:cNvSpPr>
            <a:spLocks noGrp="1"/>
          </p:cNvSpPr>
          <p:nvPr>
            <p:ph type="body" sz="quarter" idx="13"/>
          </p:nvPr>
        </p:nvSpPr>
        <p:spPr>
          <a:xfrm>
            <a:off x="151936" y="583128"/>
            <a:ext cx="10515600" cy="583200"/>
          </a:xfrm>
        </p:spPr>
        <p:txBody>
          <a:bodyPr>
            <a:normAutofit/>
          </a:bodyPr>
          <a:lstStyle>
            <a:lvl1pPr marL="0" indent="0">
              <a:buNone/>
              <a:defRPr sz="2000"/>
            </a:lvl1pPr>
          </a:lstStyle>
          <a:p>
            <a:pPr lvl="0"/>
            <a:r>
              <a:rPr lang="en-GB" dirty="0"/>
              <a:t>Click to edit Master text styles</a:t>
            </a:r>
          </a:p>
        </p:txBody>
      </p:sp>
      <p:sp>
        <p:nvSpPr>
          <p:cNvPr id="11" name="Rectangle 10"/>
          <p:cNvSpPr/>
          <p:nvPr/>
        </p:nvSpPr>
        <p:spPr>
          <a:xfrm>
            <a:off x="-6433" y="6789058"/>
            <a:ext cx="12206400" cy="77821"/>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859107"/>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767389654"/>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1F80A4"/>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C4EB7-B022-408B-E4C2-1DB29E72B315}"/>
              </a:ext>
            </a:extLst>
          </p:cNvPr>
          <p:cNvSpPr/>
          <p:nvPr userDrawn="1"/>
        </p:nvSpPr>
        <p:spPr>
          <a:xfrm>
            <a:off x="123463" y="81023"/>
            <a:ext cx="11945075" cy="6695954"/>
          </a:xfrm>
          <a:prstGeom prst="rect">
            <a:avLst/>
          </a:prstGeom>
          <a:solidFill>
            <a:srgbClr val="FFFFFF"/>
          </a:solidFill>
          <a:ln>
            <a:noFill/>
          </a:ln>
          <a:effectLst>
            <a:outerShdw blurRad="901700" sx="102000" sy="102000" algn="ctr" rotWithShape="0">
              <a:srgbClr val="7090B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 Placeholder 4">
            <a:extLst>
              <a:ext uri="{FF2B5EF4-FFF2-40B4-BE49-F238E27FC236}">
                <a16:creationId xmlns:a16="http://schemas.microsoft.com/office/drawing/2014/main" id="{B16FEC05-41CA-26BE-428E-9858C14DCDEC}"/>
              </a:ext>
            </a:extLst>
          </p:cNvPr>
          <p:cNvSpPr>
            <a:spLocks noGrp="1"/>
          </p:cNvSpPr>
          <p:nvPr>
            <p:ph type="body" sz="quarter" idx="10"/>
          </p:nvPr>
        </p:nvSpPr>
        <p:spPr>
          <a:xfrm>
            <a:off x="366184" y="1219199"/>
            <a:ext cx="5729816" cy="836614"/>
          </a:xfrm>
          <a:prstGeom prst="rect">
            <a:avLst/>
          </a:prstGeom>
        </p:spPr>
        <p:txBody>
          <a:bodyPr/>
          <a:lstStyle>
            <a:lvl1pPr marL="0" indent="0">
              <a:buNone/>
              <a:defRPr>
                <a:solidFill>
                  <a:srgbClr val="404553"/>
                </a:solidFill>
                <a:latin typeface="Arial Black" panose="020B0A04020102020204" pitchFamily="34" charset="0"/>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873210FD-BA13-BEBC-031D-5849A1FA1E15}"/>
              </a:ext>
            </a:extLst>
          </p:cNvPr>
          <p:cNvSpPr>
            <a:spLocks noGrp="1"/>
          </p:cNvSpPr>
          <p:nvPr>
            <p:ph type="body" sz="quarter" idx="11"/>
          </p:nvPr>
        </p:nvSpPr>
        <p:spPr>
          <a:xfrm>
            <a:off x="366184" y="2055813"/>
            <a:ext cx="5729816" cy="2849562"/>
          </a:xfrm>
          <a:prstGeom prst="rect">
            <a:avLst/>
          </a:prstGeom>
        </p:spPr>
        <p:txBody>
          <a:bodyPr/>
          <a:lstStyle>
            <a:lvl1pPr marL="0" indent="0">
              <a:buNone/>
              <a:defRPr sz="1400">
                <a:solidFill>
                  <a:schemeClr val="tx1">
                    <a:lumMod val="65000"/>
                    <a:lumOff val="35000"/>
                  </a:schemeClr>
                </a:solidFill>
              </a:defRPr>
            </a:lvl1pPr>
          </a:lstStyle>
          <a:p>
            <a:pPr lvl="0"/>
            <a:r>
              <a:rPr lang="en-US" dirty="0"/>
              <a:t>Click to edit Master text styles</a:t>
            </a:r>
          </a:p>
        </p:txBody>
      </p:sp>
    </p:spTree>
    <p:extLst>
      <p:ext uri="{BB962C8B-B14F-4D97-AF65-F5344CB8AC3E}">
        <p14:creationId xmlns:p14="http://schemas.microsoft.com/office/powerpoint/2010/main" val="2644821589"/>
      </p:ext>
    </p:extLst>
  </p:cSld>
  <p:clrMapOvr>
    <a:masterClrMapping/>
  </p:clrMapOvr>
  <p:transition spd="slow">
    <p:cove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C3B6-48CE-F532-555F-26218DAA18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3F110-4014-E86C-A3B1-85670267D4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F365F-A780-C505-1E2B-C2B75C6A5D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46FC82B-3A8E-6F05-247E-FCCBBC91C60C}"/>
              </a:ext>
            </a:extLst>
          </p:cNvPr>
          <p:cNvSpPr>
            <a:spLocks noGrp="1"/>
          </p:cNvSpPr>
          <p:nvPr>
            <p:ph type="dt" sz="half" idx="10"/>
          </p:nvPr>
        </p:nvSpPr>
        <p:spPr/>
        <p:txBody>
          <a:bodyPr/>
          <a:lstStyle>
            <a:lvl1pPr>
              <a:defRPr/>
            </a:lvl1pPr>
          </a:lstStyle>
          <a:p>
            <a:pPr>
              <a:defRPr/>
            </a:pPr>
            <a:fld id="{D0A81EB2-2F7D-461D-A553-DEBDDF43CAAC}" type="datetimeFigureOut">
              <a:rPr lang="en-US"/>
              <a:pPr>
                <a:defRPr/>
              </a:pPr>
              <a:t>12/03/2025</a:t>
            </a:fld>
            <a:endParaRPr lang="en-US"/>
          </a:p>
        </p:txBody>
      </p:sp>
      <p:sp>
        <p:nvSpPr>
          <p:cNvPr id="6" name="Footer Placeholder 4">
            <a:extLst>
              <a:ext uri="{FF2B5EF4-FFF2-40B4-BE49-F238E27FC236}">
                <a16:creationId xmlns:a16="http://schemas.microsoft.com/office/drawing/2014/main" id="{C9985E6D-2B81-D503-BC07-34B1E74235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A979A8-A53C-2B86-56FC-50918DED2834}"/>
              </a:ext>
            </a:extLst>
          </p:cNvPr>
          <p:cNvSpPr>
            <a:spLocks noGrp="1"/>
          </p:cNvSpPr>
          <p:nvPr>
            <p:ph type="sldNum" sz="quarter" idx="12"/>
          </p:nvPr>
        </p:nvSpPr>
        <p:spPr/>
        <p:txBody>
          <a:bodyPr/>
          <a:lstStyle>
            <a:lvl1pPr>
              <a:defRPr/>
            </a:lvl1pPr>
          </a:lstStyle>
          <a:p>
            <a:fld id="{7275BE00-E212-47A4-B6B9-581716912E77}" type="slidenum">
              <a:rPr lang="en-US" altLang="en-US"/>
              <a:pPr/>
              <a:t>‹#›</a:t>
            </a:fld>
            <a:endParaRPr lang="en-US" altLang="en-US"/>
          </a:p>
        </p:txBody>
      </p:sp>
    </p:spTree>
    <p:extLst>
      <p:ext uri="{BB962C8B-B14F-4D97-AF65-F5344CB8AC3E}">
        <p14:creationId xmlns:p14="http://schemas.microsoft.com/office/powerpoint/2010/main" val="2596925278"/>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460039395"/>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771C11-3FBE-4042-AFD1-851A7FD81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DE6D64-DD9C-48E0-9568-450862D4C867}"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12-03-2025</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FDF6F38-972F-4E25-A3FD-70CE49DFA2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DF48D4CA-D418-4504-9DD0-8336F97A62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F1C79-37A4-466C-B86D-B6A4863F38BA}"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54342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63121-F6EB-D887-5799-D940DADFAB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3CDEFA-987A-33C7-05BC-B0AD0AB8D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EFD24E-71E4-9F12-CBC7-A78F8E53C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1D8141-9245-E8DE-A71F-F24878022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1B9FF-E7FE-17F0-BA0B-48F8942743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47B9DE5-FD81-FBB9-13C6-46C58FE572F6}"/>
              </a:ext>
            </a:extLst>
          </p:cNvPr>
          <p:cNvSpPr>
            <a:spLocks noGrp="1"/>
          </p:cNvSpPr>
          <p:nvPr>
            <p:ph type="dt" sz="half" idx="10"/>
          </p:nvPr>
        </p:nvSpPr>
        <p:spPr/>
        <p:txBody>
          <a:bodyPr/>
          <a:lstStyle>
            <a:lvl1pPr>
              <a:defRPr/>
            </a:lvl1pPr>
          </a:lstStyle>
          <a:p>
            <a:pPr>
              <a:defRPr/>
            </a:pPr>
            <a:fld id="{3E916EF7-05F2-46A7-A3A6-61A9DEAC327A}" type="datetimeFigureOut">
              <a:rPr lang="en-US"/>
              <a:pPr>
                <a:defRPr/>
              </a:pPr>
              <a:t>12/03/2025</a:t>
            </a:fld>
            <a:endParaRPr lang="en-US"/>
          </a:p>
        </p:txBody>
      </p:sp>
      <p:sp>
        <p:nvSpPr>
          <p:cNvPr id="8" name="Footer Placeholder 4">
            <a:extLst>
              <a:ext uri="{FF2B5EF4-FFF2-40B4-BE49-F238E27FC236}">
                <a16:creationId xmlns:a16="http://schemas.microsoft.com/office/drawing/2014/main" id="{0752BD89-D232-6B5D-A1E1-B184F9112F3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DB085D-9E8A-6D90-7D89-15A0EB31EB76}"/>
              </a:ext>
            </a:extLst>
          </p:cNvPr>
          <p:cNvSpPr>
            <a:spLocks noGrp="1"/>
          </p:cNvSpPr>
          <p:nvPr>
            <p:ph type="sldNum" sz="quarter" idx="12"/>
          </p:nvPr>
        </p:nvSpPr>
        <p:spPr/>
        <p:txBody>
          <a:bodyPr/>
          <a:lstStyle>
            <a:lvl1pPr>
              <a:defRPr/>
            </a:lvl1pPr>
          </a:lstStyle>
          <a:p>
            <a:fld id="{448D78BA-3BCD-4C52-907D-8EA6DEAE2C4D}" type="slidenum">
              <a:rPr lang="en-US" altLang="en-US"/>
              <a:pPr/>
              <a:t>‹#›</a:t>
            </a:fld>
            <a:endParaRPr lang="en-US" altLang="en-US"/>
          </a:p>
        </p:txBody>
      </p:sp>
    </p:spTree>
    <p:extLst>
      <p:ext uri="{BB962C8B-B14F-4D97-AF65-F5344CB8AC3E}">
        <p14:creationId xmlns:p14="http://schemas.microsoft.com/office/powerpoint/2010/main" val="240359854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14D2-27D1-F6BB-6FDF-1A696BBCAA4A}"/>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EFD8C9-C628-C7AC-A94B-9AA161006ED8}"/>
              </a:ext>
            </a:extLst>
          </p:cNvPr>
          <p:cNvSpPr>
            <a:spLocks noGrp="1"/>
          </p:cNvSpPr>
          <p:nvPr>
            <p:ph type="dt" sz="half" idx="10"/>
          </p:nvPr>
        </p:nvSpPr>
        <p:spPr/>
        <p:txBody>
          <a:bodyPr/>
          <a:lstStyle>
            <a:lvl1pPr>
              <a:defRPr/>
            </a:lvl1pPr>
          </a:lstStyle>
          <a:p>
            <a:pPr>
              <a:defRPr/>
            </a:pPr>
            <a:fld id="{39EC41EE-7256-4050-A5C4-3071FE53C1F2}" type="datetimeFigureOut">
              <a:rPr lang="en-US"/>
              <a:pPr>
                <a:defRPr/>
              </a:pPr>
              <a:t>12/03/2025</a:t>
            </a:fld>
            <a:endParaRPr lang="en-US"/>
          </a:p>
        </p:txBody>
      </p:sp>
      <p:sp>
        <p:nvSpPr>
          <p:cNvPr id="4" name="Footer Placeholder 4">
            <a:extLst>
              <a:ext uri="{FF2B5EF4-FFF2-40B4-BE49-F238E27FC236}">
                <a16:creationId xmlns:a16="http://schemas.microsoft.com/office/drawing/2014/main" id="{E57326FB-4E4F-EA4E-C36D-B58BD8E6E4F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1E4B0CD-F980-4108-1105-21DBCE0993DA}"/>
              </a:ext>
            </a:extLst>
          </p:cNvPr>
          <p:cNvSpPr>
            <a:spLocks noGrp="1"/>
          </p:cNvSpPr>
          <p:nvPr>
            <p:ph type="sldNum" sz="quarter" idx="12"/>
          </p:nvPr>
        </p:nvSpPr>
        <p:spPr/>
        <p:txBody>
          <a:bodyPr/>
          <a:lstStyle>
            <a:lvl1pPr>
              <a:defRPr/>
            </a:lvl1pPr>
          </a:lstStyle>
          <a:p>
            <a:fld id="{FAF76CDD-5287-4900-B7A7-633E8A168DD8}" type="slidenum">
              <a:rPr lang="en-US" altLang="en-US"/>
              <a:pPr/>
              <a:t>‹#›</a:t>
            </a:fld>
            <a:endParaRPr lang="en-US" altLang="en-US"/>
          </a:p>
        </p:txBody>
      </p:sp>
    </p:spTree>
    <p:extLst>
      <p:ext uri="{BB962C8B-B14F-4D97-AF65-F5344CB8AC3E}">
        <p14:creationId xmlns:p14="http://schemas.microsoft.com/office/powerpoint/2010/main" val="687165045"/>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36FCE2D-4C9A-ABD7-98F2-90F9981D991F}"/>
              </a:ext>
            </a:extLst>
          </p:cNvPr>
          <p:cNvSpPr>
            <a:spLocks noGrp="1"/>
          </p:cNvSpPr>
          <p:nvPr>
            <p:ph type="dt" sz="half" idx="10"/>
          </p:nvPr>
        </p:nvSpPr>
        <p:spPr/>
        <p:txBody>
          <a:bodyPr/>
          <a:lstStyle>
            <a:lvl1pPr>
              <a:defRPr/>
            </a:lvl1pPr>
          </a:lstStyle>
          <a:p>
            <a:pPr>
              <a:defRPr/>
            </a:pPr>
            <a:fld id="{B1A556DF-6BE8-40C4-B28B-D399137842C0}" type="datetimeFigureOut">
              <a:rPr lang="en-US"/>
              <a:pPr>
                <a:defRPr/>
              </a:pPr>
              <a:t>12/03/2025</a:t>
            </a:fld>
            <a:endParaRPr lang="en-US"/>
          </a:p>
        </p:txBody>
      </p:sp>
      <p:sp>
        <p:nvSpPr>
          <p:cNvPr id="3" name="Footer Placeholder 4">
            <a:extLst>
              <a:ext uri="{FF2B5EF4-FFF2-40B4-BE49-F238E27FC236}">
                <a16:creationId xmlns:a16="http://schemas.microsoft.com/office/drawing/2014/main" id="{81C1A8E3-DAFF-68C3-F407-C21303CC251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CC32E1E-378A-B4AD-E4BE-0D461021E3FD}"/>
              </a:ext>
            </a:extLst>
          </p:cNvPr>
          <p:cNvSpPr>
            <a:spLocks noGrp="1"/>
          </p:cNvSpPr>
          <p:nvPr>
            <p:ph type="sldNum" sz="quarter" idx="12"/>
          </p:nvPr>
        </p:nvSpPr>
        <p:spPr/>
        <p:txBody>
          <a:bodyPr/>
          <a:lstStyle>
            <a:lvl1pPr>
              <a:defRPr/>
            </a:lvl1pPr>
          </a:lstStyle>
          <a:p>
            <a:fld id="{ED91602B-0441-4548-BA08-106406CD4151}" type="slidenum">
              <a:rPr lang="en-US" altLang="en-US"/>
              <a:pPr/>
              <a:t>‹#›</a:t>
            </a:fld>
            <a:endParaRPr lang="en-US" altLang="en-US"/>
          </a:p>
        </p:txBody>
      </p:sp>
    </p:spTree>
    <p:extLst>
      <p:ext uri="{BB962C8B-B14F-4D97-AF65-F5344CB8AC3E}">
        <p14:creationId xmlns:p14="http://schemas.microsoft.com/office/powerpoint/2010/main" val="562964624"/>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A98E-C6E5-EAB9-475F-2C90AE5BDE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F310BF-FD1A-3BE1-8A52-E3677865F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7760A-96E8-8B8F-154C-B621E56CB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DE520A5-CC35-47E3-ED92-16672894D849}"/>
              </a:ext>
            </a:extLst>
          </p:cNvPr>
          <p:cNvSpPr>
            <a:spLocks noGrp="1"/>
          </p:cNvSpPr>
          <p:nvPr>
            <p:ph type="dt" sz="half" idx="10"/>
          </p:nvPr>
        </p:nvSpPr>
        <p:spPr/>
        <p:txBody>
          <a:bodyPr/>
          <a:lstStyle>
            <a:lvl1pPr>
              <a:defRPr/>
            </a:lvl1pPr>
          </a:lstStyle>
          <a:p>
            <a:pPr>
              <a:defRPr/>
            </a:pPr>
            <a:fld id="{27FA1EA3-3A06-4E35-9FDB-9BA492FBEEB7}" type="datetimeFigureOut">
              <a:rPr lang="en-US"/>
              <a:pPr>
                <a:defRPr/>
              </a:pPr>
              <a:t>12/03/2025</a:t>
            </a:fld>
            <a:endParaRPr lang="en-US"/>
          </a:p>
        </p:txBody>
      </p:sp>
      <p:sp>
        <p:nvSpPr>
          <p:cNvPr id="6" name="Footer Placeholder 4">
            <a:extLst>
              <a:ext uri="{FF2B5EF4-FFF2-40B4-BE49-F238E27FC236}">
                <a16:creationId xmlns:a16="http://schemas.microsoft.com/office/drawing/2014/main" id="{F70D2376-BBBB-C186-92B9-D7050EF11E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AF9349-CF96-E78A-FA4C-E037EF0EA67F}"/>
              </a:ext>
            </a:extLst>
          </p:cNvPr>
          <p:cNvSpPr>
            <a:spLocks noGrp="1"/>
          </p:cNvSpPr>
          <p:nvPr>
            <p:ph type="sldNum" sz="quarter" idx="12"/>
          </p:nvPr>
        </p:nvSpPr>
        <p:spPr/>
        <p:txBody>
          <a:bodyPr/>
          <a:lstStyle>
            <a:lvl1pPr>
              <a:defRPr/>
            </a:lvl1pPr>
          </a:lstStyle>
          <a:p>
            <a:fld id="{00E79A1E-211C-4749-A528-16829FB1338B}" type="slidenum">
              <a:rPr lang="en-US" altLang="en-US"/>
              <a:pPr/>
              <a:t>‹#›</a:t>
            </a:fld>
            <a:endParaRPr lang="en-US" altLang="en-US"/>
          </a:p>
        </p:txBody>
      </p:sp>
    </p:spTree>
    <p:extLst>
      <p:ext uri="{BB962C8B-B14F-4D97-AF65-F5344CB8AC3E}">
        <p14:creationId xmlns:p14="http://schemas.microsoft.com/office/powerpoint/2010/main" val="2879672217"/>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83631-D894-09A2-9139-F186E3E61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1F600F-A549-87A2-BB15-2450F066CCC4}"/>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B0E95C81-ADA8-0A57-7929-86829A7AE6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BCF7D45-CD15-B3E5-BACE-8A34A54570AF}"/>
              </a:ext>
            </a:extLst>
          </p:cNvPr>
          <p:cNvSpPr>
            <a:spLocks noGrp="1"/>
          </p:cNvSpPr>
          <p:nvPr>
            <p:ph type="dt" sz="half" idx="10"/>
          </p:nvPr>
        </p:nvSpPr>
        <p:spPr/>
        <p:txBody>
          <a:bodyPr/>
          <a:lstStyle>
            <a:lvl1pPr>
              <a:defRPr/>
            </a:lvl1pPr>
          </a:lstStyle>
          <a:p>
            <a:pPr>
              <a:defRPr/>
            </a:pPr>
            <a:fld id="{949AA77A-23C6-4608-A6CF-BAD7B7A96A9F}" type="datetimeFigureOut">
              <a:rPr lang="en-US"/>
              <a:pPr>
                <a:defRPr/>
              </a:pPr>
              <a:t>12/03/2025</a:t>
            </a:fld>
            <a:endParaRPr lang="en-US"/>
          </a:p>
        </p:txBody>
      </p:sp>
      <p:sp>
        <p:nvSpPr>
          <p:cNvPr id="6" name="Footer Placeholder 4">
            <a:extLst>
              <a:ext uri="{FF2B5EF4-FFF2-40B4-BE49-F238E27FC236}">
                <a16:creationId xmlns:a16="http://schemas.microsoft.com/office/drawing/2014/main" id="{59E6A991-2E4C-A9CF-C64B-B43DCCA844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669997-B480-7655-E300-B6F64B5F1C28}"/>
              </a:ext>
            </a:extLst>
          </p:cNvPr>
          <p:cNvSpPr>
            <a:spLocks noGrp="1"/>
          </p:cNvSpPr>
          <p:nvPr>
            <p:ph type="sldNum" sz="quarter" idx="12"/>
          </p:nvPr>
        </p:nvSpPr>
        <p:spPr/>
        <p:txBody>
          <a:bodyPr/>
          <a:lstStyle>
            <a:lvl1pPr>
              <a:defRPr/>
            </a:lvl1pPr>
          </a:lstStyle>
          <a:p>
            <a:fld id="{937AFE32-021F-4064-8B0E-1F90A5DA3EFB}" type="slidenum">
              <a:rPr lang="en-US" altLang="en-US"/>
              <a:pPr/>
              <a:t>‹#›</a:t>
            </a:fld>
            <a:endParaRPr lang="en-US" altLang="en-US"/>
          </a:p>
        </p:txBody>
      </p:sp>
    </p:spTree>
    <p:extLst>
      <p:ext uri="{BB962C8B-B14F-4D97-AF65-F5344CB8AC3E}">
        <p14:creationId xmlns:p14="http://schemas.microsoft.com/office/powerpoint/2010/main" val="357749896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D6FCDDC-DCC2-9CE3-7672-41A72B03A49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26" name="Title Placeholder 1">
            <a:extLst>
              <a:ext uri="{FF2B5EF4-FFF2-40B4-BE49-F238E27FC236}">
                <a16:creationId xmlns:a16="http://schemas.microsoft.com/office/drawing/2014/main" id="{BE96461F-760A-990C-2746-199E3F9A483C}"/>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C8436CC-C41F-1AB3-8555-EFCEDD70F2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307E48-1D7F-4834-D72C-49FF1415C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168772A-540F-4C48-A968-31A505B3C189}" type="datetimeFigureOut">
              <a:rPr lang="en-US"/>
              <a:pPr>
                <a:defRPr/>
              </a:pPr>
              <a:t>12/03/2025</a:t>
            </a:fld>
            <a:endParaRPr lang="en-US"/>
          </a:p>
        </p:txBody>
      </p:sp>
      <p:sp>
        <p:nvSpPr>
          <p:cNvPr id="5" name="Footer Placeholder 4">
            <a:extLst>
              <a:ext uri="{FF2B5EF4-FFF2-40B4-BE49-F238E27FC236}">
                <a16:creationId xmlns:a16="http://schemas.microsoft.com/office/drawing/2014/main" id="{CBBA2A52-E415-E472-4751-5DA05A5564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778B787-6FA4-A875-99E4-3276333CC31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149F79A-B6DD-4A0B-95F9-CA77ADBE477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slow">
    <p:cover/>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544A2BED-DDD9-7BE9-5520-B2CE818D0F1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52306748"/>
      </p:ext>
    </p:extLst>
  </p:cSld>
  <p:clrMap bg1="lt1" tx1="dk1" bg2="lt2" tx2="dk2" accent1="accent1" accent2="accent2" accent3="accent3" accent4="accent4" accent5="accent5" accent6="accent6" hlink="hlink" folHlink="folHlink"/>
  <p:sldLayoutIdLst>
    <p:sldLayoutId id="2147483803"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8DB3B23-467A-E680-A8F2-63CAEA237FF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C2957B4-4252-4CAD-98ED-6A812D7ED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088F2C2-E46B-471D-A855-BEFDC970B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8EE869-9236-4CB5-B726-64BB0C781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DE6D64-DD9C-48E0-9568-450862D4C867}" type="datetimeFigureOut">
              <a:rPr lang="en-IN" smtClean="0"/>
              <a:t>12-03-2025</a:t>
            </a:fld>
            <a:endParaRPr lang="en-IN"/>
          </a:p>
        </p:txBody>
      </p:sp>
      <p:sp>
        <p:nvSpPr>
          <p:cNvPr id="5" name="Footer Placeholder 4">
            <a:extLst>
              <a:ext uri="{FF2B5EF4-FFF2-40B4-BE49-F238E27FC236}">
                <a16:creationId xmlns:a16="http://schemas.microsoft.com/office/drawing/2014/main" id="{766F88EB-C8F6-4DDD-A90A-16DA7993FD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131FEC5-9CE7-456A-B6C7-AF5E6E27A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F1C79-37A4-466C-B86D-B6A4863F38BA}" type="slidenum">
              <a:rPr lang="en-IN" smtClean="0"/>
              <a:t>‹#›</a:t>
            </a:fld>
            <a:endParaRPr lang="en-IN"/>
          </a:p>
        </p:txBody>
      </p:sp>
    </p:spTree>
    <p:extLst>
      <p:ext uri="{BB962C8B-B14F-4D97-AF65-F5344CB8AC3E}">
        <p14:creationId xmlns:p14="http://schemas.microsoft.com/office/powerpoint/2010/main" val="3426560371"/>
      </p:ext>
    </p:extLst>
  </p:cSld>
  <p:clrMap bg1="lt1" tx1="dk1" bg2="lt2" tx2="dk2" accent1="accent1" accent2="accent2" accent3="accent3" accent4="accent4" accent5="accent5" accent6="accent6" hlink="hlink" folHlink="folHlink"/>
  <p:sldLayoutIdLst>
    <p:sldLayoutId id="2147483805"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46B6CEF-25C7-FFF4-9DD5-ED79513A501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050" name="Title Placeholder 1">
            <a:extLst>
              <a:ext uri="{FF2B5EF4-FFF2-40B4-BE49-F238E27FC236}">
                <a16:creationId xmlns:a16="http://schemas.microsoft.com/office/drawing/2014/main" id="{E37D6BF2-6C37-57D2-521A-272A9C459F7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2051" name="Text Placeholder 2">
            <a:extLst>
              <a:ext uri="{FF2B5EF4-FFF2-40B4-BE49-F238E27FC236}">
                <a16:creationId xmlns:a16="http://schemas.microsoft.com/office/drawing/2014/main" id="{7DA5539F-0C7C-B602-FB77-2E1966F983C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DC7462FE-46C6-7691-9BB1-E92924F58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Arial" panose="020B0604020202020204" pitchFamily="34" charset="0"/>
              </a:defRPr>
            </a:lvl1pPr>
          </a:lstStyle>
          <a:p>
            <a:pPr>
              <a:defRPr/>
            </a:pPr>
            <a:fld id="{8C8A74BE-EDFE-406C-9B87-2C1868B7E08A}" type="datetimeFigureOut">
              <a:rPr lang="vi-VN"/>
              <a:pPr>
                <a:defRPr/>
              </a:pPr>
              <a:t>12/03/2025</a:t>
            </a:fld>
            <a:endParaRPr lang="vi-VN"/>
          </a:p>
        </p:txBody>
      </p:sp>
      <p:sp>
        <p:nvSpPr>
          <p:cNvPr id="5" name="Footer Placeholder 4">
            <a:extLst>
              <a:ext uri="{FF2B5EF4-FFF2-40B4-BE49-F238E27FC236}">
                <a16:creationId xmlns:a16="http://schemas.microsoft.com/office/drawing/2014/main" id="{0A5E97B5-0DC2-FF63-A526-43A69E87F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Arial" panose="020B0604020202020204" pitchFamily="34" charset="0"/>
              </a:defRPr>
            </a:lvl1pPr>
          </a:lstStyle>
          <a:p>
            <a:pPr>
              <a:defRPr/>
            </a:pPr>
            <a:endParaRPr lang="vi-VN"/>
          </a:p>
        </p:txBody>
      </p:sp>
      <p:sp>
        <p:nvSpPr>
          <p:cNvPr id="6" name="Slide Number Placeholder 5">
            <a:extLst>
              <a:ext uri="{FF2B5EF4-FFF2-40B4-BE49-F238E27FC236}">
                <a16:creationId xmlns:a16="http://schemas.microsoft.com/office/drawing/2014/main" id="{6C430E63-4671-3352-CFB8-CDCB9D2A5F4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fld id="{A5B3AE93-E68A-4046-B44B-BD2EFE5BA2E7}"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slow">
    <p:cover/>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7D28F93-0CA4-7B27-6922-F972D2714F8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4098" name="Title Placeholder 1">
            <a:extLst>
              <a:ext uri="{FF2B5EF4-FFF2-40B4-BE49-F238E27FC236}">
                <a16:creationId xmlns:a16="http://schemas.microsoft.com/office/drawing/2014/main" id="{B7CFA5A0-E916-A4D0-4527-8084726BAF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A1115EA8-A4F9-248B-E7D8-338E65AC74D2}"/>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0BBD28A-B694-20E3-2702-0FE0D1C3DD47}"/>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CA71F34-F67E-4DB8-B7C2-0FCCDD2ACE50}" type="datetimeFigureOut">
              <a:rPr lang="en-US"/>
              <a:pPr>
                <a:defRPr/>
              </a:pPr>
              <a:t>12/03/2025</a:t>
            </a:fld>
            <a:endParaRPr lang="en-US"/>
          </a:p>
        </p:txBody>
      </p:sp>
      <p:sp>
        <p:nvSpPr>
          <p:cNvPr id="5" name="Footer Placeholder 4">
            <a:extLst>
              <a:ext uri="{FF2B5EF4-FFF2-40B4-BE49-F238E27FC236}">
                <a16:creationId xmlns:a16="http://schemas.microsoft.com/office/drawing/2014/main" id="{2E8EF075-9AF2-BFC7-424E-142080AEC1EA}"/>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11EFFF3-1C10-841A-D026-F871847E2F0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19C1D52-55E2-49C8-B816-5F95F9D087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ransition spd="slow">
    <p:cove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7680637-7BEB-E8E1-AD25-4F44D3A563D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345060892"/>
      </p:ext>
    </p:extLst>
  </p:cSld>
  <p:clrMap bg1="lt1" tx1="dk1" bg2="lt2" tx2="dk2" accent1="accent1" accent2="accent2" accent3="accent3" accent4="accent4" accent5="accent5" accent6="accent6" hlink="hlink" folHlink="folHlink"/>
  <p:transition spd="slow">
    <p:cove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E95BCBCA-0F84-1A69-444C-8ED48BDA6B4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89063898"/>
      </p:ext>
    </p:extLst>
  </p:cSld>
  <p:clrMap bg1="lt1" tx1="dk1" bg2="lt2" tx2="dk2" accent1="accent1" accent2="accent2" accent3="accent3" accent4="accent4" accent5="accent5" accent6="accent6" hlink="hlink" folHlink="folHlink"/>
  <p:sldLayoutIdLst>
    <p:sldLayoutId id="2147483787"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7A7F78F-00D3-5141-9D16-EE83040C22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856078648"/>
      </p:ext>
    </p:extLst>
  </p:cSld>
  <p:clrMap bg1="lt1" tx1="dk1" bg2="lt2" tx2="dk2" accent1="accent1" accent2="accent2" accent3="accent3" accent4="accent4" accent5="accent5" accent6="accent6" hlink="hlink" folHlink="folHlink"/>
  <p:sldLayoutIdLst>
    <p:sldLayoutId id="2147483791" r:id="rId1"/>
  </p:sldLayoutIdLst>
  <p:transition spd="slow">
    <p:cover/>
  </p:transition>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DFEAC52-95E9-5088-5551-9E4F23EE3C1F}"/>
              </a:ext>
            </a:extLst>
          </p:cNvPr>
          <p:cNvSpPr txBox="1"/>
          <p:nvPr userDrawn="1"/>
        </p:nvSpPr>
        <p:spPr>
          <a:xfrm>
            <a:off x="0" y="-1604665"/>
            <a:ext cx="12192000" cy="461665"/>
          </a:xfrm>
          <a:prstGeom prst="rect">
            <a:avLst/>
          </a:prstGeom>
          <a:noFill/>
        </p:spPr>
        <p:txBody>
          <a:bodyPr vert="horz" wrap="none" rtlCol="0">
            <a:spAutoFit/>
          </a:bodyPr>
          <a:lstStyle/>
          <a:p>
            <a:pPr algn="ctr"/>
            <a:r>
              <a:rPr lang="en-US" sz="2400">
                <a:solidFill>
                  <a:srgbClr val="CFCFCF"/>
                </a:solidFill>
                <a:latin typeface="Arial" pitchFamily="34" charset="0"/>
                <a:cs typeface="Arial" pitchFamily="34" charset="0"/>
              </a:rPr>
              <a:t>www.9slide.vn</a:t>
            </a:r>
            <a:endParaRPr lang="en-US" sz="2400" dirty="0">
              <a:solidFill>
                <a:srgbClr val="CFCFCF"/>
              </a:solidFill>
              <a:latin typeface="Arial" pitchFamily="34" charset="0"/>
              <a:cs typeface="Arial" pitchFamily="34" charset="0"/>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1E965B0C-1B58-42F7-BCBD-FC3BD2120A59}" type="datetimeFigureOut">
              <a:rPr lang="en-US" smtClean="0"/>
              <a:t>12/03/2025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6539A712-4988-4B61-B411-04574790DF5C}" type="slidenum">
              <a:rPr lang="en-US" smtClean="0"/>
              <a:t>‹#›</a:t>
            </a:fld>
            <a:endParaRPr lang="en-US"/>
          </a:p>
        </p:txBody>
      </p:sp>
    </p:spTree>
    <p:extLst>
      <p:ext uri="{BB962C8B-B14F-4D97-AF65-F5344CB8AC3E}">
        <p14:creationId xmlns:p14="http://schemas.microsoft.com/office/powerpoint/2010/main" val="986777817"/>
      </p:ext>
    </p:extLst>
  </p:cSld>
  <p:clrMap bg1="lt1" tx1="dk1" bg2="lt2" tx2="dk2" accent1="accent1" accent2="accent2" accent3="accent3" accent4="accent4" accent5="accent5" accent6="accent6" hlink="hlink" folHlink="folHlink"/>
  <p:sldLayoutIdLst>
    <p:sldLayoutId id="2147483795"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Calibri"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912BD3DB-5ABB-5494-0B3C-07885B89A8D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839717638"/>
      </p:ext>
    </p:extLst>
  </p:cSld>
  <p:clrMap bg1="lt1" tx1="dk1" bg2="dk2" tx2="lt2" accent1="accent1" accent2="accent2" accent3="accent3" accent4="accent4" accent5="accent5" accent6="accent6" hlink="hlink" folHlink="folHlink"/>
  <p:sldLayoutIdLst>
    <p:sldLayoutId id="2147483797" r:id="rId1"/>
  </p:sldLayoutIdLst>
  <p:transition spd="slow">
    <p:cove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447">
          <p15:clr>
            <a:srgbClr val="EA4335"/>
          </p15:clr>
        </p15:guide>
        <p15:guide id="4" pos="5313">
          <p15:clr>
            <a:srgbClr val="EA4335"/>
          </p15:clr>
        </p15:guide>
        <p15:guide id="5" orient="horz" pos="338">
          <p15:clr>
            <a:srgbClr val="EA4335"/>
          </p15:clr>
        </p15:guide>
        <p15:guide id="6" orient="horz" pos="2902">
          <p15:clr>
            <a:srgbClr val="EA4335"/>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9872077-B576-3CFA-F7C8-84C52378C20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074141243"/>
      </p:ext>
    </p:extLst>
  </p:cSld>
  <p:clrMap bg1="lt1" tx1="dk1" bg2="lt2" tx2="dk2" accent1="accent1" accent2="accent2" accent3="accent3" accent4="accent4" accent5="accent5" accent6="accent6" hlink="hlink" folHlink="folHlink"/>
  <p:sldLayoutIdLst>
    <p:sldLayoutId id="2147483801" r:id="rId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4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hyperlink" Target="file:///E:\ClipArt\Anhdong\Nguoi_vat\ag00355_.gi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0F760C4C-12EC-6F31-C702-CCDCE12D04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0" y="7730"/>
            <a:ext cx="12192000" cy="686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7">
            <a:extLst>
              <a:ext uri="{FF2B5EF4-FFF2-40B4-BE49-F238E27FC236}">
                <a16:creationId xmlns:a16="http://schemas.microsoft.com/office/drawing/2014/main" id="{58E9598F-14A8-99BE-A987-5E3F43366430}"/>
              </a:ext>
            </a:extLst>
          </p:cNvPr>
          <p:cNvSpPr txBox="1">
            <a:spLocks noChangeArrowheads="1"/>
          </p:cNvSpPr>
          <p:nvPr/>
        </p:nvSpPr>
        <p:spPr bwMode="auto">
          <a:xfrm>
            <a:off x="2907097" y="1563322"/>
            <a:ext cx="98567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6000" b="1" dirty="0">
                <a:solidFill>
                  <a:schemeClr val="bg1"/>
                </a:solidFill>
                <a:latin typeface="Times New Roman" panose="02020603050405020304" pitchFamily="18" charset="0"/>
                <a:cs typeface="Times New Roman" panose="02020603050405020304" pitchFamily="18" charset="0"/>
              </a:rPr>
              <a:t>BÀI 8: </a:t>
            </a:r>
            <a:endParaRPr lang="vi-VN" altLang="en-US" sz="6000" b="1" dirty="0">
              <a:solidFill>
                <a:schemeClr val="bg1"/>
              </a:solidFill>
              <a:latin typeface="Times New Roman" panose="02020603050405020304" pitchFamily="18" charset="0"/>
              <a:cs typeface="Times New Roman" panose="02020603050405020304" pitchFamily="18" charset="0"/>
            </a:endParaRPr>
          </a:p>
          <a:p>
            <a:pPr algn="ctr" eaLnBrk="1" hangingPunct="1"/>
            <a:r>
              <a:rPr lang="en-US" altLang="en-US" sz="6000" b="1" dirty="0">
                <a:solidFill>
                  <a:schemeClr val="bg1"/>
                </a:solidFill>
                <a:latin typeface="Times New Roman" panose="02020603050405020304" pitchFamily="18" charset="0"/>
                <a:cs typeface="Times New Roman" panose="02020603050405020304" pitchFamily="18" charset="0"/>
              </a:rPr>
              <a:t>PHONG TRÀO TÂY SƠN</a:t>
            </a:r>
            <a:endParaRPr lang="vi-VN" altLang="en-US" sz="6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7DA3"/>
        </a:solidFill>
        <a:effectLst/>
      </p:bgPr>
    </p:bg>
    <p:spTree>
      <p:nvGrpSpPr>
        <p:cNvPr id="1" name=""/>
        <p:cNvGrpSpPr/>
        <p:nvPr/>
      </p:nvGrpSpPr>
      <p:grpSpPr>
        <a:xfrm>
          <a:off x="0" y="0"/>
          <a:ext cx="0" cy="0"/>
          <a:chOff x="0" y="0"/>
          <a:chExt cx="0" cy="0"/>
        </a:xfrm>
      </p:grpSpPr>
      <p:grpSp>
        <p:nvGrpSpPr>
          <p:cNvPr id="1094" name="Graphic 1091">
            <a:extLst>
              <a:ext uri="{FF2B5EF4-FFF2-40B4-BE49-F238E27FC236}">
                <a16:creationId xmlns:a16="http://schemas.microsoft.com/office/drawing/2014/main" id="{9578EE9A-7AD5-E070-EDD5-D7C67AC95284}"/>
              </a:ext>
            </a:extLst>
          </p:cNvPr>
          <p:cNvGrpSpPr/>
          <p:nvPr/>
        </p:nvGrpSpPr>
        <p:grpSpPr>
          <a:xfrm flipH="1">
            <a:off x="117779" y="81024"/>
            <a:ext cx="3024014" cy="3879282"/>
            <a:chOff x="2862515" y="254268"/>
            <a:chExt cx="2867322" cy="3678274"/>
          </a:xfrm>
        </p:grpSpPr>
        <p:grpSp>
          <p:nvGrpSpPr>
            <p:cNvPr id="1095" name="Graphic 1091">
              <a:extLst>
                <a:ext uri="{FF2B5EF4-FFF2-40B4-BE49-F238E27FC236}">
                  <a16:creationId xmlns:a16="http://schemas.microsoft.com/office/drawing/2014/main" id="{FD201B2C-9632-979E-23D6-A4AD7F51092D}"/>
                </a:ext>
              </a:extLst>
            </p:cNvPr>
            <p:cNvGrpSpPr/>
            <p:nvPr/>
          </p:nvGrpSpPr>
          <p:grpSpPr>
            <a:xfrm>
              <a:off x="2862515" y="254268"/>
              <a:ext cx="2742853" cy="3678274"/>
              <a:chOff x="2862515" y="254268"/>
              <a:chExt cx="2742853" cy="3678274"/>
            </a:xfrm>
          </p:grpSpPr>
          <p:sp>
            <p:nvSpPr>
              <p:cNvPr id="1096" name="Freeform: Shape 1095">
                <a:extLst>
                  <a:ext uri="{FF2B5EF4-FFF2-40B4-BE49-F238E27FC236}">
                    <a16:creationId xmlns:a16="http://schemas.microsoft.com/office/drawing/2014/main" id="{378FB287-D8D1-8BCF-F890-D2722621FE44}"/>
                  </a:ext>
                </a:extLst>
              </p:cNvPr>
              <p:cNvSpPr/>
              <p:nvPr/>
            </p:nvSpPr>
            <p:spPr>
              <a:xfrm>
                <a:off x="2873189" y="254268"/>
                <a:ext cx="2732179" cy="3671689"/>
              </a:xfrm>
              <a:custGeom>
                <a:avLst/>
                <a:gdLst>
                  <a:gd name="connsiteX0" fmla="*/ 1997088 w 2732179"/>
                  <a:gd name="connsiteY0" fmla="*/ 35 h 3671689"/>
                  <a:gd name="connsiteX1" fmla="*/ 1091576 w 2732179"/>
                  <a:gd name="connsiteY1" fmla="*/ 1578405 h 3671689"/>
                  <a:gd name="connsiteX2" fmla="*/ 837762 w 2732179"/>
                  <a:gd name="connsiteY2" fmla="*/ 1837163 h 3671689"/>
                  <a:gd name="connsiteX3" fmla="*/ 373650 w 2732179"/>
                  <a:gd name="connsiteY3" fmla="*/ 2091082 h 3671689"/>
                  <a:gd name="connsiteX4" fmla="*/ 139934 w 2732179"/>
                  <a:gd name="connsiteY4" fmla="*/ 2369090 h 3671689"/>
                  <a:gd name="connsiteX5" fmla="*/ 14264 w 2732179"/>
                  <a:gd name="connsiteY5" fmla="*/ 2564095 h 3671689"/>
                  <a:gd name="connsiteX6" fmla="*/ 266170 w 2732179"/>
                  <a:gd name="connsiteY6" fmla="*/ 2541101 h 3671689"/>
                  <a:gd name="connsiteX7" fmla="*/ 507656 w 2732179"/>
                  <a:gd name="connsiteY7" fmla="*/ 2321266 h 3671689"/>
                  <a:gd name="connsiteX8" fmla="*/ 522491 w 2732179"/>
                  <a:gd name="connsiteY8" fmla="*/ 2377603 h 3671689"/>
                  <a:gd name="connsiteX9" fmla="*/ 379761 w 2732179"/>
                  <a:gd name="connsiteY9" fmla="*/ 2801131 h 3671689"/>
                  <a:gd name="connsiteX10" fmla="*/ 123828 w 2732179"/>
                  <a:gd name="connsiteY10" fmla="*/ 3423903 h 3671689"/>
                  <a:gd name="connsiteX11" fmla="*/ 349950 w 2732179"/>
                  <a:gd name="connsiteY11" fmla="*/ 3245782 h 3671689"/>
                  <a:gd name="connsiteX12" fmla="*/ 648903 w 2732179"/>
                  <a:gd name="connsiteY12" fmla="*/ 2815012 h 3671689"/>
                  <a:gd name="connsiteX13" fmla="*/ 406110 w 2732179"/>
                  <a:gd name="connsiteY13" fmla="*/ 3359019 h 3671689"/>
                  <a:gd name="connsiteX14" fmla="*/ 359805 w 2732179"/>
                  <a:gd name="connsiteY14" fmla="*/ 3659915 h 3671689"/>
                  <a:gd name="connsiteX15" fmla="*/ 572823 w 2732179"/>
                  <a:gd name="connsiteY15" fmla="*/ 3434429 h 3671689"/>
                  <a:gd name="connsiteX16" fmla="*/ 848994 w 2732179"/>
                  <a:gd name="connsiteY16" fmla="*/ 2933725 h 3671689"/>
                  <a:gd name="connsiteX17" fmla="*/ 675782 w 2732179"/>
                  <a:gd name="connsiteY17" fmla="*/ 3639535 h 3671689"/>
                  <a:gd name="connsiteX18" fmla="*/ 807245 w 2732179"/>
                  <a:gd name="connsiteY18" fmla="*/ 3628762 h 3671689"/>
                  <a:gd name="connsiteX19" fmla="*/ 972687 w 2732179"/>
                  <a:gd name="connsiteY19" fmla="*/ 3150946 h 3671689"/>
                  <a:gd name="connsiteX20" fmla="*/ 1078436 w 2732179"/>
                  <a:gd name="connsiteY20" fmla="*/ 2918502 h 3671689"/>
                  <a:gd name="connsiteX21" fmla="*/ 1063743 w 2732179"/>
                  <a:gd name="connsiteY21" fmla="*/ 3516055 h 3671689"/>
                  <a:gd name="connsiteX22" fmla="*/ 1193228 w 2732179"/>
                  <a:gd name="connsiteY22" fmla="*/ 3464381 h 3671689"/>
                  <a:gd name="connsiteX23" fmla="*/ 1272770 w 2732179"/>
                  <a:gd name="connsiteY23" fmla="*/ 2874881 h 3671689"/>
                  <a:gd name="connsiteX24" fmla="*/ 1404268 w 2732179"/>
                  <a:gd name="connsiteY24" fmla="*/ 2554099 h 3671689"/>
                  <a:gd name="connsiteX25" fmla="*/ 1477417 w 2732179"/>
                  <a:gd name="connsiteY25" fmla="*/ 2159534 h 3671689"/>
                  <a:gd name="connsiteX26" fmla="*/ 1635264 w 2732179"/>
                  <a:gd name="connsiteY26" fmla="*/ 1871671 h 3671689"/>
                  <a:gd name="connsiteX27" fmla="*/ 2732179 w 2732179"/>
                  <a:gd name="connsiteY27" fmla="*/ 0 h 3671689"/>
                  <a:gd name="connsiteX28" fmla="*/ 1997123 w 2732179"/>
                  <a:gd name="connsiteY28" fmla="*/ 0 h 367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2179" h="3671689">
                    <a:moveTo>
                      <a:pt x="1997088" y="35"/>
                    </a:moveTo>
                    <a:cubicBezTo>
                      <a:pt x="1510901" y="848223"/>
                      <a:pt x="1097933" y="1568550"/>
                      <a:pt x="1091576" y="1578405"/>
                    </a:cubicBezTo>
                    <a:cubicBezTo>
                      <a:pt x="1026868" y="1678432"/>
                      <a:pt x="965411" y="1762566"/>
                      <a:pt x="837762" y="1837163"/>
                    </a:cubicBezTo>
                    <a:cubicBezTo>
                      <a:pt x="679491" y="1929632"/>
                      <a:pt x="438887" y="2009916"/>
                      <a:pt x="373650" y="2091082"/>
                    </a:cubicBezTo>
                    <a:cubicBezTo>
                      <a:pt x="308413" y="2172249"/>
                      <a:pt x="191078" y="2291632"/>
                      <a:pt x="139934" y="2369090"/>
                    </a:cubicBezTo>
                    <a:cubicBezTo>
                      <a:pt x="88790" y="2446584"/>
                      <a:pt x="-43344" y="2509596"/>
                      <a:pt x="14264" y="2564095"/>
                    </a:cubicBezTo>
                    <a:cubicBezTo>
                      <a:pt x="71942" y="2618559"/>
                      <a:pt x="189984" y="2630816"/>
                      <a:pt x="266170" y="2541101"/>
                    </a:cubicBezTo>
                    <a:cubicBezTo>
                      <a:pt x="342356" y="2451423"/>
                      <a:pt x="507656" y="2321266"/>
                      <a:pt x="507656" y="2321266"/>
                    </a:cubicBezTo>
                    <a:cubicBezTo>
                      <a:pt x="507656" y="2321266"/>
                      <a:pt x="531215" y="2296259"/>
                      <a:pt x="522491" y="2377603"/>
                    </a:cubicBezTo>
                    <a:cubicBezTo>
                      <a:pt x="513767" y="2458981"/>
                      <a:pt x="482649" y="2619654"/>
                      <a:pt x="379761" y="2801131"/>
                    </a:cubicBezTo>
                    <a:cubicBezTo>
                      <a:pt x="276907" y="2982608"/>
                      <a:pt x="22564" y="3361598"/>
                      <a:pt x="123828" y="3423903"/>
                    </a:cubicBezTo>
                    <a:cubicBezTo>
                      <a:pt x="228977" y="3488610"/>
                      <a:pt x="292872" y="3343620"/>
                      <a:pt x="349950" y="3245782"/>
                    </a:cubicBezTo>
                    <a:cubicBezTo>
                      <a:pt x="407028" y="3147908"/>
                      <a:pt x="671332" y="2735682"/>
                      <a:pt x="648903" y="2815012"/>
                    </a:cubicBezTo>
                    <a:cubicBezTo>
                      <a:pt x="626475" y="2894342"/>
                      <a:pt x="498650" y="3176518"/>
                      <a:pt x="406110" y="3359019"/>
                    </a:cubicBezTo>
                    <a:cubicBezTo>
                      <a:pt x="313570" y="3541556"/>
                      <a:pt x="267971" y="3616294"/>
                      <a:pt x="359805" y="3659915"/>
                    </a:cubicBezTo>
                    <a:cubicBezTo>
                      <a:pt x="451603" y="3703536"/>
                      <a:pt x="511754" y="3569707"/>
                      <a:pt x="572823" y="3434429"/>
                    </a:cubicBezTo>
                    <a:cubicBezTo>
                      <a:pt x="633857" y="3299116"/>
                      <a:pt x="881100" y="2841185"/>
                      <a:pt x="848994" y="2933725"/>
                    </a:cubicBezTo>
                    <a:cubicBezTo>
                      <a:pt x="816852" y="3026264"/>
                      <a:pt x="623119" y="3596903"/>
                      <a:pt x="675782" y="3639535"/>
                    </a:cubicBezTo>
                    <a:cubicBezTo>
                      <a:pt x="728410" y="3682167"/>
                      <a:pt x="789691" y="3686123"/>
                      <a:pt x="807245" y="3628762"/>
                    </a:cubicBezTo>
                    <a:cubicBezTo>
                      <a:pt x="824764" y="3571437"/>
                      <a:pt x="943053" y="3252881"/>
                      <a:pt x="972687" y="3150946"/>
                    </a:cubicBezTo>
                    <a:cubicBezTo>
                      <a:pt x="1002356" y="3048976"/>
                      <a:pt x="1084335" y="2871737"/>
                      <a:pt x="1078436" y="2918502"/>
                    </a:cubicBezTo>
                    <a:cubicBezTo>
                      <a:pt x="1051628" y="3131414"/>
                      <a:pt x="1050215" y="3464628"/>
                      <a:pt x="1063743" y="3516055"/>
                    </a:cubicBezTo>
                    <a:cubicBezTo>
                      <a:pt x="1078542" y="3572391"/>
                      <a:pt x="1180795" y="3572073"/>
                      <a:pt x="1193228" y="3464381"/>
                    </a:cubicBezTo>
                    <a:cubicBezTo>
                      <a:pt x="1208910" y="3328467"/>
                      <a:pt x="1239039" y="2956542"/>
                      <a:pt x="1272770" y="2874881"/>
                    </a:cubicBezTo>
                    <a:cubicBezTo>
                      <a:pt x="1290571" y="2831790"/>
                      <a:pt x="1368771" y="2710287"/>
                      <a:pt x="1404268" y="2554099"/>
                    </a:cubicBezTo>
                    <a:cubicBezTo>
                      <a:pt x="1439730" y="2397912"/>
                      <a:pt x="1447253" y="2221451"/>
                      <a:pt x="1477417" y="2159534"/>
                    </a:cubicBezTo>
                    <a:cubicBezTo>
                      <a:pt x="1497267" y="2118703"/>
                      <a:pt x="1580730" y="1968944"/>
                      <a:pt x="1635264" y="1871671"/>
                    </a:cubicBezTo>
                    <a:cubicBezTo>
                      <a:pt x="1648333" y="1848395"/>
                      <a:pt x="2172914" y="953619"/>
                      <a:pt x="2732179" y="0"/>
                    </a:cubicBezTo>
                    <a:lnTo>
                      <a:pt x="1997123" y="0"/>
                    </a:lnTo>
                    <a:close/>
                  </a:path>
                </a:pathLst>
              </a:custGeom>
              <a:solidFill>
                <a:srgbClr val="CB8C8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7" name="Freeform: Shape 1096">
                <a:extLst>
                  <a:ext uri="{FF2B5EF4-FFF2-40B4-BE49-F238E27FC236}">
                    <a16:creationId xmlns:a16="http://schemas.microsoft.com/office/drawing/2014/main" id="{22531323-7A14-04EB-9051-5B39AA8C8732}"/>
                  </a:ext>
                </a:extLst>
              </p:cNvPr>
              <p:cNvSpPr/>
              <p:nvPr/>
            </p:nvSpPr>
            <p:spPr>
              <a:xfrm>
                <a:off x="2862515" y="2648330"/>
                <a:ext cx="153237" cy="185131"/>
              </a:xfrm>
              <a:custGeom>
                <a:avLst/>
                <a:gdLst>
                  <a:gd name="connsiteX0" fmla="*/ 129381 w 153237"/>
                  <a:gd name="connsiteY0" fmla="*/ 0 h 185131"/>
                  <a:gd name="connsiteX1" fmla="*/ 132983 w 153237"/>
                  <a:gd name="connsiteY1" fmla="*/ 119560 h 185131"/>
                  <a:gd name="connsiteX2" fmla="*/ 31331 w 153237"/>
                  <a:gd name="connsiteY2" fmla="*/ 181300 h 185131"/>
                  <a:gd name="connsiteX3" fmla="*/ 3110 w 153237"/>
                  <a:gd name="connsiteY3" fmla="*/ 123304 h 185131"/>
                  <a:gd name="connsiteX4" fmla="*/ 129381 w 153237"/>
                  <a:gd name="connsiteY4" fmla="*/ 35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7" h="185131">
                    <a:moveTo>
                      <a:pt x="129381" y="0"/>
                    </a:moveTo>
                    <a:cubicBezTo>
                      <a:pt x="156931" y="16071"/>
                      <a:pt x="163783" y="92151"/>
                      <a:pt x="132983" y="119560"/>
                    </a:cubicBezTo>
                    <a:cubicBezTo>
                      <a:pt x="99923" y="148982"/>
                      <a:pt x="59729" y="199420"/>
                      <a:pt x="31331" y="181300"/>
                    </a:cubicBezTo>
                    <a:cubicBezTo>
                      <a:pt x="21088" y="176885"/>
                      <a:pt x="-9817" y="148064"/>
                      <a:pt x="3110" y="123304"/>
                    </a:cubicBezTo>
                    <a:cubicBezTo>
                      <a:pt x="8726" y="110165"/>
                      <a:pt x="129381" y="35"/>
                      <a:pt x="129381" y="3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8" name="Freeform: Shape 1097">
                <a:extLst>
                  <a:ext uri="{FF2B5EF4-FFF2-40B4-BE49-F238E27FC236}">
                    <a16:creationId xmlns:a16="http://schemas.microsoft.com/office/drawing/2014/main" id="{EBE86EDC-E19E-7EA8-791C-BAFDAADBC2EB}"/>
                  </a:ext>
                </a:extLst>
              </p:cNvPr>
              <p:cNvSpPr/>
              <p:nvPr/>
            </p:nvSpPr>
            <p:spPr>
              <a:xfrm>
                <a:off x="2967771" y="3551113"/>
                <a:ext cx="144584" cy="153520"/>
              </a:xfrm>
              <a:custGeom>
                <a:avLst/>
                <a:gdLst>
                  <a:gd name="connsiteX0" fmla="*/ 18474 w 144584"/>
                  <a:gd name="connsiteY0" fmla="*/ 52920 h 153520"/>
                  <a:gd name="connsiteX1" fmla="*/ 110943 w 144584"/>
                  <a:gd name="connsiteY1" fmla="*/ 10429 h 153520"/>
                  <a:gd name="connsiteX2" fmla="*/ 135632 w 144584"/>
                  <a:gd name="connsiteY2" fmla="*/ 89441 h 153520"/>
                  <a:gd name="connsiteX3" fmla="*/ 50509 w 144584"/>
                  <a:gd name="connsiteY3" fmla="*/ 146555 h 153520"/>
                  <a:gd name="connsiteX4" fmla="*/ 1308 w 144584"/>
                  <a:gd name="connsiteY4" fmla="*/ 91102 h 153520"/>
                  <a:gd name="connsiteX5" fmla="*/ 18474 w 144584"/>
                  <a:gd name="connsiteY5" fmla="*/ 52885 h 15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84" h="153520">
                    <a:moveTo>
                      <a:pt x="18474" y="52920"/>
                    </a:moveTo>
                    <a:cubicBezTo>
                      <a:pt x="43269" y="10465"/>
                      <a:pt x="66192" y="-15672"/>
                      <a:pt x="110943" y="10429"/>
                    </a:cubicBezTo>
                    <a:cubicBezTo>
                      <a:pt x="155729" y="36531"/>
                      <a:pt x="146511" y="66660"/>
                      <a:pt x="135632" y="89441"/>
                    </a:cubicBezTo>
                    <a:cubicBezTo>
                      <a:pt x="114969" y="132815"/>
                      <a:pt x="100241" y="169266"/>
                      <a:pt x="50509" y="146555"/>
                    </a:cubicBezTo>
                    <a:cubicBezTo>
                      <a:pt x="18544" y="131932"/>
                      <a:pt x="-6039" y="112471"/>
                      <a:pt x="1308" y="91102"/>
                    </a:cubicBezTo>
                    <a:cubicBezTo>
                      <a:pt x="6041" y="77291"/>
                      <a:pt x="18474" y="52885"/>
                      <a:pt x="18474" y="5288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9" name="Freeform: Shape 1098">
                <a:extLst>
                  <a:ext uri="{FF2B5EF4-FFF2-40B4-BE49-F238E27FC236}">
                    <a16:creationId xmlns:a16="http://schemas.microsoft.com/office/drawing/2014/main" id="{FBA4F288-0C17-F3FF-4476-F34ADC5EB1CF}"/>
                  </a:ext>
                </a:extLst>
              </p:cNvPr>
              <p:cNvSpPr/>
              <p:nvPr/>
            </p:nvSpPr>
            <p:spPr>
              <a:xfrm>
                <a:off x="3193444" y="3778889"/>
                <a:ext cx="144513" cy="153509"/>
              </a:xfrm>
              <a:custGeom>
                <a:avLst/>
                <a:gdLst>
                  <a:gd name="connsiteX0" fmla="*/ 18428 w 144513"/>
                  <a:gd name="connsiteY0" fmla="*/ 52891 h 153509"/>
                  <a:gd name="connsiteX1" fmla="*/ 110898 w 144513"/>
                  <a:gd name="connsiteY1" fmla="*/ 10436 h 153509"/>
                  <a:gd name="connsiteX2" fmla="*/ 135587 w 144513"/>
                  <a:gd name="connsiteY2" fmla="*/ 89448 h 153509"/>
                  <a:gd name="connsiteX3" fmla="*/ 50500 w 144513"/>
                  <a:gd name="connsiteY3" fmla="*/ 146526 h 153509"/>
                  <a:gd name="connsiteX4" fmla="*/ 1298 w 144513"/>
                  <a:gd name="connsiteY4" fmla="*/ 91108 h 153509"/>
                  <a:gd name="connsiteX5" fmla="*/ 18464 w 144513"/>
                  <a:gd name="connsiteY5" fmla="*/ 52891 h 1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13" h="153509">
                    <a:moveTo>
                      <a:pt x="18428" y="52891"/>
                    </a:moveTo>
                    <a:cubicBezTo>
                      <a:pt x="43223" y="10436"/>
                      <a:pt x="66111" y="-15666"/>
                      <a:pt x="110898" y="10436"/>
                    </a:cubicBezTo>
                    <a:cubicBezTo>
                      <a:pt x="155649" y="36538"/>
                      <a:pt x="146430" y="66631"/>
                      <a:pt x="135587" y="89448"/>
                    </a:cubicBezTo>
                    <a:cubicBezTo>
                      <a:pt x="114924" y="132822"/>
                      <a:pt x="100196" y="169273"/>
                      <a:pt x="50500" y="146526"/>
                    </a:cubicBezTo>
                    <a:cubicBezTo>
                      <a:pt x="18534" y="131903"/>
                      <a:pt x="-6013" y="112442"/>
                      <a:pt x="1298" y="91108"/>
                    </a:cubicBezTo>
                    <a:cubicBezTo>
                      <a:pt x="6031" y="77263"/>
                      <a:pt x="18464" y="52891"/>
                      <a:pt x="18464" y="52891"/>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Freeform: Shape 1099">
                <a:extLst>
                  <a:ext uri="{FF2B5EF4-FFF2-40B4-BE49-F238E27FC236}">
                    <a16:creationId xmlns:a16="http://schemas.microsoft.com/office/drawing/2014/main" id="{E81782DD-C5E1-DAC8-9F8C-24C63A00C4B1}"/>
                  </a:ext>
                </a:extLst>
              </p:cNvPr>
              <p:cNvSpPr/>
              <p:nvPr/>
            </p:nvSpPr>
            <p:spPr>
              <a:xfrm>
                <a:off x="3556352" y="3792297"/>
                <a:ext cx="124323" cy="140245"/>
              </a:xfrm>
              <a:custGeom>
                <a:avLst/>
                <a:gdLst>
                  <a:gd name="connsiteX0" fmla="*/ 8902 w 124323"/>
                  <a:gd name="connsiteY0" fmla="*/ 59157 h 140245"/>
                  <a:gd name="connsiteX1" fmla="*/ 84806 w 124323"/>
                  <a:gd name="connsiteY1" fmla="*/ 4410 h 140245"/>
                  <a:gd name="connsiteX2" fmla="*/ 121116 w 124323"/>
                  <a:gd name="connsiteY2" fmla="*/ 71343 h 140245"/>
                  <a:gd name="connsiteX3" fmla="*/ 54466 w 124323"/>
                  <a:gd name="connsiteY3" fmla="*/ 137993 h 140245"/>
                  <a:gd name="connsiteX4" fmla="*/ 213 w 124323"/>
                  <a:gd name="connsiteY4" fmla="*/ 96703 h 140245"/>
                  <a:gd name="connsiteX5" fmla="*/ 8902 w 124323"/>
                  <a:gd name="connsiteY5" fmla="*/ 59192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23" h="140245">
                    <a:moveTo>
                      <a:pt x="8902" y="59157"/>
                    </a:moveTo>
                    <a:cubicBezTo>
                      <a:pt x="23702" y="16419"/>
                      <a:pt x="39772" y="-11201"/>
                      <a:pt x="84806" y="4410"/>
                    </a:cubicBezTo>
                    <a:cubicBezTo>
                      <a:pt x="129840" y="20022"/>
                      <a:pt x="126873" y="48808"/>
                      <a:pt x="121116" y="71343"/>
                    </a:cubicBezTo>
                    <a:cubicBezTo>
                      <a:pt x="110131" y="114151"/>
                      <a:pt x="103349" y="149684"/>
                      <a:pt x="54466" y="137993"/>
                    </a:cubicBezTo>
                    <a:cubicBezTo>
                      <a:pt x="22995" y="130469"/>
                      <a:pt x="-2612" y="117295"/>
                      <a:pt x="213" y="96703"/>
                    </a:cubicBezTo>
                    <a:cubicBezTo>
                      <a:pt x="2050" y="83387"/>
                      <a:pt x="8902" y="59192"/>
                      <a:pt x="8902" y="59192"/>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Freeform: Shape 1100">
                <a:extLst>
                  <a:ext uri="{FF2B5EF4-FFF2-40B4-BE49-F238E27FC236}">
                    <a16:creationId xmlns:a16="http://schemas.microsoft.com/office/drawing/2014/main" id="{9BCA6837-D683-22F5-9839-83494580EB43}"/>
                  </a:ext>
                </a:extLst>
              </p:cNvPr>
              <p:cNvSpPr/>
              <p:nvPr/>
            </p:nvSpPr>
            <p:spPr>
              <a:xfrm>
                <a:off x="3954900" y="3698902"/>
                <a:ext cx="92307" cy="113345"/>
              </a:xfrm>
              <a:custGeom>
                <a:avLst/>
                <a:gdLst>
                  <a:gd name="connsiteX0" fmla="*/ 10 w 92307"/>
                  <a:gd name="connsiteY0" fmla="*/ 60436 h 113345"/>
                  <a:gd name="connsiteX1" fmla="*/ 48470 w 92307"/>
                  <a:gd name="connsiteY1" fmla="*/ 179 h 113345"/>
                  <a:gd name="connsiteX2" fmla="*/ 92056 w 92307"/>
                  <a:gd name="connsiteY2" fmla="*/ 45566 h 113345"/>
                  <a:gd name="connsiteX3" fmla="*/ 53521 w 92307"/>
                  <a:gd name="connsiteY3" fmla="*/ 113240 h 113345"/>
                  <a:gd name="connsiteX4" fmla="*/ 1282 w 92307"/>
                  <a:gd name="connsiteY4" fmla="*/ 92224 h 113345"/>
                  <a:gd name="connsiteX5" fmla="*/ 10 w 92307"/>
                  <a:gd name="connsiteY5" fmla="*/ 60436 h 1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07" h="113345">
                    <a:moveTo>
                      <a:pt x="10" y="60436"/>
                    </a:moveTo>
                    <a:cubicBezTo>
                      <a:pt x="2448" y="23137"/>
                      <a:pt x="9194" y="-2399"/>
                      <a:pt x="48470" y="179"/>
                    </a:cubicBezTo>
                    <a:cubicBezTo>
                      <a:pt x="87782" y="2757"/>
                      <a:pt x="91738" y="26352"/>
                      <a:pt x="92056" y="45566"/>
                    </a:cubicBezTo>
                    <a:cubicBezTo>
                      <a:pt x="92691" y="82052"/>
                      <a:pt x="95058" y="111863"/>
                      <a:pt x="53521" y="113240"/>
                    </a:cubicBezTo>
                    <a:cubicBezTo>
                      <a:pt x="26783" y="114158"/>
                      <a:pt x="3507" y="109249"/>
                      <a:pt x="1282" y="92224"/>
                    </a:cubicBezTo>
                    <a:cubicBezTo>
                      <a:pt x="-201" y="81204"/>
                      <a:pt x="10" y="60436"/>
                      <a:pt x="10" y="60436"/>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02" name="Graphic 1091">
              <a:extLst>
                <a:ext uri="{FF2B5EF4-FFF2-40B4-BE49-F238E27FC236}">
                  <a16:creationId xmlns:a16="http://schemas.microsoft.com/office/drawing/2014/main" id="{2536EC0C-73D5-747E-8A7B-693242029C9B}"/>
                </a:ext>
              </a:extLst>
            </p:cNvPr>
            <p:cNvGrpSpPr/>
            <p:nvPr/>
          </p:nvGrpSpPr>
          <p:grpSpPr>
            <a:xfrm>
              <a:off x="3828218" y="1915069"/>
              <a:ext cx="608051" cy="434922"/>
              <a:chOff x="3828218" y="1915069"/>
              <a:chExt cx="608051" cy="434922"/>
            </a:xfrm>
            <a:solidFill>
              <a:srgbClr val="806B98"/>
            </a:solidFill>
          </p:grpSpPr>
          <p:sp>
            <p:nvSpPr>
              <p:cNvPr id="1103" name="Freeform: Shape 1102">
                <a:extLst>
                  <a:ext uri="{FF2B5EF4-FFF2-40B4-BE49-F238E27FC236}">
                    <a16:creationId xmlns:a16="http://schemas.microsoft.com/office/drawing/2014/main" id="{05748406-8953-6CD2-D2E4-84858C146E54}"/>
                  </a:ext>
                </a:extLst>
              </p:cNvPr>
              <p:cNvSpPr/>
              <p:nvPr/>
            </p:nvSpPr>
            <p:spPr>
              <a:xfrm>
                <a:off x="3828218" y="1915069"/>
                <a:ext cx="66616" cy="64774"/>
              </a:xfrm>
              <a:custGeom>
                <a:avLst/>
                <a:gdLst>
                  <a:gd name="connsiteX0" fmla="*/ 65447 w 66616"/>
                  <a:gd name="connsiteY0" fmla="*/ 40520 h 64774"/>
                  <a:gd name="connsiteX1" fmla="*/ 61844 w 66616"/>
                  <a:gd name="connsiteY1" fmla="*/ 15831 h 64774"/>
                  <a:gd name="connsiteX2" fmla="*/ 40051 w 66616"/>
                  <a:gd name="connsiteY2" fmla="*/ 819 h 64774"/>
                  <a:gd name="connsiteX3" fmla="*/ 13914 w 66616"/>
                  <a:gd name="connsiteY3" fmla="*/ 5411 h 64774"/>
                  <a:gd name="connsiteX4" fmla="*/ 386 w 66616"/>
                  <a:gd name="connsiteY4" fmla="*/ 26144 h 64774"/>
                  <a:gd name="connsiteX5" fmla="*/ 6073 w 66616"/>
                  <a:gd name="connsiteY5" fmla="*/ 50409 h 64774"/>
                  <a:gd name="connsiteX6" fmla="*/ 26170 w 66616"/>
                  <a:gd name="connsiteY6" fmla="*/ 63902 h 64774"/>
                  <a:gd name="connsiteX7" fmla="*/ 50188 w 66616"/>
                  <a:gd name="connsiteY7" fmla="*/ 59981 h 64774"/>
                  <a:gd name="connsiteX8" fmla="*/ 65412 w 66616"/>
                  <a:gd name="connsiteY8" fmla="*/ 40520 h 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6" h="64774">
                    <a:moveTo>
                      <a:pt x="65447" y="40520"/>
                    </a:moveTo>
                    <a:cubicBezTo>
                      <a:pt x="67849" y="32007"/>
                      <a:pt x="66506" y="22895"/>
                      <a:pt x="61844" y="15831"/>
                    </a:cubicBezTo>
                    <a:cubicBezTo>
                      <a:pt x="57252" y="8696"/>
                      <a:pt x="49517" y="3115"/>
                      <a:pt x="40051" y="819"/>
                    </a:cubicBezTo>
                    <a:cubicBezTo>
                      <a:pt x="30550" y="-1300"/>
                      <a:pt x="21049" y="855"/>
                      <a:pt x="13914" y="5411"/>
                    </a:cubicBezTo>
                    <a:cubicBezTo>
                      <a:pt x="6709" y="10038"/>
                      <a:pt x="1764" y="17314"/>
                      <a:pt x="386" y="26144"/>
                    </a:cubicBezTo>
                    <a:cubicBezTo>
                      <a:pt x="-991" y="34974"/>
                      <a:pt x="1411" y="43593"/>
                      <a:pt x="6073" y="50409"/>
                    </a:cubicBezTo>
                    <a:cubicBezTo>
                      <a:pt x="10735" y="57297"/>
                      <a:pt x="17729" y="62030"/>
                      <a:pt x="26170" y="63902"/>
                    </a:cubicBezTo>
                    <a:cubicBezTo>
                      <a:pt x="34612" y="65950"/>
                      <a:pt x="43054" y="64290"/>
                      <a:pt x="50188" y="59981"/>
                    </a:cubicBezTo>
                    <a:cubicBezTo>
                      <a:pt x="57323" y="55601"/>
                      <a:pt x="62974" y="49173"/>
                      <a:pt x="65412" y="4052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4" name="Freeform: Shape 1103">
                <a:extLst>
                  <a:ext uri="{FF2B5EF4-FFF2-40B4-BE49-F238E27FC236}">
                    <a16:creationId xmlns:a16="http://schemas.microsoft.com/office/drawing/2014/main" id="{E41C0EA1-E784-884E-AE81-2135BFAFF22A}"/>
                  </a:ext>
                </a:extLst>
              </p:cNvPr>
              <p:cNvSpPr/>
              <p:nvPr/>
            </p:nvSpPr>
            <p:spPr>
              <a:xfrm>
                <a:off x="3892466" y="1932947"/>
                <a:ext cx="66456" cy="64891"/>
              </a:xfrm>
              <a:custGeom>
                <a:avLst/>
                <a:gdLst>
                  <a:gd name="connsiteX0" fmla="*/ 64281 w 66456"/>
                  <a:gd name="connsiteY0" fmla="*/ 44046 h 64891"/>
                  <a:gd name="connsiteX1" fmla="*/ 63327 w 66456"/>
                  <a:gd name="connsiteY1" fmla="*/ 19074 h 64891"/>
                  <a:gd name="connsiteX2" fmla="*/ 43407 w 66456"/>
                  <a:gd name="connsiteY2" fmla="*/ 1979 h 64891"/>
                  <a:gd name="connsiteX3" fmla="*/ 17093 w 66456"/>
                  <a:gd name="connsiteY3" fmla="*/ 3568 h 64891"/>
                  <a:gd name="connsiteX4" fmla="*/ 1199 w 66456"/>
                  <a:gd name="connsiteY4" fmla="*/ 22641 h 64891"/>
                  <a:gd name="connsiteX5" fmla="*/ 4024 w 66456"/>
                  <a:gd name="connsiteY5" fmla="*/ 47295 h 64891"/>
                  <a:gd name="connsiteX6" fmla="*/ 22603 w 66456"/>
                  <a:gd name="connsiteY6" fmla="*/ 63119 h 64891"/>
                  <a:gd name="connsiteX7" fmla="*/ 47080 w 66456"/>
                  <a:gd name="connsiteY7" fmla="*/ 61777 h 64891"/>
                  <a:gd name="connsiteX8" fmla="*/ 64246 w 66456"/>
                  <a:gd name="connsiteY8" fmla="*/ 44081 h 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56" h="64891">
                    <a:moveTo>
                      <a:pt x="64281" y="44046"/>
                    </a:moveTo>
                    <a:cubicBezTo>
                      <a:pt x="67566" y="35745"/>
                      <a:pt x="67036" y="26845"/>
                      <a:pt x="63327" y="19074"/>
                    </a:cubicBezTo>
                    <a:cubicBezTo>
                      <a:pt x="59584" y="11409"/>
                      <a:pt x="52484" y="5193"/>
                      <a:pt x="43407" y="1979"/>
                    </a:cubicBezTo>
                    <a:cubicBezTo>
                      <a:pt x="34365" y="-1377"/>
                      <a:pt x="24722" y="-211"/>
                      <a:pt x="17093" y="3568"/>
                    </a:cubicBezTo>
                    <a:cubicBezTo>
                      <a:pt x="9428" y="7383"/>
                      <a:pt x="3601" y="14058"/>
                      <a:pt x="1199" y="22641"/>
                    </a:cubicBezTo>
                    <a:cubicBezTo>
                      <a:pt x="-1203" y="31224"/>
                      <a:pt x="139" y="40054"/>
                      <a:pt x="4024" y="47295"/>
                    </a:cubicBezTo>
                    <a:cubicBezTo>
                      <a:pt x="7910" y="54607"/>
                      <a:pt x="14409" y="60046"/>
                      <a:pt x="22603" y="63119"/>
                    </a:cubicBezTo>
                    <a:cubicBezTo>
                      <a:pt x="30833" y="66050"/>
                      <a:pt x="39557" y="65167"/>
                      <a:pt x="47080" y="61777"/>
                    </a:cubicBezTo>
                    <a:cubicBezTo>
                      <a:pt x="54568" y="58492"/>
                      <a:pt x="60961" y="52346"/>
                      <a:pt x="64246" y="440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5" name="Freeform: Shape 1104">
                <a:extLst>
                  <a:ext uri="{FF2B5EF4-FFF2-40B4-BE49-F238E27FC236}">
                    <a16:creationId xmlns:a16="http://schemas.microsoft.com/office/drawing/2014/main" id="{99046119-1710-2A34-B9FB-C2FC328BD849}"/>
                  </a:ext>
                </a:extLst>
              </p:cNvPr>
              <p:cNvSpPr/>
              <p:nvPr/>
            </p:nvSpPr>
            <p:spPr>
              <a:xfrm>
                <a:off x="3954506" y="1957268"/>
                <a:ext cx="66292" cy="64928"/>
              </a:xfrm>
              <a:custGeom>
                <a:avLst/>
                <a:gdLst>
                  <a:gd name="connsiteX0" fmla="*/ 63028 w 66292"/>
                  <a:gd name="connsiteY0" fmla="*/ 46956 h 64928"/>
                  <a:gd name="connsiteX1" fmla="*/ 46144 w 66292"/>
                  <a:gd name="connsiteY1" fmla="*/ 3229 h 64928"/>
                  <a:gd name="connsiteX2" fmla="*/ 32829 w 66292"/>
                  <a:gd name="connsiteY2" fmla="*/ 15 h 64928"/>
                  <a:gd name="connsiteX3" fmla="*/ 19972 w 66292"/>
                  <a:gd name="connsiteY3" fmla="*/ 2240 h 64928"/>
                  <a:gd name="connsiteX4" fmla="*/ 2241 w 66292"/>
                  <a:gd name="connsiteY4" fmla="*/ 19724 h 64928"/>
                  <a:gd name="connsiteX5" fmla="*/ 2629 w 66292"/>
                  <a:gd name="connsiteY5" fmla="*/ 44449 h 64928"/>
                  <a:gd name="connsiteX6" fmla="*/ 9411 w 66292"/>
                  <a:gd name="connsiteY6" fmla="*/ 54656 h 64928"/>
                  <a:gd name="connsiteX7" fmla="*/ 19760 w 66292"/>
                  <a:gd name="connsiteY7" fmla="*/ 62109 h 64928"/>
                  <a:gd name="connsiteX8" fmla="*/ 63063 w 66292"/>
                  <a:gd name="connsiteY8" fmla="*/ 46921 h 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92" h="64928">
                    <a:moveTo>
                      <a:pt x="63028" y="46956"/>
                    </a:moveTo>
                    <a:cubicBezTo>
                      <a:pt x="71045" y="31168"/>
                      <a:pt x="63875" y="10929"/>
                      <a:pt x="46144" y="3229"/>
                    </a:cubicBezTo>
                    <a:cubicBezTo>
                      <a:pt x="41764" y="1252"/>
                      <a:pt x="37244" y="227"/>
                      <a:pt x="32829" y="15"/>
                    </a:cubicBezTo>
                    <a:cubicBezTo>
                      <a:pt x="28378" y="-126"/>
                      <a:pt x="23963" y="722"/>
                      <a:pt x="19972" y="2240"/>
                    </a:cubicBezTo>
                    <a:cubicBezTo>
                      <a:pt x="11990" y="5313"/>
                      <a:pt x="5526" y="11424"/>
                      <a:pt x="2241" y="19724"/>
                    </a:cubicBezTo>
                    <a:cubicBezTo>
                      <a:pt x="-1044" y="27989"/>
                      <a:pt x="-549" y="36890"/>
                      <a:pt x="2629" y="44449"/>
                    </a:cubicBezTo>
                    <a:cubicBezTo>
                      <a:pt x="4219" y="48263"/>
                      <a:pt x="6515" y="51654"/>
                      <a:pt x="9411" y="54656"/>
                    </a:cubicBezTo>
                    <a:cubicBezTo>
                      <a:pt x="12272" y="57729"/>
                      <a:pt x="15733" y="60272"/>
                      <a:pt x="19760" y="62109"/>
                    </a:cubicBezTo>
                    <a:cubicBezTo>
                      <a:pt x="35831" y="69032"/>
                      <a:pt x="54974" y="62921"/>
                      <a:pt x="63063" y="4692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Freeform: Shape 1105">
                <a:extLst>
                  <a:ext uri="{FF2B5EF4-FFF2-40B4-BE49-F238E27FC236}">
                    <a16:creationId xmlns:a16="http://schemas.microsoft.com/office/drawing/2014/main" id="{6A242922-4DED-1818-3A14-48C9D556CC16}"/>
                  </a:ext>
                </a:extLst>
              </p:cNvPr>
              <p:cNvSpPr/>
              <p:nvPr/>
            </p:nvSpPr>
            <p:spPr>
              <a:xfrm>
                <a:off x="4014177" y="1986951"/>
                <a:ext cx="66148" cy="65098"/>
              </a:xfrm>
              <a:custGeom>
                <a:avLst/>
                <a:gdLst>
                  <a:gd name="connsiteX0" fmla="*/ 61812 w 66148"/>
                  <a:gd name="connsiteY0" fmla="*/ 49238 h 65098"/>
                  <a:gd name="connsiteX1" fmla="*/ 64850 w 66148"/>
                  <a:gd name="connsiteY1" fmla="*/ 24585 h 65098"/>
                  <a:gd name="connsiteX2" fmla="*/ 48390 w 66148"/>
                  <a:gd name="connsiteY2" fmla="*/ 4416 h 65098"/>
                  <a:gd name="connsiteX3" fmla="*/ 22536 w 66148"/>
                  <a:gd name="connsiteY3" fmla="*/ 1308 h 65098"/>
                  <a:gd name="connsiteX4" fmla="*/ 3356 w 66148"/>
                  <a:gd name="connsiteY4" fmla="*/ 17273 h 65098"/>
                  <a:gd name="connsiteX5" fmla="*/ 1661 w 66148"/>
                  <a:gd name="connsiteY5" fmla="*/ 41927 h 65098"/>
                  <a:gd name="connsiteX6" fmla="*/ 17379 w 66148"/>
                  <a:gd name="connsiteY6" fmla="*/ 61035 h 65098"/>
                  <a:gd name="connsiteX7" fmla="*/ 41927 w 66148"/>
                  <a:gd name="connsiteY7" fmla="*/ 64073 h 65098"/>
                  <a:gd name="connsiteX8" fmla="*/ 61812 w 66148"/>
                  <a:gd name="connsiteY8" fmla="*/ 49274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48" h="65098">
                    <a:moveTo>
                      <a:pt x="61812" y="49238"/>
                    </a:moveTo>
                    <a:cubicBezTo>
                      <a:pt x="66368" y="41574"/>
                      <a:pt x="67251" y="32744"/>
                      <a:pt x="64850" y="24585"/>
                    </a:cubicBezTo>
                    <a:cubicBezTo>
                      <a:pt x="62483" y="16390"/>
                      <a:pt x="56832" y="8867"/>
                      <a:pt x="48390" y="4416"/>
                    </a:cubicBezTo>
                    <a:cubicBezTo>
                      <a:pt x="39984" y="-69"/>
                      <a:pt x="30765" y="-1199"/>
                      <a:pt x="22536" y="1308"/>
                    </a:cubicBezTo>
                    <a:cubicBezTo>
                      <a:pt x="14306" y="3745"/>
                      <a:pt x="7348" y="9291"/>
                      <a:pt x="3356" y="17273"/>
                    </a:cubicBezTo>
                    <a:cubicBezTo>
                      <a:pt x="-599" y="25256"/>
                      <a:pt x="-917" y="34121"/>
                      <a:pt x="1661" y="41927"/>
                    </a:cubicBezTo>
                    <a:cubicBezTo>
                      <a:pt x="4275" y="49662"/>
                      <a:pt x="9538" y="56867"/>
                      <a:pt x="17379" y="61035"/>
                    </a:cubicBezTo>
                    <a:cubicBezTo>
                      <a:pt x="25220" y="65168"/>
                      <a:pt x="33909" y="66086"/>
                      <a:pt x="41927" y="64073"/>
                    </a:cubicBezTo>
                    <a:cubicBezTo>
                      <a:pt x="49944" y="61989"/>
                      <a:pt x="57256" y="56938"/>
                      <a:pt x="61812" y="4927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Freeform: Shape 1106">
                <a:extLst>
                  <a:ext uri="{FF2B5EF4-FFF2-40B4-BE49-F238E27FC236}">
                    <a16:creationId xmlns:a16="http://schemas.microsoft.com/office/drawing/2014/main" id="{DF96DB44-9A31-9000-4A91-BA8E78562CC7}"/>
                  </a:ext>
                </a:extLst>
              </p:cNvPr>
              <p:cNvSpPr/>
              <p:nvPr/>
            </p:nvSpPr>
            <p:spPr>
              <a:xfrm>
                <a:off x="4071518" y="2021002"/>
                <a:ext cx="66021" cy="65181"/>
              </a:xfrm>
              <a:custGeom>
                <a:avLst/>
                <a:gdLst>
                  <a:gd name="connsiteX0" fmla="*/ 60631 w 66021"/>
                  <a:gd name="connsiteY0" fmla="*/ 51073 h 65181"/>
                  <a:gd name="connsiteX1" fmla="*/ 50247 w 66021"/>
                  <a:gd name="connsiteY1" fmla="*/ 5510 h 65181"/>
                  <a:gd name="connsiteX2" fmla="*/ 24745 w 66021"/>
                  <a:gd name="connsiteY2" fmla="*/ 671 h 65181"/>
                  <a:gd name="connsiteX3" fmla="*/ 4471 w 66021"/>
                  <a:gd name="connsiteY3" fmla="*/ 15188 h 65181"/>
                  <a:gd name="connsiteX4" fmla="*/ 1010 w 66021"/>
                  <a:gd name="connsiteY4" fmla="*/ 39665 h 65181"/>
                  <a:gd name="connsiteX5" fmla="*/ 15421 w 66021"/>
                  <a:gd name="connsiteY5" fmla="*/ 59868 h 65181"/>
                  <a:gd name="connsiteX6" fmla="*/ 60631 w 66021"/>
                  <a:gd name="connsiteY6" fmla="*/ 51073 h 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1" h="65181">
                    <a:moveTo>
                      <a:pt x="60631" y="51073"/>
                    </a:moveTo>
                    <a:cubicBezTo>
                      <a:pt x="70733" y="36486"/>
                      <a:pt x="66282" y="15859"/>
                      <a:pt x="50247" y="5510"/>
                    </a:cubicBezTo>
                    <a:cubicBezTo>
                      <a:pt x="42194" y="459"/>
                      <a:pt x="33010" y="-1024"/>
                      <a:pt x="24745" y="671"/>
                    </a:cubicBezTo>
                    <a:cubicBezTo>
                      <a:pt x="16445" y="2437"/>
                      <a:pt x="9028" y="7558"/>
                      <a:pt x="4471" y="15188"/>
                    </a:cubicBezTo>
                    <a:cubicBezTo>
                      <a:pt x="-85" y="22888"/>
                      <a:pt x="-1003" y="31612"/>
                      <a:pt x="1010" y="39665"/>
                    </a:cubicBezTo>
                    <a:cubicBezTo>
                      <a:pt x="2953" y="47788"/>
                      <a:pt x="7897" y="55135"/>
                      <a:pt x="15421" y="59868"/>
                    </a:cubicBezTo>
                    <a:cubicBezTo>
                      <a:pt x="30326" y="69475"/>
                      <a:pt x="50459" y="65767"/>
                      <a:pt x="60631" y="51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8" name="Freeform: Shape 1107">
                <a:extLst>
                  <a:ext uri="{FF2B5EF4-FFF2-40B4-BE49-F238E27FC236}">
                    <a16:creationId xmlns:a16="http://schemas.microsoft.com/office/drawing/2014/main" id="{898EEDB7-2180-CCDA-80D5-22D0447D9E9B}"/>
                  </a:ext>
                </a:extLst>
              </p:cNvPr>
              <p:cNvSpPr/>
              <p:nvPr/>
            </p:nvSpPr>
            <p:spPr>
              <a:xfrm>
                <a:off x="4126592" y="2058578"/>
                <a:ext cx="65914" cy="65272"/>
              </a:xfrm>
              <a:custGeom>
                <a:avLst/>
                <a:gdLst>
                  <a:gd name="connsiteX0" fmla="*/ 59456 w 65914"/>
                  <a:gd name="connsiteY0" fmla="*/ 52703 h 65272"/>
                  <a:gd name="connsiteX1" fmla="*/ 51792 w 65914"/>
                  <a:gd name="connsiteY1" fmla="*/ 6609 h 65272"/>
                  <a:gd name="connsiteX2" fmla="*/ 5592 w 65914"/>
                  <a:gd name="connsiteY2" fmla="*/ 13497 h 65272"/>
                  <a:gd name="connsiteX3" fmla="*/ 13822 w 65914"/>
                  <a:gd name="connsiteY3" fmla="*/ 58813 h 65272"/>
                  <a:gd name="connsiteX4" fmla="*/ 59456 w 65914"/>
                  <a:gd name="connsiteY4" fmla="*/ 52703 h 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4" h="65272">
                    <a:moveTo>
                      <a:pt x="59456" y="52703"/>
                    </a:moveTo>
                    <a:cubicBezTo>
                      <a:pt x="70476" y="38539"/>
                      <a:pt x="67050" y="17877"/>
                      <a:pt x="51792" y="6609"/>
                    </a:cubicBezTo>
                    <a:cubicBezTo>
                      <a:pt x="36321" y="-4411"/>
                      <a:pt x="15623" y="-1338"/>
                      <a:pt x="5592" y="13497"/>
                    </a:cubicBezTo>
                    <a:cubicBezTo>
                      <a:pt x="-4368" y="28190"/>
                      <a:pt x="-659" y="48500"/>
                      <a:pt x="13822" y="58813"/>
                    </a:cubicBezTo>
                    <a:cubicBezTo>
                      <a:pt x="28162" y="69409"/>
                      <a:pt x="48577" y="66690"/>
                      <a:pt x="59456" y="5270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9" name="Freeform: Shape 1108">
                <a:extLst>
                  <a:ext uri="{FF2B5EF4-FFF2-40B4-BE49-F238E27FC236}">
                    <a16:creationId xmlns:a16="http://schemas.microsoft.com/office/drawing/2014/main" id="{B2A4339E-3617-06D2-AEC9-5A6F0C9AFF52}"/>
                  </a:ext>
                </a:extLst>
              </p:cNvPr>
              <p:cNvSpPr/>
              <p:nvPr/>
            </p:nvSpPr>
            <p:spPr>
              <a:xfrm>
                <a:off x="4179473" y="2099107"/>
                <a:ext cx="65803" cy="65361"/>
              </a:xfrm>
              <a:custGeom>
                <a:avLst/>
                <a:gdLst>
                  <a:gd name="connsiteX0" fmla="*/ 58390 w 65803"/>
                  <a:gd name="connsiteY0" fmla="*/ 54100 h 65361"/>
                  <a:gd name="connsiteX1" fmla="*/ 53057 w 65803"/>
                  <a:gd name="connsiteY1" fmla="*/ 7724 h 65361"/>
                  <a:gd name="connsiteX2" fmla="*/ 28367 w 65803"/>
                  <a:gd name="connsiteY2" fmla="*/ 165 h 65361"/>
                  <a:gd name="connsiteX3" fmla="*/ 6610 w 65803"/>
                  <a:gd name="connsiteY3" fmla="*/ 12139 h 65361"/>
                  <a:gd name="connsiteX4" fmla="*/ 288 w 65803"/>
                  <a:gd name="connsiteY4" fmla="*/ 36122 h 65361"/>
                  <a:gd name="connsiteX5" fmla="*/ 12473 w 65803"/>
                  <a:gd name="connsiteY5" fmla="*/ 57879 h 65361"/>
                  <a:gd name="connsiteX6" fmla="*/ 58425 w 65803"/>
                  <a:gd name="connsiteY6" fmla="*/ 54064 h 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3" h="65361">
                    <a:moveTo>
                      <a:pt x="58390" y="54100"/>
                    </a:moveTo>
                    <a:cubicBezTo>
                      <a:pt x="69975" y="40607"/>
                      <a:pt x="67821" y="19591"/>
                      <a:pt x="53057" y="7724"/>
                    </a:cubicBezTo>
                    <a:cubicBezTo>
                      <a:pt x="45781" y="1719"/>
                      <a:pt x="36774" y="-683"/>
                      <a:pt x="28367" y="165"/>
                    </a:cubicBezTo>
                    <a:cubicBezTo>
                      <a:pt x="19926" y="978"/>
                      <a:pt x="12049" y="5075"/>
                      <a:pt x="6610" y="12139"/>
                    </a:cubicBezTo>
                    <a:cubicBezTo>
                      <a:pt x="1206" y="19203"/>
                      <a:pt x="-807" y="27892"/>
                      <a:pt x="288" y="36122"/>
                    </a:cubicBezTo>
                    <a:cubicBezTo>
                      <a:pt x="1383" y="44351"/>
                      <a:pt x="5551" y="52157"/>
                      <a:pt x="12473" y="57879"/>
                    </a:cubicBezTo>
                    <a:cubicBezTo>
                      <a:pt x="26425" y="69075"/>
                      <a:pt x="46805" y="67627"/>
                      <a:pt x="58425" y="5406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0" name="Freeform: Shape 1109">
                <a:extLst>
                  <a:ext uri="{FF2B5EF4-FFF2-40B4-BE49-F238E27FC236}">
                    <a16:creationId xmlns:a16="http://schemas.microsoft.com/office/drawing/2014/main" id="{7F1C457A-44B7-D1AA-54B1-7EE7BC4CD492}"/>
                  </a:ext>
                </a:extLst>
              </p:cNvPr>
              <p:cNvSpPr/>
              <p:nvPr/>
            </p:nvSpPr>
            <p:spPr>
              <a:xfrm>
                <a:off x="4230291" y="2142217"/>
                <a:ext cx="65726" cy="65501"/>
              </a:xfrm>
              <a:custGeom>
                <a:avLst/>
                <a:gdLst>
                  <a:gd name="connsiteX0" fmla="*/ 57374 w 65726"/>
                  <a:gd name="connsiteY0" fmla="*/ 55281 h 65501"/>
                  <a:gd name="connsiteX1" fmla="*/ 54196 w 65726"/>
                  <a:gd name="connsiteY1" fmla="*/ 8764 h 65501"/>
                  <a:gd name="connsiteX2" fmla="*/ 29931 w 65726"/>
                  <a:gd name="connsiteY2" fmla="*/ 40 h 65501"/>
                  <a:gd name="connsiteX3" fmla="*/ 7573 w 65726"/>
                  <a:gd name="connsiteY3" fmla="*/ 11025 h 65501"/>
                  <a:gd name="connsiteX4" fmla="*/ 120 w 65726"/>
                  <a:gd name="connsiteY4" fmla="*/ 34619 h 65501"/>
                  <a:gd name="connsiteX5" fmla="*/ 11281 w 65726"/>
                  <a:gd name="connsiteY5" fmla="*/ 56977 h 65501"/>
                  <a:gd name="connsiteX6" fmla="*/ 57374 w 65726"/>
                  <a:gd name="connsiteY6" fmla="*/ 55281 h 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6" h="65501">
                    <a:moveTo>
                      <a:pt x="57374" y="55281"/>
                    </a:moveTo>
                    <a:cubicBezTo>
                      <a:pt x="69631" y="42248"/>
                      <a:pt x="68253" y="21374"/>
                      <a:pt x="54196" y="8764"/>
                    </a:cubicBezTo>
                    <a:cubicBezTo>
                      <a:pt x="47132" y="2548"/>
                      <a:pt x="38372" y="-384"/>
                      <a:pt x="29931" y="40"/>
                    </a:cubicBezTo>
                    <a:cubicBezTo>
                      <a:pt x="21454" y="499"/>
                      <a:pt x="13365" y="4243"/>
                      <a:pt x="7573" y="11025"/>
                    </a:cubicBezTo>
                    <a:cubicBezTo>
                      <a:pt x="1815" y="17842"/>
                      <a:pt x="-586" y="26389"/>
                      <a:pt x="120" y="34619"/>
                    </a:cubicBezTo>
                    <a:cubicBezTo>
                      <a:pt x="791" y="42919"/>
                      <a:pt x="4500" y="51043"/>
                      <a:pt x="11281" y="56977"/>
                    </a:cubicBezTo>
                    <a:cubicBezTo>
                      <a:pt x="24633" y="68951"/>
                      <a:pt x="45224" y="68244"/>
                      <a:pt x="57374" y="552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1" name="Freeform: Shape 1110">
                <a:extLst>
                  <a:ext uri="{FF2B5EF4-FFF2-40B4-BE49-F238E27FC236}">
                    <a16:creationId xmlns:a16="http://schemas.microsoft.com/office/drawing/2014/main" id="{87109E12-6ED2-FDC4-D1E2-0949C493BF3B}"/>
                  </a:ext>
                </a:extLst>
              </p:cNvPr>
              <p:cNvSpPr/>
              <p:nvPr/>
            </p:nvSpPr>
            <p:spPr>
              <a:xfrm>
                <a:off x="4279105" y="2187555"/>
                <a:ext cx="65633" cy="65592"/>
              </a:xfrm>
              <a:custGeom>
                <a:avLst/>
                <a:gdLst>
                  <a:gd name="connsiteX0" fmla="*/ 56385 w 65633"/>
                  <a:gd name="connsiteY0" fmla="*/ 56355 h 65592"/>
                  <a:gd name="connsiteX1" fmla="*/ 55184 w 65633"/>
                  <a:gd name="connsiteY1" fmla="*/ 9767 h 65592"/>
                  <a:gd name="connsiteX2" fmla="*/ 8560 w 65633"/>
                  <a:gd name="connsiteY2" fmla="*/ 9944 h 65592"/>
                  <a:gd name="connsiteX3" fmla="*/ 10221 w 65633"/>
                  <a:gd name="connsiteY3" fmla="*/ 56072 h 65592"/>
                  <a:gd name="connsiteX4" fmla="*/ 56385 w 65633"/>
                  <a:gd name="connsiteY4" fmla="*/ 56355 h 6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3" h="65592">
                    <a:moveTo>
                      <a:pt x="56385" y="56355"/>
                    </a:moveTo>
                    <a:cubicBezTo>
                      <a:pt x="69065" y="43922"/>
                      <a:pt x="68747" y="22836"/>
                      <a:pt x="55184" y="9767"/>
                    </a:cubicBezTo>
                    <a:cubicBezTo>
                      <a:pt x="41726" y="-3443"/>
                      <a:pt x="20605" y="-3125"/>
                      <a:pt x="8560" y="9944"/>
                    </a:cubicBezTo>
                    <a:cubicBezTo>
                      <a:pt x="-3590" y="23118"/>
                      <a:pt x="-2601" y="43533"/>
                      <a:pt x="10221" y="56072"/>
                    </a:cubicBezTo>
                    <a:cubicBezTo>
                      <a:pt x="23148" y="68540"/>
                      <a:pt x="43599" y="68894"/>
                      <a:pt x="56385" y="563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Freeform: Shape 1111">
                <a:extLst>
                  <a:ext uri="{FF2B5EF4-FFF2-40B4-BE49-F238E27FC236}">
                    <a16:creationId xmlns:a16="http://schemas.microsoft.com/office/drawing/2014/main" id="{84373B20-2708-BFD8-4E40-C01B344CA4AE}"/>
                  </a:ext>
                </a:extLst>
              </p:cNvPr>
              <p:cNvSpPr/>
              <p:nvPr/>
            </p:nvSpPr>
            <p:spPr>
              <a:xfrm>
                <a:off x="4325948" y="2234953"/>
                <a:ext cx="65565" cy="65680"/>
              </a:xfrm>
              <a:custGeom>
                <a:avLst/>
                <a:gdLst>
                  <a:gd name="connsiteX0" fmla="*/ 55316 w 65565"/>
                  <a:gd name="connsiteY0" fmla="*/ 57381 h 65680"/>
                  <a:gd name="connsiteX1" fmla="*/ 56094 w 65565"/>
                  <a:gd name="connsiteY1" fmla="*/ 10758 h 65680"/>
                  <a:gd name="connsiteX2" fmla="*/ 9506 w 65565"/>
                  <a:gd name="connsiteY2" fmla="*/ 8992 h 65680"/>
                  <a:gd name="connsiteX3" fmla="*/ 9223 w 65565"/>
                  <a:gd name="connsiteY3" fmla="*/ 55156 h 65680"/>
                  <a:gd name="connsiteX4" fmla="*/ 55316 w 65565"/>
                  <a:gd name="connsiteY4" fmla="*/ 57417 h 6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 h="65680">
                    <a:moveTo>
                      <a:pt x="55316" y="57381"/>
                    </a:moveTo>
                    <a:cubicBezTo>
                      <a:pt x="68597" y="45478"/>
                      <a:pt x="69091" y="24427"/>
                      <a:pt x="56094" y="10758"/>
                    </a:cubicBezTo>
                    <a:cubicBezTo>
                      <a:pt x="43166" y="-2946"/>
                      <a:pt x="22115" y="-3582"/>
                      <a:pt x="9506" y="8992"/>
                    </a:cubicBezTo>
                    <a:cubicBezTo>
                      <a:pt x="-3139" y="21566"/>
                      <a:pt x="-3104" y="42087"/>
                      <a:pt x="9223" y="55156"/>
                    </a:cubicBezTo>
                    <a:cubicBezTo>
                      <a:pt x="21585" y="68189"/>
                      <a:pt x="42036" y="69320"/>
                      <a:pt x="55316" y="57417"/>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Freeform: Shape 1112">
                <a:extLst>
                  <a:ext uri="{FF2B5EF4-FFF2-40B4-BE49-F238E27FC236}">
                    <a16:creationId xmlns:a16="http://schemas.microsoft.com/office/drawing/2014/main" id="{EFCF2CCD-2FB7-4EC9-F5A0-041ECC54C702}"/>
                  </a:ext>
                </a:extLst>
              </p:cNvPr>
              <p:cNvSpPr/>
              <p:nvPr/>
            </p:nvSpPr>
            <p:spPr>
              <a:xfrm>
                <a:off x="4370766" y="2284314"/>
                <a:ext cx="65502" cy="65676"/>
              </a:xfrm>
              <a:custGeom>
                <a:avLst/>
                <a:gdLst>
                  <a:gd name="connsiteX0" fmla="*/ 53943 w 65502"/>
                  <a:gd name="connsiteY0" fmla="*/ 58599 h 65676"/>
                  <a:gd name="connsiteX1" fmla="*/ 57051 w 65502"/>
                  <a:gd name="connsiteY1" fmla="*/ 11940 h 65676"/>
                  <a:gd name="connsiteX2" fmla="*/ 10534 w 65502"/>
                  <a:gd name="connsiteY2" fmla="*/ 8055 h 65676"/>
                  <a:gd name="connsiteX3" fmla="*/ 8167 w 65502"/>
                  <a:gd name="connsiteY3" fmla="*/ 54078 h 65676"/>
                  <a:gd name="connsiteX4" fmla="*/ 53943 w 65502"/>
                  <a:gd name="connsiteY4" fmla="*/ 58599 h 6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676">
                    <a:moveTo>
                      <a:pt x="53943" y="58599"/>
                    </a:moveTo>
                    <a:cubicBezTo>
                      <a:pt x="68035" y="47649"/>
                      <a:pt x="69448" y="26245"/>
                      <a:pt x="57051" y="11940"/>
                    </a:cubicBezTo>
                    <a:cubicBezTo>
                      <a:pt x="44653" y="-2435"/>
                      <a:pt x="23673" y="-3954"/>
                      <a:pt x="10534" y="8055"/>
                    </a:cubicBezTo>
                    <a:cubicBezTo>
                      <a:pt x="-2641" y="20064"/>
                      <a:pt x="-3489" y="40550"/>
                      <a:pt x="8167" y="54078"/>
                    </a:cubicBezTo>
                    <a:cubicBezTo>
                      <a:pt x="19858" y="67606"/>
                      <a:pt x="39885" y="69548"/>
                      <a:pt x="53943" y="58599"/>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14" name="Graphic 1091">
              <a:extLst>
                <a:ext uri="{FF2B5EF4-FFF2-40B4-BE49-F238E27FC236}">
                  <a16:creationId xmlns:a16="http://schemas.microsoft.com/office/drawing/2014/main" id="{35719006-85C2-B4A4-81A6-F75315BE773A}"/>
                </a:ext>
              </a:extLst>
            </p:cNvPr>
            <p:cNvGrpSpPr/>
            <p:nvPr/>
          </p:nvGrpSpPr>
          <p:grpSpPr>
            <a:xfrm>
              <a:off x="3900707" y="1855692"/>
              <a:ext cx="584467" cy="406301"/>
              <a:chOff x="3900707" y="1855692"/>
              <a:chExt cx="584467" cy="406301"/>
            </a:xfrm>
            <a:solidFill>
              <a:srgbClr val="806B98"/>
            </a:solidFill>
          </p:grpSpPr>
          <p:sp>
            <p:nvSpPr>
              <p:cNvPr id="1115" name="Freeform: Shape 1114">
                <a:extLst>
                  <a:ext uri="{FF2B5EF4-FFF2-40B4-BE49-F238E27FC236}">
                    <a16:creationId xmlns:a16="http://schemas.microsoft.com/office/drawing/2014/main" id="{99ABB76A-B18B-2463-744A-2DFB1D506B4C}"/>
                  </a:ext>
                </a:extLst>
              </p:cNvPr>
              <p:cNvSpPr/>
              <p:nvPr/>
            </p:nvSpPr>
            <p:spPr>
              <a:xfrm>
                <a:off x="3900707" y="1855692"/>
                <a:ext cx="53977" cy="53517"/>
              </a:xfrm>
              <a:custGeom>
                <a:avLst/>
                <a:gdLst>
                  <a:gd name="connsiteX0" fmla="*/ 53179 w 53977"/>
                  <a:gd name="connsiteY0" fmla="*/ 32823 h 53517"/>
                  <a:gd name="connsiteX1" fmla="*/ 49860 w 53977"/>
                  <a:gd name="connsiteY1" fmla="*/ 12584 h 53517"/>
                  <a:gd name="connsiteX2" fmla="*/ 32235 w 53977"/>
                  <a:gd name="connsiteY2" fmla="*/ 504 h 53517"/>
                  <a:gd name="connsiteX3" fmla="*/ 305 w 53977"/>
                  <a:gd name="connsiteY3" fmla="*/ 21873 h 53517"/>
                  <a:gd name="connsiteX4" fmla="*/ 21497 w 53977"/>
                  <a:gd name="connsiteY4" fmla="*/ 52991 h 53517"/>
                  <a:gd name="connsiteX5" fmla="*/ 41100 w 53977"/>
                  <a:gd name="connsiteY5" fmla="*/ 49423 h 53517"/>
                  <a:gd name="connsiteX6" fmla="*/ 53179 w 53977"/>
                  <a:gd name="connsiteY6" fmla="*/ 32823 h 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77" h="53517">
                    <a:moveTo>
                      <a:pt x="53179" y="32823"/>
                    </a:moveTo>
                    <a:cubicBezTo>
                      <a:pt x="54981" y="25652"/>
                      <a:pt x="53674" y="18447"/>
                      <a:pt x="49860" y="12584"/>
                    </a:cubicBezTo>
                    <a:cubicBezTo>
                      <a:pt x="46045" y="6756"/>
                      <a:pt x="39899" y="1988"/>
                      <a:pt x="32235" y="504"/>
                    </a:cubicBezTo>
                    <a:cubicBezTo>
                      <a:pt x="16764" y="-2357"/>
                      <a:pt x="2424" y="7250"/>
                      <a:pt x="305" y="21873"/>
                    </a:cubicBezTo>
                    <a:cubicBezTo>
                      <a:pt x="-1850" y="36531"/>
                      <a:pt x="7651" y="50448"/>
                      <a:pt x="21497" y="52991"/>
                    </a:cubicBezTo>
                    <a:cubicBezTo>
                      <a:pt x="28490" y="54333"/>
                      <a:pt x="35343" y="53097"/>
                      <a:pt x="41100" y="49423"/>
                    </a:cubicBezTo>
                    <a:cubicBezTo>
                      <a:pt x="46822" y="45785"/>
                      <a:pt x="51378" y="39993"/>
                      <a:pt x="53179" y="3282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6" name="Freeform: Shape 1115">
                <a:extLst>
                  <a:ext uri="{FF2B5EF4-FFF2-40B4-BE49-F238E27FC236}">
                    <a16:creationId xmlns:a16="http://schemas.microsoft.com/office/drawing/2014/main" id="{A42E21C4-0C24-1E61-1146-26324C743A3E}"/>
                  </a:ext>
                </a:extLst>
              </p:cNvPr>
              <p:cNvSpPr/>
              <p:nvPr/>
            </p:nvSpPr>
            <p:spPr>
              <a:xfrm>
                <a:off x="3953101" y="1868876"/>
                <a:ext cx="53922" cy="53465"/>
              </a:xfrm>
              <a:custGeom>
                <a:avLst/>
                <a:gdLst>
                  <a:gd name="connsiteX0" fmla="*/ 52494 w 53922"/>
                  <a:gd name="connsiteY0" fmla="*/ 35144 h 53465"/>
                  <a:gd name="connsiteX1" fmla="*/ 50975 w 53922"/>
                  <a:gd name="connsiteY1" fmla="*/ 14623 h 53465"/>
                  <a:gd name="connsiteX2" fmla="*/ 44370 w 53922"/>
                  <a:gd name="connsiteY2" fmla="*/ 6287 h 53465"/>
                  <a:gd name="connsiteX3" fmla="*/ 34516 w 53922"/>
                  <a:gd name="connsiteY3" fmla="*/ 1165 h 53465"/>
                  <a:gd name="connsiteX4" fmla="*/ 13359 w 53922"/>
                  <a:gd name="connsiteY4" fmla="*/ 3214 h 53465"/>
                  <a:gd name="connsiteX5" fmla="*/ 820 w 53922"/>
                  <a:gd name="connsiteY5" fmla="*/ 19603 h 53465"/>
                  <a:gd name="connsiteX6" fmla="*/ 3610 w 53922"/>
                  <a:gd name="connsiteY6" fmla="*/ 39806 h 53465"/>
                  <a:gd name="connsiteX7" fmla="*/ 19151 w 53922"/>
                  <a:gd name="connsiteY7" fmla="*/ 52486 h 53465"/>
                  <a:gd name="connsiteX8" fmla="*/ 29465 w 53922"/>
                  <a:gd name="connsiteY8" fmla="*/ 53299 h 53465"/>
                  <a:gd name="connsiteX9" fmla="*/ 39108 w 53922"/>
                  <a:gd name="connsiteY9" fmla="*/ 50508 h 53465"/>
                  <a:gd name="connsiteX10" fmla="*/ 52565 w 53922"/>
                  <a:gd name="connsiteY10" fmla="*/ 35073 h 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22" h="53465">
                    <a:moveTo>
                      <a:pt x="52494" y="35144"/>
                    </a:moveTo>
                    <a:cubicBezTo>
                      <a:pt x="54896" y="28150"/>
                      <a:pt x="54189" y="20839"/>
                      <a:pt x="50975" y="14623"/>
                    </a:cubicBezTo>
                    <a:cubicBezTo>
                      <a:pt x="49350" y="11514"/>
                      <a:pt x="47125" y="8653"/>
                      <a:pt x="44370" y="6287"/>
                    </a:cubicBezTo>
                    <a:cubicBezTo>
                      <a:pt x="41580" y="3991"/>
                      <a:pt x="38225" y="2296"/>
                      <a:pt x="34516" y="1165"/>
                    </a:cubicBezTo>
                    <a:cubicBezTo>
                      <a:pt x="27028" y="-989"/>
                      <a:pt x="19434" y="-71"/>
                      <a:pt x="13359" y="3214"/>
                    </a:cubicBezTo>
                    <a:cubicBezTo>
                      <a:pt x="7248" y="6605"/>
                      <a:pt x="2586" y="12468"/>
                      <a:pt x="820" y="19603"/>
                    </a:cubicBezTo>
                    <a:cubicBezTo>
                      <a:pt x="-981" y="26808"/>
                      <a:pt x="290" y="33908"/>
                      <a:pt x="3610" y="39806"/>
                    </a:cubicBezTo>
                    <a:cubicBezTo>
                      <a:pt x="6895" y="45811"/>
                      <a:pt x="12299" y="50508"/>
                      <a:pt x="19151" y="52486"/>
                    </a:cubicBezTo>
                    <a:cubicBezTo>
                      <a:pt x="22577" y="53475"/>
                      <a:pt x="26074" y="53652"/>
                      <a:pt x="29465" y="53299"/>
                    </a:cubicBezTo>
                    <a:cubicBezTo>
                      <a:pt x="32821" y="53016"/>
                      <a:pt x="36105" y="52062"/>
                      <a:pt x="39108" y="50508"/>
                    </a:cubicBezTo>
                    <a:cubicBezTo>
                      <a:pt x="45112" y="47435"/>
                      <a:pt x="50128" y="42067"/>
                      <a:pt x="52565" y="35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7" name="Freeform: Shape 1116">
                <a:extLst>
                  <a:ext uri="{FF2B5EF4-FFF2-40B4-BE49-F238E27FC236}">
                    <a16:creationId xmlns:a16="http://schemas.microsoft.com/office/drawing/2014/main" id="{181FA0D2-C8A8-7CDC-0DAA-C0F5B593F86C}"/>
                  </a:ext>
                </a:extLst>
              </p:cNvPr>
              <p:cNvSpPr/>
              <p:nvPr/>
            </p:nvSpPr>
            <p:spPr>
              <a:xfrm>
                <a:off x="4004130" y="1886372"/>
                <a:ext cx="53951" cy="53686"/>
              </a:xfrm>
              <a:custGeom>
                <a:avLst/>
                <a:gdLst>
                  <a:gd name="connsiteX0" fmla="*/ 51797 w 53951"/>
                  <a:gd name="connsiteY0" fmla="*/ 37180 h 53686"/>
                  <a:gd name="connsiteX1" fmla="*/ 51867 w 53951"/>
                  <a:gd name="connsiteY1" fmla="*/ 16553 h 53686"/>
                  <a:gd name="connsiteX2" fmla="*/ 36503 w 53951"/>
                  <a:gd name="connsiteY2" fmla="*/ 2001 h 53686"/>
                  <a:gd name="connsiteX3" fmla="*/ 1465 w 53951"/>
                  <a:gd name="connsiteY3" fmla="*/ 17683 h 53686"/>
                  <a:gd name="connsiteX4" fmla="*/ 17112 w 53951"/>
                  <a:gd name="connsiteY4" fmla="*/ 51944 h 53686"/>
                  <a:gd name="connsiteX5" fmla="*/ 37209 w 53951"/>
                  <a:gd name="connsiteY5" fmla="*/ 51520 h 53686"/>
                  <a:gd name="connsiteX6" fmla="*/ 51797 w 53951"/>
                  <a:gd name="connsiteY6" fmla="*/ 37215 h 5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51" h="53686">
                    <a:moveTo>
                      <a:pt x="51797" y="37180"/>
                    </a:moveTo>
                    <a:cubicBezTo>
                      <a:pt x="54729" y="30399"/>
                      <a:pt x="54587" y="23017"/>
                      <a:pt x="51867" y="16553"/>
                    </a:cubicBezTo>
                    <a:cubicBezTo>
                      <a:pt x="49183" y="10019"/>
                      <a:pt x="43709" y="4862"/>
                      <a:pt x="36503" y="2001"/>
                    </a:cubicBezTo>
                    <a:cubicBezTo>
                      <a:pt x="22092" y="-3862"/>
                      <a:pt x="6163" y="3696"/>
                      <a:pt x="1465" y="17683"/>
                    </a:cubicBezTo>
                    <a:cubicBezTo>
                      <a:pt x="-3268" y="31741"/>
                      <a:pt x="3867" y="46540"/>
                      <a:pt x="17112" y="51944"/>
                    </a:cubicBezTo>
                    <a:cubicBezTo>
                      <a:pt x="23752" y="54628"/>
                      <a:pt x="30993" y="53993"/>
                      <a:pt x="37209" y="51520"/>
                    </a:cubicBezTo>
                    <a:cubicBezTo>
                      <a:pt x="43461" y="48942"/>
                      <a:pt x="48830" y="44032"/>
                      <a:pt x="51797" y="372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Freeform: Shape 1117">
                <a:extLst>
                  <a:ext uri="{FF2B5EF4-FFF2-40B4-BE49-F238E27FC236}">
                    <a16:creationId xmlns:a16="http://schemas.microsoft.com/office/drawing/2014/main" id="{EA948ED7-FC3F-6631-17EE-09DBC97D296C}"/>
                  </a:ext>
                </a:extLst>
              </p:cNvPr>
              <p:cNvSpPr/>
              <p:nvPr/>
            </p:nvSpPr>
            <p:spPr>
              <a:xfrm>
                <a:off x="4053714" y="1907652"/>
                <a:ext cx="53963" cy="53721"/>
              </a:xfrm>
              <a:custGeom>
                <a:avLst/>
                <a:gdLst>
                  <a:gd name="connsiteX0" fmla="*/ 51027 w 53963"/>
                  <a:gd name="connsiteY0" fmla="*/ 38929 h 53721"/>
                  <a:gd name="connsiteX1" fmla="*/ 52510 w 53963"/>
                  <a:gd name="connsiteY1" fmla="*/ 18373 h 53721"/>
                  <a:gd name="connsiteX2" fmla="*/ 38276 w 53963"/>
                  <a:gd name="connsiteY2" fmla="*/ 2761 h 53721"/>
                  <a:gd name="connsiteX3" fmla="*/ 17154 w 53963"/>
                  <a:gd name="connsiteY3" fmla="*/ 1701 h 53721"/>
                  <a:gd name="connsiteX4" fmla="*/ 2214 w 53963"/>
                  <a:gd name="connsiteY4" fmla="*/ 15865 h 53721"/>
                  <a:gd name="connsiteX5" fmla="*/ 1790 w 53963"/>
                  <a:gd name="connsiteY5" fmla="*/ 36351 h 53721"/>
                  <a:gd name="connsiteX6" fmla="*/ 15353 w 53963"/>
                  <a:gd name="connsiteY6" fmla="*/ 51185 h 53721"/>
                  <a:gd name="connsiteX7" fmla="*/ 35521 w 53963"/>
                  <a:gd name="connsiteY7" fmla="*/ 52210 h 53721"/>
                  <a:gd name="connsiteX8" fmla="*/ 51062 w 53963"/>
                  <a:gd name="connsiteY8" fmla="*/ 38894 h 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3" h="53721">
                    <a:moveTo>
                      <a:pt x="51027" y="38929"/>
                    </a:moveTo>
                    <a:cubicBezTo>
                      <a:pt x="54382" y="32395"/>
                      <a:pt x="54841" y="24907"/>
                      <a:pt x="52510" y="18373"/>
                    </a:cubicBezTo>
                    <a:cubicBezTo>
                      <a:pt x="50179" y="11874"/>
                      <a:pt x="45234" y="6116"/>
                      <a:pt x="38276" y="2761"/>
                    </a:cubicBezTo>
                    <a:cubicBezTo>
                      <a:pt x="31388" y="-701"/>
                      <a:pt x="23689" y="-736"/>
                      <a:pt x="17154" y="1701"/>
                    </a:cubicBezTo>
                    <a:cubicBezTo>
                      <a:pt x="10585" y="4138"/>
                      <a:pt x="5145" y="9048"/>
                      <a:pt x="2214" y="15865"/>
                    </a:cubicBezTo>
                    <a:cubicBezTo>
                      <a:pt x="-718" y="22682"/>
                      <a:pt x="-612" y="30028"/>
                      <a:pt x="1790" y="36351"/>
                    </a:cubicBezTo>
                    <a:cubicBezTo>
                      <a:pt x="4192" y="42673"/>
                      <a:pt x="8925" y="47936"/>
                      <a:pt x="15353" y="51185"/>
                    </a:cubicBezTo>
                    <a:cubicBezTo>
                      <a:pt x="21852" y="54294"/>
                      <a:pt x="29022" y="54435"/>
                      <a:pt x="35521" y="52210"/>
                    </a:cubicBezTo>
                    <a:cubicBezTo>
                      <a:pt x="41985" y="49984"/>
                      <a:pt x="47636" y="45499"/>
                      <a:pt x="51062" y="3889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Freeform: Shape 1118">
                <a:extLst>
                  <a:ext uri="{FF2B5EF4-FFF2-40B4-BE49-F238E27FC236}">
                    <a16:creationId xmlns:a16="http://schemas.microsoft.com/office/drawing/2014/main" id="{7DC6C944-84FA-091D-DD98-B57AC11035F5}"/>
                  </a:ext>
                </a:extLst>
              </p:cNvPr>
              <p:cNvSpPr/>
              <p:nvPr/>
            </p:nvSpPr>
            <p:spPr>
              <a:xfrm>
                <a:off x="4101739" y="1932401"/>
                <a:ext cx="53932" cy="53713"/>
              </a:xfrm>
              <a:custGeom>
                <a:avLst/>
                <a:gdLst>
                  <a:gd name="connsiteX0" fmla="*/ 50260 w 53932"/>
                  <a:gd name="connsiteY0" fmla="*/ 40282 h 53713"/>
                  <a:gd name="connsiteX1" fmla="*/ 39805 w 53932"/>
                  <a:gd name="connsiteY1" fmla="*/ 3443 h 53713"/>
                  <a:gd name="connsiteX2" fmla="*/ 3001 w 53932"/>
                  <a:gd name="connsiteY2" fmla="*/ 14181 h 53713"/>
                  <a:gd name="connsiteX3" fmla="*/ 13844 w 53932"/>
                  <a:gd name="connsiteY3" fmla="*/ 50314 h 53713"/>
                  <a:gd name="connsiteX4" fmla="*/ 50260 w 53932"/>
                  <a:gd name="connsiteY4" fmla="*/ 40282 h 5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2" h="53713">
                    <a:moveTo>
                      <a:pt x="50260" y="40282"/>
                    </a:moveTo>
                    <a:cubicBezTo>
                      <a:pt x="57924" y="27532"/>
                      <a:pt x="53191" y="11072"/>
                      <a:pt x="39805" y="3443"/>
                    </a:cubicBezTo>
                    <a:cubicBezTo>
                      <a:pt x="26242" y="-3974"/>
                      <a:pt x="9641" y="1041"/>
                      <a:pt x="3001" y="14181"/>
                    </a:cubicBezTo>
                    <a:cubicBezTo>
                      <a:pt x="-3710" y="27426"/>
                      <a:pt x="1235" y="43426"/>
                      <a:pt x="13844" y="50314"/>
                    </a:cubicBezTo>
                    <a:cubicBezTo>
                      <a:pt x="26348" y="57484"/>
                      <a:pt x="42701" y="52927"/>
                      <a:pt x="50260" y="40282"/>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0" name="Freeform: Shape 1119">
                <a:extLst>
                  <a:ext uri="{FF2B5EF4-FFF2-40B4-BE49-F238E27FC236}">
                    <a16:creationId xmlns:a16="http://schemas.microsoft.com/office/drawing/2014/main" id="{165B3D76-EC29-910F-97B0-DA0268FDDAA1}"/>
                  </a:ext>
                </a:extLst>
              </p:cNvPr>
              <p:cNvSpPr/>
              <p:nvPr/>
            </p:nvSpPr>
            <p:spPr>
              <a:xfrm>
                <a:off x="4148198" y="1959961"/>
                <a:ext cx="53880" cy="53707"/>
              </a:xfrm>
              <a:custGeom>
                <a:avLst/>
                <a:gdLst>
                  <a:gd name="connsiteX0" fmla="*/ 49470 w 53880"/>
                  <a:gd name="connsiteY0" fmla="*/ 41580 h 53707"/>
                  <a:gd name="connsiteX1" fmla="*/ 41135 w 53880"/>
                  <a:gd name="connsiteY1" fmla="*/ 4211 h 53707"/>
                  <a:gd name="connsiteX2" fmla="*/ 3801 w 53880"/>
                  <a:gd name="connsiteY2" fmla="*/ 12758 h 53707"/>
                  <a:gd name="connsiteX3" fmla="*/ 12525 w 53880"/>
                  <a:gd name="connsiteY3" fmla="*/ 49527 h 53707"/>
                  <a:gd name="connsiteX4" fmla="*/ 49435 w 53880"/>
                  <a:gd name="connsiteY4" fmla="*/ 41615 h 5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 h="53707">
                    <a:moveTo>
                      <a:pt x="49470" y="41580"/>
                    </a:moveTo>
                    <a:cubicBezTo>
                      <a:pt x="57735" y="29324"/>
                      <a:pt x="54062" y="12546"/>
                      <a:pt x="41135" y="4211"/>
                    </a:cubicBezTo>
                    <a:cubicBezTo>
                      <a:pt x="27996" y="-3842"/>
                      <a:pt x="11289" y="7"/>
                      <a:pt x="3801" y="12758"/>
                    </a:cubicBezTo>
                    <a:cubicBezTo>
                      <a:pt x="-3687" y="25509"/>
                      <a:pt x="234" y="41968"/>
                      <a:pt x="12525" y="49527"/>
                    </a:cubicBezTo>
                    <a:cubicBezTo>
                      <a:pt x="24675" y="57368"/>
                      <a:pt x="41170" y="53871"/>
                      <a:pt x="49435" y="416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4CBE1C93-FB26-426E-2D29-FDEB3A9B6291}"/>
                  </a:ext>
                </a:extLst>
              </p:cNvPr>
              <p:cNvSpPr/>
              <p:nvPr/>
            </p:nvSpPr>
            <p:spPr>
              <a:xfrm>
                <a:off x="4193167" y="1989907"/>
                <a:ext cx="53806" cy="53732"/>
              </a:xfrm>
              <a:custGeom>
                <a:avLst/>
                <a:gdLst>
                  <a:gd name="connsiteX0" fmla="*/ 48652 w 53806"/>
                  <a:gd name="connsiteY0" fmla="*/ 42751 h 53732"/>
                  <a:gd name="connsiteX1" fmla="*/ 42224 w 53806"/>
                  <a:gd name="connsiteY1" fmla="*/ 5029 h 53732"/>
                  <a:gd name="connsiteX2" fmla="*/ 4537 w 53806"/>
                  <a:gd name="connsiteY2" fmla="*/ 11633 h 53732"/>
                  <a:gd name="connsiteX3" fmla="*/ 11354 w 53806"/>
                  <a:gd name="connsiteY3" fmla="*/ 48826 h 53732"/>
                  <a:gd name="connsiteX4" fmla="*/ 48687 w 53806"/>
                  <a:gd name="connsiteY4" fmla="*/ 42751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6" h="53732">
                    <a:moveTo>
                      <a:pt x="48652" y="42751"/>
                    </a:moveTo>
                    <a:cubicBezTo>
                      <a:pt x="57482" y="30954"/>
                      <a:pt x="54727" y="13894"/>
                      <a:pt x="42224" y="5029"/>
                    </a:cubicBezTo>
                    <a:cubicBezTo>
                      <a:pt x="29614" y="-3696"/>
                      <a:pt x="12766" y="-799"/>
                      <a:pt x="4537" y="11633"/>
                    </a:cubicBezTo>
                    <a:cubicBezTo>
                      <a:pt x="-3552" y="23890"/>
                      <a:pt x="-549" y="40596"/>
                      <a:pt x="11354" y="48826"/>
                    </a:cubicBezTo>
                    <a:cubicBezTo>
                      <a:pt x="23186" y="57197"/>
                      <a:pt x="39786" y="54654"/>
                      <a:pt x="48687" y="4275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Freeform: Shape 1121">
                <a:extLst>
                  <a:ext uri="{FF2B5EF4-FFF2-40B4-BE49-F238E27FC236}">
                    <a16:creationId xmlns:a16="http://schemas.microsoft.com/office/drawing/2014/main" id="{76CA4A09-932F-300A-3A0C-94A3C1639E75}"/>
                  </a:ext>
                </a:extLst>
              </p:cNvPr>
              <p:cNvSpPr/>
              <p:nvPr/>
            </p:nvSpPr>
            <p:spPr>
              <a:xfrm>
                <a:off x="4236519" y="2022042"/>
                <a:ext cx="53802" cy="53732"/>
              </a:xfrm>
              <a:custGeom>
                <a:avLst/>
                <a:gdLst>
                  <a:gd name="connsiteX0" fmla="*/ 47932 w 53802"/>
                  <a:gd name="connsiteY0" fmla="*/ 43746 h 53732"/>
                  <a:gd name="connsiteX1" fmla="*/ 43234 w 53802"/>
                  <a:gd name="connsiteY1" fmla="*/ 5812 h 53732"/>
                  <a:gd name="connsiteX2" fmla="*/ 5300 w 53802"/>
                  <a:gd name="connsiteY2" fmla="*/ 10616 h 53732"/>
                  <a:gd name="connsiteX3" fmla="*/ 10351 w 53802"/>
                  <a:gd name="connsiteY3" fmla="*/ 48091 h 53732"/>
                  <a:gd name="connsiteX4" fmla="*/ 47932 w 53802"/>
                  <a:gd name="connsiteY4" fmla="*/ 43746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32">
                    <a:moveTo>
                      <a:pt x="47932" y="43746"/>
                    </a:moveTo>
                    <a:cubicBezTo>
                      <a:pt x="57257" y="32338"/>
                      <a:pt x="55314" y="15172"/>
                      <a:pt x="43234" y="5812"/>
                    </a:cubicBezTo>
                    <a:cubicBezTo>
                      <a:pt x="31084" y="-3548"/>
                      <a:pt x="14095" y="-1358"/>
                      <a:pt x="5300" y="10616"/>
                    </a:cubicBezTo>
                    <a:cubicBezTo>
                      <a:pt x="-3424" y="22448"/>
                      <a:pt x="-1128" y="39225"/>
                      <a:pt x="10351" y="48091"/>
                    </a:cubicBezTo>
                    <a:cubicBezTo>
                      <a:pt x="21830" y="56992"/>
                      <a:pt x="38501" y="55226"/>
                      <a:pt x="47932" y="43746"/>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3" name="Freeform: Shape 1122">
                <a:extLst>
                  <a:ext uri="{FF2B5EF4-FFF2-40B4-BE49-F238E27FC236}">
                    <a16:creationId xmlns:a16="http://schemas.microsoft.com/office/drawing/2014/main" id="{7E7E6804-96F1-F508-2AD5-82ACB3D132D5}"/>
                  </a:ext>
                </a:extLst>
              </p:cNvPr>
              <p:cNvSpPr/>
              <p:nvPr/>
            </p:nvSpPr>
            <p:spPr>
              <a:xfrm>
                <a:off x="4278396" y="2056080"/>
                <a:ext cx="53824" cy="53768"/>
              </a:xfrm>
              <a:custGeom>
                <a:avLst/>
                <a:gdLst>
                  <a:gd name="connsiteX0" fmla="*/ 47238 w 53824"/>
                  <a:gd name="connsiteY0" fmla="*/ 44640 h 53768"/>
                  <a:gd name="connsiteX1" fmla="*/ 44165 w 53824"/>
                  <a:gd name="connsiteY1" fmla="*/ 6529 h 53768"/>
                  <a:gd name="connsiteX2" fmla="*/ 6055 w 53824"/>
                  <a:gd name="connsiteY2" fmla="*/ 9708 h 53768"/>
                  <a:gd name="connsiteX3" fmla="*/ 9481 w 53824"/>
                  <a:gd name="connsiteY3" fmla="*/ 47395 h 53768"/>
                  <a:gd name="connsiteX4" fmla="*/ 47238 w 53824"/>
                  <a:gd name="connsiteY4" fmla="*/ 44640 h 5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4" h="53768">
                    <a:moveTo>
                      <a:pt x="47238" y="44640"/>
                    </a:moveTo>
                    <a:cubicBezTo>
                      <a:pt x="57057" y="33620"/>
                      <a:pt x="55786" y="16455"/>
                      <a:pt x="44165" y="6529"/>
                    </a:cubicBezTo>
                    <a:cubicBezTo>
                      <a:pt x="32474" y="-3290"/>
                      <a:pt x="15379" y="-1877"/>
                      <a:pt x="6055" y="9708"/>
                    </a:cubicBezTo>
                    <a:cubicBezTo>
                      <a:pt x="-3199" y="21187"/>
                      <a:pt x="-1681" y="38035"/>
                      <a:pt x="9481" y="47395"/>
                    </a:cubicBezTo>
                    <a:cubicBezTo>
                      <a:pt x="20571" y="56826"/>
                      <a:pt x="37349" y="55696"/>
                      <a:pt x="47238" y="4464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4" name="Freeform: Shape 1123">
                <a:extLst>
                  <a:ext uri="{FF2B5EF4-FFF2-40B4-BE49-F238E27FC236}">
                    <a16:creationId xmlns:a16="http://schemas.microsoft.com/office/drawing/2014/main" id="{865E8BB3-9D9D-EA63-D60C-992298EE65BC}"/>
                  </a:ext>
                </a:extLst>
              </p:cNvPr>
              <p:cNvSpPr/>
              <p:nvPr/>
            </p:nvSpPr>
            <p:spPr>
              <a:xfrm>
                <a:off x="4318859" y="2091858"/>
                <a:ext cx="53825" cy="53764"/>
              </a:xfrm>
              <a:custGeom>
                <a:avLst/>
                <a:gdLst>
                  <a:gd name="connsiteX0" fmla="*/ 46511 w 53825"/>
                  <a:gd name="connsiteY0" fmla="*/ 45455 h 53764"/>
                  <a:gd name="connsiteX1" fmla="*/ 44993 w 53825"/>
                  <a:gd name="connsiteY1" fmla="*/ 7238 h 53764"/>
                  <a:gd name="connsiteX2" fmla="*/ 6775 w 53825"/>
                  <a:gd name="connsiteY2" fmla="*/ 8863 h 53764"/>
                  <a:gd name="connsiteX3" fmla="*/ 8683 w 53825"/>
                  <a:gd name="connsiteY3" fmla="*/ 46656 h 53764"/>
                  <a:gd name="connsiteX4" fmla="*/ 46511 w 53825"/>
                  <a:gd name="connsiteY4" fmla="*/ 45455 h 5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5" h="53764">
                    <a:moveTo>
                      <a:pt x="46511" y="45455"/>
                    </a:moveTo>
                    <a:cubicBezTo>
                      <a:pt x="56825" y="34753"/>
                      <a:pt x="56154" y="17658"/>
                      <a:pt x="44993" y="7238"/>
                    </a:cubicBezTo>
                    <a:cubicBezTo>
                      <a:pt x="33654" y="-3005"/>
                      <a:pt x="16595" y="-2299"/>
                      <a:pt x="6775" y="8863"/>
                    </a:cubicBezTo>
                    <a:cubicBezTo>
                      <a:pt x="-2938" y="19918"/>
                      <a:pt x="-2125" y="36907"/>
                      <a:pt x="8683" y="46656"/>
                    </a:cubicBezTo>
                    <a:cubicBezTo>
                      <a:pt x="19350" y="56581"/>
                      <a:pt x="36268" y="56051"/>
                      <a:pt x="46511" y="454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Freeform: Shape 1124">
                <a:extLst>
                  <a:ext uri="{FF2B5EF4-FFF2-40B4-BE49-F238E27FC236}">
                    <a16:creationId xmlns:a16="http://schemas.microsoft.com/office/drawing/2014/main" id="{C2EB71F6-CC55-F338-3A27-F782FE45F808}"/>
                  </a:ext>
                </a:extLst>
              </p:cNvPr>
              <p:cNvSpPr/>
              <p:nvPr/>
            </p:nvSpPr>
            <p:spPr>
              <a:xfrm>
                <a:off x="4357884" y="2129175"/>
                <a:ext cx="53791" cy="53821"/>
              </a:xfrm>
              <a:custGeom>
                <a:avLst/>
                <a:gdLst>
                  <a:gd name="connsiteX0" fmla="*/ 45774 w 53791"/>
                  <a:gd name="connsiteY0" fmla="*/ 46213 h 53821"/>
                  <a:gd name="connsiteX1" fmla="*/ 45703 w 53791"/>
                  <a:gd name="connsiteY1" fmla="*/ 7996 h 53821"/>
                  <a:gd name="connsiteX2" fmla="*/ 7486 w 53791"/>
                  <a:gd name="connsiteY2" fmla="*/ 8138 h 53821"/>
                  <a:gd name="connsiteX3" fmla="*/ 7910 w 53791"/>
                  <a:gd name="connsiteY3" fmla="*/ 46001 h 53821"/>
                  <a:gd name="connsiteX4" fmla="*/ 45774 w 53791"/>
                  <a:gd name="connsiteY4" fmla="*/ 46248 h 5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1" h="53821">
                    <a:moveTo>
                      <a:pt x="45774" y="46213"/>
                    </a:moveTo>
                    <a:cubicBezTo>
                      <a:pt x="56406" y="36006"/>
                      <a:pt x="56547" y="18698"/>
                      <a:pt x="45703" y="7996"/>
                    </a:cubicBezTo>
                    <a:cubicBezTo>
                      <a:pt x="34966" y="-2812"/>
                      <a:pt x="17623" y="-2564"/>
                      <a:pt x="7486" y="8138"/>
                    </a:cubicBezTo>
                    <a:cubicBezTo>
                      <a:pt x="-2756" y="18910"/>
                      <a:pt x="-2368" y="35652"/>
                      <a:pt x="7910" y="46001"/>
                    </a:cubicBezTo>
                    <a:cubicBezTo>
                      <a:pt x="18330" y="56244"/>
                      <a:pt x="35072" y="56527"/>
                      <a:pt x="45774" y="4624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 name="Freeform: Shape 1125">
                <a:extLst>
                  <a:ext uri="{FF2B5EF4-FFF2-40B4-BE49-F238E27FC236}">
                    <a16:creationId xmlns:a16="http://schemas.microsoft.com/office/drawing/2014/main" id="{20703FFB-5947-EF83-A514-F03817DAE004}"/>
                  </a:ext>
                </a:extLst>
              </p:cNvPr>
              <p:cNvSpPr/>
              <p:nvPr/>
            </p:nvSpPr>
            <p:spPr>
              <a:xfrm>
                <a:off x="4395423" y="2168013"/>
                <a:ext cx="53802" cy="53791"/>
              </a:xfrm>
              <a:custGeom>
                <a:avLst/>
                <a:gdLst>
                  <a:gd name="connsiteX0" fmla="*/ 45003 w 53802"/>
                  <a:gd name="connsiteY0" fmla="*/ 46934 h 53791"/>
                  <a:gd name="connsiteX1" fmla="*/ 46451 w 53802"/>
                  <a:gd name="connsiteY1" fmla="*/ 8753 h 53791"/>
                  <a:gd name="connsiteX2" fmla="*/ 8235 w 53802"/>
                  <a:gd name="connsiteY2" fmla="*/ 7410 h 53791"/>
                  <a:gd name="connsiteX3" fmla="*/ 7175 w 53802"/>
                  <a:gd name="connsiteY3" fmla="*/ 45239 h 53791"/>
                  <a:gd name="connsiteX4" fmla="*/ 45003 w 53802"/>
                  <a:gd name="connsiteY4" fmla="*/ 46970 h 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91">
                    <a:moveTo>
                      <a:pt x="45003" y="46934"/>
                    </a:moveTo>
                    <a:cubicBezTo>
                      <a:pt x="56059" y="37151"/>
                      <a:pt x="56871" y="19914"/>
                      <a:pt x="46451" y="8753"/>
                    </a:cubicBezTo>
                    <a:cubicBezTo>
                      <a:pt x="36032" y="-2409"/>
                      <a:pt x="18866" y="-2938"/>
                      <a:pt x="8235" y="7410"/>
                    </a:cubicBezTo>
                    <a:cubicBezTo>
                      <a:pt x="-2361" y="17689"/>
                      <a:pt x="-2750" y="34572"/>
                      <a:pt x="7175" y="45239"/>
                    </a:cubicBezTo>
                    <a:cubicBezTo>
                      <a:pt x="17135" y="55870"/>
                      <a:pt x="33878" y="56753"/>
                      <a:pt x="45003" y="4697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7" name="Freeform: Shape 1126">
                <a:extLst>
                  <a:ext uri="{FF2B5EF4-FFF2-40B4-BE49-F238E27FC236}">
                    <a16:creationId xmlns:a16="http://schemas.microsoft.com/office/drawing/2014/main" id="{3166B4B6-6152-4A17-8A5F-2795166933C3}"/>
                  </a:ext>
                </a:extLst>
              </p:cNvPr>
              <p:cNvSpPr/>
              <p:nvPr/>
            </p:nvSpPr>
            <p:spPr>
              <a:xfrm>
                <a:off x="4431364" y="2208273"/>
                <a:ext cx="53809" cy="53721"/>
              </a:xfrm>
              <a:custGeom>
                <a:avLst/>
                <a:gdLst>
                  <a:gd name="connsiteX0" fmla="*/ 43923 w 53809"/>
                  <a:gd name="connsiteY0" fmla="*/ 47893 h 53721"/>
                  <a:gd name="connsiteX1" fmla="*/ 47208 w 53809"/>
                  <a:gd name="connsiteY1" fmla="*/ 9676 h 53721"/>
                  <a:gd name="connsiteX2" fmla="*/ 9062 w 53809"/>
                  <a:gd name="connsiteY2" fmla="*/ 6639 h 53721"/>
                  <a:gd name="connsiteX3" fmla="*/ 6378 w 53809"/>
                  <a:gd name="connsiteY3" fmla="*/ 44326 h 53721"/>
                  <a:gd name="connsiteX4" fmla="*/ 43923 w 53809"/>
                  <a:gd name="connsiteY4" fmla="*/ 47858 h 5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 h="53721">
                    <a:moveTo>
                      <a:pt x="43923" y="47893"/>
                    </a:moveTo>
                    <a:cubicBezTo>
                      <a:pt x="55685" y="38851"/>
                      <a:pt x="57169" y="21368"/>
                      <a:pt x="47208" y="9676"/>
                    </a:cubicBezTo>
                    <a:cubicBezTo>
                      <a:pt x="37248" y="-2015"/>
                      <a:pt x="20047" y="-3216"/>
                      <a:pt x="9062" y="6639"/>
                    </a:cubicBezTo>
                    <a:cubicBezTo>
                      <a:pt x="-1958" y="16529"/>
                      <a:pt x="-3017" y="33306"/>
                      <a:pt x="6378" y="44326"/>
                    </a:cubicBezTo>
                    <a:cubicBezTo>
                      <a:pt x="15773" y="55346"/>
                      <a:pt x="32233" y="56865"/>
                      <a:pt x="43923" y="4785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8" name="Freeform: Shape 1127">
              <a:extLst>
                <a:ext uri="{FF2B5EF4-FFF2-40B4-BE49-F238E27FC236}">
                  <a16:creationId xmlns:a16="http://schemas.microsoft.com/office/drawing/2014/main" id="{653F4B42-2FA0-9986-56B7-A749B240783D}"/>
                </a:ext>
              </a:extLst>
            </p:cNvPr>
            <p:cNvSpPr/>
            <p:nvPr/>
          </p:nvSpPr>
          <p:spPr>
            <a:xfrm>
              <a:off x="3883415" y="254304"/>
              <a:ext cx="1846422" cy="1896753"/>
            </a:xfrm>
            <a:custGeom>
              <a:avLst/>
              <a:gdLst>
                <a:gd name="connsiteX0" fmla="*/ 1846423 w 1846422"/>
                <a:gd name="connsiteY0" fmla="*/ 0 h 1896753"/>
                <a:gd name="connsiteX1" fmla="*/ 793164 w 1846422"/>
                <a:gd name="connsiteY1" fmla="*/ 0 h 1896753"/>
                <a:gd name="connsiteX2" fmla="*/ 121721 w 1846422"/>
                <a:gd name="connsiteY2" fmla="*/ 1212802 h 1896753"/>
                <a:gd name="connsiteX3" fmla="*/ 122251 w 1846422"/>
                <a:gd name="connsiteY3" fmla="*/ 1632445 h 1896753"/>
                <a:gd name="connsiteX4" fmla="*/ 705676 w 1846422"/>
                <a:gd name="connsiteY4" fmla="*/ 1877287 h 1896753"/>
                <a:gd name="connsiteX5" fmla="*/ 1846423 w 1846422"/>
                <a:gd name="connsiteY5" fmla="*/ 151278 h 1896753"/>
                <a:gd name="connsiteX6" fmla="*/ 1846423 w 1846422"/>
                <a:gd name="connsiteY6" fmla="*/ 0 h 18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422" h="1896753">
                  <a:moveTo>
                    <a:pt x="1846423" y="0"/>
                  </a:moveTo>
                  <a:lnTo>
                    <a:pt x="793164" y="0"/>
                  </a:lnTo>
                  <a:cubicBezTo>
                    <a:pt x="447058" y="627787"/>
                    <a:pt x="173007" y="1128386"/>
                    <a:pt x="121721" y="1212802"/>
                  </a:cubicBezTo>
                  <a:cubicBezTo>
                    <a:pt x="-77522" y="1540788"/>
                    <a:pt x="925" y="1569963"/>
                    <a:pt x="122251" y="1632445"/>
                  </a:cubicBezTo>
                  <a:cubicBezTo>
                    <a:pt x="243577" y="1694927"/>
                    <a:pt x="625639" y="1971770"/>
                    <a:pt x="705676" y="1877287"/>
                  </a:cubicBezTo>
                  <a:cubicBezTo>
                    <a:pt x="741208" y="1835362"/>
                    <a:pt x="1272606" y="1038601"/>
                    <a:pt x="1846423" y="151278"/>
                  </a:cubicBezTo>
                  <a:lnTo>
                    <a:pt x="1846423" y="0"/>
                  </a:lnTo>
                  <a:close/>
                </a:path>
              </a:pathLst>
            </a:custGeom>
            <a:solidFill>
              <a:srgbClr val="C14F8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9" name="Graphic 1091">
            <a:extLst>
              <a:ext uri="{FF2B5EF4-FFF2-40B4-BE49-F238E27FC236}">
                <a16:creationId xmlns:a16="http://schemas.microsoft.com/office/drawing/2014/main" id="{3CD88895-073D-FD42-EE42-7F39650A92C5}"/>
              </a:ext>
            </a:extLst>
          </p:cNvPr>
          <p:cNvGrpSpPr/>
          <p:nvPr/>
        </p:nvGrpSpPr>
        <p:grpSpPr>
          <a:xfrm flipH="1">
            <a:off x="117779" y="2659112"/>
            <a:ext cx="3141010" cy="1615573"/>
            <a:chOff x="2751581" y="2698770"/>
            <a:chExt cx="2978256" cy="1531861"/>
          </a:xfrm>
        </p:grpSpPr>
        <p:grpSp>
          <p:nvGrpSpPr>
            <p:cNvPr id="1130" name="Graphic 1091">
              <a:extLst>
                <a:ext uri="{FF2B5EF4-FFF2-40B4-BE49-F238E27FC236}">
                  <a16:creationId xmlns:a16="http://schemas.microsoft.com/office/drawing/2014/main" id="{BC1D58C8-6699-1BE1-9AD9-E2197FE89CF8}"/>
                </a:ext>
              </a:extLst>
            </p:cNvPr>
            <p:cNvGrpSpPr/>
            <p:nvPr/>
          </p:nvGrpSpPr>
          <p:grpSpPr>
            <a:xfrm>
              <a:off x="2751581" y="2698770"/>
              <a:ext cx="2978256" cy="1531861"/>
              <a:chOff x="2751581" y="2698770"/>
              <a:chExt cx="2978256" cy="1531861"/>
            </a:xfrm>
          </p:grpSpPr>
          <p:sp>
            <p:nvSpPr>
              <p:cNvPr id="1131" name="Freeform: Shape 1130">
                <a:extLst>
                  <a:ext uri="{FF2B5EF4-FFF2-40B4-BE49-F238E27FC236}">
                    <a16:creationId xmlns:a16="http://schemas.microsoft.com/office/drawing/2014/main" id="{408741AB-A4A2-039C-FD67-C270A146D0DD}"/>
                  </a:ext>
                </a:extLst>
              </p:cNvPr>
              <p:cNvSpPr/>
              <p:nvPr/>
            </p:nvSpPr>
            <p:spPr>
              <a:xfrm>
                <a:off x="2756195" y="2704342"/>
                <a:ext cx="2973643" cy="1516630"/>
              </a:xfrm>
              <a:custGeom>
                <a:avLst/>
                <a:gdLst>
                  <a:gd name="connsiteX0" fmla="*/ 2973644 w 2973643"/>
                  <a:gd name="connsiteY0" fmla="*/ 430988 h 1516630"/>
                  <a:gd name="connsiteX1" fmla="*/ 2187903 w 2973643"/>
                  <a:gd name="connsiteY1" fmla="*/ 432507 h 1516630"/>
                  <a:gd name="connsiteX2" fmla="*/ 1859705 w 2973643"/>
                  <a:gd name="connsiteY2" fmla="*/ 423783 h 1516630"/>
                  <a:gd name="connsiteX3" fmla="*/ 1482022 w 2973643"/>
                  <a:gd name="connsiteY3" fmla="*/ 288152 h 1516630"/>
                  <a:gd name="connsiteX4" fmla="*/ 1138706 w 2973643"/>
                  <a:gd name="connsiteY4" fmla="*/ 240081 h 1516630"/>
                  <a:gd name="connsiteX5" fmla="*/ 589366 w 2973643"/>
                  <a:gd name="connsiteY5" fmla="*/ 11769 h 1516630"/>
                  <a:gd name="connsiteX6" fmla="*/ 479519 w 2973643"/>
                  <a:gd name="connsiteY6" fmla="*/ 97597 h 1516630"/>
                  <a:gd name="connsiteX7" fmla="*/ 1003075 w 2973643"/>
                  <a:gd name="connsiteY7" fmla="*/ 385990 h 1516630"/>
                  <a:gd name="connsiteX8" fmla="*/ 749015 w 2973643"/>
                  <a:gd name="connsiteY8" fmla="*/ 360241 h 1516630"/>
                  <a:gd name="connsiteX9" fmla="*/ 252903 w 2973643"/>
                  <a:gd name="connsiteY9" fmla="*/ 262403 h 1516630"/>
                  <a:gd name="connsiteX10" fmla="*/ 177387 w 2973643"/>
                  <a:gd name="connsiteY10" fmla="*/ 370555 h 1516630"/>
                  <a:gd name="connsiteX11" fmla="*/ 874332 w 2973643"/>
                  <a:gd name="connsiteY11" fmla="*/ 576544 h 1516630"/>
                  <a:gd name="connsiteX12" fmla="*/ 302705 w 2973643"/>
                  <a:gd name="connsiteY12" fmla="*/ 562804 h 1516630"/>
                  <a:gd name="connsiteX13" fmla="*/ 573 w 2973643"/>
                  <a:gd name="connsiteY13" fmla="*/ 633198 h 1516630"/>
                  <a:gd name="connsiteX14" fmla="*/ 283808 w 2973643"/>
                  <a:gd name="connsiteY14" fmla="*/ 744776 h 1516630"/>
                  <a:gd name="connsiteX15" fmla="*/ 876028 w 2973643"/>
                  <a:gd name="connsiteY15" fmla="*/ 809165 h 1516630"/>
                  <a:gd name="connsiteX16" fmla="*/ 353319 w 2973643"/>
                  <a:gd name="connsiteY16" fmla="*/ 850349 h 1516630"/>
                  <a:gd name="connsiteX17" fmla="*/ 85519 w 2973643"/>
                  <a:gd name="connsiteY17" fmla="*/ 955922 h 1516630"/>
                  <a:gd name="connsiteX18" fmla="*/ 752441 w 2973643"/>
                  <a:gd name="connsiteY18" fmla="*/ 1048603 h 1516630"/>
                  <a:gd name="connsiteX19" fmla="*/ 1190168 w 2973643"/>
                  <a:gd name="connsiteY19" fmla="*/ 1138706 h 1516630"/>
                  <a:gd name="connsiteX20" fmla="*/ 1231387 w 2973643"/>
                  <a:gd name="connsiteY20" fmla="*/ 1179925 h 1516630"/>
                  <a:gd name="connsiteX21" fmla="*/ 919825 w 2973643"/>
                  <a:gd name="connsiteY21" fmla="*/ 1277763 h 1516630"/>
                  <a:gd name="connsiteX22" fmla="*/ 773033 w 2973643"/>
                  <a:gd name="connsiteY22" fmla="*/ 1483752 h 1516630"/>
                  <a:gd name="connsiteX23" fmla="*/ 1004771 w 2973643"/>
                  <a:gd name="connsiteY23" fmla="*/ 1473439 h 1516630"/>
                  <a:gd name="connsiteX24" fmla="*/ 1362674 w 2973643"/>
                  <a:gd name="connsiteY24" fmla="*/ 1411628 h 1516630"/>
                  <a:gd name="connsiteX25" fmla="*/ 1815872 w 2973643"/>
                  <a:gd name="connsiteY25" fmla="*/ 1138671 h 1516630"/>
                  <a:gd name="connsiteX26" fmla="*/ 2167276 w 2973643"/>
                  <a:gd name="connsiteY26" fmla="*/ 1049804 h 1516630"/>
                  <a:gd name="connsiteX27" fmla="*/ 2973608 w 2973643"/>
                  <a:gd name="connsiteY27" fmla="*/ 1056056 h 1516630"/>
                  <a:gd name="connsiteX28" fmla="*/ 2973608 w 2973643"/>
                  <a:gd name="connsiteY28" fmla="*/ 430882 h 151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3643" h="1516630">
                    <a:moveTo>
                      <a:pt x="2973644" y="430988"/>
                    </a:moveTo>
                    <a:cubicBezTo>
                      <a:pt x="2519881" y="432118"/>
                      <a:pt x="2203444" y="432789"/>
                      <a:pt x="2187903" y="432507"/>
                    </a:cubicBezTo>
                    <a:cubicBezTo>
                      <a:pt x="2076396" y="430600"/>
                      <a:pt x="1904985" y="427209"/>
                      <a:pt x="1859705" y="423783"/>
                    </a:cubicBezTo>
                    <a:cubicBezTo>
                      <a:pt x="1791041" y="418626"/>
                      <a:pt x="1634819" y="336223"/>
                      <a:pt x="1482022" y="288152"/>
                    </a:cubicBezTo>
                    <a:cubicBezTo>
                      <a:pt x="1329261" y="240081"/>
                      <a:pt x="1184870" y="246438"/>
                      <a:pt x="1138706" y="240081"/>
                    </a:cubicBezTo>
                    <a:cubicBezTo>
                      <a:pt x="1051112" y="228072"/>
                      <a:pt x="714683" y="66692"/>
                      <a:pt x="589366" y="11769"/>
                    </a:cubicBezTo>
                    <a:cubicBezTo>
                      <a:pt x="490115" y="-31746"/>
                      <a:pt x="438300" y="56414"/>
                      <a:pt x="479519" y="97597"/>
                    </a:cubicBezTo>
                    <a:cubicBezTo>
                      <a:pt x="517136" y="135249"/>
                      <a:pt x="805669" y="301892"/>
                      <a:pt x="1003075" y="385990"/>
                    </a:cubicBezTo>
                    <a:cubicBezTo>
                      <a:pt x="1046449" y="404462"/>
                      <a:pt x="852010" y="385990"/>
                      <a:pt x="749015" y="360241"/>
                    </a:cubicBezTo>
                    <a:cubicBezTo>
                      <a:pt x="646020" y="334492"/>
                      <a:pt x="311252" y="276143"/>
                      <a:pt x="252903" y="262403"/>
                    </a:cubicBezTo>
                    <a:cubicBezTo>
                      <a:pt x="194553" y="248663"/>
                      <a:pt x="167074" y="303587"/>
                      <a:pt x="177387" y="370555"/>
                    </a:cubicBezTo>
                    <a:cubicBezTo>
                      <a:pt x="187701" y="437523"/>
                      <a:pt x="778190" y="557648"/>
                      <a:pt x="874332" y="576544"/>
                    </a:cubicBezTo>
                    <a:cubicBezTo>
                      <a:pt x="970475" y="595441"/>
                      <a:pt x="450344" y="578239"/>
                      <a:pt x="302705" y="562804"/>
                    </a:cubicBezTo>
                    <a:cubicBezTo>
                      <a:pt x="155065" y="547369"/>
                      <a:pt x="9156" y="531899"/>
                      <a:pt x="573" y="633198"/>
                    </a:cubicBezTo>
                    <a:cubicBezTo>
                      <a:pt x="-8010" y="734498"/>
                      <a:pt x="79550" y="732767"/>
                      <a:pt x="283808" y="744776"/>
                    </a:cubicBezTo>
                    <a:cubicBezTo>
                      <a:pt x="488067" y="756785"/>
                      <a:pt x="796203" y="788538"/>
                      <a:pt x="876028" y="809165"/>
                    </a:cubicBezTo>
                    <a:cubicBezTo>
                      <a:pt x="955852" y="829757"/>
                      <a:pt x="466627" y="850349"/>
                      <a:pt x="353319" y="850349"/>
                    </a:cubicBezTo>
                    <a:cubicBezTo>
                      <a:pt x="240011" y="850349"/>
                      <a:pt x="82587" y="832512"/>
                      <a:pt x="85519" y="955922"/>
                    </a:cubicBezTo>
                    <a:cubicBezTo>
                      <a:pt x="88309" y="1074776"/>
                      <a:pt x="543838" y="1046025"/>
                      <a:pt x="752441" y="1048603"/>
                    </a:cubicBezTo>
                    <a:cubicBezTo>
                      <a:pt x="961009" y="1051182"/>
                      <a:pt x="1115501" y="1105257"/>
                      <a:pt x="1190168" y="1138706"/>
                    </a:cubicBezTo>
                    <a:cubicBezTo>
                      <a:pt x="1264836" y="1172190"/>
                      <a:pt x="1231387" y="1179925"/>
                      <a:pt x="1231387" y="1179925"/>
                    </a:cubicBezTo>
                    <a:cubicBezTo>
                      <a:pt x="1231387" y="1179925"/>
                      <a:pt x="1035676" y="1257171"/>
                      <a:pt x="919825" y="1277763"/>
                    </a:cubicBezTo>
                    <a:cubicBezTo>
                      <a:pt x="803974" y="1298355"/>
                      <a:pt x="755019" y="1406506"/>
                      <a:pt x="773033" y="1483752"/>
                    </a:cubicBezTo>
                    <a:cubicBezTo>
                      <a:pt x="791082" y="1560998"/>
                      <a:pt x="912090" y="1478596"/>
                      <a:pt x="1004771" y="1473439"/>
                    </a:cubicBezTo>
                    <a:cubicBezTo>
                      <a:pt x="1097452" y="1468282"/>
                      <a:pt x="1259679" y="1427098"/>
                      <a:pt x="1362674" y="1411628"/>
                    </a:cubicBezTo>
                    <a:cubicBezTo>
                      <a:pt x="1465668" y="1396157"/>
                      <a:pt x="1656258" y="1228809"/>
                      <a:pt x="1815872" y="1138671"/>
                    </a:cubicBezTo>
                    <a:cubicBezTo>
                      <a:pt x="1944615" y="1065981"/>
                      <a:pt x="2048246" y="1055279"/>
                      <a:pt x="2167276" y="1049804"/>
                    </a:cubicBezTo>
                    <a:cubicBezTo>
                      <a:pt x="2175046" y="1049451"/>
                      <a:pt x="2501797" y="1052065"/>
                      <a:pt x="2973608" y="1056056"/>
                    </a:cubicBezTo>
                    <a:lnTo>
                      <a:pt x="2973608" y="430882"/>
                    </a:lnTo>
                    <a:close/>
                  </a:path>
                </a:pathLst>
              </a:custGeom>
              <a:solidFill>
                <a:srgbClr val="CF9E7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2" name="Freeform: Shape 1131">
                <a:extLst>
                  <a:ext uri="{FF2B5EF4-FFF2-40B4-BE49-F238E27FC236}">
                    <a16:creationId xmlns:a16="http://schemas.microsoft.com/office/drawing/2014/main" id="{0231D79A-CF3C-5853-B694-A96967703FBF}"/>
                  </a:ext>
                </a:extLst>
              </p:cNvPr>
              <p:cNvSpPr/>
              <p:nvPr/>
            </p:nvSpPr>
            <p:spPr>
              <a:xfrm>
                <a:off x="3522639" y="4118009"/>
                <a:ext cx="206114" cy="112623"/>
              </a:xfrm>
              <a:custGeom>
                <a:avLst/>
                <a:gdLst>
                  <a:gd name="connsiteX0" fmla="*/ 206115 w 206114"/>
                  <a:gd name="connsiteY0" fmla="*/ 65600 h 112623"/>
                  <a:gd name="connsiteX1" fmla="*/ 104674 w 206114"/>
                  <a:gd name="connsiteY1" fmla="*/ 2270 h 112623"/>
                  <a:gd name="connsiteX2" fmla="*/ 125 w 206114"/>
                  <a:gd name="connsiteY2" fmla="*/ 58995 h 112623"/>
                  <a:gd name="connsiteX3" fmla="*/ 36011 w 206114"/>
                  <a:gd name="connsiteY3" fmla="*/ 112576 h 112623"/>
                  <a:gd name="connsiteX4" fmla="*/ 206115 w 206114"/>
                  <a:gd name="connsiteY4" fmla="*/ 65635 h 11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14" h="112623">
                    <a:moveTo>
                      <a:pt x="206115" y="65600"/>
                    </a:moveTo>
                    <a:cubicBezTo>
                      <a:pt x="206115" y="33705"/>
                      <a:pt x="143880" y="-10551"/>
                      <a:pt x="104674" y="2270"/>
                    </a:cubicBezTo>
                    <a:cubicBezTo>
                      <a:pt x="62607" y="16010"/>
                      <a:pt x="-1182" y="25299"/>
                      <a:pt x="125" y="58995"/>
                    </a:cubicBezTo>
                    <a:cubicBezTo>
                      <a:pt x="-1217" y="70050"/>
                      <a:pt x="8072" y="111269"/>
                      <a:pt x="36011" y="112576"/>
                    </a:cubicBezTo>
                    <a:cubicBezTo>
                      <a:pt x="50174" y="114342"/>
                      <a:pt x="206115" y="65635"/>
                      <a:pt x="206115" y="6563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3" name="Freeform: Shape 1132">
                <a:extLst>
                  <a:ext uri="{FF2B5EF4-FFF2-40B4-BE49-F238E27FC236}">
                    <a16:creationId xmlns:a16="http://schemas.microsoft.com/office/drawing/2014/main" id="{20A6A528-C68F-18D9-D5CF-00BE1A4D640A}"/>
                  </a:ext>
                </a:extLst>
              </p:cNvPr>
              <p:cNvSpPr/>
              <p:nvPr/>
            </p:nvSpPr>
            <p:spPr>
              <a:xfrm>
                <a:off x="2834571" y="3585002"/>
                <a:ext cx="149059" cy="121990"/>
              </a:xfrm>
              <a:custGeom>
                <a:avLst/>
                <a:gdLst>
                  <a:gd name="connsiteX0" fmla="*/ 65809 w 149059"/>
                  <a:gd name="connsiteY0" fmla="*/ 121990 h 121990"/>
                  <a:gd name="connsiteX1" fmla="*/ 149060 w 149059"/>
                  <a:gd name="connsiteY1" fmla="*/ 63535 h 121990"/>
                  <a:gd name="connsiteX2" fmla="*/ 93253 w 149059"/>
                  <a:gd name="connsiteY2" fmla="*/ 2395 h 121990"/>
                  <a:gd name="connsiteX3" fmla="*/ 1067 w 149059"/>
                  <a:gd name="connsiteY3" fmla="*/ 47146 h 121990"/>
                  <a:gd name="connsiteX4" fmla="*/ 24167 w 149059"/>
                  <a:gd name="connsiteY4" fmla="*/ 117575 h 121990"/>
                  <a:gd name="connsiteX5" fmla="*/ 65809 w 149059"/>
                  <a:gd name="connsiteY5" fmla="*/ 121990 h 1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59" h="121990">
                    <a:moveTo>
                      <a:pt x="65809" y="121990"/>
                    </a:moveTo>
                    <a:cubicBezTo>
                      <a:pt x="114975" y="121990"/>
                      <a:pt x="149060" y="115350"/>
                      <a:pt x="149060" y="63535"/>
                    </a:cubicBezTo>
                    <a:cubicBezTo>
                      <a:pt x="149060" y="11720"/>
                      <a:pt x="118437" y="4514"/>
                      <a:pt x="93253" y="2395"/>
                    </a:cubicBezTo>
                    <a:cubicBezTo>
                      <a:pt x="45394" y="-1596"/>
                      <a:pt x="6471" y="-7283"/>
                      <a:pt x="1067" y="47146"/>
                    </a:cubicBezTo>
                    <a:cubicBezTo>
                      <a:pt x="-2430" y="82149"/>
                      <a:pt x="2020" y="113160"/>
                      <a:pt x="24167" y="117575"/>
                    </a:cubicBezTo>
                    <a:cubicBezTo>
                      <a:pt x="38507" y="120436"/>
                      <a:pt x="65809" y="121990"/>
                      <a:pt x="65809" y="12199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Freeform: Shape 1133">
                <a:extLst>
                  <a:ext uri="{FF2B5EF4-FFF2-40B4-BE49-F238E27FC236}">
                    <a16:creationId xmlns:a16="http://schemas.microsoft.com/office/drawing/2014/main" id="{C8AFBA11-1D81-A367-E02F-4F31821D4DC2}"/>
                  </a:ext>
                </a:extLst>
              </p:cNvPr>
              <p:cNvSpPr/>
              <p:nvPr/>
            </p:nvSpPr>
            <p:spPr>
              <a:xfrm>
                <a:off x="2751581" y="3275312"/>
                <a:ext cx="149046" cy="122025"/>
              </a:xfrm>
              <a:custGeom>
                <a:avLst/>
                <a:gdLst>
                  <a:gd name="connsiteX0" fmla="*/ 65761 w 149046"/>
                  <a:gd name="connsiteY0" fmla="*/ 122026 h 122025"/>
                  <a:gd name="connsiteX1" fmla="*/ 149046 w 149046"/>
                  <a:gd name="connsiteY1" fmla="*/ 63535 h 122025"/>
                  <a:gd name="connsiteX2" fmla="*/ 93240 w 149046"/>
                  <a:gd name="connsiteY2" fmla="*/ 2395 h 122025"/>
                  <a:gd name="connsiteX3" fmla="*/ 1053 w 149046"/>
                  <a:gd name="connsiteY3" fmla="*/ 47146 h 122025"/>
                  <a:gd name="connsiteX4" fmla="*/ 24153 w 149046"/>
                  <a:gd name="connsiteY4" fmla="*/ 117575 h 122025"/>
                  <a:gd name="connsiteX5" fmla="*/ 65796 w 149046"/>
                  <a:gd name="connsiteY5" fmla="*/ 122026 h 1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46" h="122025">
                    <a:moveTo>
                      <a:pt x="65761" y="122026"/>
                    </a:moveTo>
                    <a:cubicBezTo>
                      <a:pt x="114927" y="122026"/>
                      <a:pt x="149046" y="115385"/>
                      <a:pt x="149046" y="63535"/>
                    </a:cubicBezTo>
                    <a:cubicBezTo>
                      <a:pt x="149046" y="11684"/>
                      <a:pt x="118424" y="4514"/>
                      <a:pt x="93240" y="2395"/>
                    </a:cubicBezTo>
                    <a:cubicBezTo>
                      <a:pt x="45381" y="-1596"/>
                      <a:pt x="6457" y="-7283"/>
                      <a:pt x="1053" y="47146"/>
                    </a:cubicBezTo>
                    <a:cubicBezTo>
                      <a:pt x="-2408" y="82149"/>
                      <a:pt x="2007" y="113160"/>
                      <a:pt x="24153" y="117575"/>
                    </a:cubicBezTo>
                    <a:cubicBezTo>
                      <a:pt x="38493" y="120436"/>
                      <a:pt x="65796" y="122026"/>
                      <a:pt x="65796" y="12202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5" name="Freeform: Shape 1134">
                <a:extLst>
                  <a:ext uri="{FF2B5EF4-FFF2-40B4-BE49-F238E27FC236}">
                    <a16:creationId xmlns:a16="http://schemas.microsoft.com/office/drawing/2014/main" id="{F7116287-AA91-993B-5B7E-B094278DD7B4}"/>
                  </a:ext>
                </a:extLst>
              </p:cNvPr>
              <p:cNvSpPr/>
              <p:nvPr/>
            </p:nvSpPr>
            <p:spPr>
              <a:xfrm>
                <a:off x="2926582" y="2968272"/>
                <a:ext cx="139255" cy="118400"/>
              </a:xfrm>
              <a:custGeom>
                <a:avLst/>
                <a:gdLst>
                  <a:gd name="connsiteX0" fmla="*/ 51822 w 139255"/>
                  <a:gd name="connsiteY0" fmla="*/ 113900 h 118400"/>
                  <a:gd name="connsiteX1" fmla="*/ 137368 w 139255"/>
                  <a:gd name="connsiteY1" fmla="*/ 75930 h 118400"/>
                  <a:gd name="connsiteX2" fmla="*/ 97845 w 139255"/>
                  <a:gd name="connsiteY2" fmla="*/ 10835 h 118400"/>
                  <a:gd name="connsiteX3" fmla="*/ 6718 w 139255"/>
                  <a:gd name="connsiteY3" fmla="*/ 34817 h 118400"/>
                  <a:gd name="connsiteX4" fmla="*/ 15053 w 139255"/>
                  <a:gd name="connsiteY4" fmla="*/ 102492 h 118400"/>
                  <a:gd name="connsiteX5" fmla="*/ 51857 w 139255"/>
                  <a:gd name="connsiteY5" fmla="*/ 113865 h 1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55" h="118400">
                    <a:moveTo>
                      <a:pt x="51822" y="113900"/>
                    </a:moveTo>
                    <a:cubicBezTo>
                      <a:pt x="96185" y="122659"/>
                      <a:pt x="128150" y="122695"/>
                      <a:pt x="137368" y="75930"/>
                    </a:cubicBezTo>
                    <a:cubicBezTo>
                      <a:pt x="146587" y="29166"/>
                      <a:pt x="120202" y="17228"/>
                      <a:pt x="97845" y="10835"/>
                    </a:cubicBezTo>
                    <a:cubicBezTo>
                      <a:pt x="55354" y="-1280"/>
                      <a:pt x="21270" y="-13325"/>
                      <a:pt x="6718" y="34817"/>
                    </a:cubicBezTo>
                    <a:cubicBezTo>
                      <a:pt x="-2678" y="65793"/>
                      <a:pt x="-4161" y="94544"/>
                      <a:pt x="15053" y="102492"/>
                    </a:cubicBezTo>
                    <a:cubicBezTo>
                      <a:pt x="27486" y="107613"/>
                      <a:pt x="51857" y="113865"/>
                      <a:pt x="51857" y="11386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6" name="Freeform: Shape 1135">
                <a:extLst>
                  <a:ext uri="{FF2B5EF4-FFF2-40B4-BE49-F238E27FC236}">
                    <a16:creationId xmlns:a16="http://schemas.microsoft.com/office/drawing/2014/main" id="{1931143F-1388-0745-E482-D386C43FD0DE}"/>
                  </a:ext>
                </a:extLst>
              </p:cNvPr>
              <p:cNvSpPr/>
              <p:nvPr/>
            </p:nvSpPr>
            <p:spPr>
              <a:xfrm>
                <a:off x="3220370" y="2698770"/>
                <a:ext cx="117559" cy="106980"/>
              </a:xfrm>
              <a:custGeom>
                <a:avLst/>
                <a:gdLst>
                  <a:gd name="connsiteX0" fmla="*/ 33958 w 117559"/>
                  <a:gd name="connsiteY0" fmla="*/ 93244 h 106980"/>
                  <a:gd name="connsiteX1" fmla="*/ 110427 w 117559"/>
                  <a:gd name="connsiteY1" fmla="*/ 81730 h 106980"/>
                  <a:gd name="connsiteX2" fmla="*/ 93190 w 117559"/>
                  <a:gd name="connsiteY2" fmla="*/ 21226 h 106980"/>
                  <a:gd name="connsiteX3" fmla="*/ 15309 w 117559"/>
                  <a:gd name="connsiteY3" fmla="*/ 20413 h 106980"/>
                  <a:gd name="connsiteX4" fmla="*/ 7150 w 117559"/>
                  <a:gd name="connsiteY4" fmla="*/ 76149 h 106980"/>
                  <a:gd name="connsiteX5" fmla="*/ 33958 w 117559"/>
                  <a:gd name="connsiteY5" fmla="*/ 9328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59" h="106980">
                    <a:moveTo>
                      <a:pt x="33958" y="93244"/>
                    </a:moveTo>
                    <a:cubicBezTo>
                      <a:pt x="67371" y="109916"/>
                      <a:pt x="92837" y="116944"/>
                      <a:pt x="110427" y="81730"/>
                    </a:cubicBezTo>
                    <a:cubicBezTo>
                      <a:pt x="127981" y="46480"/>
                      <a:pt x="109615" y="31186"/>
                      <a:pt x="93190" y="21226"/>
                    </a:cubicBezTo>
                    <a:cubicBezTo>
                      <a:pt x="61967" y="2294"/>
                      <a:pt x="37455" y="-14766"/>
                      <a:pt x="15309" y="20413"/>
                    </a:cubicBezTo>
                    <a:cubicBezTo>
                      <a:pt x="1075" y="43054"/>
                      <a:pt x="-6449" y="65624"/>
                      <a:pt x="7150" y="76149"/>
                    </a:cubicBezTo>
                    <a:cubicBezTo>
                      <a:pt x="15909" y="82966"/>
                      <a:pt x="33958" y="93280"/>
                      <a:pt x="33958" y="9328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7" name="Freeform: Shape 1136">
              <a:extLst>
                <a:ext uri="{FF2B5EF4-FFF2-40B4-BE49-F238E27FC236}">
                  <a16:creationId xmlns:a16="http://schemas.microsoft.com/office/drawing/2014/main" id="{1170ABC4-2A8A-7FE4-9E06-FC24957285D6}"/>
                </a:ext>
              </a:extLst>
            </p:cNvPr>
            <p:cNvSpPr/>
            <p:nvPr/>
          </p:nvSpPr>
          <p:spPr>
            <a:xfrm>
              <a:off x="4839308" y="2967098"/>
              <a:ext cx="890529" cy="910634"/>
            </a:xfrm>
            <a:custGeom>
              <a:avLst/>
              <a:gdLst>
                <a:gd name="connsiteX0" fmla="*/ 890530 w 890529"/>
                <a:gd name="connsiteY0" fmla="*/ 0 h 910634"/>
                <a:gd name="connsiteX1" fmla="*/ 340413 w 890529"/>
                <a:gd name="connsiteY1" fmla="*/ 31365 h 910634"/>
                <a:gd name="connsiteX2" fmla="*/ 2572 w 890529"/>
                <a:gd name="connsiteY2" fmla="*/ 129026 h 910634"/>
                <a:gd name="connsiteX3" fmla="*/ 125204 w 890529"/>
                <a:gd name="connsiteY3" fmla="*/ 889407 h 910634"/>
                <a:gd name="connsiteX4" fmla="*/ 890530 w 890529"/>
                <a:gd name="connsiteY4" fmla="*/ 910634 h 910634"/>
                <a:gd name="connsiteX5" fmla="*/ 890530 w 890529"/>
                <a:gd name="connsiteY5" fmla="*/ 0 h 9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529" h="910634">
                  <a:moveTo>
                    <a:pt x="890530" y="0"/>
                  </a:moveTo>
                  <a:cubicBezTo>
                    <a:pt x="602774" y="18932"/>
                    <a:pt x="399539" y="31294"/>
                    <a:pt x="340413" y="31365"/>
                  </a:cubicBezTo>
                  <a:cubicBezTo>
                    <a:pt x="52692" y="31683"/>
                    <a:pt x="-14947" y="-6322"/>
                    <a:pt x="2572" y="129026"/>
                  </a:cubicBezTo>
                  <a:cubicBezTo>
                    <a:pt x="20091" y="264374"/>
                    <a:pt x="1971" y="877186"/>
                    <a:pt x="125204" y="889407"/>
                  </a:cubicBezTo>
                  <a:cubicBezTo>
                    <a:pt x="157170" y="892586"/>
                    <a:pt x="459160" y="901592"/>
                    <a:pt x="890530" y="910634"/>
                  </a:cubicBezTo>
                  <a:lnTo>
                    <a:pt x="890530" y="0"/>
                  </a:lnTo>
                  <a:close/>
                </a:path>
              </a:pathLst>
            </a:custGeom>
            <a:solidFill>
              <a:srgbClr val="192D5E"/>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38" name="Graphic 1091">
            <a:extLst>
              <a:ext uri="{FF2B5EF4-FFF2-40B4-BE49-F238E27FC236}">
                <a16:creationId xmlns:a16="http://schemas.microsoft.com/office/drawing/2014/main" id="{46A0FC2B-9856-B248-8B1F-BA0365384F2B}"/>
              </a:ext>
            </a:extLst>
          </p:cNvPr>
          <p:cNvGrpSpPr/>
          <p:nvPr/>
        </p:nvGrpSpPr>
        <p:grpSpPr>
          <a:xfrm flipH="1">
            <a:off x="2256283" y="3020075"/>
            <a:ext cx="3575382" cy="3751413"/>
            <a:chOff x="312021" y="3041030"/>
            <a:chExt cx="3390120" cy="3557030"/>
          </a:xfrm>
        </p:grpSpPr>
        <p:grpSp>
          <p:nvGrpSpPr>
            <p:cNvPr id="1139" name="Graphic 1091">
              <a:extLst>
                <a:ext uri="{FF2B5EF4-FFF2-40B4-BE49-F238E27FC236}">
                  <a16:creationId xmlns:a16="http://schemas.microsoft.com/office/drawing/2014/main" id="{F942B94F-FDB9-1B64-70CF-C2F25636183B}"/>
                </a:ext>
              </a:extLst>
            </p:cNvPr>
            <p:cNvGrpSpPr/>
            <p:nvPr/>
          </p:nvGrpSpPr>
          <p:grpSpPr>
            <a:xfrm>
              <a:off x="435572" y="3041030"/>
              <a:ext cx="3266569" cy="3550556"/>
              <a:chOff x="435572" y="3041030"/>
              <a:chExt cx="3266569" cy="3550556"/>
            </a:xfrm>
          </p:grpSpPr>
          <p:sp>
            <p:nvSpPr>
              <p:cNvPr id="1140" name="Freeform: Shape 1139">
                <a:extLst>
                  <a:ext uri="{FF2B5EF4-FFF2-40B4-BE49-F238E27FC236}">
                    <a16:creationId xmlns:a16="http://schemas.microsoft.com/office/drawing/2014/main" id="{C69630D8-3A44-3AFB-4B37-6F217F5A56EB}"/>
                  </a:ext>
                </a:extLst>
              </p:cNvPr>
              <p:cNvSpPr/>
              <p:nvPr/>
            </p:nvSpPr>
            <p:spPr>
              <a:xfrm>
                <a:off x="435572" y="3050545"/>
                <a:ext cx="3255568" cy="3541041"/>
              </a:xfrm>
              <a:custGeom>
                <a:avLst/>
                <a:gdLst>
                  <a:gd name="connsiteX0" fmla="*/ 818836 w 3255568"/>
                  <a:gd name="connsiteY0" fmla="*/ 3541006 h 3541041"/>
                  <a:gd name="connsiteX1" fmla="*/ 1918929 w 3255568"/>
                  <a:gd name="connsiteY1" fmla="*/ 2015512 h 3541041"/>
                  <a:gd name="connsiteX2" fmla="*/ 2119162 w 3255568"/>
                  <a:gd name="connsiteY2" fmla="*/ 1755305 h 3541041"/>
                  <a:gd name="connsiteX3" fmla="*/ 2451104 w 3255568"/>
                  <a:gd name="connsiteY3" fmla="*/ 1529854 h 3541041"/>
                  <a:gd name="connsiteX4" fmla="*/ 2692096 w 3255568"/>
                  <a:gd name="connsiteY4" fmla="*/ 1280597 h 3541041"/>
                  <a:gd name="connsiteX5" fmla="*/ 3200005 w 3255568"/>
                  <a:gd name="connsiteY5" fmla="*/ 970942 h 3541041"/>
                  <a:gd name="connsiteX6" fmla="*/ 3195308 w 3255568"/>
                  <a:gd name="connsiteY6" fmla="*/ 831602 h 3541041"/>
                  <a:gd name="connsiteX7" fmla="*/ 2653950 w 3255568"/>
                  <a:gd name="connsiteY7" fmla="*/ 1085063 h 3541041"/>
                  <a:gd name="connsiteX8" fmla="*/ 2824301 w 3255568"/>
                  <a:gd name="connsiteY8" fmla="*/ 894862 h 3541041"/>
                  <a:gd name="connsiteX9" fmla="*/ 3195449 w 3255568"/>
                  <a:gd name="connsiteY9" fmla="*/ 551404 h 3541041"/>
                  <a:gd name="connsiteX10" fmla="*/ 3152499 w 3255568"/>
                  <a:gd name="connsiteY10" fmla="*/ 426688 h 3541041"/>
                  <a:gd name="connsiteX11" fmla="*/ 2575680 w 3255568"/>
                  <a:gd name="connsiteY11" fmla="*/ 868830 h 3541041"/>
                  <a:gd name="connsiteX12" fmla="*/ 2923304 w 3255568"/>
                  <a:gd name="connsiteY12" fmla="*/ 414820 h 3541041"/>
                  <a:gd name="connsiteX13" fmla="*/ 3044242 w 3255568"/>
                  <a:gd name="connsiteY13" fmla="*/ 129147 h 3541041"/>
                  <a:gd name="connsiteX14" fmla="*/ 2787285 w 3255568"/>
                  <a:gd name="connsiteY14" fmla="*/ 292434 h 3541041"/>
                  <a:gd name="connsiteX15" fmla="*/ 2386609 w 3255568"/>
                  <a:gd name="connsiteY15" fmla="*/ 733305 h 3541041"/>
                  <a:gd name="connsiteX16" fmla="*/ 2661014 w 3255568"/>
                  <a:gd name="connsiteY16" fmla="*/ 286500 h 3541041"/>
                  <a:gd name="connsiteX17" fmla="*/ 2733315 w 3255568"/>
                  <a:gd name="connsiteY17" fmla="*/ 7892 h 3541041"/>
                  <a:gd name="connsiteX18" fmla="*/ 2265777 w 3255568"/>
                  <a:gd name="connsiteY18" fmla="*/ 492454 h 3541041"/>
                  <a:gd name="connsiteX19" fmla="*/ 1935247 w 3255568"/>
                  <a:gd name="connsiteY19" fmla="*/ 793280 h 3541041"/>
                  <a:gd name="connsiteX20" fmla="*/ 1877675 w 3255568"/>
                  <a:gd name="connsiteY20" fmla="*/ 802322 h 3541041"/>
                  <a:gd name="connsiteX21" fmla="*/ 1981976 w 3255568"/>
                  <a:gd name="connsiteY21" fmla="*/ 492843 h 3541041"/>
                  <a:gd name="connsiteX22" fmla="*/ 1901870 w 3255568"/>
                  <a:gd name="connsiteY22" fmla="*/ 252911 h 3541041"/>
                  <a:gd name="connsiteX23" fmla="*/ 1773762 w 3255568"/>
                  <a:gd name="connsiteY23" fmla="*/ 446326 h 3541041"/>
                  <a:gd name="connsiteX24" fmla="*/ 1613054 w 3255568"/>
                  <a:gd name="connsiteY24" fmla="*/ 772017 h 3541041"/>
                  <a:gd name="connsiteX25" fmla="*/ 1566925 w 3255568"/>
                  <a:gd name="connsiteY25" fmla="*/ 1299070 h 3541041"/>
                  <a:gd name="connsiteX26" fmla="*/ 1431895 w 3255568"/>
                  <a:gd name="connsiteY26" fmla="*/ 1635427 h 3541041"/>
                  <a:gd name="connsiteX27" fmla="*/ 0 w 3255568"/>
                  <a:gd name="connsiteY27" fmla="*/ 3541041 h 3541041"/>
                  <a:gd name="connsiteX28" fmla="*/ 818801 w 3255568"/>
                  <a:gd name="connsiteY28" fmla="*/ 3541041 h 354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5568" h="3541041">
                    <a:moveTo>
                      <a:pt x="818836" y="3541006"/>
                    </a:moveTo>
                    <a:cubicBezTo>
                      <a:pt x="1197967" y="3014659"/>
                      <a:pt x="1893711" y="2048890"/>
                      <a:pt x="1918929" y="2015512"/>
                    </a:cubicBezTo>
                    <a:cubicBezTo>
                      <a:pt x="1986144" y="1926469"/>
                      <a:pt x="2089775" y="1789919"/>
                      <a:pt x="2119162" y="1755305"/>
                    </a:cubicBezTo>
                    <a:cubicBezTo>
                      <a:pt x="2163736" y="1702819"/>
                      <a:pt x="2322325" y="1625079"/>
                      <a:pt x="2451104" y="1529854"/>
                    </a:cubicBezTo>
                    <a:cubicBezTo>
                      <a:pt x="2579883" y="1434630"/>
                      <a:pt x="2659742" y="1314222"/>
                      <a:pt x="2692096" y="1280597"/>
                    </a:cubicBezTo>
                    <a:cubicBezTo>
                      <a:pt x="2753342" y="1216879"/>
                      <a:pt x="3081823" y="1039887"/>
                      <a:pt x="3200005" y="970942"/>
                    </a:cubicBezTo>
                    <a:cubicBezTo>
                      <a:pt x="3293605" y="916336"/>
                      <a:pt x="3252845" y="822525"/>
                      <a:pt x="3195308" y="831602"/>
                    </a:cubicBezTo>
                    <a:cubicBezTo>
                      <a:pt x="3142751" y="839867"/>
                      <a:pt x="2838182" y="975004"/>
                      <a:pt x="2653950" y="1085063"/>
                    </a:cubicBezTo>
                    <a:cubicBezTo>
                      <a:pt x="2613473" y="1109222"/>
                      <a:pt x="2742887" y="962960"/>
                      <a:pt x="2824301" y="894862"/>
                    </a:cubicBezTo>
                    <a:cubicBezTo>
                      <a:pt x="2905750" y="826763"/>
                      <a:pt x="3149991" y="590504"/>
                      <a:pt x="3195449" y="551404"/>
                    </a:cubicBezTo>
                    <a:cubicBezTo>
                      <a:pt x="3240906" y="512304"/>
                      <a:pt x="3212650" y="457770"/>
                      <a:pt x="3152499" y="426688"/>
                    </a:cubicBezTo>
                    <a:cubicBezTo>
                      <a:pt x="3092313" y="395605"/>
                      <a:pt x="2647557" y="802216"/>
                      <a:pt x="2575680" y="868830"/>
                    </a:cubicBezTo>
                    <a:cubicBezTo>
                      <a:pt x="2503837" y="935409"/>
                      <a:pt x="2823877" y="525055"/>
                      <a:pt x="2923304" y="414820"/>
                    </a:cubicBezTo>
                    <a:cubicBezTo>
                      <a:pt x="3022696" y="304584"/>
                      <a:pt x="3121064" y="195727"/>
                      <a:pt x="3044242" y="129147"/>
                    </a:cubicBezTo>
                    <a:cubicBezTo>
                      <a:pt x="2967419" y="62603"/>
                      <a:pt x="2917264" y="134375"/>
                      <a:pt x="2787285" y="292434"/>
                    </a:cubicBezTo>
                    <a:cubicBezTo>
                      <a:pt x="2657305" y="450494"/>
                      <a:pt x="2450256" y="680890"/>
                      <a:pt x="2386609" y="733305"/>
                    </a:cubicBezTo>
                    <a:cubicBezTo>
                      <a:pt x="2322961" y="785721"/>
                      <a:pt x="2594293" y="378086"/>
                      <a:pt x="2661014" y="286500"/>
                    </a:cubicBezTo>
                    <a:cubicBezTo>
                      <a:pt x="2727699" y="194914"/>
                      <a:pt x="2834791" y="78180"/>
                      <a:pt x="2733315" y="7892"/>
                    </a:cubicBezTo>
                    <a:cubicBezTo>
                      <a:pt x="2635583" y="-59782"/>
                      <a:pt x="2390671" y="325353"/>
                      <a:pt x="2265777" y="492454"/>
                    </a:cubicBezTo>
                    <a:cubicBezTo>
                      <a:pt x="2140919" y="659556"/>
                      <a:pt x="2006277" y="752590"/>
                      <a:pt x="1935247" y="793280"/>
                    </a:cubicBezTo>
                    <a:cubicBezTo>
                      <a:pt x="1864253" y="833934"/>
                      <a:pt x="1877675" y="802322"/>
                      <a:pt x="1877675" y="802322"/>
                    </a:cubicBezTo>
                    <a:cubicBezTo>
                      <a:pt x="1877675" y="802322"/>
                      <a:pt x="1930444" y="598663"/>
                      <a:pt x="1981976" y="492843"/>
                    </a:cubicBezTo>
                    <a:cubicBezTo>
                      <a:pt x="2033545" y="387058"/>
                      <a:pt x="1974912" y="283851"/>
                      <a:pt x="1901870" y="252911"/>
                    </a:cubicBezTo>
                    <a:cubicBezTo>
                      <a:pt x="1828827" y="222040"/>
                      <a:pt x="1824164" y="368373"/>
                      <a:pt x="1773762" y="446326"/>
                    </a:cubicBezTo>
                    <a:cubicBezTo>
                      <a:pt x="1723360" y="524278"/>
                      <a:pt x="1661160" y="679689"/>
                      <a:pt x="1613054" y="772017"/>
                    </a:cubicBezTo>
                    <a:cubicBezTo>
                      <a:pt x="1564912" y="864380"/>
                      <a:pt x="1588047" y="1116957"/>
                      <a:pt x="1566925" y="1299070"/>
                    </a:cubicBezTo>
                    <a:cubicBezTo>
                      <a:pt x="1549865" y="1445897"/>
                      <a:pt x="1497555" y="1536000"/>
                      <a:pt x="1431895" y="1635427"/>
                    </a:cubicBezTo>
                    <a:cubicBezTo>
                      <a:pt x="1417307" y="1657538"/>
                      <a:pt x="194510" y="3280270"/>
                      <a:pt x="0" y="3541041"/>
                    </a:cubicBezTo>
                    <a:lnTo>
                      <a:pt x="818801" y="3541041"/>
                    </a:lnTo>
                    <a:close/>
                  </a:path>
                </a:pathLst>
              </a:custGeom>
              <a:solidFill>
                <a:srgbClr val="CEAB9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1" name="Freeform: Shape 1140">
                <a:extLst>
                  <a:ext uri="{FF2B5EF4-FFF2-40B4-BE49-F238E27FC236}">
                    <a16:creationId xmlns:a16="http://schemas.microsoft.com/office/drawing/2014/main" id="{20A9F79B-B743-3FE4-65CF-288897EBC978}"/>
                  </a:ext>
                </a:extLst>
              </p:cNvPr>
              <p:cNvSpPr/>
              <p:nvPr/>
            </p:nvSpPr>
            <p:spPr>
              <a:xfrm>
                <a:off x="2223710" y="3291439"/>
                <a:ext cx="138207" cy="182413"/>
              </a:xfrm>
              <a:custGeom>
                <a:avLst/>
                <a:gdLst>
                  <a:gd name="connsiteX0" fmla="*/ 35 w 138207"/>
                  <a:gd name="connsiteY0" fmla="*/ 175939 h 182413"/>
                  <a:gd name="connsiteX1" fmla="*/ 110977 w 138207"/>
                  <a:gd name="connsiteY1" fmla="*/ 131224 h 182413"/>
                  <a:gd name="connsiteX2" fmla="*/ 126660 w 138207"/>
                  <a:gd name="connsiteY2" fmla="*/ 13324 h 182413"/>
                  <a:gd name="connsiteX3" fmla="*/ 62200 w 138207"/>
                  <a:gd name="connsiteY3" fmla="*/ 10780 h 182413"/>
                  <a:gd name="connsiteX4" fmla="*/ 0 w 138207"/>
                  <a:gd name="connsiteY4" fmla="*/ 175939 h 18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07" h="182413">
                    <a:moveTo>
                      <a:pt x="35" y="175939"/>
                    </a:moveTo>
                    <a:cubicBezTo>
                      <a:pt x="25819" y="194730"/>
                      <a:pt x="98226" y="170429"/>
                      <a:pt x="110977" y="131224"/>
                    </a:cubicBezTo>
                    <a:cubicBezTo>
                      <a:pt x="124646" y="89121"/>
                      <a:pt x="154669" y="32079"/>
                      <a:pt x="126660" y="13324"/>
                    </a:cubicBezTo>
                    <a:cubicBezTo>
                      <a:pt x="118501" y="5730"/>
                      <a:pt x="79718" y="-11012"/>
                      <a:pt x="62200" y="10780"/>
                    </a:cubicBezTo>
                    <a:cubicBezTo>
                      <a:pt x="52416" y="21200"/>
                      <a:pt x="0" y="175939"/>
                      <a:pt x="0" y="175939"/>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2" name="Freeform: Shape 1141">
                <a:extLst>
                  <a:ext uri="{FF2B5EF4-FFF2-40B4-BE49-F238E27FC236}">
                    <a16:creationId xmlns:a16="http://schemas.microsoft.com/office/drawing/2014/main" id="{4E84F51E-5F04-B7E3-7DB8-184E38AB3D43}"/>
                  </a:ext>
                </a:extLst>
              </p:cNvPr>
              <p:cNvSpPr/>
              <p:nvPr/>
            </p:nvSpPr>
            <p:spPr>
              <a:xfrm>
                <a:off x="3068889" y="3041030"/>
                <a:ext cx="146934" cy="154620"/>
              </a:xfrm>
              <a:custGeom>
                <a:avLst/>
                <a:gdLst>
                  <a:gd name="connsiteX0" fmla="*/ 27803 w 146934"/>
                  <a:gd name="connsiteY0" fmla="*/ 37328 h 154620"/>
                  <a:gd name="connsiteX1" fmla="*/ 26037 w 146934"/>
                  <a:gd name="connsiteY1" fmla="*/ 139051 h 154620"/>
                  <a:gd name="connsiteX2" fmla="*/ 108334 w 146934"/>
                  <a:gd name="connsiteY2" fmla="*/ 129939 h 154620"/>
                  <a:gd name="connsiteX3" fmla="*/ 126418 w 146934"/>
                  <a:gd name="connsiteY3" fmla="*/ 29063 h 154620"/>
                  <a:gd name="connsiteX4" fmla="*/ 55883 w 146934"/>
                  <a:gd name="connsiteY4" fmla="*/ 6246 h 154620"/>
                  <a:gd name="connsiteX5" fmla="*/ 27803 w 146934"/>
                  <a:gd name="connsiteY5" fmla="*/ 37293 h 1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34" h="154620">
                    <a:moveTo>
                      <a:pt x="27803" y="37328"/>
                    </a:moveTo>
                    <a:cubicBezTo>
                      <a:pt x="-1159" y="77064"/>
                      <a:pt x="-15853" y="108570"/>
                      <a:pt x="26037" y="139051"/>
                    </a:cubicBezTo>
                    <a:cubicBezTo>
                      <a:pt x="67928" y="169568"/>
                      <a:pt x="91804" y="149047"/>
                      <a:pt x="108334" y="129939"/>
                    </a:cubicBezTo>
                    <a:cubicBezTo>
                      <a:pt x="139734" y="93558"/>
                      <a:pt x="167214" y="65479"/>
                      <a:pt x="126418" y="29063"/>
                    </a:cubicBezTo>
                    <a:cubicBezTo>
                      <a:pt x="100175" y="5646"/>
                      <a:pt x="72519" y="-9012"/>
                      <a:pt x="55883" y="6246"/>
                    </a:cubicBezTo>
                    <a:cubicBezTo>
                      <a:pt x="45146" y="16136"/>
                      <a:pt x="27803" y="37293"/>
                      <a:pt x="27803" y="37293"/>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Freeform: Shape 1142">
                <a:extLst>
                  <a:ext uri="{FF2B5EF4-FFF2-40B4-BE49-F238E27FC236}">
                    <a16:creationId xmlns:a16="http://schemas.microsoft.com/office/drawing/2014/main" id="{38EACF27-35D9-5664-353C-BB6A4E8073A5}"/>
                  </a:ext>
                </a:extLst>
              </p:cNvPr>
              <p:cNvSpPr/>
              <p:nvPr/>
            </p:nvSpPr>
            <p:spPr>
              <a:xfrm>
                <a:off x="3368089" y="3156137"/>
                <a:ext cx="146908" cy="154656"/>
              </a:xfrm>
              <a:custGeom>
                <a:avLst/>
                <a:gdLst>
                  <a:gd name="connsiteX0" fmla="*/ 27803 w 146908"/>
                  <a:gd name="connsiteY0" fmla="*/ 37331 h 154656"/>
                  <a:gd name="connsiteX1" fmla="*/ 26037 w 146908"/>
                  <a:gd name="connsiteY1" fmla="*/ 139089 h 154656"/>
                  <a:gd name="connsiteX2" fmla="*/ 108299 w 146908"/>
                  <a:gd name="connsiteY2" fmla="*/ 129941 h 154656"/>
                  <a:gd name="connsiteX3" fmla="*/ 126418 w 146908"/>
                  <a:gd name="connsiteY3" fmla="*/ 29066 h 154656"/>
                  <a:gd name="connsiteX4" fmla="*/ 55883 w 146908"/>
                  <a:gd name="connsiteY4" fmla="*/ 6284 h 154656"/>
                  <a:gd name="connsiteX5" fmla="*/ 27803 w 146908"/>
                  <a:gd name="connsiteY5" fmla="*/ 37331 h 15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8" h="154656">
                    <a:moveTo>
                      <a:pt x="27803" y="37331"/>
                    </a:moveTo>
                    <a:cubicBezTo>
                      <a:pt x="-1159" y="77066"/>
                      <a:pt x="-15853" y="108572"/>
                      <a:pt x="26037" y="139089"/>
                    </a:cubicBezTo>
                    <a:cubicBezTo>
                      <a:pt x="67928" y="169606"/>
                      <a:pt x="91804" y="149085"/>
                      <a:pt x="108299" y="129941"/>
                    </a:cubicBezTo>
                    <a:cubicBezTo>
                      <a:pt x="139699" y="93596"/>
                      <a:pt x="167178" y="65481"/>
                      <a:pt x="126418" y="29066"/>
                    </a:cubicBezTo>
                    <a:cubicBezTo>
                      <a:pt x="100175" y="5648"/>
                      <a:pt x="72519" y="-9045"/>
                      <a:pt x="55883" y="6284"/>
                    </a:cubicBezTo>
                    <a:cubicBezTo>
                      <a:pt x="45111" y="16174"/>
                      <a:pt x="27803" y="37331"/>
                      <a:pt x="27803" y="3733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4" name="Freeform: Shape 1143">
                <a:extLst>
                  <a:ext uri="{FF2B5EF4-FFF2-40B4-BE49-F238E27FC236}">
                    <a16:creationId xmlns:a16="http://schemas.microsoft.com/office/drawing/2014/main" id="{4F6AA779-4E1B-089D-CFB6-18C7F8D45A22}"/>
                  </a:ext>
                </a:extLst>
              </p:cNvPr>
              <p:cNvSpPr/>
              <p:nvPr/>
            </p:nvSpPr>
            <p:spPr>
              <a:xfrm>
                <a:off x="3519442" y="3483007"/>
                <a:ext cx="139474" cy="139495"/>
              </a:xfrm>
              <a:custGeom>
                <a:avLst/>
                <a:gdLst>
                  <a:gd name="connsiteX0" fmla="*/ 36418 w 139474"/>
                  <a:gd name="connsiteY0" fmla="*/ 26191 h 139495"/>
                  <a:gd name="connsiteX1" fmla="*/ 16779 w 139474"/>
                  <a:gd name="connsiteY1" fmla="*/ 117707 h 139495"/>
                  <a:gd name="connsiteX2" fmla="*/ 92648 w 139474"/>
                  <a:gd name="connsiteY2" fmla="*/ 124100 h 139495"/>
                  <a:gd name="connsiteX3" fmla="*/ 126909 w 139474"/>
                  <a:gd name="connsiteY3" fmla="*/ 36293 h 139495"/>
                  <a:gd name="connsiteX4" fmla="*/ 67288 w 139474"/>
                  <a:gd name="connsiteY4" fmla="*/ 3198 h 139495"/>
                  <a:gd name="connsiteX5" fmla="*/ 36418 w 139474"/>
                  <a:gd name="connsiteY5" fmla="*/ 26226 h 13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74" h="139495">
                    <a:moveTo>
                      <a:pt x="36418" y="26191"/>
                    </a:moveTo>
                    <a:cubicBezTo>
                      <a:pt x="3252" y="56920"/>
                      <a:pt x="-15610" y="82704"/>
                      <a:pt x="16779" y="117707"/>
                    </a:cubicBezTo>
                    <a:cubicBezTo>
                      <a:pt x="49133" y="152674"/>
                      <a:pt x="74352" y="138404"/>
                      <a:pt x="92648" y="124100"/>
                    </a:cubicBezTo>
                    <a:cubicBezTo>
                      <a:pt x="127438" y="96867"/>
                      <a:pt x="157249" y="76382"/>
                      <a:pt x="126909" y="36293"/>
                    </a:cubicBezTo>
                    <a:cubicBezTo>
                      <a:pt x="107376" y="10509"/>
                      <a:pt x="85019" y="-7646"/>
                      <a:pt x="67288" y="3198"/>
                    </a:cubicBezTo>
                    <a:cubicBezTo>
                      <a:pt x="55808" y="10226"/>
                      <a:pt x="36418" y="26226"/>
                      <a:pt x="36418" y="26226"/>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5" name="Freeform: Shape 1144">
                <a:extLst>
                  <a:ext uri="{FF2B5EF4-FFF2-40B4-BE49-F238E27FC236}">
                    <a16:creationId xmlns:a16="http://schemas.microsoft.com/office/drawing/2014/main" id="{8F743472-AA5D-832A-2C50-2E86D8BD4437}"/>
                  </a:ext>
                </a:extLst>
              </p:cNvPr>
              <p:cNvSpPr/>
              <p:nvPr/>
            </p:nvSpPr>
            <p:spPr>
              <a:xfrm>
                <a:off x="3585543" y="3890746"/>
                <a:ext cx="116599" cy="108231"/>
              </a:xfrm>
              <a:custGeom>
                <a:avLst/>
                <a:gdLst>
                  <a:gd name="connsiteX0" fmla="*/ 42441 w 116599"/>
                  <a:gd name="connsiteY0" fmla="*/ 12311 h 108231"/>
                  <a:gd name="connsiteX1" fmla="*/ 6732 w 116599"/>
                  <a:gd name="connsiteY1" fmla="*/ 80903 h 108231"/>
                  <a:gd name="connsiteX2" fmla="*/ 65788 w 116599"/>
                  <a:gd name="connsiteY2" fmla="*/ 102590 h 108231"/>
                  <a:gd name="connsiteX3" fmla="*/ 112270 w 116599"/>
                  <a:gd name="connsiteY3" fmla="*/ 40144 h 108231"/>
                  <a:gd name="connsiteX4" fmla="*/ 72039 w 116599"/>
                  <a:gd name="connsiteY4" fmla="*/ 726 h 108231"/>
                  <a:gd name="connsiteX5" fmla="*/ 42405 w 116599"/>
                  <a:gd name="connsiteY5" fmla="*/ 12311 h 10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99" h="108231">
                    <a:moveTo>
                      <a:pt x="42441" y="12311"/>
                    </a:moveTo>
                    <a:cubicBezTo>
                      <a:pt x="9275" y="29512"/>
                      <a:pt x="-11388" y="45936"/>
                      <a:pt x="6732" y="80903"/>
                    </a:cubicBezTo>
                    <a:cubicBezTo>
                      <a:pt x="24887" y="115871"/>
                      <a:pt x="48092" y="110008"/>
                      <a:pt x="65788" y="102590"/>
                    </a:cubicBezTo>
                    <a:cubicBezTo>
                      <a:pt x="99448" y="88533"/>
                      <a:pt x="127705" y="78714"/>
                      <a:pt x="112270" y="40144"/>
                    </a:cubicBezTo>
                    <a:cubicBezTo>
                      <a:pt x="102380" y="15313"/>
                      <a:pt x="88534" y="-4042"/>
                      <a:pt x="72039" y="726"/>
                    </a:cubicBezTo>
                    <a:cubicBezTo>
                      <a:pt x="61373" y="3799"/>
                      <a:pt x="42405" y="12311"/>
                      <a:pt x="42405" y="1231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7" name="Freeform: Shape 1146">
              <a:extLst>
                <a:ext uri="{FF2B5EF4-FFF2-40B4-BE49-F238E27FC236}">
                  <a16:creationId xmlns:a16="http://schemas.microsoft.com/office/drawing/2014/main" id="{BC0BCA7C-B754-ECBA-B12F-4415BB0FF7B0}"/>
                </a:ext>
              </a:extLst>
            </p:cNvPr>
            <p:cNvSpPr/>
            <p:nvPr/>
          </p:nvSpPr>
          <p:spPr>
            <a:xfrm>
              <a:off x="312021" y="4515658"/>
              <a:ext cx="2230506" cy="2082402"/>
            </a:xfrm>
            <a:custGeom>
              <a:avLst/>
              <a:gdLst>
                <a:gd name="connsiteX0" fmla="*/ 1234735 w 2230506"/>
                <a:gd name="connsiteY0" fmla="*/ 2075894 h 2075894"/>
                <a:gd name="connsiteX1" fmla="*/ 2226607 w 2230506"/>
                <a:gd name="connsiteY1" fmla="*/ 520236 h 2075894"/>
                <a:gd name="connsiteX2" fmla="*/ 1644171 w 2230506"/>
                <a:gd name="connsiteY2" fmla="*/ 16247 h 2075894"/>
                <a:gd name="connsiteX3" fmla="*/ 1248546 w 2230506"/>
                <a:gd name="connsiteY3" fmla="*/ 446876 h 2075894"/>
                <a:gd name="connsiteX4" fmla="*/ 0 w 2230506"/>
                <a:gd name="connsiteY4" fmla="*/ 2075894 h 2075894"/>
                <a:gd name="connsiteX5" fmla="*/ 1234700 w 2230506"/>
                <a:gd name="connsiteY5" fmla="*/ 2075894 h 2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506" h="2075894">
                  <a:moveTo>
                    <a:pt x="1234735" y="2075894"/>
                  </a:moveTo>
                  <a:cubicBezTo>
                    <a:pt x="1750168" y="1286233"/>
                    <a:pt x="2202730" y="569014"/>
                    <a:pt x="2226607" y="520236"/>
                  </a:cubicBezTo>
                  <a:cubicBezTo>
                    <a:pt x="2281000" y="409012"/>
                    <a:pt x="1750133" y="102253"/>
                    <a:pt x="1644171" y="16247"/>
                  </a:cubicBezTo>
                  <a:cubicBezTo>
                    <a:pt x="1538209" y="-69793"/>
                    <a:pt x="1400035" y="202281"/>
                    <a:pt x="1248546" y="446876"/>
                  </a:cubicBezTo>
                  <a:cubicBezTo>
                    <a:pt x="1173560" y="567990"/>
                    <a:pt x="584272" y="1318375"/>
                    <a:pt x="0" y="2075894"/>
                  </a:cubicBezTo>
                  <a:lnTo>
                    <a:pt x="1234700" y="2075894"/>
                  </a:lnTo>
                  <a:close/>
                </a:path>
              </a:pathLst>
            </a:custGeom>
            <a:solidFill>
              <a:srgbClr val="80851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71" name="Graphic 1091">
            <a:extLst>
              <a:ext uri="{FF2B5EF4-FFF2-40B4-BE49-F238E27FC236}">
                <a16:creationId xmlns:a16="http://schemas.microsoft.com/office/drawing/2014/main" id="{69F86ADC-8ECC-040B-0F78-722CC33B263B}"/>
              </a:ext>
            </a:extLst>
          </p:cNvPr>
          <p:cNvGrpSpPr/>
          <p:nvPr/>
        </p:nvGrpSpPr>
        <p:grpSpPr>
          <a:xfrm flipH="1">
            <a:off x="2000953" y="2961019"/>
            <a:ext cx="1615610" cy="3810469"/>
            <a:chOff x="2412345" y="2985034"/>
            <a:chExt cx="1531896" cy="3613026"/>
          </a:xfrm>
        </p:grpSpPr>
        <p:grpSp>
          <p:nvGrpSpPr>
            <p:cNvPr id="1172" name="Graphic 1091">
              <a:extLst>
                <a:ext uri="{FF2B5EF4-FFF2-40B4-BE49-F238E27FC236}">
                  <a16:creationId xmlns:a16="http://schemas.microsoft.com/office/drawing/2014/main" id="{4A29E275-5A0A-7668-3014-CA59B64D0CDF}"/>
                </a:ext>
              </a:extLst>
            </p:cNvPr>
            <p:cNvGrpSpPr/>
            <p:nvPr/>
          </p:nvGrpSpPr>
          <p:grpSpPr>
            <a:xfrm>
              <a:off x="2412345" y="2985034"/>
              <a:ext cx="1531896" cy="3606482"/>
              <a:chOff x="2412345" y="2985034"/>
              <a:chExt cx="1531896" cy="3606482"/>
            </a:xfrm>
          </p:grpSpPr>
          <p:sp>
            <p:nvSpPr>
              <p:cNvPr id="1173" name="Freeform: Shape 1172">
                <a:extLst>
                  <a:ext uri="{FF2B5EF4-FFF2-40B4-BE49-F238E27FC236}">
                    <a16:creationId xmlns:a16="http://schemas.microsoft.com/office/drawing/2014/main" id="{44C7C70C-9755-6402-368D-89D9EEE76FAF}"/>
                  </a:ext>
                </a:extLst>
              </p:cNvPr>
              <p:cNvSpPr/>
              <p:nvPr/>
            </p:nvSpPr>
            <p:spPr>
              <a:xfrm>
                <a:off x="2422004" y="2989695"/>
                <a:ext cx="1516630" cy="3601820"/>
              </a:xfrm>
              <a:custGeom>
                <a:avLst/>
                <a:gdLst>
                  <a:gd name="connsiteX0" fmla="*/ 104897 w 1516630"/>
                  <a:gd name="connsiteY0" fmla="*/ 1362675 h 3601820"/>
                  <a:gd name="connsiteX1" fmla="*/ 377854 w 1516630"/>
                  <a:gd name="connsiteY1" fmla="*/ 1815873 h 3601820"/>
                  <a:gd name="connsiteX2" fmla="*/ 466721 w 1516630"/>
                  <a:gd name="connsiteY2" fmla="*/ 2167242 h 3601820"/>
                  <a:gd name="connsiteX3" fmla="*/ 445175 w 1516630"/>
                  <a:gd name="connsiteY3" fmla="*/ 3601821 h 3601820"/>
                  <a:gd name="connsiteX4" fmla="*/ 1090446 w 1516630"/>
                  <a:gd name="connsiteY4" fmla="*/ 3601821 h 3601820"/>
                  <a:gd name="connsiteX5" fmla="*/ 1084159 w 1516630"/>
                  <a:gd name="connsiteY5" fmla="*/ 2187833 h 3601820"/>
                  <a:gd name="connsiteX6" fmla="*/ 1092848 w 1516630"/>
                  <a:gd name="connsiteY6" fmla="*/ 1859635 h 3601820"/>
                  <a:gd name="connsiteX7" fmla="*/ 1228479 w 1516630"/>
                  <a:gd name="connsiteY7" fmla="*/ 1481988 h 3601820"/>
                  <a:gd name="connsiteX8" fmla="*/ 1276550 w 1516630"/>
                  <a:gd name="connsiteY8" fmla="*/ 1138636 h 3601820"/>
                  <a:gd name="connsiteX9" fmla="*/ 1504862 w 1516630"/>
                  <a:gd name="connsiteY9" fmla="*/ 589331 h 3601820"/>
                  <a:gd name="connsiteX10" fmla="*/ 1419033 w 1516630"/>
                  <a:gd name="connsiteY10" fmla="*/ 479449 h 3601820"/>
                  <a:gd name="connsiteX11" fmla="*/ 1130641 w 1516630"/>
                  <a:gd name="connsiteY11" fmla="*/ 1003041 h 3601820"/>
                  <a:gd name="connsiteX12" fmla="*/ 1156390 w 1516630"/>
                  <a:gd name="connsiteY12" fmla="*/ 748980 h 3601820"/>
                  <a:gd name="connsiteX13" fmla="*/ 1254227 w 1516630"/>
                  <a:gd name="connsiteY13" fmla="*/ 252868 h 3601820"/>
                  <a:gd name="connsiteX14" fmla="*/ 1146076 w 1516630"/>
                  <a:gd name="connsiteY14" fmla="*/ 177352 h 3601820"/>
                  <a:gd name="connsiteX15" fmla="*/ 940087 w 1516630"/>
                  <a:gd name="connsiteY15" fmla="*/ 874333 h 3601820"/>
                  <a:gd name="connsiteX16" fmla="*/ 953826 w 1516630"/>
                  <a:gd name="connsiteY16" fmla="*/ 302670 h 3601820"/>
                  <a:gd name="connsiteX17" fmla="*/ 883468 w 1516630"/>
                  <a:gd name="connsiteY17" fmla="*/ 573 h 3601820"/>
                  <a:gd name="connsiteX18" fmla="*/ 771890 w 1516630"/>
                  <a:gd name="connsiteY18" fmla="*/ 283809 h 3601820"/>
                  <a:gd name="connsiteX19" fmla="*/ 707501 w 1516630"/>
                  <a:gd name="connsiteY19" fmla="*/ 876028 h 3601820"/>
                  <a:gd name="connsiteX20" fmla="*/ 666282 w 1516630"/>
                  <a:gd name="connsiteY20" fmla="*/ 353319 h 3601820"/>
                  <a:gd name="connsiteX21" fmla="*/ 560709 w 1516630"/>
                  <a:gd name="connsiteY21" fmla="*/ 85519 h 3601820"/>
                  <a:gd name="connsiteX22" fmla="*/ 468028 w 1516630"/>
                  <a:gd name="connsiteY22" fmla="*/ 752442 h 3601820"/>
                  <a:gd name="connsiteX23" fmla="*/ 377925 w 1516630"/>
                  <a:gd name="connsiteY23" fmla="*/ 1190205 h 3601820"/>
                  <a:gd name="connsiteX24" fmla="*/ 336706 w 1516630"/>
                  <a:gd name="connsiteY24" fmla="*/ 1231388 h 3601820"/>
                  <a:gd name="connsiteX25" fmla="*/ 238868 w 1516630"/>
                  <a:gd name="connsiteY25" fmla="*/ 919826 h 3601820"/>
                  <a:gd name="connsiteX26" fmla="*/ 32879 w 1516630"/>
                  <a:gd name="connsiteY26" fmla="*/ 773033 h 3601820"/>
                  <a:gd name="connsiteX27" fmla="*/ 43192 w 1516630"/>
                  <a:gd name="connsiteY27" fmla="*/ 1004807 h 3601820"/>
                  <a:gd name="connsiteX28" fmla="*/ 105003 w 1516630"/>
                  <a:gd name="connsiteY28" fmla="*/ 1362710 h 360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6630" h="3601820">
                    <a:moveTo>
                      <a:pt x="104897" y="1362675"/>
                    </a:moveTo>
                    <a:cubicBezTo>
                      <a:pt x="120368" y="1465670"/>
                      <a:pt x="287716" y="1656224"/>
                      <a:pt x="377854" y="1815873"/>
                    </a:cubicBezTo>
                    <a:cubicBezTo>
                      <a:pt x="450544" y="1944616"/>
                      <a:pt x="461246" y="2048246"/>
                      <a:pt x="466721" y="2167242"/>
                    </a:cubicBezTo>
                    <a:cubicBezTo>
                      <a:pt x="467462" y="2183312"/>
                      <a:pt x="455524" y="2938218"/>
                      <a:pt x="445175" y="3601821"/>
                    </a:cubicBezTo>
                    <a:lnTo>
                      <a:pt x="1090446" y="3601821"/>
                    </a:lnTo>
                    <a:cubicBezTo>
                      <a:pt x="1087232" y="2968983"/>
                      <a:pt x="1083559" y="2220858"/>
                      <a:pt x="1084159" y="2187833"/>
                    </a:cubicBezTo>
                    <a:cubicBezTo>
                      <a:pt x="1086066" y="2076327"/>
                      <a:pt x="1089457" y="1904916"/>
                      <a:pt x="1092848" y="1859635"/>
                    </a:cubicBezTo>
                    <a:cubicBezTo>
                      <a:pt x="1098005" y="1790972"/>
                      <a:pt x="1180408" y="1634749"/>
                      <a:pt x="1228479" y="1481988"/>
                    </a:cubicBezTo>
                    <a:cubicBezTo>
                      <a:pt x="1276550" y="1329191"/>
                      <a:pt x="1270192" y="1184836"/>
                      <a:pt x="1276550" y="1138636"/>
                    </a:cubicBezTo>
                    <a:cubicBezTo>
                      <a:pt x="1288559" y="1051077"/>
                      <a:pt x="1449903" y="714613"/>
                      <a:pt x="1504862" y="589331"/>
                    </a:cubicBezTo>
                    <a:cubicBezTo>
                      <a:pt x="1548377" y="490081"/>
                      <a:pt x="1460217" y="438265"/>
                      <a:pt x="1419033" y="479449"/>
                    </a:cubicBezTo>
                    <a:cubicBezTo>
                      <a:pt x="1381417" y="517066"/>
                      <a:pt x="1214739" y="805599"/>
                      <a:pt x="1130641" y="1003041"/>
                    </a:cubicBezTo>
                    <a:cubicBezTo>
                      <a:pt x="1112168" y="1046414"/>
                      <a:pt x="1130641" y="851975"/>
                      <a:pt x="1156390" y="748980"/>
                    </a:cubicBezTo>
                    <a:cubicBezTo>
                      <a:pt x="1182138" y="645986"/>
                      <a:pt x="1240488" y="311217"/>
                      <a:pt x="1254227" y="252868"/>
                    </a:cubicBezTo>
                    <a:cubicBezTo>
                      <a:pt x="1267932" y="194518"/>
                      <a:pt x="1213008" y="167039"/>
                      <a:pt x="1146076" y="177352"/>
                    </a:cubicBezTo>
                    <a:cubicBezTo>
                      <a:pt x="1079144" y="187666"/>
                      <a:pt x="958983" y="778155"/>
                      <a:pt x="940087" y="874333"/>
                    </a:cubicBezTo>
                    <a:cubicBezTo>
                      <a:pt x="921225" y="970440"/>
                      <a:pt x="938391" y="450310"/>
                      <a:pt x="953826" y="302670"/>
                    </a:cubicBezTo>
                    <a:cubicBezTo>
                      <a:pt x="969261" y="155030"/>
                      <a:pt x="984732" y="9121"/>
                      <a:pt x="883468" y="573"/>
                    </a:cubicBezTo>
                    <a:cubicBezTo>
                      <a:pt x="782169" y="-8010"/>
                      <a:pt x="783899" y="79515"/>
                      <a:pt x="771890" y="283809"/>
                    </a:cubicBezTo>
                    <a:cubicBezTo>
                      <a:pt x="759881" y="488067"/>
                      <a:pt x="728128" y="796204"/>
                      <a:pt x="707501" y="876028"/>
                    </a:cubicBezTo>
                    <a:cubicBezTo>
                      <a:pt x="686909" y="955888"/>
                      <a:pt x="666282" y="466628"/>
                      <a:pt x="666282" y="353319"/>
                    </a:cubicBezTo>
                    <a:cubicBezTo>
                      <a:pt x="666282" y="240011"/>
                      <a:pt x="684154" y="82623"/>
                      <a:pt x="560709" y="85519"/>
                    </a:cubicBezTo>
                    <a:cubicBezTo>
                      <a:pt x="441855" y="88345"/>
                      <a:pt x="470606" y="543838"/>
                      <a:pt x="468028" y="752442"/>
                    </a:cubicBezTo>
                    <a:cubicBezTo>
                      <a:pt x="465449" y="961010"/>
                      <a:pt x="411374" y="1115502"/>
                      <a:pt x="377925" y="1190205"/>
                    </a:cubicBezTo>
                    <a:cubicBezTo>
                      <a:pt x="344476" y="1264872"/>
                      <a:pt x="336706" y="1231388"/>
                      <a:pt x="336706" y="1231388"/>
                    </a:cubicBezTo>
                    <a:cubicBezTo>
                      <a:pt x="336706" y="1231388"/>
                      <a:pt x="259460" y="1035677"/>
                      <a:pt x="238868" y="919826"/>
                    </a:cubicBezTo>
                    <a:cubicBezTo>
                      <a:pt x="218276" y="803939"/>
                      <a:pt x="110125" y="755020"/>
                      <a:pt x="32879" y="773033"/>
                    </a:cubicBezTo>
                    <a:cubicBezTo>
                      <a:pt x="-44367" y="791082"/>
                      <a:pt x="38035" y="912091"/>
                      <a:pt x="43192" y="1004807"/>
                    </a:cubicBezTo>
                    <a:cubicBezTo>
                      <a:pt x="48349" y="1097488"/>
                      <a:pt x="89533" y="1259715"/>
                      <a:pt x="105003" y="1362710"/>
                    </a:cubicBezTo>
                    <a:close/>
                  </a:path>
                </a:pathLst>
              </a:custGeom>
              <a:solidFill>
                <a:srgbClr val="ECC19C"/>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Freeform: Shape 1173">
                <a:extLst>
                  <a:ext uri="{FF2B5EF4-FFF2-40B4-BE49-F238E27FC236}">
                    <a16:creationId xmlns:a16="http://schemas.microsoft.com/office/drawing/2014/main" id="{B0A84994-BBA4-6339-6891-C0A1017D3A2B}"/>
                  </a:ext>
                </a:extLst>
              </p:cNvPr>
              <p:cNvSpPr/>
              <p:nvPr/>
            </p:nvSpPr>
            <p:spPr>
              <a:xfrm>
                <a:off x="2412345" y="3756104"/>
                <a:ext cx="112622" cy="206114"/>
              </a:xfrm>
              <a:custGeom>
                <a:avLst/>
                <a:gdLst>
                  <a:gd name="connsiteX0" fmla="*/ 47023 w 112622"/>
                  <a:gd name="connsiteY0" fmla="*/ 206115 h 206114"/>
                  <a:gd name="connsiteX1" fmla="*/ 110353 w 112622"/>
                  <a:gd name="connsiteY1" fmla="*/ 104674 h 206114"/>
                  <a:gd name="connsiteX2" fmla="*/ 53628 w 112622"/>
                  <a:gd name="connsiteY2" fmla="*/ 125 h 206114"/>
                  <a:gd name="connsiteX3" fmla="*/ 47 w 112622"/>
                  <a:gd name="connsiteY3" fmla="*/ 36011 h 206114"/>
                  <a:gd name="connsiteX4" fmla="*/ 46988 w 112622"/>
                  <a:gd name="connsiteY4" fmla="*/ 206115 h 20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2" h="206114">
                    <a:moveTo>
                      <a:pt x="47023" y="206115"/>
                    </a:moveTo>
                    <a:cubicBezTo>
                      <a:pt x="78917" y="206115"/>
                      <a:pt x="123174" y="143880"/>
                      <a:pt x="110353" y="104674"/>
                    </a:cubicBezTo>
                    <a:cubicBezTo>
                      <a:pt x="96613" y="62572"/>
                      <a:pt x="87324" y="-1217"/>
                      <a:pt x="53628" y="125"/>
                    </a:cubicBezTo>
                    <a:cubicBezTo>
                      <a:pt x="42537" y="-1217"/>
                      <a:pt x="1354" y="8072"/>
                      <a:pt x="47" y="36011"/>
                    </a:cubicBezTo>
                    <a:cubicBezTo>
                      <a:pt x="-1719" y="50174"/>
                      <a:pt x="46988" y="206115"/>
                      <a:pt x="46988" y="206115"/>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5" name="Freeform: Shape 1174">
                <a:extLst>
                  <a:ext uri="{FF2B5EF4-FFF2-40B4-BE49-F238E27FC236}">
                    <a16:creationId xmlns:a16="http://schemas.microsoft.com/office/drawing/2014/main" id="{9A350816-BCC0-1A94-ADF9-3D43E4A491DC}"/>
                  </a:ext>
                </a:extLst>
              </p:cNvPr>
              <p:cNvSpPr/>
              <p:nvPr/>
            </p:nvSpPr>
            <p:spPr>
              <a:xfrm>
                <a:off x="2936019" y="3068086"/>
                <a:ext cx="121984" cy="149046"/>
              </a:xfrm>
              <a:custGeom>
                <a:avLst/>
                <a:gdLst>
                  <a:gd name="connsiteX0" fmla="*/ 0 w 121984"/>
                  <a:gd name="connsiteY0" fmla="*/ 65761 h 149046"/>
                  <a:gd name="connsiteX1" fmla="*/ 58455 w 121984"/>
                  <a:gd name="connsiteY1" fmla="*/ 149047 h 149046"/>
                  <a:gd name="connsiteX2" fmla="*/ 119595 w 121984"/>
                  <a:gd name="connsiteY2" fmla="*/ 93240 h 149046"/>
                  <a:gd name="connsiteX3" fmla="*/ 74844 w 121984"/>
                  <a:gd name="connsiteY3" fmla="*/ 1053 h 149046"/>
                  <a:gd name="connsiteX4" fmla="*/ 4415 w 121984"/>
                  <a:gd name="connsiteY4" fmla="*/ 24153 h 149046"/>
                  <a:gd name="connsiteX5" fmla="*/ 0 w 121984"/>
                  <a:gd name="connsiteY5" fmla="*/ 65796 h 14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4" h="149046">
                    <a:moveTo>
                      <a:pt x="0" y="65761"/>
                    </a:moveTo>
                    <a:cubicBezTo>
                      <a:pt x="0" y="114927"/>
                      <a:pt x="6640" y="149047"/>
                      <a:pt x="58455" y="149047"/>
                    </a:cubicBezTo>
                    <a:cubicBezTo>
                      <a:pt x="110271" y="149047"/>
                      <a:pt x="117476" y="118423"/>
                      <a:pt x="119595" y="93240"/>
                    </a:cubicBezTo>
                    <a:cubicBezTo>
                      <a:pt x="123587" y="45345"/>
                      <a:pt x="129238" y="6457"/>
                      <a:pt x="74844" y="1053"/>
                    </a:cubicBezTo>
                    <a:cubicBezTo>
                      <a:pt x="39841" y="-2408"/>
                      <a:pt x="8830" y="2007"/>
                      <a:pt x="4415" y="24153"/>
                    </a:cubicBezTo>
                    <a:cubicBezTo>
                      <a:pt x="1554" y="38493"/>
                      <a:pt x="0" y="65796"/>
                      <a:pt x="0" y="65796"/>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Freeform: Shape 1175">
                <a:extLst>
                  <a:ext uri="{FF2B5EF4-FFF2-40B4-BE49-F238E27FC236}">
                    <a16:creationId xmlns:a16="http://schemas.microsoft.com/office/drawing/2014/main" id="{D62D630E-D553-BE39-481D-E21CAD604EF9}"/>
                  </a:ext>
                </a:extLst>
              </p:cNvPr>
              <p:cNvSpPr/>
              <p:nvPr/>
            </p:nvSpPr>
            <p:spPr>
              <a:xfrm>
                <a:off x="3245639" y="2985034"/>
                <a:ext cx="122025" cy="149059"/>
              </a:xfrm>
              <a:custGeom>
                <a:avLst/>
                <a:gdLst>
                  <a:gd name="connsiteX0" fmla="*/ 0 w 122025"/>
                  <a:gd name="connsiteY0" fmla="*/ 65774 h 149059"/>
                  <a:gd name="connsiteX1" fmla="*/ 58491 w 122025"/>
                  <a:gd name="connsiteY1" fmla="*/ 149060 h 149059"/>
                  <a:gd name="connsiteX2" fmla="*/ 119631 w 122025"/>
                  <a:gd name="connsiteY2" fmla="*/ 93254 h 149059"/>
                  <a:gd name="connsiteX3" fmla="*/ 74880 w 122025"/>
                  <a:gd name="connsiteY3" fmla="*/ 1067 h 149059"/>
                  <a:gd name="connsiteX4" fmla="*/ 4450 w 122025"/>
                  <a:gd name="connsiteY4" fmla="*/ 24166 h 149059"/>
                  <a:gd name="connsiteX5" fmla="*/ 0 w 122025"/>
                  <a:gd name="connsiteY5" fmla="*/ 65809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5" h="149059">
                    <a:moveTo>
                      <a:pt x="0" y="65774"/>
                    </a:moveTo>
                    <a:cubicBezTo>
                      <a:pt x="0" y="114940"/>
                      <a:pt x="6640" y="149060"/>
                      <a:pt x="58491" y="149060"/>
                    </a:cubicBezTo>
                    <a:cubicBezTo>
                      <a:pt x="110341" y="149060"/>
                      <a:pt x="117511" y="118437"/>
                      <a:pt x="119631" y="93254"/>
                    </a:cubicBezTo>
                    <a:cubicBezTo>
                      <a:pt x="123622" y="45394"/>
                      <a:pt x="129308" y="6471"/>
                      <a:pt x="74880" y="1067"/>
                    </a:cubicBezTo>
                    <a:cubicBezTo>
                      <a:pt x="39877" y="-2430"/>
                      <a:pt x="8901" y="2020"/>
                      <a:pt x="4450" y="24166"/>
                    </a:cubicBezTo>
                    <a:cubicBezTo>
                      <a:pt x="1589" y="38507"/>
                      <a:pt x="0" y="65809"/>
                      <a:pt x="0" y="65809"/>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Freeform: Shape 1176">
                <a:extLst>
                  <a:ext uri="{FF2B5EF4-FFF2-40B4-BE49-F238E27FC236}">
                    <a16:creationId xmlns:a16="http://schemas.microsoft.com/office/drawing/2014/main" id="{235DB27D-D41F-E5CA-A218-39174B77A238}"/>
                  </a:ext>
                </a:extLst>
              </p:cNvPr>
              <p:cNvSpPr/>
              <p:nvPr/>
            </p:nvSpPr>
            <p:spPr>
              <a:xfrm>
                <a:off x="3556319" y="3160027"/>
                <a:ext cx="118373" cy="139265"/>
              </a:xfrm>
              <a:custGeom>
                <a:avLst/>
                <a:gdLst>
                  <a:gd name="connsiteX0" fmla="*/ 4485 w 118373"/>
                  <a:gd name="connsiteY0" fmla="*/ 51842 h 139265"/>
                  <a:gd name="connsiteX1" fmla="*/ 42454 w 118373"/>
                  <a:gd name="connsiteY1" fmla="*/ 137389 h 139265"/>
                  <a:gd name="connsiteX2" fmla="*/ 107550 w 118373"/>
                  <a:gd name="connsiteY2" fmla="*/ 97865 h 139265"/>
                  <a:gd name="connsiteX3" fmla="*/ 83567 w 118373"/>
                  <a:gd name="connsiteY3" fmla="*/ 6703 h 139265"/>
                  <a:gd name="connsiteX4" fmla="*/ 15893 w 118373"/>
                  <a:gd name="connsiteY4" fmla="*/ 15039 h 139265"/>
                  <a:gd name="connsiteX5" fmla="*/ 4485 w 118373"/>
                  <a:gd name="connsiteY5" fmla="*/ 51807 h 1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73" h="139265">
                    <a:moveTo>
                      <a:pt x="4485" y="51842"/>
                    </a:moveTo>
                    <a:cubicBezTo>
                      <a:pt x="-4239" y="96205"/>
                      <a:pt x="-4310" y="128170"/>
                      <a:pt x="42454" y="137389"/>
                    </a:cubicBezTo>
                    <a:cubicBezTo>
                      <a:pt x="89219" y="146572"/>
                      <a:pt x="101192" y="120223"/>
                      <a:pt x="107550" y="97865"/>
                    </a:cubicBezTo>
                    <a:cubicBezTo>
                      <a:pt x="119665" y="55375"/>
                      <a:pt x="131674" y="21255"/>
                      <a:pt x="83567" y="6703"/>
                    </a:cubicBezTo>
                    <a:cubicBezTo>
                      <a:pt x="52591" y="-2657"/>
                      <a:pt x="23840" y="-4176"/>
                      <a:pt x="15893" y="15039"/>
                    </a:cubicBezTo>
                    <a:cubicBezTo>
                      <a:pt x="10772" y="27471"/>
                      <a:pt x="4485" y="51807"/>
                      <a:pt x="4485" y="5180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Freeform: Shape 1177">
                <a:extLst>
                  <a:ext uri="{FF2B5EF4-FFF2-40B4-BE49-F238E27FC236}">
                    <a16:creationId xmlns:a16="http://schemas.microsoft.com/office/drawing/2014/main" id="{A6DBF802-EEB9-1911-4C4D-D822894F235E}"/>
                  </a:ext>
                </a:extLst>
              </p:cNvPr>
              <p:cNvSpPr/>
              <p:nvPr/>
            </p:nvSpPr>
            <p:spPr>
              <a:xfrm>
                <a:off x="3837261" y="3453827"/>
                <a:ext cx="106980" cy="117549"/>
              </a:xfrm>
              <a:custGeom>
                <a:avLst/>
                <a:gdLst>
                  <a:gd name="connsiteX0" fmla="*/ 13737 w 106980"/>
                  <a:gd name="connsiteY0" fmla="*/ 33967 h 117549"/>
                  <a:gd name="connsiteX1" fmla="*/ 25251 w 106980"/>
                  <a:gd name="connsiteY1" fmla="*/ 110400 h 117549"/>
                  <a:gd name="connsiteX2" fmla="*/ 85755 w 106980"/>
                  <a:gd name="connsiteY2" fmla="*/ 93199 h 117549"/>
                  <a:gd name="connsiteX3" fmla="*/ 86568 w 106980"/>
                  <a:gd name="connsiteY3" fmla="*/ 15318 h 117549"/>
                  <a:gd name="connsiteX4" fmla="*/ 30832 w 106980"/>
                  <a:gd name="connsiteY4" fmla="*/ 7123 h 117549"/>
                  <a:gd name="connsiteX5" fmla="*/ 13701 w 106980"/>
                  <a:gd name="connsiteY5" fmla="*/ 33932 h 11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0" h="117549">
                    <a:moveTo>
                      <a:pt x="13737" y="33967"/>
                    </a:moveTo>
                    <a:cubicBezTo>
                      <a:pt x="-2935" y="67415"/>
                      <a:pt x="-9963" y="92846"/>
                      <a:pt x="25251" y="110400"/>
                    </a:cubicBezTo>
                    <a:cubicBezTo>
                      <a:pt x="60501" y="127990"/>
                      <a:pt x="75795" y="109588"/>
                      <a:pt x="85755" y="93199"/>
                    </a:cubicBezTo>
                    <a:cubicBezTo>
                      <a:pt x="104687" y="61976"/>
                      <a:pt x="121747" y="37428"/>
                      <a:pt x="86568" y="15318"/>
                    </a:cubicBezTo>
                    <a:cubicBezTo>
                      <a:pt x="63962" y="1083"/>
                      <a:pt x="41357" y="-6440"/>
                      <a:pt x="30832" y="7123"/>
                    </a:cubicBezTo>
                    <a:cubicBezTo>
                      <a:pt x="24015" y="15918"/>
                      <a:pt x="13701" y="33932"/>
                      <a:pt x="13701" y="3393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9" name="Freeform: Shape 1178">
              <a:extLst>
                <a:ext uri="{FF2B5EF4-FFF2-40B4-BE49-F238E27FC236}">
                  <a16:creationId xmlns:a16="http://schemas.microsoft.com/office/drawing/2014/main" id="{B8B04665-4654-09A6-1448-FF420B1528D7}"/>
                </a:ext>
              </a:extLst>
            </p:cNvPr>
            <p:cNvSpPr/>
            <p:nvPr/>
          </p:nvSpPr>
          <p:spPr>
            <a:xfrm>
              <a:off x="2826009" y="4924786"/>
              <a:ext cx="721487" cy="251022"/>
            </a:xfrm>
            <a:custGeom>
              <a:avLst/>
              <a:gdLst>
                <a:gd name="connsiteX0" fmla="*/ 14645 w 721487"/>
                <a:gd name="connsiteY0" fmla="*/ 245607 h 251022"/>
                <a:gd name="connsiteX1" fmla="*/ 699651 w 721487"/>
                <a:gd name="connsiteY1" fmla="*/ 245607 h 251022"/>
                <a:gd name="connsiteX2" fmla="*/ 699651 w 721487"/>
                <a:gd name="connsiteY2" fmla="*/ 5321 h 251022"/>
                <a:gd name="connsiteX3" fmla="*/ 14645 w 721487"/>
                <a:gd name="connsiteY3" fmla="*/ 5321 h 251022"/>
                <a:gd name="connsiteX4" fmla="*/ 14645 w 721487"/>
                <a:gd name="connsiteY4" fmla="*/ 245607 h 2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487" h="251022">
                  <a:moveTo>
                    <a:pt x="14645" y="245607"/>
                  </a:moveTo>
                  <a:cubicBezTo>
                    <a:pt x="42124" y="253978"/>
                    <a:pt x="678141" y="251577"/>
                    <a:pt x="699651" y="245607"/>
                  </a:cubicBezTo>
                  <a:cubicBezTo>
                    <a:pt x="721161" y="239638"/>
                    <a:pt x="735502" y="5287"/>
                    <a:pt x="699651" y="5321"/>
                  </a:cubicBezTo>
                  <a:cubicBezTo>
                    <a:pt x="663766" y="5321"/>
                    <a:pt x="24217" y="-6652"/>
                    <a:pt x="14645" y="5321"/>
                  </a:cubicBezTo>
                  <a:cubicBezTo>
                    <a:pt x="5073" y="17295"/>
                    <a:pt x="-12870" y="237236"/>
                    <a:pt x="14645" y="245607"/>
                  </a:cubicBezTo>
                  <a:close/>
                </a:path>
              </a:pathLst>
            </a:custGeom>
            <a:solidFill>
              <a:srgbClr val="414E4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0" name="Graphic 1091">
              <a:extLst>
                <a:ext uri="{FF2B5EF4-FFF2-40B4-BE49-F238E27FC236}">
                  <a16:creationId xmlns:a16="http://schemas.microsoft.com/office/drawing/2014/main" id="{11454379-E807-0C6E-1D97-E04D41FD2A70}"/>
                </a:ext>
              </a:extLst>
            </p:cNvPr>
            <p:cNvGrpSpPr/>
            <p:nvPr/>
          </p:nvGrpSpPr>
          <p:grpSpPr>
            <a:xfrm>
              <a:off x="2999799" y="4871644"/>
              <a:ext cx="415894" cy="415881"/>
              <a:chOff x="2999799" y="4871644"/>
              <a:chExt cx="415894" cy="415881"/>
            </a:xfrm>
          </p:grpSpPr>
          <p:sp>
            <p:nvSpPr>
              <p:cNvPr id="1181" name="Freeform: Shape 1180">
                <a:extLst>
                  <a:ext uri="{FF2B5EF4-FFF2-40B4-BE49-F238E27FC236}">
                    <a16:creationId xmlns:a16="http://schemas.microsoft.com/office/drawing/2014/main" id="{0765C0F2-0022-E403-357C-E9E1863CFEBE}"/>
                  </a:ext>
                </a:extLst>
              </p:cNvPr>
              <p:cNvSpPr/>
              <p:nvPr/>
            </p:nvSpPr>
            <p:spPr>
              <a:xfrm>
                <a:off x="2999799" y="4871644"/>
                <a:ext cx="415894" cy="415881"/>
              </a:xfrm>
              <a:custGeom>
                <a:avLst/>
                <a:gdLst>
                  <a:gd name="connsiteX0" fmla="*/ 354980 w 415894"/>
                  <a:gd name="connsiteY0" fmla="*/ 60866 h 415881"/>
                  <a:gd name="connsiteX1" fmla="*/ 354980 w 415894"/>
                  <a:gd name="connsiteY1" fmla="*/ 354980 h 415881"/>
                  <a:gd name="connsiteX2" fmla="*/ 60901 w 415894"/>
                  <a:gd name="connsiteY2" fmla="*/ 354980 h 415881"/>
                  <a:gd name="connsiteX3" fmla="*/ 60901 w 415894"/>
                  <a:gd name="connsiteY3" fmla="*/ 60901 h 415881"/>
                  <a:gd name="connsiteX4" fmla="*/ 354980 w 415894"/>
                  <a:gd name="connsiteY4" fmla="*/ 60901 h 4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94" h="415881">
                    <a:moveTo>
                      <a:pt x="354980" y="60866"/>
                    </a:moveTo>
                    <a:cubicBezTo>
                      <a:pt x="436217" y="142068"/>
                      <a:pt x="436182" y="273743"/>
                      <a:pt x="354980" y="354980"/>
                    </a:cubicBezTo>
                    <a:cubicBezTo>
                      <a:pt x="273778" y="436182"/>
                      <a:pt x="142103" y="436182"/>
                      <a:pt x="60901" y="354980"/>
                    </a:cubicBezTo>
                    <a:cubicBezTo>
                      <a:pt x="-20300" y="273778"/>
                      <a:pt x="-20300" y="142103"/>
                      <a:pt x="60901" y="60901"/>
                    </a:cubicBezTo>
                    <a:cubicBezTo>
                      <a:pt x="142103" y="-20300"/>
                      <a:pt x="273813" y="-20300"/>
                      <a:pt x="354980" y="60901"/>
                    </a:cubicBezTo>
                    <a:close/>
                  </a:path>
                </a:pathLst>
              </a:custGeom>
              <a:solidFill>
                <a:srgbClr val="61747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Freeform: Shape 1181">
                <a:extLst>
                  <a:ext uri="{FF2B5EF4-FFF2-40B4-BE49-F238E27FC236}">
                    <a16:creationId xmlns:a16="http://schemas.microsoft.com/office/drawing/2014/main" id="{355F38ED-00CF-77C0-BDEF-8799752946E3}"/>
                  </a:ext>
                </a:extLst>
              </p:cNvPr>
              <p:cNvSpPr/>
              <p:nvPr/>
            </p:nvSpPr>
            <p:spPr>
              <a:xfrm>
                <a:off x="3037195" y="4909039"/>
                <a:ext cx="341160" cy="341099"/>
              </a:xfrm>
              <a:custGeom>
                <a:avLst/>
                <a:gdLst>
                  <a:gd name="connsiteX0" fmla="*/ 49961 w 341160"/>
                  <a:gd name="connsiteY0" fmla="*/ 49926 h 341099"/>
                  <a:gd name="connsiteX1" fmla="*/ 49961 w 341160"/>
                  <a:gd name="connsiteY1" fmla="*/ 291165 h 341099"/>
                  <a:gd name="connsiteX2" fmla="*/ 291200 w 341160"/>
                  <a:gd name="connsiteY2" fmla="*/ 291165 h 341099"/>
                  <a:gd name="connsiteX3" fmla="*/ 291200 w 341160"/>
                  <a:gd name="connsiteY3" fmla="*/ 49961 h 341099"/>
                  <a:gd name="connsiteX4" fmla="*/ 49996 w 341160"/>
                  <a:gd name="connsiteY4" fmla="*/ 49961 h 34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0" h="341099">
                    <a:moveTo>
                      <a:pt x="49961" y="49926"/>
                    </a:moveTo>
                    <a:cubicBezTo>
                      <a:pt x="-16654" y="116540"/>
                      <a:pt x="-16654" y="224551"/>
                      <a:pt x="49961" y="291165"/>
                    </a:cubicBezTo>
                    <a:cubicBezTo>
                      <a:pt x="116575" y="357744"/>
                      <a:pt x="224586" y="357744"/>
                      <a:pt x="291200" y="291165"/>
                    </a:cubicBezTo>
                    <a:cubicBezTo>
                      <a:pt x="357815" y="224551"/>
                      <a:pt x="357815" y="116575"/>
                      <a:pt x="291200" y="49961"/>
                    </a:cubicBezTo>
                    <a:cubicBezTo>
                      <a:pt x="224586" y="-16654"/>
                      <a:pt x="116611" y="-16654"/>
                      <a:pt x="49996" y="49961"/>
                    </a:cubicBezTo>
                    <a:close/>
                  </a:path>
                </a:pathLst>
              </a:custGeom>
              <a:solidFill>
                <a:srgbClr val="FFFFF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3" name="Freeform: Shape 1182">
                <a:extLst>
                  <a:ext uri="{FF2B5EF4-FFF2-40B4-BE49-F238E27FC236}">
                    <a16:creationId xmlns:a16="http://schemas.microsoft.com/office/drawing/2014/main" id="{D8BA53DD-6943-C4EB-807B-44A814977250}"/>
                  </a:ext>
                </a:extLst>
              </p:cNvPr>
              <p:cNvSpPr/>
              <p:nvPr/>
            </p:nvSpPr>
            <p:spPr>
              <a:xfrm>
                <a:off x="3117612" y="4924880"/>
                <a:ext cx="114425" cy="169718"/>
              </a:xfrm>
              <a:custGeom>
                <a:avLst/>
                <a:gdLst>
                  <a:gd name="connsiteX0" fmla="*/ 98958 w 114425"/>
                  <a:gd name="connsiteY0" fmla="*/ 23135 h 169718"/>
                  <a:gd name="connsiteX1" fmla="*/ 102667 w 114425"/>
                  <a:gd name="connsiteY1" fmla="*/ 146933 h 169718"/>
                  <a:gd name="connsiteX2" fmla="*/ 102631 w 114425"/>
                  <a:gd name="connsiteY2" fmla="*/ 147887 h 169718"/>
                  <a:gd name="connsiteX3" fmla="*/ 114358 w 114425"/>
                  <a:gd name="connsiteY3" fmla="*/ 157459 h 169718"/>
                  <a:gd name="connsiteX4" fmla="*/ 100335 w 114425"/>
                  <a:gd name="connsiteY4" fmla="*/ 162086 h 169718"/>
                  <a:gd name="connsiteX5" fmla="*/ 92318 w 114425"/>
                  <a:gd name="connsiteY5" fmla="*/ 169715 h 169718"/>
                  <a:gd name="connsiteX6" fmla="*/ 84123 w 114425"/>
                  <a:gd name="connsiteY6" fmla="*/ 158837 h 169718"/>
                  <a:gd name="connsiteX7" fmla="*/ 9067 w 114425"/>
                  <a:gd name="connsiteY7" fmla="*/ 139057 h 169718"/>
                  <a:gd name="connsiteX8" fmla="*/ 9667 w 114425"/>
                  <a:gd name="connsiteY8" fmla="*/ 135913 h 169718"/>
                  <a:gd name="connsiteX9" fmla="*/ 83735 w 114425"/>
                  <a:gd name="connsiteY9" fmla="*/ 144709 h 169718"/>
                  <a:gd name="connsiteX10" fmla="*/ 95956 w 114425"/>
                  <a:gd name="connsiteY10" fmla="*/ 23100 h 169718"/>
                  <a:gd name="connsiteX11" fmla="*/ 98287 w 114425"/>
                  <a:gd name="connsiteY11" fmla="*/ 35 h 169718"/>
                  <a:gd name="connsiteX12" fmla="*/ 98287 w 114425"/>
                  <a:gd name="connsiteY12" fmla="*/ 0 h 169718"/>
                  <a:gd name="connsiteX13" fmla="*/ 98993 w 114425"/>
                  <a:gd name="connsiteY13" fmla="*/ 23135 h 16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425" h="169718">
                    <a:moveTo>
                      <a:pt x="98958" y="23135"/>
                    </a:moveTo>
                    <a:lnTo>
                      <a:pt x="102667" y="146933"/>
                    </a:lnTo>
                    <a:cubicBezTo>
                      <a:pt x="102667" y="147252"/>
                      <a:pt x="102631" y="147534"/>
                      <a:pt x="102631" y="147887"/>
                    </a:cubicBezTo>
                    <a:cubicBezTo>
                      <a:pt x="110190" y="150218"/>
                      <a:pt x="115064" y="153927"/>
                      <a:pt x="114358" y="157459"/>
                    </a:cubicBezTo>
                    <a:cubicBezTo>
                      <a:pt x="113687" y="160921"/>
                      <a:pt x="107965" y="162581"/>
                      <a:pt x="100335" y="162086"/>
                    </a:cubicBezTo>
                    <a:cubicBezTo>
                      <a:pt x="98463" y="166819"/>
                      <a:pt x="95602" y="169821"/>
                      <a:pt x="92318" y="169715"/>
                    </a:cubicBezTo>
                    <a:cubicBezTo>
                      <a:pt x="88468" y="169574"/>
                      <a:pt x="85465" y="165230"/>
                      <a:pt x="84123" y="158837"/>
                    </a:cubicBezTo>
                    <a:lnTo>
                      <a:pt x="9067" y="139057"/>
                    </a:lnTo>
                    <a:cubicBezTo>
                      <a:pt x="-3260" y="135808"/>
                      <a:pt x="-2977" y="134360"/>
                      <a:pt x="9667" y="135913"/>
                    </a:cubicBezTo>
                    <a:lnTo>
                      <a:pt x="83735" y="144709"/>
                    </a:lnTo>
                    <a:lnTo>
                      <a:pt x="95956" y="23100"/>
                    </a:lnTo>
                    <a:cubicBezTo>
                      <a:pt x="97227" y="10420"/>
                      <a:pt x="98287" y="71"/>
                      <a:pt x="98287" y="35"/>
                    </a:cubicBezTo>
                    <a:cubicBezTo>
                      <a:pt x="98287" y="35"/>
                      <a:pt x="98287" y="35"/>
                      <a:pt x="98287" y="0"/>
                    </a:cubicBezTo>
                    <a:cubicBezTo>
                      <a:pt x="98287" y="0"/>
                      <a:pt x="98605" y="10384"/>
                      <a:pt x="98993" y="23135"/>
                    </a:cubicBezTo>
                    <a:close/>
                  </a:path>
                </a:pathLst>
              </a:custGeom>
              <a:solidFill>
                <a:srgbClr val="DFB59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4" name="Graphic 1091">
                <a:extLst>
                  <a:ext uri="{FF2B5EF4-FFF2-40B4-BE49-F238E27FC236}">
                    <a16:creationId xmlns:a16="http://schemas.microsoft.com/office/drawing/2014/main" id="{AE1CA590-B4FC-55AD-14ED-CEE29122F874}"/>
                  </a:ext>
                </a:extLst>
              </p:cNvPr>
              <p:cNvGrpSpPr/>
              <p:nvPr/>
            </p:nvGrpSpPr>
            <p:grpSpPr>
              <a:xfrm>
                <a:off x="3091217" y="4961473"/>
                <a:ext cx="228665" cy="228665"/>
                <a:chOff x="3091217" y="4961473"/>
                <a:chExt cx="228665" cy="228665"/>
              </a:xfrm>
              <a:solidFill>
                <a:srgbClr val="000000"/>
              </a:solidFill>
            </p:grpSpPr>
            <p:sp>
              <p:nvSpPr>
                <p:cNvPr id="1185" name="Freeform: Shape 1184">
                  <a:extLst>
                    <a:ext uri="{FF2B5EF4-FFF2-40B4-BE49-F238E27FC236}">
                      <a16:creationId xmlns:a16="http://schemas.microsoft.com/office/drawing/2014/main" id="{FC492484-C129-99B9-CAEE-53CDC9BB7725}"/>
                    </a:ext>
                  </a:extLst>
                </p:cNvPr>
                <p:cNvSpPr/>
                <p:nvPr/>
              </p:nvSpPr>
              <p:spPr>
                <a:xfrm>
                  <a:off x="3301057" y="4961473"/>
                  <a:ext cx="18825" cy="18826"/>
                </a:xfrm>
                <a:custGeom>
                  <a:avLst/>
                  <a:gdLst>
                    <a:gd name="connsiteX0" fmla="*/ 2755 w 18825"/>
                    <a:gd name="connsiteY0" fmla="*/ 2755 h 18826"/>
                    <a:gd name="connsiteX1" fmla="*/ 2755 w 18825"/>
                    <a:gd name="connsiteY1" fmla="*/ 16071 h 18826"/>
                    <a:gd name="connsiteX2" fmla="*/ 16071 w 18825"/>
                    <a:gd name="connsiteY2" fmla="*/ 16071 h 18826"/>
                    <a:gd name="connsiteX3" fmla="*/ 16071 w 18825"/>
                    <a:gd name="connsiteY3" fmla="*/ 2755 h 18826"/>
                    <a:gd name="connsiteX4" fmla="*/ 2755 w 18825"/>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6">
                      <a:moveTo>
                        <a:pt x="2755" y="2755"/>
                      </a:moveTo>
                      <a:cubicBezTo>
                        <a:pt x="-918" y="6429"/>
                        <a:pt x="-918" y="12398"/>
                        <a:pt x="2755" y="16071"/>
                      </a:cubicBezTo>
                      <a:cubicBezTo>
                        <a:pt x="6428" y="19744"/>
                        <a:pt x="12362" y="19744"/>
                        <a:pt x="16071" y="16071"/>
                      </a:cubicBezTo>
                      <a:cubicBezTo>
                        <a:pt x="19744" y="12398"/>
                        <a:pt x="19744" y="6464"/>
                        <a:pt x="16071" y="2755"/>
                      </a:cubicBezTo>
                      <a:cubicBezTo>
                        <a:pt x="12398" y="-918"/>
                        <a:pt x="6428" y="-918"/>
                        <a:pt x="275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6" name="Freeform: Shape 1185">
                  <a:extLst>
                    <a:ext uri="{FF2B5EF4-FFF2-40B4-BE49-F238E27FC236}">
                      <a16:creationId xmlns:a16="http://schemas.microsoft.com/office/drawing/2014/main" id="{64E79BC6-ED67-5FF6-7164-F7A58B4B494A}"/>
                    </a:ext>
                  </a:extLst>
                </p:cNvPr>
                <p:cNvSpPr/>
                <p:nvPr/>
              </p:nvSpPr>
              <p:spPr>
                <a:xfrm>
                  <a:off x="3091217" y="5171312"/>
                  <a:ext cx="18790" cy="18825"/>
                </a:xfrm>
                <a:custGeom>
                  <a:avLst/>
                  <a:gdLst>
                    <a:gd name="connsiteX0" fmla="*/ 2755 w 18790"/>
                    <a:gd name="connsiteY0" fmla="*/ 2755 h 18825"/>
                    <a:gd name="connsiteX1" fmla="*/ 2755 w 18790"/>
                    <a:gd name="connsiteY1" fmla="*/ 16071 h 18825"/>
                    <a:gd name="connsiteX2" fmla="*/ 16035 w 18790"/>
                    <a:gd name="connsiteY2" fmla="*/ 16071 h 18825"/>
                    <a:gd name="connsiteX3" fmla="*/ 16035 w 18790"/>
                    <a:gd name="connsiteY3" fmla="*/ 2755 h 18825"/>
                    <a:gd name="connsiteX4" fmla="*/ 2720 w 18790"/>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5">
                      <a:moveTo>
                        <a:pt x="2755" y="2755"/>
                      </a:moveTo>
                      <a:cubicBezTo>
                        <a:pt x="-918" y="6429"/>
                        <a:pt x="-918" y="12398"/>
                        <a:pt x="2755" y="16071"/>
                      </a:cubicBezTo>
                      <a:cubicBezTo>
                        <a:pt x="6428" y="19744"/>
                        <a:pt x="12362" y="19744"/>
                        <a:pt x="16035" y="16071"/>
                      </a:cubicBezTo>
                      <a:cubicBezTo>
                        <a:pt x="19709" y="12398"/>
                        <a:pt x="19709" y="6429"/>
                        <a:pt x="16035" y="2755"/>
                      </a:cubicBezTo>
                      <a:cubicBezTo>
                        <a:pt x="12362" y="-918"/>
                        <a:pt x="6393" y="-918"/>
                        <a:pt x="2720"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87" name="Graphic 1091">
                <a:extLst>
                  <a:ext uri="{FF2B5EF4-FFF2-40B4-BE49-F238E27FC236}">
                    <a16:creationId xmlns:a16="http://schemas.microsoft.com/office/drawing/2014/main" id="{D89DD029-84AD-70D2-DB5A-C2CFFA224B08}"/>
                  </a:ext>
                </a:extLst>
              </p:cNvPr>
              <p:cNvGrpSpPr/>
              <p:nvPr/>
            </p:nvGrpSpPr>
            <p:grpSpPr>
              <a:xfrm>
                <a:off x="3091217" y="4961473"/>
                <a:ext cx="228665" cy="228665"/>
                <a:chOff x="3091217" y="4961473"/>
                <a:chExt cx="228665" cy="228665"/>
              </a:xfrm>
              <a:solidFill>
                <a:srgbClr val="000000"/>
              </a:solidFill>
            </p:grpSpPr>
            <p:sp>
              <p:nvSpPr>
                <p:cNvPr id="1188" name="Freeform: Shape 1187">
                  <a:extLst>
                    <a:ext uri="{FF2B5EF4-FFF2-40B4-BE49-F238E27FC236}">
                      <a16:creationId xmlns:a16="http://schemas.microsoft.com/office/drawing/2014/main" id="{A602C6EF-ADE5-CC0D-37E8-B7A6F1EC6ADB}"/>
                    </a:ext>
                  </a:extLst>
                </p:cNvPr>
                <p:cNvSpPr/>
                <p:nvPr/>
              </p:nvSpPr>
              <p:spPr>
                <a:xfrm>
                  <a:off x="3301057" y="5171312"/>
                  <a:ext cx="18825" cy="18825"/>
                </a:xfrm>
                <a:custGeom>
                  <a:avLst/>
                  <a:gdLst>
                    <a:gd name="connsiteX0" fmla="*/ 16071 w 18825"/>
                    <a:gd name="connsiteY0" fmla="*/ 2755 h 18825"/>
                    <a:gd name="connsiteX1" fmla="*/ 2755 w 18825"/>
                    <a:gd name="connsiteY1" fmla="*/ 2755 h 18825"/>
                    <a:gd name="connsiteX2" fmla="*/ 2755 w 18825"/>
                    <a:gd name="connsiteY2" fmla="*/ 16071 h 18825"/>
                    <a:gd name="connsiteX3" fmla="*/ 16071 w 18825"/>
                    <a:gd name="connsiteY3" fmla="*/ 16071 h 18825"/>
                    <a:gd name="connsiteX4" fmla="*/ 16071 w 18825"/>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5">
                      <a:moveTo>
                        <a:pt x="16071" y="2755"/>
                      </a:moveTo>
                      <a:cubicBezTo>
                        <a:pt x="12398" y="-918"/>
                        <a:pt x="6428" y="-918"/>
                        <a:pt x="2755" y="2755"/>
                      </a:cubicBezTo>
                      <a:cubicBezTo>
                        <a:pt x="-918" y="6429"/>
                        <a:pt x="-918" y="12362"/>
                        <a:pt x="2755" y="16071"/>
                      </a:cubicBezTo>
                      <a:cubicBezTo>
                        <a:pt x="6428" y="19744"/>
                        <a:pt x="12398" y="19744"/>
                        <a:pt x="16071" y="16071"/>
                      </a:cubicBezTo>
                      <a:cubicBezTo>
                        <a:pt x="19744" y="12398"/>
                        <a:pt x="19744" y="6429"/>
                        <a:pt x="16071"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9" name="Freeform: Shape 1188">
                  <a:extLst>
                    <a:ext uri="{FF2B5EF4-FFF2-40B4-BE49-F238E27FC236}">
                      <a16:creationId xmlns:a16="http://schemas.microsoft.com/office/drawing/2014/main" id="{7848E379-A29C-B5C7-E2E5-3B70E93B8E57}"/>
                    </a:ext>
                  </a:extLst>
                </p:cNvPr>
                <p:cNvSpPr/>
                <p:nvPr/>
              </p:nvSpPr>
              <p:spPr>
                <a:xfrm>
                  <a:off x="3091217" y="4961473"/>
                  <a:ext cx="18790" cy="18826"/>
                </a:xfrm>
                <a:custGeom>
                  <a:avLst/>
                  <a:gdLst>
                    <a:gd name="connsiteX0" fmla="*/ 16071 w 18790"/>
                    <a:gd name="connsiteY0" fmla="*/ 2755 h 18826"/>
                    <a:gd name="connsiteX1" fmla="*/ 2755 w 18790"/>
                    <a:gd name="connsiteY1" fmla="*/ 2755 h 18826"/>
                    <a:gd name="connsiteX2" fmla="*/ 2755 w 18790"/>
                    <a:gd name="connsiteY2" fmla="*/ 16071 h 18826"/>
                    <a:gd name="connsiteX3" fmla="*/ 16035 w 18790"/>
                    <a:gd name="connsiteY3" fmla="*/ 16071 h 18826"/>
                    <a:gd name="connsiteX4" fmla="*/ 16035 w 18790"/>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6">
                      <a:moveTo>
                        <a:pt x="16071" y="2755"/>
                      </a:moveTo>
                      <a:cubicBezTo>
                        <a:pt x="12397" y="-918"/>
                        <a:pt x="6428" y="-918"/>
                        <a:pt x="2755" y="2755"/>
                      </a:cubicBezTo>
                      <a:cubicBezTo>
                        <a:pt x="-918" y="6429"/>
                        <a:pt x="-918" y="12398"/>
                        <a:pt x="2755" y="16071"/>
                      </a:cubicBezTo>
                      <a:cubicBezTo>
                        <a:pt x="6428" y="19744"/>
                        <a:pt x="12362" y="19744"/>
                        <a:pt x="16035" y="16071"/>
                      </a:cubicBezTo>
                      <a:cubicBezTo>
                        <a:pt x="19709" y="12398"/>
                        <a:pt x="19709" y="6464"/>
                        <a:pt x="1603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91" name="Freeform: Shape 1190">
              <a:extLst>
                <a:ext uri="{FF2B5EF4-FFF2-40B4-BE49-F238E27FC236}">
                  <a16:creationId xmlns:a16="http://schemas.microsoft.com/office/drawing/2014/main" id="{1888EFFF-7C89-79D9-2289-D0413901B7BD}"/>
                </a:ext>
              </a:extLst>
            </p:cNvPr>
            <p:cNvSpPr/>
            <p:nvPr/>
          </p:nvSpPr>
          <p:spPr>
            <a:xfrm>
              <a:off x="2795801" y="5167908"/>
              <a:ext cx="946267" cy="1430152"/>
            </a:xfrm>
            <a:custGeom>
              <a:avLst/>
              <a:gdLst>
                <a:gd name="connsiteX0" fmla="*/ 12146 w 946267"/>
                <a:gd name="connsiteY0" fmla="*/ 1423643 h 1423643"/>
                <a:gd name="connsiteX1" fmla="*/ 946268 w 946267"/>
                <a:gd name="connsiteY1" fmla="*/ 1423643 h 1423643"/>
                <a:gd name="connsiteX2" fmla="*/ 860015 w 946267"/>
                <a:gd name="connsiteY2" fmla="*/ 75317 h 1423643"/>
                <a:gd name="connsiteX3" fmla="*/ 92535 w 946267"/>
                <a:gd name="connsiteY3" fmla="*/ 10751 h 1423643"/>
                <a:gd name="connsiteX4" fmla="*/ 26238 w 946267"/>
                <a:gd name="connsiteY4" fmla="*/ 591739 h 1423643"/>
                <a:gd name="connsiteX5" fmla="*/ 12181 w 946267"/>
                <a:gd name="connsiteY5" fmla="*/ 1423643 h 142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267" h="1423643">
                  <a:moveTo>
                    <a:pt x="12146" y="1423643"/>
                  </a:moveTo>
                  <a:lnTo>
                    <a:pt x="946268" y="1423643"/>
                  </a:lnTo>
                  <a:cubicBezTo>
                    <a:pt x="906250" y="694945"/>
                    <a:pt x="867680" y="118726"/>
                    <a:pt x="860015" y="75317"/>
                  </a:cubicBezTo>
                  <a:cubicBezTo>
                    <a:pt x="838470" y="-46610"/>
                    <a:pt x="228802" y="17921"/>
                    <a:pt x="92535" y="10751"/>
                  </a:cubicBezTo>
                  <a:cubicBezTo>
                    <a:pt x="-43767" y="3581"/>
                    <a:pt x="4693" y="304830"/>
                    <a:pt x="26238" y="591739"/>
                  </a:cubicBezTo>
                  <a:cubicBezTo>
                    <a:pt x="31996" y="668702"/>
                    <a:pt x="24472" y="989978"/>
                    <a:pt x="12181" y="1423643"/>
                  </a:cubicBezTo>
                  <a:close/>
                </a:path>
              </a:pathLst>
            </a:custGeom>
            <a:solidFill>
              <a:srgbClr val="FA500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7" name="Graphic 1091">
            <a:extLst>
              <a:ext uri="{FF2B5EF4-FFF2-40B4-BE49-F238E27FC236}">
                <a16:creationId xmlns:a16="http://schemas.microsoft.com/office/drawing/2014/main" id="{66C65758-B33F-A9FE-A73C-0D6ED6AF9C27}"/>
              </a:ext>
            </a:extLst>
          </p:cNvPr>
          <p:cNvGrpSpPr/>
          <p:nvPr/>
        </p:nvGrpSpPr>
        <p:grpSpPr>
          <a:xfrm flipH="1">
            <a:off x="2053113" y="81024"/>
            <a:ext cx="1805196" cy="3917657"/>
            <a:chOff x="2183126" y="254268"/>
            <a:chExt cx="1711658" cy="3714660"/>
          </a:xfrm>
        </p:grpSpPr>
        <p:grpSp>
          <p:nvGrpSpPr>
            <p:cNvPr id="1208" name="Graphic 1091">
              <a:extLst>
                <a:ext uri="{FF2B5EF4-FFF2-40B4-BE49-F238E27FC236}">
                  <a16:creationId xmlns:a16="http://schemas.microsoft.com/office/drawing/2014/main" id="{91C06D4F-9248-FB48-EDD4-05206EBD3242}"/>
                </a:ext>
              </a:extLst>
            </p:cNvPr>
            <p:cNvGrpSpPr/>
            <p:nvPr/>
          </p:nvGrpSpPr>
          <p:grpSpPr>
            <a:xfrm>
              <a:off x="2292797" y="254303"/>
              <a:ext cx="1601988" cy="3714624"/>
              <a:chOff x="2292797" y="254303"/>
              <a:chExt cx="1601988" cy="3714624"/>
            </a:xfrm>
          </p:grpSpPr>
          <p:sp>
            <p:nvSpPr>
              <p:cNvPr id="1209" name="Freeform: Shape 1208">
                <a:extLst>
                  <a:ext uri="{FF2B5EF4-FFF2-40B4-BE49-F238E27FC236}">
                    <a16:creationId xmlns:a16="http://schemas.microsoft.com/office/drawing/2014/main" id="{099E76A0-B6A4-C787-19DB-240C88B1C041}"/>
                  </a:ext>
                </a:extLst>
              </p:cNvPr>
              <p:cNvSpPr/>
              <p:nvPr/>
            </p:nvSpPr>
            <p:spPr>
              <a:xfrm>
                <a:off x="2292797" y="254304"/>
                <a:ext cx="1592503" cy="3711094"/>
              </a:xfrm>
              <a:custGeom>
                <a:avLst/>
                <a:gdLst>
                  <a:gd name="connsiteX0" fmla="*/ 1255221 w 1592503"/>
                  <a:gd name="connsiteY0" fmla="*/ 2519379 h 3711094"/>
                  <a:gd name="connsiteX1" fmla="*/ 1151096 w 1592503"/>
                  <a:gd name="connsiteY1" fmla="*/ 2188708 h 3711094"/>
                  <a:gd name="connsiteX2" fmla="*/ 954926 w 1592503"/>
                  <a:gd name="connsiteY2" fmla="*/ 1838646 h 3711094"/>
                  <a:gd name="connsiteX3" fmla="*/ 892126 w 1592503"/>
                  <a:gd name="connsiteY3" fmla="*/ 1516382 h 3711094"/>
                  <a:gd name="connsiteX4" fmla="*/ 641103 w 1592503"/>
                  <a:gd name="connsiteY4" fmla="*/ 0 h 3711094"/>
                  <a:gd name="connsiteX5" fmla="*/ 0 w 1592503"/>
                  <a:gd name="connsiteY5" fmla="*/ 0 h 3711094"/>
                  <a:gd name="connsiteX6" fmla="*/ 286626 w 1592503"/>
                  <a:gd name="connsiteY6" fmla="*/ 1638732 h 3711094"/>
                  <a:gd name="connsiteX7" fmla="*/ 257028 w 1592503"/>
                  <a:gd name="connsiteY7" fmla="*/ 1999991 h 3711094"/>
                  <a:gd name="connsiteX8" fmla="*/ 62694 w 1592503"/>
                  <a:gd name="connsiteY8" fmla="*/ 2492077 h 3711094"/>
                  <a:gd name="connsiteX9" fmla="*/ 60857 w 1592503"/>
                  <a:gd name="connsiteY9" fmla="*/ 2855278 h 3711094"/>
                  <a:gd name="connsiteX10" fmla="*/ 89008 w 1592503"/>
                  <a:gd name="connsiteY10" fmla="*/ 3085568 h 3711094"/>
                  <a:gd name="connsiteX11" fmla="*/ 267906 w 1592503"/>
                  <a:gd name="connsiteY11" fmla="*/ 2906740 h 3711094"/>
                  <a:gd name="connsiteX12" fmla="*/ 312940 w 1592503"/>
                  <a:gd name="connsiteY12" fmla="*/ 2583310 h 3711094"/>
                  <a:gd name="connsiteX13" fmla="*/ 360411 w 1592503"/>
                  <a:gd name="connsiteY13" fmla="*/ 2617111 h 3711094"/>
                  <a:gd name="connsiteX14" fmla="*/ 521614 w 1592503"/>
                  <a:gd name="connsiteY14" fmla="*/ 3033964 h 3711094"/>
                  <a:gd name="connsiteX15" fmla="*/ 723223 w 1592503"/>
                  <a:gd name="connsiteY15" fmla="*/ 3676374 h 3711094"/>
                  <a:gd name="connsiteX16" fmla="*/ 783127 w 1592503"/>
                  <a:gd name="connsiteY16" fmla="*/ 3394835 h 3711094"/>
                  <a:gd name="connsiteX17" fmla="*/ 737387 w 1592503"/>
                  <a:gd name="connsiteY17" fmla="*/ 2872479 h 3711094"/>
                  <a:gd name="connsiteX18" fmla="*/ 898731 w 1592503"/>
                  <a:gd name="connsiteY18" fmla="*/ 3445943 h 3711094"/>
                  <a:gd name="connsiteX19" fmla="*/ 1055590 w 1592503"/>
                  <a:gd name="connsiteY19" fmla="*/ 3706821 h 3711094"/>
                  <a:gd name="connsiteX20" fmla="*/ 1075087 w 1592503"/>
                  <a:gd name="connsiteY20" fmla="*/ 3397236 h 3711094"/>
                  <a:gd name="connsiteX21" fmla="*/ 967076 w 1592503"/>
                  <a:gd name="connsiteY21" fmla="*/ 2835710 h 3711094"/>
                  <a:gd name="connsiteX22" fmla="*/ 1285420 w 1592503"/>
                  <a:gd name="connsiteY22" fmla="*/ 3489034 h 3711094"/>
                  <a:gd name="connsiteX23" fmla="*/ 1379585 w 1592503"/>
                  <a:gd name="connsiteY23" fmla="*/ 3396671 h 3711094"/>
                  <a:gd name="connsiteX24" fmla="*/ 1201110 w 1592503"/>
                  <a:gd name="connsiteY24" fmla="*/ 2923552 h 3711094"/>
                  <a:gd name="connsiteX25" fmla="*/ 1133754 w 1592503"/>
                  <a:gd name="connsiteY25" fmla="*/ 2677227 h 3711094"/>
                  <a:gd name="connsiteX26" fmla="*/ 1504690 w 1592503"/>
                  <a:gd name="connsiteY26" fmla="*/ 3145966 h 3711094"/>
                  <a:gd name="connsiteX27" fmla="*/ 1571199 w 1592503"/>
                  <a:gd name="connsiteY27" fmla="*/ 3023404 h 3711094"/>
                  <a:gd name="connsiteX28" fmla="*/ 1255257 w 1592503"/>
                  <a:gd name="connsiteY28" fmla="*/ 2519379 h 371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2503" h="3711094">
                    <a:moveTo>
                      <a:pt x="1255221" y="2519379"/>
                    </a:moveTo>
                    <a:cubicBezTo>
                      <a:pt x="1241340" y="2474875"/>
                      <a:pt x="1223751" y="2331439"/>
                      <a:pt x="1151096" y="2188708"/>
                    </a:cubicBezTo>
                    <a:cubicBezTo>
                      <a:pt x="1078442" y="2045978"/>
                      <a:pt x="971350" y="1905508"/>
                      <a:pt x="954926" y="1838646"/>
                    </a:cubicBezTo>
                    <a:cubicBezTo>
                      <a:pt x="944083" y="1794566"/>
                      <a:pt x="912435" y="1626052"/>
                      <a:pt x="892126" y="1516382"/>
                    </a:cubicBezTo>
                    <a:cubicBezTo>
                      <a:pt x="888206" y="1495260"/>
                      <a:pt x="777900" y="828196"/>
                      <a:pt x="641103" y="0"/>
                    </a:cubicBezTo>
                    <a:lnTo>
                      <a:pt x="0" y="0"/>
                    </a:lnTo>
                    <a:cubicBezTo>
                      <a:pt x="156894" y="894705"/>
                      <a:pt x="285284" y="1627712"/>
                      <a:pt x="286626" y="1638732"/>
                    </a:cubicBezTo>
                    <a:cubicBezTo>
                      <a:pt x="300896" y="1757021"/>
                      <a:pt x="307430" y="1860969"/>
                      <a:pt x="257028" y="1999991"/>
                    </a:cubicBezTo>
                    <a:cubicBezTo>
                      <a:pt x="194510" y="2172320"/>
                      <a:pt x="60928" y="2387916"/>
                      <a:pt x="62694" y="2492077"/>
                    </a:cubicBezTo>
                    <a:cubicBezTo>
                      <a:pt x="64460" y="2596201"/>
                      <a:pt x="50614" y="2763021"/>
                      <a:pt x="60857" y="2855278"/>
                    </a:cubicBezTo>
                    <a:cubicBezTo>
                      <a:pt x="71100" y="2947570"/>
                      <a:pt x="9819" y="3080517"/>
                      <a:pt x="89008" y="3085568"/>
                    </a:cubicBezTo>
                    <a:cubicBezTo>
                      <a:pt x="168161" y="3090583"/>
                      <a:pt x="266741" y="3024428"/>
                      <a:pt x="267906" y="2906740"/>
                    </a:cubicBezTo>
                    <a:cubicBezTo>
                      <a:pt x="269072" y="2789052"/>
                      <a:pt x="312940" y="2583310"/>
                      <a:pt x="312940" y="2583310"/>
                    </a:cubicBezTo>
                    <a:cubicBezTo>
                      <a:pt x="312940" y="2583310"/>
                      <a:pt x="315024" y="2549013"/>
                      <a:pt x="360411" y="2617111"/>
                    </a:cubicBezTo>
                    <a:cubicBezTo>
                      <a:pt x="405762" y="2685245"/>
                      <a:pt x="484633" y="2828681"/>
                      <a:pt x="521614" y="3033964"/>
                    </a:cubicBezTo>
                    <a:cubicBezTo>
                      <a:pt x="558630" y="3239247"/>
                      <a:pt x="605535" y="3693258"/>
                      <a:pt x="723223" y="3676374"/>
                    </a:cubicBezTo>
                    <a:cubicBezTo>
                      <a:pt x="845433" y="3658856"/>
                      <a:pt x="801812" y="3506553"/>
                      <a:pt x="783127" y="3394835"/>
                    </a:cubicBezTo>
                    <a:cubicBezTo>
                      <a:pt x="764407" y="3283080"/>
                      <a:pt x="703903" y="2797175"/>
                      <a:pt x="737387" y="2872479"/>
                    </a:cubicBezTo>
                    <a:cubicBezTo>
                      <a:pt x="770906" y="2947818"/>
                      <a:pt x="853132" y="3246453"/>
                      <a:pt x="898731" y="3445943"/>
                    </a:cubicBezTo>
                    <a:cubicBezTo>
                      <a:pt x="944330" y="3645434"/>
                      <a:pt x="957116" y="3732075"/>
                      <a:pt x="1055590" y="3706821"/>
                    </a:cubicBezTo>
                    <a:cubicBezTo>
                      <a:pt x="1154063" y="3681637"/>
                      <a:pt x="1114716" y="3540284"/>
                      <a:pt x="1075087" y="3397236"/>
                    </a:cubicBezTo>
                    <a:cubicBezTo>
                      <a:pt x="1035457" y="3254188"/>
                      <a:pt x="932604" y="2744053"/>
                      <a:pt x="967076" y="2835710"/>
                    </a:cubicBezTo>
                    <a:cubicBezTo>
                      <a:pt x="1001584" y="2927402"/>
                      <a:pt x="1217675" y="3489953"/>
                      <a:pt x="1285420" y="3489034"/>
                    </a:cubicBezTo>
                    <a:cubicBezTo>
                      <a:pt x="1353130" y="3488116"/>
                      <a:pt x="1402791" y="3451983"/>
                      <a:pt x="1379585" y="3396671"/>
                    </a:cubicBezTo>
                    <a:cubicBezTo>
                      <a:pt x="1356379" y="3341395"/>
                      <a:pt x="1243530" y="3020896"/>
                      <a:pt x="1201110" y="2923552"/>
                    </a:cubicBezTo>
                    <a:cubicBezTo>
                      <a:pt x="1158690" y="2826244"/>
                      <a:pt x="1108359" y="2637527"/>
                      <a:pt x="1133754" y="2677227"/>
                    </a:cubicBezTo>
                    <a:cubicBezTo>
                      <a:pt x="1249323" y="2858033"/>
                      <a:pt x="1461352" y="3115060"/>
                      <a:pt x="1504690" y="3145966"/>
                    </a:cubicBezTo>
                    <a:cubicBezTo>
                      <a:pt x="1552126" y="3179803"/>
                      <a:pt x="1630502" y="3114142"/>
                      <a:pt x="1571199" y="3023404"/>
                    </a:cubicBezTo>
                    <a:cubicBezTo>
                      <a:pt x="1496284" y="2908894"/>
                      <a:pt x="1281570" y="2603760"/>
                      <a:pt x="1255257" y="2519379"/>
                    </a:cubicBezTo>
                    <a:close/>
                  </a:path>
                </a:pathLst>
              </a:custGeom>
              <a:solidFill>
                <a:srgbClr val="F0D0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0" name="Freeform: Shape 1209">
                <a:extLst>
                  <a:ext uri="{FF2B5EF4-FFF2-40B4-BE49-F238E27FC236}">
                    <a16:creationId xmlns:a16="http://schemas.microsoft.com/office/drawing/2014/main" id="{0462C15B-B350-711D-2DAF-973E5B57C281}"/>
                  </a:ext>
                </a:extLst>
              </p:cNvPr>
              <p:cNvSpPr/>
              <p:nvPr/>
            </p:nvSpPr>
            <p:spPr>
              <a:xfrm>
                <a:off x="2334679" y="3141931"/>
                <a:ext cx="98404" cy="203461"/>
              </a:xfrm>
              <a:custGeom>
                <a:avLst/>
                <a:gdLst>
                  <a:gd name="connsiteX0" fmla="*/ 18692 w 98404"/>
                  <a:gd name="connsiteY0" fmla="*/ 357 h 203461"/>
                  <a:gd name="connsiteX1" fmla="*/ 97916 w 98404"/>
                  <a:gd name="connsiteY1" fmla="*/ 89930 h 203461"/>
                  <a:gd name="connsiteX2" fmla="*/ 59276 w 98404"/>
                  <a:gd name="connsiteY2" fmla="*/ 202390 h 203461"/>
                  <a:gd name="connsiteX3" fmla="*/ 502 w 98404"/>
                  <a:gd name="connsiteY3" fmla="*/ 175865 h 203461"/>
                  <a:gd name="connsiteX4" fmla="*/ 18728 w 98404"/>
                  <a:gd name="connsiteY4" fmla="*/ 321 h 20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4" h="203461">
                    <a:moveTo>
                      <a:pt x="18692" y="357"/>
                    </a:moveTo>
                    <a:cubicBezTo>
                      <a:pt x="50128" y="-4906"/>
                      <a:pt x="104097" y="49170"/>
                      <a:pt x="97916" y="89930"/>
                    </a:cubicBezTo>
                    <a:cubicBezTo>
                      <a:pt x="91311" y="133692"/>
                      <a:pt x="92689" y="198152"/>
                      <a:pt x="59276" y="202390"/>
                    </a:cubicBezTo>
                    <a:cubicBezTo>
                      <a:pt x="48574" y="205534"/>
                      <a:pt x="6401" y="203167"/>
                      <a:pt x="502" y="175865"/>
                    </a:cubicBezTo>
                    <a:cubicBezTo>
                      <a:pt x="-3595" y="162160"/>
                      <a:pt x="18728" y="321"/>
                      <a:pt x="18728" y="32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1" name="Freeform: Shape 1210">
                <a:extLst>
                  <a:ext uri="{FF2B5EF4-FFF2-40B4-BE49-F238E27FC236}">
                    <a16:creationId xmlns:a16="http://schemas.microsoft.com/office/drawing/2014/main" id="{FA033E38-81B5-27E9-6C2F-DE5F7905EDFC}"/>
                  </a:ext>
                </a:extLst>
              </p:cNvPr>
              <p:cNvSpPr/>
              <p:nvPr/>
            </p:nvSpPr>
            <p:spPr>
              <a:xfrm>
                <a:off x="2956525" y="3787196"/>
                <a:ext cx="127420" cy="150932"/>
              </a:xfrm>
              <a:custGeom>
                <a:avLst/>
                <a:gdLst>
                  <a:gd name="connsiteX0" fmla="*/ 3795 w 127420"/>
                  <a:gd name="connsiteY0" fmla="*/ 93327 h 150932"/>
                  <a:gd name="connsiteX1" fmla="*/ 47698 w 127420"/>
                  <a:gd name="connsiteY1" fmla="*/ 1528 h 150932"/>
                  <a:gd name="connsiteX2" fmla="*/ 117209 w 127420"/>
                  <a:gd name="connsiteY2" fmla="*/ 46456 h 150932"/>
                  <a:gd name="connsiteX3" fmla="*/ 88317 w 127420"/>
                  <a:gd name="connsiteY3" fmla="*/ 144788 h 150932"/>
                  <a:gd name="connsiteX4" fmla="*/ 15027 w 127420"/>
                  <a:gd name="connsiteY4" fmla="*/ 133662 h 150932"/>
                  <a:gd name="connsiteX5" fmla="*/ 3795 w 127420"/>
                  <a:gd name="connsiteY5" fmla="*/ 93327 h 15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32">
                    <a:moveTo>
                      <a:pt x="3795" y="93327"/>
                    </a:moveTo>
                    <a:cubicBezTo>
                      <a:pt x="-4329" y="44831"/>
                      <a:pt x="-3410" y="10076"/>
                      <a:pt x="47698" y="1528"/>
                    </a:cubicBezTo>
                    <a:cubicBezTo>
                      <a:pt x="98807" y="-7019"/>
                      <a:pt x="110993" y="21979"/>
                      <a:pt x="117209" y="46456"/>
                    </a:cubicBezTo>
                    <a:cubicBezTo>
                      <a:pt x="129042" y="93008"/>
                      <a:pt x="141086" y="130449"/>
                      <a:pt x="88317" y="144788"/>
                    </a:cubicBezTo>
                    <a:cubicBezTo>
                      <a:pt x="54374" y="154007"/>
                      <a:pt x="23045" y="154749"/>
                      <a:pt x="15027" y="133662"/>
                    </a:cubicBezTo>
                    <a:cubicBezTo>
                      <a:pt x="9835" y="119993"/>
                      <a:pt x="3795" y="93327"/>
                      <a:pt x="3795" y="9332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Freeform: Shape 1211">
                <a:extLst>
                  <a:ext uri="{FF2B5EF4-FFF2-40B4-BE49-F238E27FC236}">
                    <a16:creationId xmlns:a16="http://schemas.microsoft.com/office/drawing/2014/main" id="{A0684AB5-7363-A3F4-2336-9A04F2B0C399}"/>
                  </a:ext>
                </a:extLst>
              </p:cNvPr>
              <p:cNvSpPr/>
              <p:nvPr/>
            </p:nvSpPr>
            <p:spPr>
              <a:xfrm>
                <a:off x="3275646" y="3817951"/>
                <a:ext cx="127420" cy="150977"/>
              </a:xfrm>
              <a:custGeom>
                <a:avLst/>
                <a:gdLst>
                  <a:gd name="connsiteX0" fmla="*/ 3795 w 127420"/>
                  <a:gd name="connsiteY0" fmla="*/ 93336 h 150977"/>
                  <a:gd name="connsiteX1" fmla="*/ 47698 w 127420"/>
                  <a:gd name="connsiteY1" fmla="*/ 1538 h 150977"/>
                  <a:gd name="connsiteX2" fmla="*/ 117209 w 127420"/>
                  <a:gd name="connsiteY2" fmla="*/ 46501 h 150977"/>
                  <a:gd name="connsiteX3" fmla="*/ 88317 w 127420"/>
                  <a:gd name="connsiteY3" fmla="*/ 144834 h 150977"/>
                  <a:gd name="connsiteX4" fmla="*/ 15027 w 127420"/>
                  <a:gd name="connsiteY4" fmla="*/ 133708 h 150977"/>
                  <a:gd name="connsiteX5" fmla="*/ 3795 w 127420"/>
                  <a:gd name="connsiteY5" fmla="*/ 93372 h 1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77">
                    <a:moveTo>
                      <a:pt x="3795" y="93336"/>
                    </a:moveTo>
                    <a:cubicBezTo>
                      <a:pt x="-4329" y="44841"/>
                      <a:pt x="-3410" y="10086"/>
                      <a:pt x="47698" y="1538"/>
                    </a:cubicBezTo>
                    <a:cubicBezTo>
                      <a:pt x="98807" y="-7045"/>
                      <a:pt x="110993" y="21989"/>
                      <a:pt x="117209" y="46501"/>
                    </a:cubicBezTo>
                    <a:cubicBezTo>
                      <a:pt x="129042" y="93054"/>
                      <a:pt x="141086" y="130494"/>
                      <a:pt x="88317" y="144834"/>
                    </a:cubicBezTo>
                    <a:cubicBezTo>
                      <a:pt x="54374" y="154053"/>
                      <a:pt x="23045" y="154794"/>
                      <a:pt x="15027" y="133708"/>
                    </a:cubicBezTo>
                    <a:cubicBezTo>
                      <a:pt x="9835" y="120039"/>
                      <a:pt x="3795" y="93372"/>
                      <a:pt x="3795" y="9337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3" name="Freeform: Shape 1212">
                <a:extLst>
                  <a:ext uri="{FF2B5EF4-FFF2-40B4-BE49-F238E27FC236}">
                    <a16:creationId xmlns:a16="http://schemas.microsoft.com/office/drawing/2014/main" id="{775E6894-4391-B22E-04E1-297EA3180426}"/>
                  </a:ext>
                </a:extLst>
              </p:cNvPr>
              <p:cNvSpPr/>
              <p:nvPr/>
            </p:nvSpPr>
            <p:spPr>
              <a:xfrm>
                <a:off x="3552088" y="3604067"/>
                <a:ext cx="125417" cy="141469"/>
              </a:xfrm>
              <a:custGeom>
                <a:avLst/>
                <a:gdLst>
                  <a:gd name="connsiteX0" fmla="*/ 11577 w 125417"/>
                  <a:gd name="connsiteY0" fmla="*/ 96285 h 141469"/>
                  <a:gd name="connsiteX1" fmla="*/ 34889 w 125417"/>
                  <a:gd name="connsiteY1" fmla="*/ 5653 h 141469"/>
                  <a:gd name="connsiteX2" fmla="*/ 105600 w 125417"/>
                  <a:gd name="connsiteY2" fmla="*/ 33874 h 141469"/>
                  <a:gd name="connsiteX3" fmla="*/ 96982 w 125417"/>
                  <a:gd name="connsiteY3" fmla="*/ 127756 h 141469"/>
                  <a:gd name="connsiteX4" fmla="*/ 28849 w 125417"/>
                  <a:gd name="connsiteY4" fmla="*/ 130723 h 141469"/>
                  <a:gd name="connsiteX5" fmla="*/ 11542 w 125417"/>
                  <a:gd name="connsiteY5" fmla="*/ 96320 h 1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7" h="141469">
                    <a:moveTo>
                      <a:pt x="11577" y="96285"/>
                    </a:moveTo>
                    <a:cubicBezTo>
                      <a:pt x="-4388" y="53971"/>
                      <a:pt x="-9721" y="22465"/>
                      <a:pt x="34889" y="5653"/>
                    </a:cubicBezTo>
                    <a:cubicBezTo>
                      <a:pt x="79499" y="-11160"/>
                      <a:pt x="95640" y="12893"/>
                      <a:pt x="105600" y="33874"/>
                    </a:cubicBezTo>
                    <a:cubicBezTo>
                      <a:pt x="124568" y="73786"/>
                      <a:pt x="142051" y="105433"/>
                      <a:pt x="96982" y="127756"/>
                    </a:cubicBezTo>
                    <a:cubicBezTo>
                      <a:pt x="67984" y="142096"/>
                      <a:pt x="39869" y="148348"/>
                      <a:pt x="28849" y="130723"/>
                    </a:cubicBezTo>
                    <a:cubicBezTo>
                      <a:pt x="21750" y="119314"/>
                      <a:pt x="11542" y="96320"/>
                      <a:pt x="11542" y="96320"/>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Freeform: Shape 1213">
                <a:extLst>
                  <a:ext uri="{FF2B5EF4-FFF2-40B4-BE49-F238E27FC236}">
                    <a16:creationId xmlns:a16="http://schemas.microsoft.com/office/drawing/2014/main" id="{C6D0EBB1-A57A-CD95-DF5D-628343F2A3DD}"/>
                  </a:ext>
                </a:extLst>
              </p:cNvPr>
              <p:cNvSpPr/>
              <p:nvPr/>
            </p:nvSpPr>
            <p:spPr>
              <a:xfrm>
                <a:off x="3783163" y="3291116"/>
                <a:ext cx="111621" cy="117501"/>
              </a:xfrm>
              <a:custGeom>
                <a:avLst/>
                <a:gdLst>
                  <a:gd name="connsiteX0" fmla="*/ 21070 w 111621"/>
                  <a:gd name="connsiteY0" fmla="*/ 89126 h 117501"/>
                  <a:gd name="connsiteX1" fmla="*/ 19799 w 111621"/>
                  <a:gd name="connsiteY1" fmla="*/ 11810 h 117501"/>
                  <a:gd name="connsiteX2" fmla="*/ 82316 w 111621"/>
                  <a:gd name="connsiteY2" fmla="*/ 18803 h 117501"/>
                  <a:gd name="connsiteX3" fmla="*/ 96020 w 111621"/>
                  <a:gd name="connsiteY3" fmla="*/ 95449 h 117501"/>
                  <a:gd name="connsiteX4" fmla="*/ 42404 w 111621"/>
                  <a:gd name="connsiteY4" fmla="*/ 112720 h 117501"/>
                  <a:gd name="connsiteX5" fmla="*/ 21070 w 111621"/>
                  <a:gd name="connsiteY5" fmla="*/ 89091 h 1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1" h="117501">
                    <a:moveTo>
                      <a:pt x="21070" y="89126"/>
                    </a:moveTo>
                    <a:cubicBezTo>
                      <a:pt x="-899" y="58892"/>
                      <a:pt x="-12025" y="34980"/>
                      <a:pt x="19799" y="11810"/>
                    </a:cubicBezTo>
                    <a:cubicBezTo>
                      <a:pt x="51658" y="-11361"/>
                      <a:pt x="69777" y="4251"/>
                      <a:pt x="82316" y="18803"/>
                    </a:cubicBezTo>
                    <a:cubicBezTo>
                      <a:pt x="106157" y="46459"/>
                      <a:pt x="127032" y="67828"/>
                      <a:pt x="96020" y="95449"/>
                    </a:cubicBezTo>
                    <a:cubicBezTo>
                      <a:pt x="76064" y="113215"/>
                      <a:pt x="55013" y="124376"/>
                      <a:pt x="42404" y="112720"/>
                    </a:cubicBezTo>
                    <a:cubicBezTo>
                      <a:pt x="34245" y="105197"/>
                      <a:pt x="21070" y="89091"/>
                      <a:pt x="21070" y="8909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5" name="Freeform: Shape 1214">
              <a:extLst>
                <a:ext uri="{FF2B5EF4-FFF2-40B4-BE49-F238E27FC236}">
                  <a16:creationId xmlns:a16="http://schemas.microsoft.com/office/drawing/2014/main" id="{5D43EDB8-8EF9-38F7-5AF8-E5C41D9CE74B}"/>
                </a:ext>
              </a:extLst>
            </p:cNvPr>
            <p:cNvSpPr/>
            <p:nvPr/>
          </p:nvSpPr>
          <p:spPr>
            <a:xfrm rot="-570601">
              <a:off x="2507018" y="1705570"/>
              <a:ext cx="724459" cy="272568"/>
            </a:xfrm>
            <a:custGeom>
              <a:avLst/>
              <a:gdLst>
                <a:gd name="connsiteX0" fmla="*/ 0 w 724459"/>
                <a:gd name="connsiteY0" fmla="*/ 0 h 272568"/>
                <a:gd name="connsiteX1" fmla="*/ 724460 w 724459"/>
                <a:gd name="connsiteY1" fmla="*/ 0 h 272568"/>
                <a:gd name="connsiteX2" fmla="*/ 724460 w 724459"/>
                <a:gd name="connsiteY2" fmla="*/ 272569 h 272568"/>
                <a:gd name="connsiteX3" fmla="*/ 0 w 724459"/>
                <a:gd name="connsiteY3" fmla="*/ 272569 h 272568"/>
              </a:gdLst>
              <a:ahLst/>
              <a:cxnLst>
                <a:cxn ang="0">
                  <a:pos x="connsiteX0" y="connsiteY0"/>
                </a:cxn>
                <a:cxn ang="0">
                  <a:pos x="connsiteX1" y="connsiteY1"/>
                </a:cxn>
                <a:cxn ang="0">
                  <a:pos x="connsiteX2" y="connsiteY2"/>
                </a:cxn>
                <a:cxn ang="0">
                  <a:pos x="connsiteX3" y="connsiteY3"/>
                </a:cxn>
              </a:cxnLst>
              <a:rect l="l" t="t" r="r" b="b"/>
              <a:pathLst>
                <a:path w="724459" h="272568">
                  <a:moveTo>
                    <a:pt x="0" y="0"/>
                  </a:moveTo>
                  <a:lnTo>
                    <a:pt x="724460" y="0"/>
                  </a:lnTo>
                  <a:lnTo>
                    <a:pt x="724460" y="272569"/>
                  </a:lnTo>
                  <a:lnTo>
                    <a:pt x="0" y="272569"/>
                  </a:lnTo>
                  <a:close/>
                </a:path>
              </a:pathLst>
            </a:custGeom>
            <a:solidFill>
              <a:srgbClr val="78A8A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6" name="Freeform: Shape 1215">
              <a:extLst>
                <a:ext uri="{FF2B5EF4-FFF2-40B4-BE49-F238E27FC236}">
                  <a16:creationId xmlns:a16="http://schemas.microsoft.com/office/drawing/2014/main" id="{37D243EB-6471-B4BF-F84D-692F8379EB2A}"/>
                </a:ext>
              </a:extLst>
            </p:cNvPr>
            <p:cNvSpPr/>
            <p:nvPr/>
          </p:nvSpPr>
          <p:spPr>
            <a:xfrm>
              <a:off x="2183126" y="254268"/>
              <a:ext cx="1123512" cy="1681893"/>
            </a:xfrm>
            <a:custGeom>
              <a:avLst/>
              <a:gdLst>
                <a:gd name="connsiteX0" fmla="*/ 0 w 1123512"/>
                <a:gd name="connsiteY0" fmla="*/ 35 h 1681893"/>
                <a:gd name="connsiteX1" fmla="*/ 249610 w 1123512"/>
                <a:gd name="connsiteY1" fmla="*/ 1347973 h 1681893"/>
                <a:gd name="connsiteX2" fmla="*/ 377223 w 1123512"/>
                <a:gd name="connsiteY2" fmla="*/ 1675677 h 1681893"/>
                <a:gd name="connsiteX3" fmla="*/ 1123511 w 1123512"/>
                <a:gd name="connsiteY3" fmla="*/ 1485194 h 1681893"/>
                <a:gd name="connsiteX4" fmla="*/ 963898 w 1123512"/>
                <a:gd name="connsiteY4" fmla="*/ 0 h 1681893"/>
                <a:gd name="connsiteX5" fmla="*/ 0 w 1123512"/>
                <a:gd name="connsiteY5" fmla="*/ 0 h 16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512" h="1681893">
                  <a:moveTo>
                    <a:pt x="0" y="35"/>
                  </a:moveTo>
                  <a:cubicBezTo>
                    <a:pt x="134324" y="697086"/>
                    <a:pt x="240674" y="1250312"/>
                    <a:pt x="249610" y="1347973"/>
                  </a:cubicBezTo>
                  <a:cubicBezTo>
                    <a:pt x="275783" y="1634494"/>
                    <a:pt x="244030" y="1705276"/>
                    <a:pt x="377223" y="1675677"/>
                  </a:cubicBezTo>
                  <a:cubicBezTo>
                    <a:pt x="510452" y="1646079"/>
                    <a:pt x="1122416" y="1609028"/>
                    <a:pt x="1123511" y="1485194"/>
                  </a:cubicBezTo>
                  <a:cubicBezTo>
                    <a:pt x="1123900" y="1440478"/>
                    <a:pt x="1056967" y="801635"/>
                    <a:pt x="963898" y="0"/>
                  </a:cubicBezTo>
                  <a:lnTo>
                    <a:pt x="0" y="0"/>
                  </a:lnTo>
                  <a:close/>
                </a:path>
              </a:pathLst>
            </a:custGeom>
            <a:solidFill>
              <a:srgbClr val="54828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17" name="Graphic 1091">
            <a:extLst>
              <a:ext uri="{FF2B5EF4-FFF2-40B4-BE49-F238E27FC236}">
                <a16:creationId xmlns:a16="http://schemas.microsoft.com/office/drawing/2014/main" id="{0C1DE65D-1541-6BF5-EAA8-1DFC241A082D}"/>
              </a:ext>
            </a:extLst>
          </p:cNvPr>
          <p:cNvGrpSpPr/>
          <p:nvPr/>
        </p:nvGrpSpPr>
        <p:grpSpPr>
          <a:xfrm flipH="1">
            <a:off x="117741" y="3045957"/>
            <a:ext cx="3061384" cy="3728698"/>
            <a:chOff x="2827117" y="3065571"/>
            <a:chExt cx="2902756" cy="3535492"/>
          </a:xfrm>
        </p:grpSpPr>
        <p:grpSp>
          <p:nvGrpSpPr>
            <p:cNvPr id="1218" name="Graphic 1091">
              <a:extLst>
                <a:ext uri="{FF2B5EF4-FFF2-40B4-BE49-F238E27FC236}">
                  <a16:creationId xmlns:a16="http://schemas.microsoft.com/office/drawing/2014/main" id="{F8972F36-5824-9FB9-DC93-0E4C77CF5D42}"/>
                </a:ext>
              </a:extLst>
            </p:cNvPr>
            <p:cNvGrpSpPr/>
            <p:nvPr/>
          </p:nvGrpSpPr>
          <p:grpSpPr>
            <a:xfrm>
              <a:off x="2827117" y="3065571"/>
              <a:ext cx="2902721" cy="3525945"/>
              <a:chOff x="2827117" y="3065571"/>
              <a:chExt cx="2902721" cy="3525945"/>
            </a:xfrm>
          </p:grpSpPr>
          <p:sp>
            <p:nvSpPr>
              <p:cNvPr id="1219" name="Freeform: Shape 1218">
                <a:extLst>
                  <a:ext uri="{FF2B5EF4-FFF2-40B4-BE49-F238E27FC236}">
                    <a16:creationId xmlns:a16="http://schemas.microsoft.com/office/drawing/2014/main" id="{AAC0D07D-7771-FC5D-7C38-4D1474EFAB72}"/>
                  </a:ext>
                </a:extLst>
              </p:cNvPr>
              <p:cNvSpPr/>
              <p:nvPr/>
            </p:nvSpPr>
            <p:spPr>
              <a:xfrm>
                <a:off x="2838596" y="3074892"/>
                <a:ext cx="2891242" cy="3516623"/>
              </a:xfrm>
              <a:custGeom>
                <a:avLst/>
                <a:gdLst>
                  <a:gd name="connsiteX0" fmla="*/ 51259 w 2891242"/>
                  <a:gd name="connsiteY0" fmla="*/ 943310 h 3516623"/>
                  <a:gd name="connsiteX1" fmla="*/ 541932 w 2891242"/>
                  <a:gd name="connsiteY1" fmla="*/ 1279668 h 3516623"/>
                  <a:gd name="connsiteX2" fmla="*/ 769220 w 2891242"/>
                  <a:gd name="connsiteY2" fmla="*/ 1541428 h 3516623"/>
                  <a:gd name="connsiteX3" fmla="*/ 1088658 w 2891242"/>
                  <a:gd name="connsiteY3" fmla="*/ 1784293 h 3516623"/>
                  <a:gd name="connsiteX4" fmla="*/ 1274692 w 2891242"/>
                  <a:gd name="connsiteY4" fmla="*/ 2054777 h 3516623"/>
                  <a:gd name="connsiteX5" fmla="*/ 2219269 w 2891242"/>
                  <a:gd name="connsiteY5" fmla="*/ 3516624 h 3516623"/>
                  <a:gd name="connsiteX6" fmla="*/ 2891242 w 2891242"/>
                  <a:gd name="connsiteY6" fmla="*/ 3516624 h 3516623"/>
                  <a:gd name="connsiteX7" fmla="*/ 2891242 w 2891242"/>
                  <a:gd name="connsiteY7" fmla="*/ 3380040 h 3516623"/>
                  <a:gd name="connsiteX8" fmla="*/ 1781294 w 2891242"/>
                  <a:gd name="connsiteY8" fmla="*/ 1701289 h 3516623"/>
                  <a:gd name="connsiteX9" fmla="*/ 1664454 w 2891242"/>
                  <a:gd name="connsiteY9" fmla="*/ 1358185 h 3516623"/>
                  <a:gd name="connsiteX10" fmla="*/ 1646546 w 2891242"/>
                  <a:gd name="connsiteY10" fmla="*/ 829437 h 3516623"/>
                  <a:gd name="connsiteX11" fmla="*/ 1503427 w 2891242"/>
                  <a:gd name="connsiteY11" fmla="*/ 495622 h 3516623"/>
                  <a:gd name="connsiteX12" fmla="*/ 1385846 w 2891242"/>
                  <a:gd name="connsiteY12" fmla="*/ 295638 h 3516623"/>
                  <a:gd name="connsiteX13" fmla="*/ 1293023 w 2891242"/>
                  <a:gd name="connsiteY13" fmla="*/ 530943 h 3516623"/>
                  <a:gd name="connsiteX14" fmla="*/ 1380653 w 2891242"/>
                  <a:gd name="connsiteY14" fmla="*/ 845543 h 3516623"/>
                  <a:gd name="connsiteX15" fmla="*/ 1323646 w 2891242"/>
                  <a:gd name="connsiteY15" fmla="*/ 833428 h 3516623"/>
                  <a:gd name="connsiteX16" fmla="*/ 1009682 w 2891242"/>
                  <a:gd name="connsiteY16" fmla="*/ 515402 h 3516623"/>
                  <a:gd name="connsiteX17" fmla="*/ 568705 w 2891242"/>
                  <a:gd name="connsiteY17" fmla="*/ 6574 h 3516623"/>
                  <a:gd name="connsiteX18" fmla="*/ 625995 w 2891242"/>
                  <a:gd name="connsiteY18" fmla="*/ 288679 h 3516623"/>
                  <a:gd name="connsiteX19" fmla="*/ 876135 w 2891242"/>
                  <a:gd name="connsiteY19" fmla="*/ 749507 h 3516623"/>
                  <a:gd name="connsiteX20" fmla="*/ 499583 w 2891242"/>
                  <a:gd name="connsiteY20" fmla="*/ 287867 h 3516623"/>
                  <a:gd name="connsiteX21" fmla="*/ 251739 w 2891242"/>
                  <a:gd name="connsiteY21" fmla="*/ 111088 h 3516623"/>
                  <a:gd name="connsiteX22" fmla="*/ 357276 w 2891242"/>
                  <a:gd name="connsiteY22" fmla="*/ 402800 h 3516623"/>
                  <a:gd name="connsiteX23" fmla="*/ 680141 w 2891242"/>
                  <a:gd name="connsiteY23" fmla="*/ 874753 h 3516623"/>
                  <a:gd name="connsiteX24" fmla="*/ 127763 w 2891242"/>
                  <a:gd name="connsiteY24" fmla="*/ 402411 h 3516623"/>
                  <a:gd name="connsiteX25" fmla="*/ 78209 w 2891242"/>
                  <a:gd name="connsiteY25" fmla="*/ 524656 h 3516623"/>
                  <a:gd name="connsiteX26" fmla="*/ 430460 w 2891242"/>
                  <a:gd name="connsiteY26" fmla="*/ 887433 h 3516623"/>
                  <a:gd name="connsiteX27" fmla="*/ 590427 w 2891242"/>
                  <a:gd name="connsiteY27" fmla="*/ 1086500 h 3516623"/>
                  <a:gd name="connsiteX28" fmla="*/ 63409 w 2891242"/>
                  <a:gd name="connsiteY28" fmla="*/ 804465 h 3516623"/>
                  <a:gd name="connsiteX29" fmla="*/ 51259 w 2891242"/>
                  <a:gd name="connsiteY29" fmla="*/ 943346 h 35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1242" h="3516623">
                    <a:moveTo>
                      <a:pt x="51259" y="943310"/>
                    </a:moveTo>
                    <a:cubicBezTo>
                      <a:pt x="165592" y="1018473"/>
                      <a:pt x="484148" y="1212771"/>
                      <a:pt x="541932" y="1279668"/>
                    </a:cubicBezTo>
                    <a:cubicBezTo>
                      <a:pt x="572414" y="1314953"/>
                      <a:pt x="645739" y="1439493"/>
                      <a:pt x="769220" y="1541428"/>
                    </a:cubicBezTo>
                    <a:cubicBezTo>
                      <a:pt x="892736" y="1643399"/>
                      <a:pt x="1046945" y="1729510"/>
                      <a:pt x="1088658" y="1784293"/>
                    </a:cubicBezTo>
                    <a:cubicBezTo>
                      <a:pt x="1116173" y="1820425"/>
                      <a:pt x="1212351" y="1962308"/>
                      <a:pt x="1274692" y="2054777"/>
                    </a:cubicBezTo>
                    <a:cubicBezTo>
                      <a:pt x="1288749" y="2075616"/>
                      <a:pt x="1728031" y="2755784"/>
                      <a:pt x="2219269" y="3516624"/>
                    </a:cubicBezTo>
                    <a:lnTo>
                      <a:pt x="2891242" y="3516624"/>
                    </a:lnTo>
                    <a:lnTo>
                      <a:pt x="2891242" y="3380040"/>
                    </a:lnTo>
                    <a:cubicBezTo>
                      <a:pt x="2325266" y="2524717"/>
                      <a:pt x="1788111" y="1712945"/>
                      <a:pt x="1781294" y="1701289"/>
                    </a:cubicBezTo>
                    <a:cubicBezTo>
                      <a:pt x="1721073" y="1598471"/>
                      <a:pt x="1673602" y="1505755"/>
                      <a:pt x="1664454" y="1358185"/>
                    </a:cubicBezTo>
                    <a:cubicBezTo>
                      <a:pt x="1653081" y="1175225"/>
                      <a:pt x="1689673" y="924237"/>
                      <a:pt x="1646546" y="829437"/>
                    </a:cubicBezTo>
                    <a:cubicBezTo>
                      <a:pt x="1603420" y="734672"/>
                      <a:pt x="1549627" y="576153"/>
                      <a:pt x="1503427" y="495622"/>
                    </a:cubicBezTo>
                    <a:cubicBezTo>
                      <a:pt x="1457264" y="415056"/>
                      <a:pt x="1460443" y="268688"/>
                      <a:pt x="1385846" y="295638"/>
                    </a:cubicBezTo>
                    <a:cubicBezTo>
                      <a:pt x="1311249" y="322587"/>
                      <a:pt x="1247177" y="422544"/>
                      <a:pt x="1293023" y="530943"/>
                    </a:cubicBezTo>
                    <a:cubicBezTo>
                      <a:pt x="1338834" y="639342"/>
                      <a:pt x="1380653" y="845543"/>
                      <a:pt x="1380653" y="845543"/>
                    </a:cubicBezTo>
                    <a:cubicBezTo>
                      <a:pt x="1380653" y="845543"/>
                      <a:pt x="1392380" y="877826"/>
                      <a:pt x="1323646" y="833428"/>
                    </a:cubicBezTo>
                    <a:cubicBezTo>
                      <a:pt x="1254912" y="789030"/>
                      <a:pt x="1125427" y="688896"/>
                      <a:pt x="1009682" y="515402"/>
                    </a:cubicBezTo>
                    <a:cubicBezTo>
                      <a:pt x="893936" y="341872"/>
                      <a:pt x="669898" y="-55802"/>
                      <a:pt x="568705" y="6574"/>
                    </a:cubicBezTo>
                    <a:cubicBezTo>
                      <a:pt x="463591" y="71352"/>
                      <a:pt x="564290" y="193667"/>
                      <a:pt x="625995" y="288679"/>
                    </a:cubicBezTo>
                    <a:cubicBezTo>
                      <a:pt x="687700" y="383692"/>
                      <a:pt x="936886" y="805243"/>
                      <a:pt x="876135" y="749507"/>
                    </a:cubicBezTo>
                    <a:cubicBezTo>
                      <a:pt x="815383" y="693771"/>
                      <a:pt x="620944" y="452637"/>
                      <a:pt x="499583" y="287867"/>
                    </a:cubicBezTo>
                    <a:cubicBezTo>
                      <a:pt x="378221" y="123097"/>
                      <a:pt x="331987" y="48711"/>
                      <a:pt x="251739" y="111088"/>
                    </a:cubicBezTo>
                    <a:cubicBezTo>
                      <a:pt x="171490" y="173464"/>
                      <a:pt x="263924" y="287408"/>
                      <a:pt x="357276" y="402800"/>
                    </a:cubicBezTo>
                    <a:cubicBezTo>
                      <a:pt x="450628" y="518192"/>
                      <a:pt x="748310" y="945076"/>
                      <a:pt x="680141" y="874753"/>
                    </a:cubicBezTo>
                    <a:cubicBezTo>
                      <a:pt x="611937" y="804395"/>
                      <a:pt x="189539" y="374614"/>
                      <a:pt x="127763" y="402411"/>
                    </a:cubicBezTo>
                    <a:cubicBezTo>
                      <a:pt x="66023" y="430244"/>
                      <a:pt x="34906" y="483190"/>
                      <a:pt x="78209" y="524656"/>
                    </a:cubicBezTo>
                    <a:cubicBezTo>
                      <a:pt x="121512" y="566122"/>
                      <a:pt x="352755" y="815061"/>
                      <a:pt x="430460" y="887433"/>
                    </a:cubicBezTo>
                    <a:cubicBezTo>
                      <a:pt x="508130" y="959805"/>
                      <a:pt x="629527" y="1112778"/>
                      <a:pt x="590427" y="1086500"/>
                    </a:cubicBezTo>
                    <a:cubicBezTo>
                      <a:pt x="412341" y="966728"/>
                      <a:pt x="115472" y="815520"/>
                      <a:pt x="63409" y="804465"/>
                    </a:cubicBezTo>
                    <a:cubicBezTo>
                      <a:pt x="6437" y="792350"/>
                      <a:pt x="-39267" y="883831"/>
                      <a:pt x="51259" y="943346"/>
                    </a:cubicBezTo>
                    <a:close/>
                  </a:path>
                </a:pathLst>
              </a:custGeom>
              <a:solidFill>
                <a:srgbClr val="926D5A"/>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Freeform: Shape 1219">
                <a:extLst>
                  <a:ext uri="{FF2B5EF4-FFF2-40B4-BE49-F238E27FC236}">
                    <a16:creationId xmlns:a16="http://schemas.microsoft.com/office/drawing/2014/main" id="{9D160CC3-C122-BC3B-8B91-A9C3426D9E2E}"/>
                  </a:ext>
                </a:extLst>
              </p:cNvPr>
              <p:cNvSpPr/>
              <p:nvPr/>
            </p:nvSpPr>
            <p:spPr>
              <a:xfrm>
                <a:off x="4198538" y="3359912"/>
                <a:ext cx="130734" cy="185646"/>
              </a:xfrm>
              <a:custGeom>
                <a:avLst/>
                <a:gdLst>
                  <a:gd name="connsiteX0" fmla="*/ 130735 w 130734"/>
                  <a:gd name="connsiteY0" fmla="*/ 180404 h 185646"/>
                  <a:gd name="connsiteX1" fmla="*/ 22336 w 130734"/>
                  <a:gd name="connsiteY1" fmla="*/ 129825 h 185646"/>
                  <a:gd name="connsiteX2" fmla="*/ 12976 w 130734"/>
                  <a:gd name="connsiteY2" fmla="*/ 11289 h 185646"/>
                  <a:gd name="connsiteX3" fmla="*/ 77472 w 130734"/>
                  <a:gd name="connsiteY3" fmla="*/ 12172 h 185646"/>
                  <a:gd name="connsiteX4" fmla="*/ 130735 w 130734"/>
                  <a:gd name="connsiteY4" fmla="*/ 180404 h 18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4" h="185646">
                    <a:moveTo>
                      <a:pt x="130735" y="180404"/>
                    </a:moveTo>
                    <a:cubicBezTo>
                      <a:pt x="103998" y="197781"/>
                      <a:pt x="32968" y="169666"/>
                      <a:pt x="22336" y="129825"/>
                    </a:cubicBezTo>
                    <a:cubicBezTo>
                      <a:pt x="10963" y="87051"/>
                      <a:pt x="-15987" y="28490"/>
                      <a:pt x="12976" y="11289"/>
                    </a:cubicBezTo>
                    <a:cubicBezTo>
                      <a:pt x="21524" y="4119"/>
                      <a:pt x="61154" y="-10504"/>
                      <a:pt x="77472" y="12172"/>
                    </a:cubicBezTo>
                    <a:cubicBezTo>
                      <a:pt x="86690" y="23086"/>
                      <a:pt x="130735" y="180404"/>
                      <a:pt x="130735" y="18040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Freeform: Shape 1220">
                <a:extLst>
                  <a:ext uri="{FF2B5EF4-FFF2-40B4-BE49-F238E27FC236}">
                    <a16:creationId xmlns:a16="http://schemas.microsoft.com/office/drawing/2014/main" id="{2953179E-0DE9-521F-DFC0-68FB24EEF40E}"/>
                  </a:ext>
                </a:extLst>
              </p:cNvPr>
              <p:cNvSpPr/>
              <p:nvPr/>
            </p:nvSpPr>
            <p:spPr>
              <a:xfrm>
                <a:off x="3357794" y="3065571"/>
                <a:ext cx="145176" cy="154843"/>
              </a:xfrm>
              <a:custGeom>
                <a:avLst/>
                <a:gdLst>
                  <a:gd name="connsiteX0" fmla="*/ 120572 w 145176"/>
                  <a:gd name="connsiteY0" fmla="*/ 39666 h 154843"/>
                  <a:gd name="connsiteX1" fmla="*/ 116864 w 145176"/>
                  <a:gd name="connsiteY1" fmla="*/ 141354 h 154843"/>
                  <a:gd name="connsiteX2" fmla="*/ 35202 w 145176"/>
                  <a:gd name="connsiteY2" fmla="*/ 127862 h 154843"/>
                  <a:gd name="connsiteX3" fmla="*/ 22487 w 145176"/>
                  <a:gd name="connsiteY3" fmla="*/ 26174 h 154843"/>
                  <a:gd name="connsiteX4" fmla="*/ 94152 w 145176"/>
                  <a:gd name="connsiteY4" fmla="*/ 7171 h 154843"/>
                  <a:gd name="connsiteX5" fmla="*/ 120572 w 145176"/>
                  <a:gd name="connsiteY5" fmla="*/ 39701 h 1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76" h="154843">
                    <a:moveTo>
                      <a:pt x="120572" y="39666"/>
                    </a:moveTo>
                    <a:cubicBezTo>
                      <a:pt x="147345" y="80885"/>
                      <a:pt x="160343" y="113133"/>
                      <a:pt x="116864" y="141354"/>
                    </a:cubicBezTo>
                    <a:cubicBezTo>
                      <a:pt x="73419" y="169575"/>
                      <a:pt x="50673" y="147818"/>
                      <a:pt x="35202" y="127862"/>
                    </a:cubicBezTo>
                    <a:cubicBezTo>
                      <a:pt x="5780" y="89892"/>
                      <a:pt x="-20180" y="60329"/>
                      <a:pt x="22487" y="26174"/>
                    </a:cubicBezTo>
                    <a:cubicBezTo>
                      <a:pt x="49931" y="4204"/>
                      <a:pt x="78364" y="-8970"/>
                      <a:pt x="94152" y="7171"/>
                    </a:cubicBezTo>
                    <a:cubicBezTo>
                      <a:pt x="104360" y="17626"/>
                      <a:pt x="120572" y="39701"/>
                      <a:pt x="120572" y="39701"/>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Shape 1221">
                <a:extLst>
                  <a:ext uri="{FF2B5EF4-FFF2-40B4-BE49-F238E27FC236}">
                    <a16:creationId xmlns:a16="http://schemas.microsoft.com/office/drawing/2014/main" id="{614851D1-4A96-1681-9599-4D0BEEE5CABB}"/>
                  </a:ext>
                </a:extLst>
              </p:cNvPr>
              <p:cNvSpPr/>
              <p:nvPr/>
            </p:nvSpPr>
            <p:spPr>
              <a:xfrm>
                <a:off x="3052931" y="3164503"/>
                <a:ext cx="145122" cy="154877"/>
              </a:xfrm>
              <a:custGeom>
                <a:avLst/>
                <a:gdLst>
                  <a:gd name="connsiteX0" fmla="*/ 120513 w 145122"/>
                  <a:gd name="connsiteY0" fmla="*/ 39701 h 154877"/>
                  <a:gd name="connsiteX1" fmla="*/ 116840 w 145122"/>
                  <a:gd name="connsiteY1" fmla="*/ 141389 h 154877"/>
                  <a:gd name="connsiteX2" fmla="*/ 35179 w 145122"/>
                  <a:gd name="connsiteY2" fmla="*/ 127862 h 154877"/>
                  <a:gd name="connsiteX3" fmla="*/ 22498 w 145122"/>
                  <a:gd name="connsiteY3" fmla="*/ 26174 h 154877"/>
                  <a:gd name="connsiteX4" fmla="*/ 94164 w 145122"/>
                  <a:gd name="connsiteY4" fmla="*/ 7171 h 154877"/>
                  <a:gd name="connsiteX5" fmla="*/ 120548 w 145122"/>
                  <a:gd name="connsiteY5" fmla="*/ 39666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22" h="154877">
                    <a:moveTo>
                      <a:pt x="120513" y="39701"/>
                    </a:moveTo>
                    <a:cubicBezTo>
                      <a:pt x="147286" y="80920"/>
                      <a:pt x="160284" y="113168"/>
                      <a:pt x="116840" y="141389"/>
                    </a:cubicBezTo>
                    <a:cubicBezTo>
                      <a:pt x="73395" y="169611"/>
                      <a:pt x="50649" y="147853"/>
                      <a:pt x="35179" y="127862"/>
                    </a:cubicBezTo>
                    <a:cubicBezTo>
                      <a:pt x="5756" y="89892"/>
                      <a:pt x="-20169" y="60329"/>
                      <a:pt x="22498" y="26174"/>
                    </a:cubicBezTo>
                    <a:cubicBezTo>
                      <a:pt x="49942" y="4204"/>
                      <a:pt x="78375" y="-8970"/>
                      <a:pt x="94164" y="7171"/>
                    </a:cubicBezTo>
                    <a:cubicBezTo>
                      <a:pt x="104371" y="17626"/>
                      <a:pt x="120548" y="39666"/>
                      <a:pt x="120548" y="3966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Freeform: Shape 1222">
                <a:extLst>
                  <a:ext uri="{FF2B5EF4-FFF2-40B4-BE49-F238E27FC236}">
                    <a16:creationId xmlns:a16="http://schemas.microsoft.com/office/drawing/2014/main" id="{04AD0A2A-B968-2F88-D706-4747E79DDC85}"/>
                  </a:ext>
                </a:extLst>
              </p:cNvPr>
              <p:cNvSpPr/>
              <p:nvPr/>
            </p:nvSpPr>
            <p:spPr>
              <a:xfrm>
                <a:off x="2891733" y="3482505"/>
                <a:ext cx="138526" cy="140522"/>
              </a:xfrm>
              <a:custGeom>
                <a:avLst/>
                <a:gdLst>
                  <a:gd name="connsiteX0" fmla="*/ 105108 w 138526"/>
                  <a:gd name="connsiteY0" fmla="*/ 28423 h 140522"/>
                  <a:gd name="connsiteX1" fmla="*/ 119837 w 138526"/>
                  <a:gd name="connsiteY1" fmla="*/ 120857 h 140522"/>
                  <a:gd name="connsiteX2" fmla="*/ 43757 w 138526"/>
                  <a:gd name="connsiteY2" fmla="*/ 123188 h 140522"/>
                  <a:gd name="connsiteX3" fmla="*/ 14229 w 138526"/>
                  <a:gd name="connsiteY3" fmla="*/ 33686 h 140522"/>
                  <a:gd name="connsiteX4" fmla="*/ 75510 w 138526"/>
                  <a:gd name="connsiteY4" fmla="*/ 3840 h 140522"/>
                  <a:gd name="connsiteX5" fmla="*/ 105108 w 138526"/>
                  <a:gd name="connsiteY5" fmla="*/ 28494 h 1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26" h="140522">
                    <a:moveTo>
                      <a:pt x="105108" y="28423"/>
                    </a:moveTo>
                    <a:cubicBezTo>
                      <a:pt x="136579" y="60883"/>
                      <a:pt x="154063" y="87656"/>
                      <a:pt x="119837" y="120857"/>
                    </a:cubicBezTo>
                    <a:cubicBezTo>
                      <a:pt x="85647" y="154059"/>
                      <a:pt x="61276" y="138447"/>
                      <a:pt x="43757" y="123188"/>
                    </a:cubicBezTo>
                    <a:cubicBezTo>
                      <a:pt x="10449" y="94155"/>
                      <a:pt x="-18196" y="72080"/>
                      <a:pt x="14229" y="33686"/>
                    </a:cubicBezTo>
                    <a:cubicBezTo>
                      <a:pt x="35103" y="8962"/>
                      <a:pt x="58415" y="-7957"/>
                      <a:pt x="75510" y="3840"/>
                    </a:cubicBezTo>
                    <a:cubicBezTo>
                      <a:pt x="86600" y="11469"/>
                      <a:pt x="105108" y="28494"/>
                      <a:pt x="105108" y="2849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4" name="Freeform: Shape 1223">
                <a:extLst>
                  <a:ext uri="{FF2B5EF4-FFF2-40B4-BE49-F238E27FC236}">
                    <a16:creationId xmlns:a16="http://schemas.microsoft.com/office/drawing/2014/main" id="{D0C28A63-6CAE-CE65-A654-118A5EEC2255}"/>
                  </a:ext>
                </a:extLst>
              </p:cNvPr>
              <p:cNvSpPr/>
              <p:nvPr/>
            </p:nvSpPr>
            <p:spPr>
              <a:xfrm>
                <a:off x="2827117" y="3886214"/>
                <a:ext cx="116665" cy="109963"/>
              </a:xfrm>
              <a:custGeom>
                <a:avLst/>
                <a:gdLst>
                  <a:gd name="connsiteX0" fmla="*/ 76655 w 116665"/>
                  <a:gd name="connsiteY0" fmla="*/ 14159 h 109963"/>
                  <a:gd name="connsiteX1" fmla="*/ 108620 w 116665"/>
                  <a:gd name="connsiteY1" fmla="*/ 84553 h 109963"/>
                  <a:gd name="connsiteX2" fmla="*/ 48504 w 116665"/>
                  <a:gd name="connsiteY2" fmla="*/ 103061 h 109963"/>
                  <a:gd name="connsiteX3" fmla="*/ 5378 w 116665"/>
                  <a:gd name="connsiteY3" fmla="*/ 38212 h 109963"/>
                  <a:gd name="connsiteX4" fmla="*/ 47656 w 116665"/>
                  <a:gd name="connsiteY4" fmla="*/ 1020 h 109963"/>
                  <a:gd name="connsiteX5" fmla="*/ 76619 w 116665"/>
                  <a:gd name="connsiteY5" fmla="*/ 14159 h 1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65" h="109963">
                    <a:moveTo>
                      <a:pt x="76655" y="14159"/>
                    </a:moveTo>
                    <a:cubicBezTo>
                      <a:pt x="108867" y="33127"/>
                      <a:pt x="128611" y="50645"/>
                      <a:pt x="108620" y="84553"/>
                    </a:cubicBezTo>
                    <a:cubicBezTo>
                      <a:pt x="88628" y="118496"/>
                      <a:pt x="65811" y="111397"/>
                      <a:pt x="48504" y="103061"/>
                    </a:cubicBezTo>
                    <a:cubicBezTo>
                      <a:pt x="15621" y="87202"/>
                      <a:pt x="-12035" y="75935"/>
                      <a:pt x="5378" y="38212"/>
                    </a:cubicBezTo>
                    <a:cubicBezTo>
                      <a:pt x="16610" y="13947"/>
                      <a:pt x="31444" y="-4631"/>
                      <a:pt x="47656" y="1020"/>
                    </a:cubicBezTo>
                    <a:cubicBezTo>
                      <a:pt x="58147" y="4658"/>
                      <a:pt x="76619" y="14159"/>
                      <a:pt x="76619" y="14159"/>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5" name="Freeform: Shape 1224">
              <a:extLst>
                <a:ext uri="{FF2B5EF4-FFF2-40B4-BE49-F238E27FC236}">
                  <a16:creationId xmlns:a16="http://schemas.microsoft.com/office/drawing/2014/main" id="{95E0A4E6-7E64-F02E-42C0-7CDC2C86420E}"/>
                </a:ext>
              </a:extLst>
            </p:cNvPr>
            <p:cNvSpPr/>
            <p:nvPr/>
          </p:nvSpPr>
          <p:spPr>
            <a:xfrm>
              <a:off x="4055626" y="4649850"/>
              <a:ext cx="1674247" cy="1951213"/>
            </a:xfrm>
            <a:custGeom>
              <a:avLst/>
              <a:gdLst>
                <a:gd name="connsiteX0" fmla="*/ 811084 w 1674247"/>
                <a:gd name="connsiteY0" fmla="*/ 1941703 h 1941702"/>
                <a:gd name="connsiteX1" fmla="*/ 1674248 w 1674247"/>
                <a:gd name="connsiteY1" fmla="*/ 1941703 h 1941702"/>
                <a:gd name="connsiteX2" fmla="*/ 1674248 w 1674247"/>
                <a:gd name="connsiteY2" fmla="*/ 1479992 h 1941702"/>
                <a:gd name="connsiteX3" fmla="*/ 859226 w 1674247"/>
                <a:gd name="connsiteY3" fmla="*/ 280012 h 1941702"/>
                <a:gd name="connsiteX4" fmla="*/ 611559 w 1674247"/>
                <a:gd name="connsiteY4" fmla="*/ 30331 h 1941702"/>
                <a:gd name="connsiteX5" fmla="*/ 3021 w 1674247"/>
                <a:gd name="connsiteY5" fmla="*/ 502461 h 1941702"/>
                <a:gd name="connsiteX6" fmla="*/ 811084 w 1674247"/>
                <a:gd name="connsiteY6" fmla="*/ 1941703 h 19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247" h="1941702">
                  <a:moveTo>
                    <a:pt x="811084" y="1941703"/>
                  </a:moveTo>
                  <a:lnTo>
                    <a:pt x="1674248" y="1941703"/>
                  </a:lnTo>
                  <a:lnTo>
                    <a:pt x="1674248" y="1479992"/>
                  </a:lnTo>
                  <a:cubicBezTo>
                    <a:pt x="1260856" y="880497"/>
                    <a:pt x="912136" y="376614"/>
                    <a:pt x="859226" y="280012"/>
                  </a:cubicBezTo>
                  <a:cubicBezTo>
                    <a:pt x="721017" y="27647"/>
                    <a:pt x="721935" y="-49917"/>
                    <a:pt x="611559" y="30331"/>
                  </a:cubicBezTo>
                  <a:cubicBezTo>
                    <a:pt x="501182" y="110580"/>
                    <a:pt x="-45333" y="388481"/>
                    <a:pt x="3021" y="502461"/>
                  </a:cubicBezTo>
                  <a:cubicBezTo>
                    <a:pt x="23083" y="549791"/>
                    <a:pt x="383670" y="1198523"/>
                    <a:pt x="811084" y="1941703"/>
                  </a:cubicBezTo>
                  <a:close/>
                </a:path>
              </a:pathLst>
            </a:custGeom>
            <a:solidFill>
              <a:srgbClr val="E58A0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Shape 1225">
              <a:extLst>
                <a:ext uri="{FF2B5EF4-FFF2-40B4-BE49-F238E27FC236}">
                  <a16:creationId xmlns:a16="http://schemas.microsoft.com/office/drawing/2014/main" id="{8135B89E-AD35-1C6E-F671-69937EF617FA}"/>
                </a:ext>
              </a:extLst>
            </p:cNvPr>
            <p:cNvSpPr/>
            <p:nvPr/>
          </p:nvSpPr>
          <p:spPr>
            <a:xfrm>
              <a:off x="4000217" y="4619338"/>
              <a:ext cx="956190" cy="831808"/>
            </a:xfrm>
            <a:custGeom>
              <a:avLst/>
              <a:gdLst>
                <a:gd name="connsiteX0" fmla="*/ 713414 w 956190"/>
                <a:gd name="connsiteY0" fmla="*/ 691 h 831808"/>
                <a:gd name="connsiteX1" fmla="*/ 257 w 956190"/>
                <a:gd name="connsiteY1" fmla="*/ 489457 h 831808"/>
                <a:gd name="connsiteX2" fmla="*/ 132427 w 956190"/>
                <a:gd name="connsiteY2" fmla="*/ 831254 h 831808"/>
                <a:gd name="connsiteX3" fmla="*/ 591240 w 956190"/>
                <a:gd name="connsiteY3" fmla="*/ 563242 h 831808"/>
                <a:gd name="connsiteX4" fmla="*/ 955360 w 956190"/>
                <a:gd name="connsiteY4" fmla="*/ 313949 h 831808"/>
                <a:gd name="connsiteX5" fmla="*/ 804365 w 956190"/>
                <a:gd name="connsiteY5" fmla="*/ 48515 h 831808"/>
                <a:gd name="connsiteX6" fmla="*/ 713414 w 956190"/>
                <a:gd name="connsiteY6" fmla="*/ 691 h 8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90" h="831808">
                  <a:moveTo>
                    <a:pt x="713414" y="691"/>
                  </a:moveTo>
                  <a:cubicBezTo>
                    <a:pt x="569200" y="81505"/>
                    <a:pt x="-14012" y="434604"/>
                    <a:pt x="257" y="489457"/>
                  </a:cubicBezTo>
                  <a:cubicBezTo>
                    <a:pt x="14527" y="544345"/>
                    <a:pt x="98731" y="818927"/>
                    <a:pt x="132427" y="831254"/>
                  </a:cubicBezTo>
                  <a:cubicBezTo>
                    <a:pt x="166087" y="843616"/>
                    <a:pt x="456952" y="646174"/>
                    <a:pt x="591240" y="563242"/>
                  </a:cubicBezTo>
                  <a:cubicBezTo>
                    <a:pt x="725565" y="480309"/>
                    <a:pt x="972314" y="392749"/>
                    <a:pt x="955360" y="313949"/>
                  </a:cubicBezTo>
                  <a:cubicBezTo>
                    <a:pt x="938406" y="235149"/>
                    <a:pt x="833504" y="106547"/>
                    <a:pt x="804365" y="48515"/>
                  </a:cubicBezTo>
                  <a:cubicBezTo>
                    <a:pt x="775225" y="-9516"/>
                    <a:pt x="713414" y="691"/>
                    <a:pt x="713414" y="691"/>
                  </a:cubicBezTo>
                  <a:close/>
                </a:path>
              </a:pathLst>
            </a:custGeom>
            <a:solidFill>
              <a:srgbClr val="F49B2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8" name="TextBox 1087">
            <a:extLst>
              <a:ext uri="{FF2B5EF4-FFF2-40B4-BE49-F238E27FC236}">
                <a16:creationId xmlns:a16="http://schemas.microsoft.com/office/drawing/2014/main" id="{3291884F-E76E-99F0-E355-EC559ECA4C0B}"/>
              </a:ext>
            </a:extLst>
          </p:cNvPr>
          <p:cNvSpPr txBox="1"/>
          <p:nvPr/>
        </p:nvSpPr>
        <p:spPr>
          <a:xfrm>
            <a:off x="3814150" y="139502"/>
            <a:ext cx="850739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404553"/>
                </a:solidFill>
                <a:effectLst/>
                <a:uLnTx/>
                <a:uFillTx/>
                <a:latin typeface="Century" panose="02040604050505020304" pitchFamily="18" charset="0"/>
                <a:ea typeface="+mn-ea"/>
                <a:cs typeface="+mn-cs"/>
              </a:rPr>
              <a:t>Gợi ý thực hiện bài tập nhóm</a:t>
            </a:r>
            <a:endParaRPr kumimoji="0" lang="en-US" sz="40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endParaRPr>
          </a:p>
        </p:txBody>
      </p:sp>
      <p:sp>
        <p:nvSpPr>
          <p:cNvPr id="1090" name="TextBox 1089">
            <a:extLst>
              <a:ext uri="{FF2B5EF4-FFF2-40B4-BE49-F238E27FC236}">
                <a16:creationId xmlns:a16="http://schemas.microsoft.com/office/drawing/2014/main" id="{5354A744-42EF-DD3B-6A4E-52DF845E8FC7}"/>
              </a:ext>
            </a:extLst>
          </p:cNvPr>
          <p:cNvSpPr txBox="1"/>
          <p:nvPr/>
        </p:nvSpPr>
        <p:spPr>
          <a:xfrm>
            <a:off x="4357916" y="956364"/>
            <a:ext cx="8067908" cy="5016758"/>
          </a:xfrm>
          <a:prstGeom prst="rect">
            <a:avLst/>
          </a:prstGeom>
          <a:noFill/>
        </p:spPr>
        <p:txBody>
          <a:bodyPr wrap="square">
            <a:spAutoFit/>
          </a:bodyPr>
          <a:lstStyle/>
          <a:p>
            <a:pPr defTabSz="457200" eaLnBrk="1" fontAlgn="auto" hangingPunct="1">
              <a:spcBef>
                <a:spcPts val="0"/>
              </a:spcBef>
              <a:spcAft>
                <a:spcPts val="0"/>
              </a:spcAft>
            </a:pPr>
            <a:r>
              <a:rPr kumimoji="0" lang="vi-VN" sz="3200" b="1" i="1" u="none" strike="noStrike" kern="1200" cap="none" spc="0" normalizeH="0" baseline="0" noProof="0" dirty="0">
                <a:ln>
                  <a:noFill/>
                </a:ln>
                <a:solidFill>
                  <a:prstClr val="black">
                    <a:lumMod val="65000"/>
                    <a:lumOff val="35000"/>
                  </a:prstClr>
                </a:solidFill>
                <a:effectLst/>
                <a:uLnTx/>
                <a:uFillTx/>
                <a:latin typeface="+mj-lt"/>
              </a:rPr>
              <a:t>Nhóm 1:</a:t>
            </a:r>
            <a:r>
              <a:rPr kumimoji="0" lang="vi-VN" sz="3200" b="1" i="1" u="none" strike="noStrike" kern="1200" cap="none" spc="0" normalizeH="0" noProof="0" dirty="0">
                <a:ln>
                  <a:noFill/>
                </a:ln>
                <a:solidFill>
                  <a:prstClr val="black">
                    <a:lumMod val="65000"/>
                    <a:lumOff val="35000"/>
                  </a:prstClr>
                </a:solidFill>
                <a:effectLst/>
                <a:uLnTx/>
                <a:uFillTx/>
                <a:latin typeface="+mj-lt"/>
              </a:rPr>
              <a:t> </a:t>
            </a:r>
          </a:p>
          <a:p>
            <a:pPr defTabSz="457200" eaLnBrk="1" fontAlgn="auto" hangingPunct="1">
              <a:spcBef>
                <a:spcPts val="0"/>
              </a:spcBef>
              <a:spcAft>
                <a:spcPts val="0"/>
              </a:spcAft>
            </a:pPr>
            <a:r>
              <a:rPr kumimoji="0" lang="vi-VN" sz="3200" b="1" i="1" u="none" strike="noStrike" kern="1200" cap="none" spc="0" normalizeH="0" noProof="0" dirty="0">
                <a:ln>
                  <a:noFill/>
                </a:ln>
                <a:solidFill>
                  <a:prstClr val="black">
                    <a:lumMod val="65000"/>
                    <a:lumOff val="35000"/>
                  </a:prstClr>
                </a:solidFill>
                <a:effectLst/>
                <a:uLnTx/>
                <a:uFillTx/>
                <a:latin typeface="+mj-lt"/>
              </a:rPr>
              <a:t>Đề bài: </a:t>
            </a:r>
            <a:r>
              <a:rPr lang="vi-VN" sz="3200" b="1" dirty="0">
                <a:latin typeface="+mj-lt"/>
              </a:rPr>
              <a:t>Phân tích thắng lợi lật đổ chính quyền họ Nguyễn ở Đàng Trong + tranh </a:t>
            </a:r>
            <a:r>
              <a:rPr lang="vi-VN" sz="3200" b="1" dirty="0" err="1">
                <a:latin typeface="+mj-lt"/>
              </a:rPr>
              <a:t>Poster</a:t>
            </a:r>
            <a:endParaRPr lang="vi-VN" sz="3200" b="1" dirty="0">
              <a:latin typeface="+mj-lt"/>
            </a:endParaRPr>
          </a:p>
          <a:p>
            <a:pPr defTabSz="457200" eaLnBrk="1" fontAlgn="auto" hangingPunct="1">
              <a:spcBef>
                <a:spcPts val="0"/>
              </a:spcBef>
              <a:spcAft>
                <a:spcPts val="0"/>
              </a:spcAft>
            </a:pPr>
            <a:r>
              <a:rPr lang="vi-VN" sz="3200" b="1" dirty="0">
                <a:solidFill>
                  <a:srgbClr val="FF0000"/>
                </a:solidFill>
                <a:latin typeface="+mj-lt"/>
              </a:rPr>
              <a:t>Gợi ý:</a:t>
            </a:r>
            <a:endParaRPr lang="en-US" sz="3200" b="1" dirty="0">
              <a:solidFill>
                <a:srgbClr val="FF0000"/>
              </a:solidFill>
              <a:latin typeface="+mj-lt"/>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black">
                    <a:lumMod val="65000"/>
                    <a:lumOff val="35000"/>
                  </a:prstClr>
                </a:solidFill>
                <a:effectLst/>
                <a:uLnTx/>
                <a:uFillTx/>
                <a:latin typeface="+mj-lt"/>
              </a:rPr>
              <a:t>+ Nêu được nguyên nhân, diễn biến, kết quả</a:t>
            </a:r>
          </a:p>
          <a:p>
            <a:pPr defTabSz="457200" eaLnBrk="1" fontAlgn="auto" hangingPunct="1">
              <a:spcBef>
                <a:spcPts val="0"/>
              </a:spcBef>
              <a:spcAft>
                <a:spcPts val="0"/>
              </a:spcAft>
            </a:pPr>
            <a:r>
              <a:rPr lang="vi-VN" sz="3200" i="1" dirty="0">
                <a:solidFill>
                  <a:prstClr val="black">
                    <a:lumMod val="65000"/>
                    <a:lumOff val="35000"/>
                  </a:prstClr>
                </a:solidFill>
                <a:latin typeface="+mj-lt"/>
              </a:rPr>
              <a:t>+ </a:t>
            </a:r>
            <a:r>
              <a:rPr lang="vi-VN" sz="3200" dirty="0">
                <a:latin typeface="+mj-lt"/>
              </a:rPr>
              <a:t>Cho biết vì sao quân Tây Sơn phải hòa hoãn với quân Trịnh</a:t>
            </a:r>
          </a:p>
          <a:p>
            <a:pPr defTabSz="457200" eaLnBrk="1" fontAlgn="auto" hangingPunct="1">
              <a:spcBef>
                <a:spcPts val="0"/>
              </a:spcBef>
              <a:spcAft>
                <a:spcPts val="0"/>
              </a:spcAft>
            </a:pPr>
            <a:r>
              <a:rPr lang="vi-VN" sz="3200" dirty="0">
                <a:latin typeface="+mj-lt"/>
              </a:rPr>
              <a:t>+ Tranh </a:t>
            </a:r>
            <a:r>
              <a:rPr lang="vi-VN" sz="3200" dirty="0" err="1">
                <a:latin typeface="+mj-lt"/>
              </a:rPr>
              <a:t>Poster</a:t>
            </a:r>
            <a:r>
              <a:rPr lang="vi-VN" sz="3200" dirty="0">
                <a:latin typeface="+mj-lt"/>
              </a:rPr>
              <a:t> tự vẽ mô phỏng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prstClr val="black">
                  <a:lumMod val="65000"/>
                  <a:lumOff val="35000"/>
                </a:prstClr>
              </a:solidFill>
              <a:effectLst/>
              <a:uLnTx/>
              <a:uFillTx/>
              <a:latin typeface="+mj-lt"/>
            </a:endParaRPr>
          </a:p>
        </p:txBody>
      </p:sp>
    </p:spTree>
    <p:extLst>
      <p:ext uri="{BB962C8B-B14F-4D97-AF65-F5344CB8AC3E}">
        <p14:creationId xmlns:p14="http://schemas.microsoft.com/office/powerpoint/2010/main" val="38449736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17"/>
                                        </p:tgtEl>
                                        <p:attrNameLst>
                                          <p:attrName>style.visibility</p:attrName>
                                        </p:attrNameLst>
                                      </p:cBhvr>
                                      <p:to>
                                        <p:strVal val="visible"/>
                                      </p:to>
                                    </p:set>
                                    <p:anim calcmode="lin" valueType="num">
                                      <p:cBhvr additive="base">
                                        <p:cTn id="7" dur="500" fill="hold"/>
                                        <p:tgtEl>
                                          <p:spTgt spid="1217"/>
                                        </p:tgtEl>
                                        <p:attrNameLst>
                                          <p:attrName>ppt_x</p:attrName>
                                        </p:attrNameLst>
                                      </p:cBhvr>
                                      <p:tavLst>
                                        <p:tav tm="0">
                                          <p:val>
                                            <p:strVal val="0-#ppt_w/2"/>
                                          </p:val>
                                        </p:tav>
                                        <p:tav tm="100000">
                                          <p:val>
                                            <p:strVal val="#ppt_x"/>
                                          </p:val>
                                        </p:tav>
                                      </p:tavLst>
                                    </p:anim>
                                    <p:anim calcmode="lin" valueType="num">
                                      <p:cBhvr additive="base">
                                        <p:cTn id="8" dur="500" fill="hold"/>
                                        <p:tgtEl>
                                          <p:spTgt spid="1217"/>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171"/>
                                        </p:tgtEl>
                                        <p:attrNameLst>
                                          <p:attrName>style.visibility</p:attrName>
                                        </p:attrNameLst>
                                      </p:cBhvr>
                                      <p:to>
                                        <p:strVal val="visible"/>
                                      </p:to>
                                    </p:set>
                                    <p:anim calcmode="lin" valueType="num">
                                      <p:cBhvr additive="base">
                                        <p:cTn id="11" dur="500"/>
                                        <p:tgtEl>
                                          <p:spTgt spid="1171"/>
                                        </p:tgtEl>
                                        <p:attrNameLst>
                                          <p:attrName>ppt_y</p:attrName>
                                        </p:attrNameLst>
                                      </p:cBhvr>
                                      <p:tavLst>
                                        <p:tav tm="0">
                                          <p:val>
                                            <p:strVal val="#ppt_y+#ppt_h*1.125000"/>
                                          </p:val>
                                        </p:tav>
                                        <p:tav tm="100000">
                                          <p:val>
                                            <p:strVal val="#ppt_y"/>
                                          </p:val>
                                        </p:tav>
                                      </p:tavLst>
                                    </p:anim>
                                    <p:animEffect transition="in" filter="wipe(up)">
                                      <p:cBhvr>
                                        <p:cTn id="12" dur="500"/>
                                        <p:tgtEl>
                                          <p:spTgt spid="1171"/>
                                        </p:tgtEl>
                                      </p:cBhvr>
                                    </p:animEffect>
                                  </p:childTnLst>
                                </p:cTn>
                              </p:par>
                              <p:par>
                                <p:cTn id="13" presetID="2" presetClass="entr" presetSubtype="6" fill="hold" nodeType="with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fill="hold"/>
                                        <p:tgtEl>
                                          <p:spTgt spid="1138"/>
                                        </p:tgtEl>
                                        <p:attrNameLst>
                                          <p:attrName>ppt_x</p:attrName>
                                        </p:attrNameLst>
                                      </p:cBhvr>
                                      <p:tavLst>
                                        <p:tav tm="0">
                                          <p:val>
                                            <p:strVal val="1+#ppt_w/2"/>
                                          </p:val>
                                        </p:tav>
                                        <p:tav tm="100000">
                                          <p:val>
                                            <p:strVal val="#ppt_x"/>
                                          </p:val>
                                        </p:tav>
                                      </p:tavLst>
                                    </p:anim>
                                    <p:anim calcmode="lin" valueType="num">
                                      <p:cBhvr additive="base">
                                        <p:cTn id="16" dur="500" fill="hold"/>
                                        <p:tgtEl>
                                          <p:spTgt spid="1138"/>
                                        </p:tgtEl>
                                        <p:attrNameLst>
                                          <p:attrName>ppt_y</p:attrName>
                                        </p:attrNameLst>
                                      </p:cBhvr>
                                      <p:tavLst>
                                        <p:tav tm="0">
                                          <p:val>
                                            <p:strVal val="1+#ppt_h/2"/>
                                          </p:val>
                                        </p:tav>
                                        <p:tav tm="100000">
                                          <p:val>
                                            <p:strVal val="#ppt_y"/>
                                          </p:val>
                                        </p:tav>
                                      </p:tavLst>
                                    </p:anim>
                                  </p:childTnLst>
                                </p:cTn>
                              </p:par>
                              <p:par>
                                <p:cTn id="17" presetID="12" presetClass="entr" presetSubtype="8" fill="hold" nodeType="withEffect">
                                  <p:stCondLst>
                                    <p:cond delay="0"/>
                                  </p:stCondLst>
                                  <p:childTnLst>
                                    <p:set>
                                      <p:cBhvr>
                                        <p:cTn id="18" dur="1" fill="hold">
                                          <p:stCondLst>
                                            <p:cond delay="0"/>
                                          </p:stCondLst>
                                        </p:cTn>
                                        <p:tgtEl>
                                          <p:spTgt spid="1129"/>
                                        </p:tgtEl>
                                        <p:attrNameLst>
                                          <p:attrName>style.visibility</p:attrName>
                                        </p:attrNameLst>
                                      </p:cBhvr>
                                      <p:to>
                                        <p:strVal val="visible"/>
                                      </p:to>
                                    </p:set>
                                    <p:anim calcmode="lin" valueType="num">
                                      <p:cBhvr additive="base">
                                        <p:cTn id="19" dur="500"/>
                                        <p:tgtEl>
                                          <p:spTgt spid="1129"/>
                                        </p:tgtEl>
                                        <p:attrNameLst>
                                          <p:attrName>ppt_x</p:attrName>
                                        </p:attrNameLst>
                                      </p:cBhvr>
                                      <p:tavLst>
                                        <p:tav tm="0">
                                          <p:val>
                                            <p:strVal val="#ppt_x-#ppt_w*1.125000"/>
                                          </p:val>
                                        </p:tav>
                                        <p:tav tm="100000">
                                          <p:val>
                                            <p:strVal val="#ppt_x"/>
                                          </p:val>
                                        </p:tav>
                                      </p:tavLst>
                                    </p:anim>
                                    <p:animEffect transition="in" filter="wipe(right)">
                                      <p:cBhvr>
                                        <p:cTn id="20" dur="500"/>
                                        <p:tgtEl>
                                          <p:spTgt spid="1129"/>
                                        </p:tgtEl>
                                      </p:cBhvr>
                                    </p:animEffect>
                                  </p:childTnLst>
                                </p:cTn>
                              </p:par>
                              <p:par>
                                <p:cTn id="21" presetID="2" presetClass="entr" presetSubtype="9" fill="hold" nodeType="withEffect">
                                  <p:stCondLst>
                                    <p:cond delay="0"/>
                                  </p:stCondLst>
                                  <p:childTnLst>
                                    <p:set>
                                      <p:cBhvr>
                                        <p:cTn id="22" dur="1" fill="hold">
                                          <p:stCondLst>
                                            <p:cond delay="0"/>
                                          </p:stCondLst>
                                        </p:cTn>
                                        <p:tgtEl>
                                          <p:spTgt spid="1094"/>
                                        </p:tgtEl>
                                        <p:attrNameLst>
                                          <p:attrName>style.visibility</p:attrName>
                                        </p:attrNameLst>
                                      </p:cBhvr>
                                      <p:to>
                                        <p:strVal val="visible"/>
                                      </p:to>
                                    </p:set>
                                    <p:anim calcmode="lin" valueType="num">
                                      <p:cBhvr additive="base">
                                        <p:cTn id="23" dur="500" fill="hold"/>
                                        <p:tgtEl>
                                          <p:spTgt spid="1094"/>
                                        </p:tgtEl>
                                        <p:attrNameLst>
                                          <p:attrName>ppt_x</p:attrName>
                                        </p:attrNameLst>
                                      </p:cBhvr>
                                      <p:tavLst>
                                        <p:tav tm="0">
                                          <p:val>
                                            <p:strVal val="0-#ppt_w/2"/>
                                          </p:val>
                                        </p:tav>
                                        <p:tav tm="100000">
                                          <p:val>
                                            <p:strVal val="#ppt_x"/>
                                          </p:val>
                                        </p:tav>
                                      </p:tavLst>
                                    </p:anim>
                                    <p:anim calcmode="lin" valueType="num">
                                      <p:cBhvr additive="base">
                                        <p:cTn id="24" dur="500" fill="hold"/>
                                        <p:tgtEl>
                                          <p:spTgt spid="1094"/>
                                        </p:tgtEl>
                                        <p:attrNameLst>
                                          <p:attrName>ppt_y</p:attrName>
                                        </p:attrNameLst>
                                      </p:cBhvr>
                                      <p:tavLst>
                                        <p:tav tm="0">
                                          <p:val>
                                            <p:strVal val="0-#ppt_h/2"/>
                                          </p:val>
                                        </p:tav>
                                        <p:tav tm="100000">
                                          <p:val>
                                            <p:strVal val="#ppt_y"/>
                                          </p:val>
                                        </p:tav>
                                      </p:tavLst>
                                    </p:anim>
                                  </p:childTnLst>
                                </p:cTn>
                              </p:par>
                              <p:par>
                                <p:cTn id="25" presetID="12" presetClass="entr" presetSubtype="1" fill="hold" nodeType="withEffect">
                                  <p:stCondLst>
                                    <p:cond delay="0"/>
                                  </p:stCondLst>
                                  <p:childTnLst>
                                    <p:set>
                                      <p:cBhvr>
                                        <p:cTn id="26" dur="1" fill="hold">
                                          <p:stCondLst>
                                            <p:cond delay="0"/>
                                          </p:stCondLst>
                                        </p:cTn>
                                        <p:tgtEl>
                                          <p:spTgt spid="1207"/>
                                        </p:tgtEl>
                                        <p:attrNameLst>
                                          <p:attrName>style.visibility</p:attrName>
                                        </p:attrNameLst>
                                      </p:cBhvr>
                                      <p:to>
                                        <p:strVal val="visible"/>
                                      </p:to>
                                    </p:set>
                                    <p:anim calcmode="lin" valueType="num">
                                      <p:cBhvr additive="base">
                                        <p:cTn id="27" dur="500"/>
                                        <p:tgtEl>
                                          <p:spTgt spid="1207"/>
                                        </p:tgtEl>
                                        <p:attrNameLst>
                                          <p:attrName>ppt_y</p:attrName>
                                        </p:attrNameLst>
                                      </p:cBhvr>
                                      <p:tavLst>
                                        <p:tav tm="0">
                                          <p:val>
                                            <p:strVal val="#ppt_y-#ppt_h*1.125000"/>
                                          </p:val>
                                        </p:tav>
                                        <p:tav tm="100000">
                                          <p:val>
                                            <p:strVal val="#ppt_y"/>
                                          </p:val>
                                        </p:tav>
                                      </p:tavLst>
                                    </p:anim>
                                    <p:animEffect transition="in" filter="wipe(down)">
                                      <p:cBhvr>
                                        <p:cTn id="28" dur="500"/>
                                        <p:tgtEl>
                                          <p:spTgt spid="120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88"/>
                                        </p:tgtEl>
                                        <p:attrNameLst>
                                          <p:attrName>style.visibility</p:attrName>
                                        </p:attrNameLst>
                                      </p:cBhvr>
                                      <p:to>
                                        <p:strVal val="visible"/>
                                      </p:to>
                                    </p:set>
                                    <p:anim calcmode="lin" valueType="num">
                                      <p:cBhvr>
                                        <p:cTn id="32" dur="500" fill="hold"/>
                                        <p:tgtEl>
                                          <p:spTgt spid="1088"/>
                                        </p:tgtEl>
                                        <p:attrNameLst>
                                          <p:attrName>ppt_w</p:attrName>
                                        </p:attrNameLst>
                                      </p:cBhvr>
                                      <p:tavLst>
                                        <p:tav tm="0">
                                          <p:val>
                                            <p:fltVal val="0"/>
                                          </p:val>
                                        </p:tav>
                                        <p:tav tm="100000">
                                          <p:val>
                                            <p:strVal val="#ppt_w"/>
                                          </p:val>
                                        </p:tav>
                                      </p:tavLst>
                                    </p:anim>
                                    <p:anim calcmode="lin" valueType="num">
                                      <p:cBhvr>
                                        <p:cTn id="33" dur="500" fill="hold"/>
                                        <p:tgtEl>
                                          <p:spTgt spid="1088"/>
                                        </p:tgtEl>
                                        <p:attrNameLst>
                                          <p:attrName>ppt_h</p:attrName>
                                        </p:attrNameLst>
                                      </p:cBhvr>
                                      <p:tavLst>
                                        <p:tav tm="0">
                                          <p:val>
                                            <p:fltVal val="0"/>
                                          </p:val>
                                        </p:tav>
                                        <p:tav tm="100000">
                                          <p:val>
                                            <p:strVal val="#ppt_h"/>
                                          </p:val>
                                        </p:tav>
                                      </p:tavLst>
                                    </p:anim>
                                    <p:animEffect transition="in" filter="fade">
                                      <p:cBhvr>
                                        <p:cTn id="34" dur="500"/>
                                        <p:tgtEl>
                                          <p:spTgt spid="108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90"/>
                                        </p:tgtEl>
                                        <p:attrNameLst>
                                          <p:attrName>style.visibility</p:attrName>
                                        </p:attrNameLst>
                                      </p:cBhvr>
                                      <p:to>
                                        <p:strVal val="visible"/>
                                      </p:to>
                                    </p:set>
                                    <p:animEffect transition="in" filter="fade">
                                      <p:cBhvr>
                                        <p:cTn id="38"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p:bldP spid="109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7DA3"/>
        </a:solidFill>
        <a:effectLst/>
      </p:bgPr>
    </p:bg>
    <p:spTree>
      <p:nvGrpSpPr>
        <p:cNvPr id="1" name=""/>
        <p:cNvGrpSpPr/>
        <p:nvPr/>
      </p:nvGrpSpPr>
      <p:grpSpPr>
        <a:xfrm>
          <a:off x="0" y="0"/>
          <a:ext cx="0" cy="0"/>
          <a:chOff x="0" y="0"/>
          <a:chExt cx="0" cy="0"/>
        </a:xfrm>
      </p:grpSpPr>
      <p:grpSp>
        <p:nvGrpSpPr>
          <p:cNvPr id="1094" name="Graphic 1091">
            <a:extLst>
              <a:ext uri="{FF2B5EF4-FFF2-40B4-BE49-F238E27FC236}">
                <a16:creationId xmlns:a16="http://schemas.microsoft.com/office/drawing/2014/main" id="{9578EE9A-7AD5-E070-EDD5-D7C67AC95284}"/>
              </a:ext>
            </a:extLst>
          </p:cNvPr>
          <p:cNvGrpSpPr/>
          <p:nvPr/>
        </p:nvGrpSpPr>
        <p:grpSpPr>
          <a:xfrm flipH="1">
            <a:off x="117779" y="81024"/>
            <a:ext cx="3024014" cy="3879282"/>
            <a:chOff x="2862515" y="254268"/>
            <a:chExt cx="2867322" cy="3678274"/>
          </a:xfrm>
        </p:grpSpPr>
        <p:grpSp>
          <p:nvGrpSpPr>
            <p:cNvPr id="1095" name="Graphic 1091">
              <a:extLst>
                <a:ext uri="{FF2B5EF4-FFF2-40B4-BE49-F238E27FC236}">
                  <a16:creationId xmlns:a16="http://schemas.microsoft.com/office/drawing/2014/main" id="{FD201B2C-9632-979E-23D6-A4AD7F51092D}"/>
                </a:ext>
              </a:extLst>
            </p:cNvPr>
            <p:cNvGrpSpPr/>
            <p:nvPr/>
          </p:nvGrpSpPr>
          <p:grpSpPr>
            <a:xfrm>
              <a:off x="2862515" y="254268"/>
              <a:ext cx="2742853" cy="3678274"/>
              <a:chOff x="2862515" y="254268"/>
              <a:chExt cx="2742853" cy="3678274"/>
            </a:xfrm>
          </p:grpSpPr>
          <p:sp>
            <p:nvSpPr>
              <p:cNvPr id="1096" name="Freeform: Shape 1095">
                <a:extLst>
                  <a:ext uri="{FF2B5EF4-FFF2-40B4-BE49-F238E27FC236}">
                    <a16:creationId xmlns:a16="http://schemas.microsoft.com/office/drawing/2014/main" id="{378FB287-D8D1-8BCF-F890-D2722621FE44}"/>
                  </a:ext>
                </a:extLst>
              </p:cNvPr>
              <p:cNvSpPr/>
              <p:nvPr/>
            </p:nvSpPr>
            <p:spPr>
              <a:xfrm>
                <a:off x="2873189" y="254268"/>
                <a:ext cx="2732179" cy="3671689"/>
              </a:xfrm>
              <a:custGeom>
                <a:avLst/>
                <a:gdLst>
                  <a:gd name="connsiteX0" fmla="*/ 1997088 w 2732179"/>
                  <a:gd name="connsiteY0" fmla="*/ 35 h 3671689"/>
                  <a:gd name="connsiteX1" fmla="*/ 1091576 w 2732179"/>
                  <a:gd name="connsiteY1" fmla="*/ 1578405 h 3671689"/>
                  <a:gd name="connsiteX2" fmla="*/ 837762 w 2732179"/>
                  <a:gd name="connsiteY2" fmla="*/ 1837163 h 3671689"/>
                  <a:gd name="connsiteX3" fmla="*/ 373650 w 2732179"/>
                  <a:gd name="connsiteY3" fmla="*/ 2091082 h 3671689"/>
                  <a:gd name="connsiteX4" fmla="*/ 139934 w 2732179"/>
                  <a:gd name="connsiteY4" fmla="*/ 2369090 h 3671689"/>
                  <a:gd name="connsiteX5" fmla="*/ 14264 w 2732179"/>
                  <a:gd name="connsiteY5" fmla="*/ 2564095 h 3671689"/>
                  <a:gd name="connsiteX6" fmla="*/ 266170 w 2732179"/>
                  <a:gd name="connsiteY6" fmla="*/ 2541101 h 3671689"/>
                  <a:gd name="connsiteX7" fmla="*/ 507656 w 2732179"/>
                  <a:gd name="connsiteY7" fmla="*/ 2321266 h 3671689"/>
                  <a:gd name="connsiteX8" fmla="*/ 522491 w 2732179"/>
                  <a:gd name="connsiteY8" fmla="*/ 2377603 h 3671689"/>
                  <a:gd name="connsiteX9" fmla="*/ 379761 w 2732179"/>
                  <a:gd name="connsiteY9" fmla="*/ 2801131 h 3671689"/>
                  <a:gd name="connsiteX10" fmla="*/ 123828 w 2732179"/>
                  <a:gd name="connsiteY10" fmla="*/ 3423903 h 3671689"/>
                  <a:gd name="connsiteX11" fmla="*/ 349950 w 2732179"/>
                  <a:gd name="connsiteY11" fmla="*/ 3245782 h 3671689"/>
                  <a:gd name="connsiteX12" fmla="*/ 648903 w 2732179"/>
                  <a:gd name="connsiteY12" fmla="*/ 2815012 h 3671689"/>
                  <a:gd name="connsiteX13" fmla="*/ 406110 w 2732179"/>
                  <a:gd name="connsiteY13" fmla="*/ 3359019 h 3671689"/>
                  <a:gd name="connsiteX14" fmla="*/ 359805 w 2732179"/>
                  <a:gd name="connsiteY14" fmla="*/ 3659915 h 3671689"/>
                  <a:gd name="connsiteX15" fmla="*/ 572823 w 2732179"/>
                  <a:gd name="connsiteY15" fmla="*/ 3434429 h 3671689"/>
                  <a:gd name="connsiteX16" fmla="*/ 848994 w 2732179"/>
                  <a:gd name="connsiteY16" fmla="*/ 2933725 h 3671689"/>
                  <a:gd name="connsiteX17" fmla="*/ 675782 w 2732179"/>
                  <a:gd name="connsiteY17" fmla="*/ 3639535 h 3671689"/>
                  <a:gd name="connsiteX18" fmla="*/ 807245 w 2732179"/>
                  <a:gd name="connsiteY18" fmla="*/ 3628762 h 3671689"/>
                  <a:gd name="connsiteX19" fmla="*/ 972687 w 2732179"/>
                  <a:gd name="connsiteY19" fmla="*/ 3150946 h 3671689"/>
                  <a:gd name="connsiteX20" fmla="*/ 1078436 w 2732179"/>
                  <a:gd name="connsiteY20" fmla="*/ 2918502 h 3671689"/>
                  <a:gd name="connsiteX21" fmla="*/ 1063743 w 2732179"/>
                  <a:gd name="connsiteY21" fmla="*/ 3516055 h 3671689"/>
                  <a:gd name="connsiteX22" fmla="*/ 1193228 w 2732179"/>
                  <a:gd name="connsiteY22" fmla="*/ 3464381 h 3671689"/>
                  <a:gd name="connsiteX23" fmla="*/ 1272770 w 2732179"/>
                  <a:gd name="connsiteY23" fmla="*/ 2874881 h 3671689"/>
                  <a:gd name="connsiteX24" fmla="*/ 1404268 w 2732179"/>
                  <a:gd name="connsiteY24" fmla="*/ 2554099 h 3671689"/>
                  <a:gd name="connsiteX25" fmla="*/ 1477417 w 2732179"/>
                  <a:gd name="connsiteY25" fmla="*/ 2159534 h 3671689"/>
                  <a:gd name="connsiteX26" fmla="*/ 1635264 w 2732179"/>
                  <a:gd name="connsiteY26" fmla="*/ 1871671 h 3671689"/>
                  <a:gd name="connsiteX27" fmla="*/ 2732179 w 2732179"/>
                  <a:gd name="connsiteY27" fmla="*/ 0 h 3671689"/>
                  <a:gd name="connsiteX28" fmla="*/ 1997123 w 2732179"/>
                  <a:gd name="connsiteY28" fmla="*/ 0 h 367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2179" h="3671689">
                    <a:moveTo>
                      <a:pt x="1997088" y="35"/>
                    </a:moveTo>
                    <a:cubicBezTo>
                      <a:pt x="1510901" y="848223"/>
                      <a:pt x="1097933" y="1568550"/>
                      <a:pt x="1091576" y="1578405"/>
                    </a:cubicBezTo>
                    <a:cubicBezTo>
                      <a:pt x="1026868" y="1678432"/>
                      <a:pt x="965411" y="1762566"/>
                      <a:pt x="837762" y="1837163"/>
                    </a:cubicBezTo>
                    <a:cubicBezTo>
                      <a:pt x="679491" y="1929632"/>
                      <a:pt x="438887" y="2009916"/>
                      <a:pt x="373650" y="2091082"/>
                    </a:cubicBezTo>
                    <a:cubicBezTo>
                      <a:pt x="308413" y="2172249"/>
                      <a:pt x="191078" y="2291632"/>
                      <a:pt x="139934" y="2369090"/>
                    </a:cubicBezTo>
                    <a:cubicBezTo>
                      <a:pt x="88790" y="2446584"/>
                      <a:pt x="-43344" y="2509596"/>
                      <a:pt x="14264" y="2564095"/>
                    </a:cubicBezTo>
                    <a:cubicBezTo>
                      <a:pt x="71942" y="2618559"/>
                      <a:pt x="189984" y="2630816"/>
                      <a:pt x="266170" y="2541101"/>
                    </a:cubicBezTo>
                    <a:cubicBezTo>
                      <a:pt x="342356" y="2451423"/>
                      <a:pt x="507656" y="2321266"/>
                      <a:pt x="507656" y="2321266"/>
                    </a:cubicBezTo>
                    <a:cubicBezTo>
                      <a:pt x="507656" y="2321266"/>
                      <a:pt x="531215" y="2296259"/>
                      <a:pt x="522491" y="2377603"/>
                    </a:cubicBezTo>
                    <a:cubicBezTo>
                      <a:pt x="513767" y="2458981"/>
                      <a:pt x="482649" y="2619654"/>
                      <a:pt x="379761" y="2801131"/>
                    </a:cubicBezTo>
                    <a:cubicBezTo>
                      <a:pt x="276907" y="2982608"/>
                      <a:pt x="22564" y="3361598"/>
                      <a:pt x="123828" y="3423903"/>
                    </a:cubicBezTo>
                    <a:cubicBezTo>
                      <a:pt x="228977" y="3488610"/>
                      <a:pt x="292872" y="3343620"/>
                      <a:pt x="349950" y="3245782"/>
                    </a:cubicBezTo>
                    <a:cubicBezTo>
                      <a:pt x="407028" y="3147908"/>
                      <a:pt x="671332" y="2735682"/>
                      <a:pt x="648903" y="2815012"/>
                    </a:cubicBezTo>
                    <a:cubicBezTo>
                      <a:pt x="626475" y="2894342"/>
                      <a:pt x="498650" y="3176518"/>
                      <a:pt x="406110" y="3359019"/>
                    </a:cubicBezTo>
                    <a:cubicBezTo>
                      <a:pt x="313570" y="3541556"/>
                      <a:pt x="267971" y="3616294"/>
                      <a:pt x="359805" y="3659915"/>
                    </a:cubicBezTo>
                    <a:cubicBezTo>
                      <a:pt x="451603" y="3703536"/>
                      <a:pt x="511754" y="3569707"/>
                      <a:pt x="572823" y="3434429"/>
                    </a:cubicBezTo>
                    <a:cubicBezTo>
                      <a:pt x="633857" y="3299116"/>
                      <a:pt x="881100" y="2841185"/>
                      <a:pt x="848994" y="2933725"/>
                    </a:cubicBezTo>
                    <a:cubicBezTo>
                      <a:pt x="816852" y="3026264"/>
                      <a:pt x="623119" y="3596903"/>
                      <a:pt x="675782" y="3639535"/>
                    </a:cubicBezTo>
                    <a:cubicBezTo>
                      <a:pt x="728410" y="3682167"/>
                      <a:pt x="789691" y="3686123"/>
                      <a:pt x="807245" y="3628762"/>
                    </a:cubicBezTo>
                    <a:cubicBezTo>
                      <a:pt x="824764" y="3571437"/>
                      <a:pt x="943053" y="3252881"/>
                      <a:pt x="972687" y="3150946"/>
                    </a:cubicBezTo>
                    <a:cubicBezTo>
                      <a:pt x="1002356" y="3048976"/>
                      <a:pt x="1084335" y="2871737"/>
                      <a:pt x="1078436" y="2918502"/>
                    </a:cubicBezTo>
                    <a:cubicBezTo>
                      <a:pt x="1051628" y="3131414"/>
                      <a:pt x="1050215" y="3464628"/>
                      <a:pt x="1063743" y="3516055"/>
                    </a:cubicBezTo>
                    <a:cubicBezTo>
                      <a:pt x="1078542" y="3572391"/>
                      <a:pt x="1180795" y="3572073"/>
                      <a:pt x="1193228" y="3464381"/>
                    </a:cubicBezTo>
                    <a:cubicBezTo>
                      <a:pt x="1208910" y="3328467"/>
                      <a:pt x="1239039" y="2956542"/>
                      <a:pt x="1272770" y="2874881"/>
                    </a:cubicBezTo>
                    <a:cubicBezTo>
                      <a:pt x="1290571" y="2831790"/>
                      <a:pt x="1368771" y="2710287"/>
                      <a:pt x="1404268" y="2554099"/>
                    </a:cubicBezTo>
                    <a:cubicBezTo>
                      <a:pt x="1439730" y="2397912"/>
                      <a:pt x="1447253" y="2221451"/>
                      <a:pt x="1477417" y="2159534"/>
                    </a:cubicBezTo>
                    <a:cubicBezTo>
                      <a:pt x="1497267" y="2118703"/>
                      <a:pt x="1580730" y="1968944"/>
                      <a:pt x="1635264" y="1871671"/>
                    </a:cubicBezTo>
                    <a:cubicBezTo>
                      <a:pt x="1648333" y="1848395"/>
                      <a:pt x="2172914" y="953619"/>
                      <a:pt x="2732179" y="0"/>
                    </a:cubicBezTo>
                    <a:lnTo>
                      <a:pt x="1997123" y="0"/>
                    </a:lnTo>
                    <a:close/>
                  </a:path>
                </a:pathLst>
              </a:custGeom>
              <a:solidFill>
                <a:srgbClr val="CB8C8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7" name="Freeform: Shape 1096">
                <a:extLst>
                  <a:ext uri="{FF2B5EF4-FFF2-40B4-BE49-F238E27FC236}">
                    <a16:creationId xmlns:a16="http://schemas.microsoft.com/office/drawing/2014/main" id="{22531323-7A14-04EB-9051-5B39AA8C8732}"/>
                  </a:ext>
                </a:extLst>
              </p:cNvPr>
              <p:cNvSpPr/>
              <p:nvPr/>
            </p:nvSpPr>
            <p:spPr>
              <a:xfrm>
                <a:off x="2862515" y="2648330"/>
                <a:ext cx="153237" cy="185131"/>
              </a:xfrm>
              <a:custGeom>
                <a:avLst/>
                <a:gdLst>
                  <a:gd name="connsiteX0" fmla="*/ 129381 w 153237"/>
                  <a:gd name="connsiteY0" fmla="*/ 0 h 185131"/>
                  <a:gd name="connsiteX1" fmla="*/ 132983 w 153237"/>
                  <a:gd name="connsiteY1" fmla="*/ 119560 h 185131"/>
                  <a:gd name="connsiteX2" fmla="*/ 31331 w 153237"/>
                  <a:gd name="connsiteY2" fmla="*/ 181300 h 185131"/>
                  <a:gd name="connsiteX3" fmla="*/ 3110 w 153237"/>
                  <a:gd name="connsiteY3" fmla="*/ 123304 h 185131"/>
                  <a:gd name="connsiteX4" fmla="*/ 129381 w 153237"/>
                  <a:gd name="connsiteY4" fmla="*/ 35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7" h="185131">
                    <a:moveTo>
                      <a:pt x="129381" y="0"/>
                    </a:moveTo>
                    <a:cubicBezTo>
                      <a:pt x="156931" y="16071"/>
                      <a:pt x="163783" y="92151"/>
                      <a:pt x="132983" y="119560"/>
                    </a:cubicBezTo>
                    <a:cubicBezTo>
                      <a:pt x="99923" y="148982"/>
                      <a:pt x="59729" y="199420"/>
                      <a:pt x="31331" y="181300"/>
                    </a:cubicBezTo>
                    <a:cubicBezTo>
                      <a:pt x="21088" y="176885"/>
                      <a:pt x="-9817" y="148064"/>
                      <a:pt x="3110" y="123304"/>
                    </a:cubicBezTo>
                    <a:cubicBezTo>
                      <a:pt x="8726" y="110165"/>
                      <a:pt x="129381" y="35"/>
                      <a:pt x="129381" y="3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8" name="Freeform: Shape 1097">
                <a:extLst>
                  <a:ext uri="{FF2B5EF4-FFF2-40B4-BE49-F238E27FC236}">
                    <a16:creationId xmlns:a16="http://schemas.microsoft.com/office/drawing/2014/main" id="{EBE86EDC-E19E-7EA8-791C-BAFDAADBC2EB}"/>
                  </a:ext>
                </a:extLst>
              </p:cNvPr>
              <p:cNvSpPr/>
              <p:nvPr/>
            </p:nvSpPr>
            <p:spPr>
              <a:xfrm>
                <a:off x="2967771" y="3551113"/>
                <a:ext cx="144584" cy="153520"/>
              </a:xfrm>
              <a:custGeom>
                <a:avLst/>
                <a:gdLst>
                  <a:gd name="connsiteX0" fmla="*/ 18474 w 144584"/>
                  <a:gd name="connsiteY0" fmla="*/ 52920 h 153520"/>
                  <a:gd name="connsiteX1" fmla="*/ 110943 w 144584"/>
                  <a:gd name="connsiteY1" fmla="*/ 10429 h 153520"/>
                  <a:gd name="connsiteX2" fmla="*/ 135632 w 144584"/>
                  <a:gd name="connsiteY2" fmla="*/ 89441 h 153520"/>
                  <a:gd name="connsiteX3" fmla="*/ 50509 w 144584"/>
                  <a:gd name="connsiteY3" fmla="*/ 146555 h 153520"/>
                  <a:gd name="connsiteX4" fmla="*/ 1308 w 144584"/>
                  <a:gd name="connsiteY4" fmla="*/ 91102 h 153520"/>
                  <a:gd name="connsiteX5" fmla="*/ 18474 w 144584"/>
                  <a:gd name="connsiteY5" fmla="*/ 52885 h 15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84" h="153520">
                    <a:moveTo>
                      <a:pt x="18474" y="52920"/>
                    </a:moveTo>
                    <a:cubicBezTo>
                      <a:pt x="43269" y="10465"/>
                      <a:pt x="66192" y="-15672"/>
                      <a:pt x="110943" y="10429"/>
                    </a:cubicBezTo>
                    <a:cubicBezTo>
                      <a:pt x="155729" y="36531"/>
                      <a:pt x="146511" y="66660"/>
                      <a:pt x="135632" y="89441"/>
                    </a:cubicBezTo>
                    <a:cubicBezTo>
                      <a:pt x="114969" y="132815"/>
                      <a:pt x="100241" y="169266"/>
                      <a:pt x="50509" y="146555"/>
                    </a:cubicBezTo>
                    <a:cubicBezTo>
                      <a:pt x="18544" y="131932"/>
                      <a:pt x="-6039" y="112471"/>
                      <a:pt x="1308" y="91102"/>
                    </a:cubicBezTo>
                    <a:cubicBezTo>
                      <a:pt x="6041" y="77291"/>
                      <a:pt x="18474" y="52885"/>
                      <a:pt x="18474" y="5288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9" name="Freeform: Shape 1098">
                <a:extLst>
                  <a:ext uri="{FF2B5EF4-FFF2-40B4-BE49-F238E27FC236}">
                    <a16:creationId xmlns:a16="http://schemas.microsoft.com/office/drawing/2014/main" id="{FBA4F288-0C17-F3FF-4476-F34ADC5EB1CF}"/>
                  </a:ext>
                </a:extLst>
              </p:cNvPr>
              <p:cNvSpPr/>
              <p:nvPr/>
            </p:nvSpPr>
            <p:spPr>
              <a:xfrm>
                <a:off x="3193444" y="3778889"/>
                <a:ext cx="144513" cy="153509"/>
              </a:xfrm>
              <a:custGeom>
                <a:avLst/>
                <a:gdLst>
                  <a:gd name="connsiteX0" fmla="*/ 18428 w 144513"/>
                  <a:gd name="connsiteY0" fmla="*/ 52891 h 153509"/>
                  <a:gd name="connsiteX1" fmla="*/ 110898 w 144513"/>
                  <a:gd name="connsiteY1" fmla="*/ 10436 h 153509"/>
                  <a:gd name="connsiteX2" fmla="*/ 135587 w 144513"/>
                  <a:gd name="connsiteY2" fmla="*/ 89448 h 153509"/>
                  <a:gd name="connsiteX3" fmla="*/ 50500 w 144513"/>
                  <a:gd name="connsiteY3" fmla="*/ 146526 h 153509"/>
                  <a:gd name="connsiteX4" fmla="*/ 1298 w 144513"/>
                  <a:gd name="connsiteY4" fmla="*/ 91108 h 153509"/>
                  <a:gd name="connsiteX5" fmla="*/ 18464 w 144513"/>
                  <a:gd name="connsiteY5" fmla="*/ 52891 h 1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13" h="153509">
                    <a:moveTo>
                      <a:pt x="18428" y="52891"/>
                    </a:moveTo>
                    <a:cubicBezTo>
                      <a:pt x="43223" y="10436"/>
                      <a:pt x="66111" y="-15666"/>
                      <a:pt x="110898" y="10436"/>
                    </a:cubicBezTo>
                    <a:cubicBezTo>
                      <a:pt x="155649" y="36538"/>
                      <a:pt x="146430" y="66631"/>
                      <a:pt x="135587" y="89448"/>
                    </a:cubicBezTo>
                    <a:cubicBezTo>
                      <a:pt x="114924" y="132822"/>
                      <a:pt x="100196" y="169273"/>
                      <a:pt x="50500" y="146526"/>
                    </a:cubicBezTo>
                    <a:cubicBezTo>
                      <a:pt x="18534" y="131903"/>
                      <a:pt x="-6013" y="112442"/>
                      <a:pt x="1298" y="91108"/>
                    </a:cubicBezTo>
                    <a:cubicBezTo>
                      <a:pt x="6031" y="77263"/>
                      <a:pt x="18464" y="52891"/>
                      <a:pt x="18464" y="52891"/>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Freeform: Shape 1099">
                <a:extLst>
                  <a:ext uri="{FF2B5EF4-FFF2-40B4-BE49-F238E27FC236}">
                    <a16:creationId xmlns:a16="http://schemas.microsoft.com/office/drawing/2014/main" id="{E81782DD-C5E1-DAC8-9F8C-24C63A00C4B1}"/>
                  </a:ext>
                </a:extLst>
              </p:cNvPr>
              <p:cNvSpPr/>
              <p:nvPr/>
            </p:nvSpPr>
            <p:spPr>
              <a:xfrm>
                <a:off x="3556352" y="3792297"/>
                <a:ext cx="124323" cy="140245"/>
              </a:xfrm>
              <a:custGeom>
                <a:avLst/>
                <a:gdLst>
                  <a:gd name="connsiteX0" fmla="*/ 8902 w 124323"/>
                  <a:gd name="connsiteY0" fmla="*/ 59157 h 140245"/>
                  <a:gd name="connsiteX1" fmla="*/ 84806 w 124323"/>
                  <a:gd name="connsiteY1" fmla="*/ 4410 h 140245"/>
                  <a:gd name="connsiteX2" fmla="*/ 121116 w 124323"/>
                  <a:gd name="connsiteY2" fmla="*/ 71343 h 140245"/>
                  <a:gd name="connsiteX3" fmla="*/ 54466 w 124323"/>
                  <a:gd name="connsiteY3" fmla="*/ 137993 h 140245"/>
                  <a:gd name="connsiteX4" fmla="*/ 213 w 124323"/>
                  <a:gd name="connsiteY4" fmla="*/ 96703 h 140245"/>
                  <a:gd name="connsiteX5" fmla="*/ 8902 w 124323"/>
                  <a:gd name="connsiteY5" fmla="*/ 59192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23" h="140245">
                    <a:moveTo>
                      <a:pt x="8902" y="59157"/>
                    </a:moveTo>
                    <a:cubicBezTo>
                      <a:pt x="23702" y="16419"/>
                      <a:pt x="39772" y="-11201"/>
                      <a:pt x="84806" y="4410"/>
                    </a:cubicBezTo>
                    <a:cubicBezTo>
                      <a:pt x="129840" y="20022"/>
                      <a:pt x="126873" y="48808"/>
                      <a:pt x="121116" y="71343"/>
                    </a:cubicBezTo>
                    <a:cubicBezTo>
                      <a:pt x="110131" y="114151"/>
                      <a:pt x="103349" y="149684"/>
                      <a:pt x="54466" y="137993"/>
                    </a:cubicBezTo>
                    <a:cubicBezTo>
                      <a:pt x="22995" y="130469"/>
                      <a:pt x="-2612" y="117295"/>
                      <a:pt x="213" y="96703"/>
                    </a:cubicBezTo>
                    <a:cubicBezTo>
                      <a:pt x="2050" y="83387"/>
                      <a:pt x="8902" y="59192"/>
                      <a:pt x="8902" y="59192"/>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Freeform: Shape 1100">
                <a:extLst>
                  <a:ext uri="{FF2B5EF4-FFF2-40B4-BE49-F238E27FC236}">
                    <a16:creationId xmlns:a16="http://schemas.microsoft.com/office/drawing/2014/main" id="{9BCA6837-D683-22F5-9839-83494580EB43}"/>
                  </a:ext>
                </a:extLst>
              </p:cNvPr>
              <p:cNvSpPr/>
              <p:nvPr/>
            </p:nvSpPr>
            <p:spPr>
              <a:xfrm>
                <a:off x="3954900" y="3698902"/>
                <a:ext cx="92307" cy="113345"/>
              </a:xfrm>
              <a:custGeom>
                <a:avLst/>
                <a:gdLst>
                  <a:gd name="connsiteX0" fmla="*/ 10 w 92307"/>
                  <a:gd name="connsiteY0" fmla="*/ 60436 h 113345"/>
                  <a:gd name="connsiteX1" fmla="*/ 48470 w 92307"/>
                  <a:gd name="connsiteY1" fmla="*/ 179 h 113345"/>
                  <a:gd name="connsiteX2" fmla="*/ 92056 w 92307"/>
                  <a:gd name="connsiteY2" fmla="*/ 45566 h 113345"/>
                  <a:gd name="connsiteX3" fmla="*/ 53521 w 92307"/>
                  <a:gd name="connsiteY3" fmla="*/ 113240 h 113345"/>
                  <a:gd name="connsiteX4" fmla="*/ 1282 w 92307"/>
                  <a:gd name="connsiteY4" fmla="*/ 92224 h 113345"/>
                  <a:gd name="connsiteX5" fmla="*/ 10 w 92307"/>
                  <a:gd name="connsiteY5" fmla="*/ 60436 h 1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07" h="113345">
                    <a:moveTo>
                      <a:pt x="10" y="60436"/>
                    </a:moveTo>
                    <a:cubicBezTo>
                      <a:pt x="2448" y="23137"/>
                      <a:pt x="9194" y="-2399"/>
                      <a:pt x="48470" y="179"/>
                    </a:cubicBezTo>
                    <a:cubicBezTo>
                      <a:pt x="87782" y="2757"/>
                      <a:pt x="91738" y="26352"/>
                      <a:pt x="92056" y="45566"/>
                    </a:cubicBezTo>
                    <a:cubicBezTo>
                      <a:pt x="92691" y="82052"/>
                      <a:pt x="95058" y="111863"/>
                      <a:pt x="53521" y="113240"/>
                    </a:cubicBezTo>
                    <a:cubicBezTo>
                      <a:pt x="26783" y="114158"/>
                      <a:pt x="3507" y="109249"/>
                      <a:pt x="1282" y="92224"/>
                    </a:cubicBezTo>
                    <a:cubicBezTo>
                      <a:pt x="-201" y="81204"/>
                      <a:pt x="10" y="60436"/>
                      <a:pt x="10" y="60436"/>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02" name="Graphic 1091">
              <a:extLst>
                <a:ext uri="{FF2B5EF4-FFF2-40B4-BE49-F238E27FC236}">
                  <a16:creationId xmlns:a16="http://schemas.microsoft.com/office/drawing/2014/main" id="{2536EC0C-73D5-747E-8A7B-693242029C9B}"/>
                </a:ext>
              </a:extLst>
            </p:cNvPr>
            <p:cNvGrpSpPr/>
            <p:nvPr/>
          </p:nvGrpSpPr>
          <p:grpSpPr>
            <a:xfrm>
              <a:off x="3828218" y="1915069"/>
              <a:ext cx="608051" cy="434922"/>
              <a:chOff x="3828218" y="1915069"/>
              <a:chExt cx="608051" cy="434922"/>
            </a:xfrm>
            <a:solidFill>
              <a:srgbClr val="806B98"/>
            </a:solidFill>
          </p:grpSpPr>
          <p:sp>
            <p:nvSpPr>
              <p:cNvPr id="1103" name="Freeform: Shape 1102">
                <a:extLst>
                  <a:ext uri="{FF2B5EF4-FFF2-40B4-BE49-F238E27FC236}">
                    <a16:creationId xmlns:a16="http://schemas.microsoft.com/office/drawing/2014/main" id="{05748406-8953-6CD2-D2E4-84858C146E54}"/>
                  </a:ext>
                </a:extLst>
              </p:cNvPr>
              <p:cNvSpPr/>
              <p:nvPr/>
            </p:nvSpPr>
            <p:spPr>
              <a:xfrm>
                <a:off x="3828218" y="1915069"/>
                <a:ext cx="66616" cy="64774"/>
              </a:xfrm>
              <a:custGeom>
                <a:avLst/>
                <a:gdLst>
                  <a:gd name="connsiteX0" fmla="*/ 65447 w 66616"/>
                  <a:gd name="connsiteY0" fmla="*/ 40520 h 64774"/>
                  <a:gd name="connsiteX1" fmla="*/ 61844 w 66616"/>
                  <a:gd name="connsiteY1" fmla="*/ 15831 h 64774"/>
                  <a:gd name="connsiteX2" fmla="*/ 40051 w 66616"/>
                  <a:gd name="connsiteY2" fmla="*/ 819 h 64774"/>
                  <a:gd name="connsiteX3" fmla="*/ 13914 w 66616"/>
                  <a:gd name="connsiteY3" fmla="*/ 5411 h 64774"/>
                  <a:gd name="connsiteX4" fmla="*/ 386 w 66616"/>
                  <a:gd name="connsiteY4" fmla="*/ 26144 h 64774"/>
                  <a:gd name="connsiteX5" fmla="*/ 6073 w 66616"/>
                  <a:gd name="connsiteY5" fmla="*/ 50409 h 64774"/>
                  <a:gd name="connsiteX6" fmla="*/ 26170 w 66616"/>
                  <a:gd name="connsiteY6" fmla="*/ 63902 h 64774"/>
                  <a:gd name="connsiteX7" fmla="*/ 50188 w 66616"/>
                  <a:gd name="connsiteY7" fmla="*/ 59981 h 64774"/>
                  <a:gd name="connsiteX8" fmla="*/ 65412 w 66616"/>
                  <a:gd name="connsiteY8" fmla="*/ 40520 h 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6" h="64774">
                    <a:moveTo>
                      <a:pt x="65447" y="40520"/>
                    </a:moveTo>
                    <a:cubicBezTo>
                      <a:pt x="67849" y="32007"/>
                      <a:pt x="66506" y="22895"/>
                      <a:pt x="61844" y="15831"/>
                    </a:cubicBezTo>
                    <a:cubicBezTo>
                      <a:pt x="57252" y="8696"/>
                      <a:pt x="49517" y="3115"/>
                      <a:pt x="40051" y="819"/>
                    </a:cubicBezTo>
                    <a:cubicBezTo>
                      <a:pt x="30550" y="-1300"/>
                      <a:pt x="21049" y="855"/>
                      <a:pt x="13914" y="5411"/>
                    </a:cubicBezTo>
                    <a:cubicBezTo>
                      <a:pt x="6709" y="10038"/>
                      <a:pt x="1764" y="17314"/>
                      <a:pt x="386" y="26144"/>
                    </a:cubicBezTo>
                    <a:cubicBezTo>
                      <a:pt x="-991" y="34974"/>
                      <a:pt x="1411" y="43593"/>
                      <a:pt x="6073" y="50409"/>
                    </a:cubicBezTo>
                    <a:cubicBezTo>
                      <a:pt x="10735" y="57297"/>
                      <a:pt x="17729" y="62030"/>
                      <a:pt x="26170" y="63902"/>
                    </a:cubicBezTo>
                    <a:cubicBezTo>
                      <a:pt x="34612" y="65950"/>
                      <a:pt x="43054" y="64290"/>
                      <a:pt x="50188" y="59981"/>
                    </a:cubicBezTo>
                    <a:cubicBezTo>
                      <a:pt x="57323" y="55601"/>
                      <a:pt x="62974" y="49173"/>
                      <a:pt x="65412" y="4052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4" name="Freeform: Shape 1103">
                <a:extLst>
                  <a:ext uri="{FF2B5EF4-FFF2-40B4-BE49-F238E27FC236}">
                    <a16:creationId xmlns:a16="http://schemas.microsoft.com/office/drawing/2014/main" id="{E41C0EA1-E784-884E-AE81-2135BFAFF22A}"/>
                  </a:ext>
                </a:extLst>
              </p:cNvPr>
              <p:cNvSpPr/>
              <p:nvPr/>
            </p:nvSpPr>
            <p:spPr>
              <a:xfrm>
                <a:off x="3892466" y="1932947"/>
                <a:ext cx="66456" cy="64891"/>
              </a:xfrm>
              <a:custGeom>
                <a:avLst/>
                <a:gdLst>
                  <a:gd name="connsiteX0" fmla="*/ 64281 w 66456"/>
                  <a:gd name="connsiteY0" fmla="*/ 44046 h 64891"/>
                  <a:gd name="connsiteX1" fmla="*/ 63327 w 66456"/>
                  <a:gd name="connsiteY1" fmla="*/ 19074 h 64891"/>
                  <a:gd name="connsiteX2" fmla="*/ 43407 w 66456"/>
                  <a:gd name="connsiteY2" fmla="*/ 1979 h 64891"/>
                  <a:gd name="connsiteX3" fmla="*/ 17093 w 66456"/>
                  <a:gd name="connsiteY3" fmla="*/ 3568 h 64891"/>
                  <a:gd name="connsiteX4" fmla="*/ 1199 w 66456"/>
                  <a:gd name="connsiteY4" fmla="*/ 22641 h 64891"/>
                  <a:gd name="connsiteX5" fmla="*/ 4024 w 66456"/>
                  <a:gd name="connsiteY5" fmla="*/ 47295 h 64891"/>
                  <a:gd name="connsiteX6" fmla="*/ 22603 w 66456"/>
                  <a:gd name="connsiteY6" fmla="*/ 63119 h 64891"/>
                  <a:gd name="connsiteX7" fmla="*/ 47080 w 66456"/>
                  <a:gd name="connsiteY7" fmla="*/ 61777 h 64891"/>
                  <a:gd name="connsiteX8" fmla="*/ 64246 w 66456"/>
                  <a:gd name="connsiteY8" fmla="*/ 44081 h 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56" h="64891">
                    <a:moveTo>
                      <a:pt x="64281" y="44046"/>
                    </a:moveTo>
                    <a:cubicBezTo>
                      <a:pt x="67566" y="35745"/>
                      <a:pt x="67036" y="26845"/>
                      <a:pt x="63327" y="19074"/>
                    </a:cubicBezTo>
                    <a:cubicBezTo>
                      <a:pt x="59584" y="11409"/>
                      <a:pt x="52484" y="5193"/>
                      <a:pt x="43407" y="1979"/>
                    </a:cubicBezTo>
                    <a:cubicBezTo>
                      <a:pt x="34365" y="-1377"/>
                      <a:pt x="24722" y="-211"/>
                      <a:pt x="17093" y="3568"/>
                    </a:cubicBezTo>
                    <a:cubicBezTo>
                      <a:pt x="9428" y="7383"/>
                      <a:pt x="3601" y="14058"/>
                      <a:pt x="1199" y="22641"/>
                    </a:cubicBezTo>
                    <a:cubicBezTo>
                      <a:pt x="-1203" y="31224"/>
                      <a:pt x="139" y="40054"/>
                      <a:pt x="4024" y="47295"/>
                    </a:cubicBezTo>
                    <a:cubicBezTo>
                      <a:pt x="7910" y="54607"/>
                      <a:pt x="14409" y="60046"/>
                      <a:pt x="22603" y="63119"/>
                    </a:cubicBezTo>
                    <a:cubicBezTo>
                      <a:pt x="30833" y="66050"/>
                      <a:pt x="39557" y="65167"/>
                      <a:pt x="47080" y="61777"/>
                    </a:cubicBezTo>
                    <a:cubicBezTo>
                      <a:pt x="54568" y="58492"/>
                      <a:pt x="60961" y="52346"/>
                      <a:pt x="64246" y="440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5" name="Freeform: Shape 1104">
                <a:extLst>
                  <a:ext uri="{FF2B5EF4-FFF2-40B4-BE49-F238E27FC236}">
                    <a16:creationId xmlns:a16="http://schemas.microsoft.com/office/drawing/2014/main" id="{99046119-1710-2A34-B9FB-C2FC328BD849}"/>
                  </a:ext>
                </a:extLst>
              </p:cNvPr>
              <p:cNvSpPr/>
              <p:nvPr/>
            </p:nvSpPr>
            <p:spPr>
              <a:xfrm>
                <a:off x="3954506" y="1957268"/>
                <a:ext cx="66292" cy="64928"/>
              </a:xfrm>
              <a:custGeom>
                <a:avLst/>
                <a:gdLst>
                  <a:gd name="connsiteX0" fmla="*/ 63028 w 66292"/>
                  <a:gd name="connsiteY0" fmla="*/ 46956 h 64928"/>
                  <a:gd name="connsiteX1" fmla="*/ 46144 w 66292"/>
                  <a:gd name="connsiteY1" fmla="*/ 3229 h 64928"/>
                  <a:gd name="connsiteX2" fmla="*/ 32829 w 66292"/>
                  <a:gd name="connsiteY2" fmla="*/ 15 h 64928"/>
                  <a:gd name="connsiteX3" fmla="*/ 19972 w 66292"/>
                  <a:gd name="connsiteY3" fmla="*/ 2240 h 64928"/>
                  <a:gd name="connsiteX4" fmla="*/ 2241 w 66292"/>
                  <a:gd name="connsiteY4" fmla="*/ 19724 h 64928"/>
                  <a:gd name="connsiteX5" fmla="*/ 2629 w 66292"/>
                  <a:gd name="connsiteY5" fmla="*/ 44449 h 64928"/>
                  <a:gd name="connsiteX6" fmla="*/ 9411 w 66292"/>
                  <a:gd name="connsiteY6" fmla="*/ 54656 h 64928"/>
                  <a:gd name="connsiteX7" fmla="*/ 19760 w 66292"/>
                  <a:gd name="connsiteY7" fmla="*/ 62109 h 64928"/>
                  <a:gd name="connsiteX8" fmla="*/ 63063 w 66292"/>
                  <a:gd name="connsiteY8" fmla="*/ 46921 h 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92" h="64928">
                    <a:moveTo>
                      <a:pt x="63028" y="46956"/>
                    </a:moveTo>
                    <a:cubicBezTo>
                      <a:pt x="71045" y="31168"/>
                      <a:pt x="63875" y="10929"/>
                      <a:pt x="46144" y="3229"/>
                    </a:cubicBezTo>
                    <a:cubicBezTo>
                      <a:pt x="41764" y="1252"/>
                      <a:pt x="37244" y="227"/>
                      <a:pt x="32829" y="15"/>
                    </a:cubicBezTo>
                    <a:cubicBezTo>
                      <a:pt x="28378" y="-126"/>
                      <a:pt x="23963" y="722"/>
                      <a:pt x="19972" y="2240"/>
                    </a:cubicBezTo>
                    <a:cubicBezTo>
                      <a:pt x="11990" y="5313"/>
                      <a:pt x="5526" y="11424"/>
                      <a:pt x="2241" y="19724"/>
                    </a:cubicBezTo>
                    <a:cubicBezTo>
                      <a:pt x="-1044" y="27989"/>
                      <a:pt x="-549" y="36890"/>
                      <a:pt x="2629" y="44449"/>
                    </a:cubicBezTo>
                    <a:cubicBezTo>
                      <a:pt x="4219" y="48263"/>
                      <a:pt x="6515" y="51654"/>
                      <a:pt x="9411" y="54656"/>
                    </a:cubicBezTo>
                    <a:cubicBezTo>
                      <a:pt x="12272" y="57729"/>
                      <a:pt x="15733" y="60272"/>
                      <a:pt x="19760" y="62109"/>
                    </a:cubicBezTo>
                    <a:cubicBezTo>
                      <a:pt x="35831" y="69032"/>
                      <a:pt x="54974" y="62921"/>
                      <a:pt x="63063" y="4692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Freeform: Shape 1105">
                <a:extLst>
                  <a:ext uri="{FF2B5EF4-FFF2-40B4-BE49-F238E27FC236}">
                    <a16:creationId xmlns:a16="http://schemas.microsoft.com/office/drawing/2014/main" id="{6A242922-4DED-1818-3A14-48C9D556CC16}"/>
                  </a:ext>
                </a:extLst>
              </p:cNvPr>
              <p:cNvSpPr/>
              <p:nvPr/>
            </p:nvSpPr>
            <p:spPr>
              <a:xfrm>
                <a:off x="4014177" y="1986951"/>
                <a:ext cx="66148" cy="65098"/>
              </a:xfrm>
              <a:custGeom>
                <a:avLst/>
                <a:gdLst>
                  <a:gd name="connsiteX0" fmla="*/ 61812 w 66148"/>
                  <a:gd name="connsiteY0" fmla="*/ 49238 h 65098"/>
                  <a:gd name="connsiteX1" fmla="*/ 64850 w 66148"/>
                  <a:gd name="connsiteY1" fmla="*/ 24585 h 65098"/>
                  <a:gd name="connsiteX2" fmla="*/ 48390 w 66148"/>
                  <a:gd name="connsiteY2" fmla="*/ 4416 h 65098"/>
                  <a:gd name="connsiteX3" fmla="*/ 22536 w 66148"/>
                  <a:gd name="connsiteY3" fmla="*/ 1308 h 65098"/>
                  <a:gd name="connsiteX4" fmla="*/ 3356 w 66148"/>
                  <a:gd name="connsiteY4" fmla="*/ 17273 h 65098"/>
                  <a:gd name="connsiteX5" fmla="*/ 1661 w 66148"/>
                  <a:gd name="connsiteY5" fmla="*/ 41927 h 65098"/>
                  <a:gd name="connsiteX6" fmla="*/ 17379 w 66148"/>
                  <a:gd name="connsiteY6" fmla="*/ 61035 h 65098"/>
                  <a:gd name="connsiteX7" fmla="*/ 41927 w 66148"/>
                  <a:gd name="connsiteY7" fmla="*/ 64073 h 65098"/>
                  <a:gd name="connsiteX8" fmla="*/ 61812 w 66148"/>
                  <a:gd name="connsiteY8" fmla="*/ 49274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48" h="65098">
                    <a:moveTo>
                      <a:pt x="61812" y="49238"/>
                    </a:moveTo>
                    <a:cubicBezTo>
                      <a:pt x="66368" y="41574"/>
                      <a:pt x="67251" y="32744"/>
                      <a:pt x="64850" y="24585"/>
                    </a:cubicBezTo>
                    <a:cubicBezTo>
                      <a:pt x="62483" y="16390"/>
                      <a:pt x="56832" y="8867"/>
                      <a:pt x="48390" y="4416"/>
                    </a:cubicBezTo>
                    <a:cubicBezTo>
                      <a:pt x="39984" y="-69"/>
                      <a:pt x="30765" y="-1199"/>
                      <a:pt x="22536" y="1308"/>
                    </a:cubicBezTo>
                    <a:cubicBezTo>
                      <a:pt x="14306" y="3745"/>
                      <a:pt x="7348" y="9291"/>
                      <a:pt x="3356" y="17273"/>
                    </a:cubicBezTo>
                    <a:cubicBezTo>
                      <a:pt x="-599" y="25256"/>
                      <a:pt x="-917" y="34121"/>
                      <a:pt x="1661" y="41927"/>
                    </a:cubicBezTo>
                    <a:cubicBezTo>
                      <a:pt x="4275" y="49662"/>
                      <a:pt x="9538" y="56867"/>
                      <a:pt x="17379" y="61035"/>
                    </a:cubicBezTo>
                    <a:cubicBezTo>
                      <a:pt x="25220" y="65168"/>
                      <a:pt x="33909" y="66086"/>
                      <a:pt x="41927" y="64073"/>
                    </a:cubicBezTo>
                    <a:cubicBezTo>
                      <a:pt x="49944" y="61989"/>
                      <a:pt x="57256" y="56938"/>
                      <a:pt x="61812" y="4927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Freeform: Shape 1106">
                <a:extLst>
                  <a:ext uri="{FF2B5EF4-FFF2-40B4-BE49-F238E27FC236}">
                    <a16:creationId xmlns:a16="http://schemas.microsoft.com/office/drawing/2014/main" id="{DF96DB44-9A31-9000-4A91-BA8E78562CC7}"/>
                  </a:ext>
                </a:extLst>
              </p:cNvPr>
              <p:cNvSpPr/>
              <p:nvPr/>
            </p:nvSpPr>
            <p:spPr>
              <a:xfrm>
                <a:off x="4071518" y="2021002"/>
                <a:ext cx="66021" cy="65181"/>
              </a:xfrm>
              <a:custGeom>
                <a:avLst/>
                <a:gdLst>
                  <a:gd name="connsiteX0" fmla="*/ 60631 w 66021"/>
                  <a:gd name="connsiteY0" fmla="*/ 51073 h 65181"/>
                  <a:gd name="connsiteX1" fmla="*/ 50247 w 66021"/>
                  <a:gd name="connsiteY1" fmla="*/ 5510 h 65181"/>
                  <a:gd name="connsiteX2" fmla="*/ 24745 w 66021"/>
                  <a:gd name="connsiteY2" fmla="*/ 671 h 65181"/>
                  <a:gd name="connsiteX3" fmla="*/ 4471 w 66021"/>
                  <a:gd name="connsiteY3" fmla="*/ 15188 h 65181"/>
                  <a:gd name="connsiteX4" fmla="*/ 1010 w 66021"/>
                  <a:gd name="connsiteY4" fmla="*/ 39665 h 65181"/>
                  <a:gd name="connsiteX5" fmla="*/ 15421 w 66021"/>
                  <a:gd name="connsiteY5" fmla="*/ 59868 h 65181"/>
                  <a:gd name="connsiteX6" fmla="*/ 60631 w 66021"/>
                  <a:gd name="connsiteY6" fmla="*/ 51073 h 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1" h="65181">
                    <a:moveTo>
                      <a:pt x="60631" y="51073"/>
                    </a:moveTo>
                    <a:cubicBezTo>
                      <a:pt x="70733" y="36486"/>
                      <a:pt x="66282" y="15859"/>
                      <a:pt x="50247" y="5510"/>
                    </a:cubicBezTo>
                    <a:cubicBezTo>
                      <a:pt x="42194" y="459"/>
                      <a:pt x="33010" y="-1024"/>
                      <a:pt x="24745" y="671"/>
                    </a:cubicBezTo>
                    <a:cubicBezTo>
                      <a:pt x="16445" y="2437"/>
                      <a:pt x="9028" y="7558"/>
                      <a:pt x="4471" y="15188"/>
                    </a:cubicBezTo>
                    <a:cubicBezTo>
                      <a:pt x="-85" y="22888"/>
                      <a:pt x="-1003" y="31612"/>
                      <a:pt x="1010" y="39665"/>
                    </a:cubicBezTo>
                    <a:cubicBezTo>
                      <a:pt x="2953" y="47788"/>
                      <a:pt x="7897" y="55135"/>
                      <a:pt x="15421" y="59868"/>
                    </a:cubicBezTo>
                    <a:cubicBezTo>
                      <a:pt x="30326" y="69475"/>
                      <a:pt x="50459" y="65767"/>
                      <a:pt x="60631" y="51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8" name="Freeform: Shape 1107">
                <a:extLst>
                  <a:ext uri="{FF2B5EF4-FFF2-40B4-BE49-F238E27FC236}">
                    <a16:creationId xmlns:a16="http://schemas.microsoft.com/office/drawing/2014/main" id="{898EEDB7-2180-CCDA-80D5-22D0447D9E9B}"/>
                  </a:ext>
                </a:extLst>
              </p:cNvPr>
              <p:cNvSpPr/>
              <p:nvPr/>
            </p:nvSpPr>
            <p:spPr>
              <a:xfrm>
                <a:off x="4126592" y="2058578"/>
                <a:ext cx="65914" cy="65272"/>
              </a:xfrm>
              <a:custGeom>
                <a:avLst/>
                <a:gdLst>
                  <a:gd name="connsiteX0" fmla="*/ 59456 w 65914"/>
                  <a:gd name="connsiteY0" fmla="*/ 52703 h 65272"/>
                  <a:gd name="connsiteX1" fmla="*/ 51792 w 65914"/>
                  <a:gd name="connsiteY1" fmla="*/ 6609 h 65272"/>
                  <a:gd name="connsiteX2" fmla="*/ 5592 w 65914"/>
                  <a:gd name="connsiteY2" fmla="*/ 13497 h 65272"/>
                  <a:gd name="connsiteX3" fmla="*/ 13822 w 65914"/>
                  <a:gd name="connsiteY3" fmla="*/ 58813 h 65272"/>
                  <a:gd name="connsiteX4" fmla="*/ 59456 w 65914"/>
                  <a:gd name="connsiteY4" fmla="*/ 52703 h 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4" h="65272">
                    <a:moveTo>
                      <a:pt x="59456" y="52703"/>
                    </a:moveTo>
                    <a:cubicBezTo>
                      <a:pt x="70476" y="38539"/>
                      <a:pt x="67050" y="17877"/>
                      <a:pt x="51792" y="6609"/>
                    </a:cubicBezTo>
                    <a:cubicBezTo>
                      <a:pt x="36321" y="-4411"/>
                      <a:pt x="15623" y="-1338"/>
                      <a:pt x="5592" y="13497"/>
                    </a:cubicBezTo>
                    <a:cubicBezTo>
                      <a:pt x="-4368" y="28190"/>
                      <a:pt x="-659" y="48500"/>
                      <a:pt x="13822" y="58813"/>
                    </a:cubicBezTo>
                    <a:cubicBezTo>
                      <a:pt x="28162" y="69409"/>
                      <a:pt x="48577" y="66690"/>
                      <a:pt x="59456" y="5270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9" name="Freeform: Shape 1108">
                <a:extLst>
                  <a:ext uri="{FF2B5EF4-FFF2-40B4-BE49-F238E27FC236}">
                    <a16:creationId xmlns:a16="http://schemas.microsoft.com/office/drawing/2014/main" id="{B2A4339E-3617-06D2-AEC9-5A6F0C9AFF52}"/>
                  </a:ext>
                </a:extLst>
              </p:cNvPr>
              <p:cNvSpPr/>
              <p:nvPr/>
            </p:nvSpPr>
            <p:spPr>
              <a:xfrm>
                <a:off x="4179473" y="2099107"/>
                <a:ext cx="65803" cy="65361"/>
              </a:xfrm>
              <a:custGeom>
                <a:avLst/>
                <a:gdLst>
                  <a:gd name="connsiteX0" fmla="*/ 58390 w 65803"/>
                  <a:gd name="connsiteY0" fmla="*/ 54100 h 65361"/>
                  <a:gd name="connsiteX1" fmla="*/ 53057 w 65803"/>
                  <a:gd name="connsiteY1" fmla="*/ 7724 h 65361"/>
                  <a:gd name="connsiteX2" fmla="*/ 28367 w 65803"/>
                  <a:gd name="connsiteY2" fmla="*/ 165 h 65361"/>
                  <a:gd name="connsiteX3" fmla="*/ 6610 w 65803"/>
                  <a:gd name="connsiteY3" fmla="*/ 12139 h 65361"/>
                  <a:gd name="connsiteX4" fmla="*/ 288 w 65803"/>
                  <a:gd name="connsiteY4" fmla="*/ 36122 h 65361"/>
                  <a:gd name="connsiteX5" fmla="*/ 12473 w 65803"/>
                  <a:gd name="connsiteY5" fmla="*/ 57879 h 65361"/>
                  <a:gd name="connsiteX6" fmla="*/ 58425 w 65803"/>
                  <a:gd name="connsiteY6" fmla="*/ 54064 h 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3" h="65361">
                    <a:moveTo>
                      <a:pt x="58390" y="54100"/>
                    </a:moveTo>
                    <a:cubicBezTo>
                      <a:pt x="69975" y="40607"/>
                      <a:pt x="67821" y="19591"/>
                      <a:pt x="53057" y="7724"/>
                    </a:cubicBezTo>
                    <a:cubicBezTo>
                      <a:pt x="45781" y="1719"/>
                      <a:pt x="36774" y="-683"/>
                      <a:pt x="28367" y="165"/>
                    </a:cubicBezTo>
                    <a:cubicBezTo>
                      <a:pt x="19926" y="978"/>
                      <a:pt x="12049" y="5075"/>
                      <a:pt x="6610" y="12139"/>
                    </a:cubicBezTo>
                    <a:cubicBezTo>
                      <a:pt x="1206" y="19203"/>
                      <a:pt x="-807" y="27892"/>
                      <a:pt x="288" y="36122"/>
                    </a:cubicBezTo>
                    <a:cubicBezTo>
                      <a:pt x="1383" y="44351"/>
                      <a:pt x="5551" y="52157"/>
                      <a:pt x="12473" y="57879"/>
                    </a:cubicBezTo>
                    <a:cubicBezTo>
                      <a:pt x="26425" y="69075"/>
                      <a:pt x="46805" y="67627"/>
                      <a:pt x="58425" y="5406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0" name="Freeform: Shape 1109">
                <a:extLst>
                  <a:ext uri="{FF2B5EF4-FFF2-40B4-BE49-F238E27FC236}">
                    <a16:creationId xmlns:a16="http://schemas.microsoft.com/office/drawing/2014/main" id="{7F1C457A-44B7-D1AA-54B1-7EE7BC4CD492}"/>
                  </a:ext>
                </a:extLst>
              </p:cNvPr>
              <p:cNvSpPr/>
              <p:nvPr/>
            </p:nvSpPr>
            <p:spPr>
              <a:xfrm>
                <a:off x="4230291" y="2142217"/>
                <a:ext cx="65726" cy="65501"/>
              </a:xfrm>
              <a:custGeom>
                <a:avLst/>
                <a:gdLst>
                  <a:gd name="connsiteX0" fmla="*/ 57374 w 65726"/>
                  <a:gd name="connsiteY0" fmla="*/ 55281 h 65501"/>
                  <a:gd name="connsiteX1" fmla="*/ 54196 w 65726"/>
                  <a:gd name="connsiteY1" fmla="*/ 8764 h 65501"/>
                  <a:gd name="connsiteX2" fmla="*/ 29931 w 65726"/>
                  <a:gd name="connsiteY2" fmla="*/ 40 h 65501"/>
                  <a:gd name="connsiteX3" fmla="*/ 7573 w 65726"/>
                  <a:gd name="connsiteY3" fmla="*/ 11025 h 65501"/>
                  <a:gd name="connsiteX4" fmla="*/ 120 w 65726"/>
                  <a:gd name="connsiteY4" fmla="*/ 34619 h 65501"/>
                  <a:gd name="connsiteX5" fmla="*/ 11281 w 65726"/>
                  <a:gd name="connsiteY5" fmla="*/ 56977 h 65501"/>
                  <a:gd name="connsiteX6" fmla="*/ 57374 w 65726"/>
                  <a:gd name="connsiteY6" fmla="*/ 55281 h 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6" h="65501">
                    <a:moveTo>
                      <a:pt x="57374" y="55281"/>
                    </a:moveTo>
                    <a:cubicBezTo>
                      <a:pt x="69631" y="42248"/>
                      <a:pt x="68253" y="21374"/>
                      <a:pt x="54196" y="8764"/>
                    </a:cubicBezTo>
                    <a:cubicBezTo>
                      <a:pt x="47132" y="2548"/>
                      <a:pt x="38372" y="-384"/>
                      <a:pt x="29931" y="40"/>
                    </a:cubicBezTo>
                    <a:cubicBezTo>
                      <a:pt x="21454" y="499"/>
                      <a:pt x="13365" y="4243"/>
                      <a:pt x="7573" y="11025"/>
                    </a:cubicBezTo>
                    <a:cubicBezTo>
                      <a:pt x="1815" y="17842"/>
                      <a:pt x="-586" y="26389"/>
                      <a:pt x="120" y="34619"/>
                    </a:cubicBezTo>
                    <a:cubicBezTo>
                      <a:pt x="791" y="42919"/>
                      <a:pt x="4500" y="51043"/>
                      <a:pt x="11281" y="56977"/>
                    </a:cubicBezTo>
                    <a:cubicBezTo>
                      <a:pt x="24633" y="68951"/>
                      <a:pt x="45224" y="68244"/>
                      <a:pt x="57374" y="552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1" name="Freeform: Shape 1110">
                <a:extLst>
                  <a:ext uri="{FF2B5EF4-FFF2-40B4-BE49-F238E27FC236}">
                    <a16:creationId xmlns:a16="http://schemas.microsoft.com/office/drawing/2014/main" id="{87109E12-6ED2-FDC4-D1E2-0949C493BF3B}"/>
                  </a:ext>
                </a:extLst>
              </p:cNvPr>
              <p:cNvSpPr/>
              <p:nvPr/>
            </p:nvSpPr>
            <p:spPr>
              <a:xfrm>
                <a:off x="4279105" y="2187555"/>
                <a:ext cx="65633" cy="65592"/>
              </a:xfrm>
              <a:custGeom>
                <a:avLst/>
                <a:gdLst>
                  <a:gd name="connsiteX0" fmla="*/ 56385 w 65633"/>
                  <a:gd name="connsiteY0" fmla="*/ 56355 h 65592"/>
                  <a:gd name="connsiteX1" fmla="*/ 55184 w 65633"/>
                  <a:gd name="connsiteY1" fmla="*/ 9767 h 65592"/>
                  <a:gd name="connsiteX2" fmla="*/ 8560 w 65633"/>
                  <a:gd name="connsiteY2" fmla="*/ 9944 h 65592"/>
                  <a:gd name="connsiteX3" fmla="*/ 10221 w 65633"/>
                  <a:gd name="connsiteY3" fmla="*/ 56072 h 65592"/>
                  <a:gd name="connsiteX4" fmla="*/ 56385 w 65633"/>
                  <a:gd name="connsiteY4" fmla="*/ 56355 h 6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3" h="65592">
                    <a:moveTo>
                      <a:pt x="56385" y="56355"/>
                    </a:moveTo>
                    <a:cubicBezTo>
                      <a:pt x="69065" y="43922"/>
                      <a:pt x="68747" y="22836"/>
                      <a:pt x="55184" y="9767"/>
                    </a:cubicBezTo>
                    <a:cubicBezTo>
                      <a:pt x="41726" y="-3443"/>
                      <a:pt x="20605" y="-3125"/>
                      <a:pt x="8560" y="9944"/>
                    </a:cubicBezTo>
                    <a:cubicBezTo>
                      <a:pt x="-3590" y="23118"/>
                      <a:pt x="-2601" y="43533"/>
                      <a:pt x="10221" y="56072"/>
                    </a:cubicBezTo>
                    <a:cubicBezTo>
                      <a:pt x="23148" y="68540"/>
                      <a:pt x="43599" y="68894"/>
                      <a:pt x="56385" y="563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Freeform: Shape 1111">
                <a:extLst>
                  <a:ext uri="{FF2B5EF4-FFF2-40B4-BE49-F238E27FC236}">
                    <a16:creationId xmlns:a16="http://schemas.microsoft.com/office/drawing/2014/main" id="{84373B20-2708-BFD8-4E40-C01B344CA4AE}"/>
                  </a:ext>
                </a:extLst>
              </p:cNvPr>
              <p:cNvSpPr/>
              <p:nvPr/>
            </p:nvSpPr>
            <p:spPr>
              <a:xfrm>
                <a:off x="4325948" y="2234953"/>
                <a:ext cx="65565" cy="65680"/>
              </a:xfrm>
              <a:custGeom>
                <a:avLst/>
                <a:gdLst>
                  <a:gd name="connsiteX0" fmla="*/ 55316 w 65565"/>
                  <a:gd name="connsiteY0" fmla="*/ 57381 h 65680"/>
                  <a:gd name="connsiteX1" fmla="*/ 56094 w 65565"/>
                  <a:gd name="connsiteY1" fmla="*/ 10758 h 65680"/>
                  <a:gd name="connsiteX2" fmla="*/ 9506 w 65565"/>
                  <a:gd name="connsiteY2" fmla="*/ 8992 h 65680"/>
                  <a:gd name="connsiteX3" fmla="*/ 9223 w 65565"/>
                  <a:gd name="connsiteY3" fmla="*/ 55156 h 65680"/>
                  <a:gd name="connsiteX4" fmla="*/ 55316 w 65565"/>
                  <a:gd name="connsiteY4" fmla="*/ 57417 h 6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 h="65680">
                    <a:moveTo>
                      <a:pt x="55316" y="57381"/>
                    </a:moveTo>
                    <a:cubicBezTo>
                      <a:pt x="68597" y="45478"/>
                      <a:pt x="69091" y="24427"/>
                      <a:pt x="56094" y="10758"/>
                    </a:cubicBezTo>
                    <a:cubicBezTo>
                      <a:pt x="43166" y="-2946"/>
                      <a:pt x="22115" y="-3582"/>
                      <a:pt x="9506" y="8992"/>
                    </a:cubicBezTo>
                    <a:cubicBezTo>
                      <a:pt x="-3139" y="21566"/>
                      <a:pt x="-3104" y="42087"/>
                      <a:pt x="9223" y="55156"/>
                    </a:cubicBezTo>
                    <a:cubicBezTo>
                      <a:pt x="21585" y="68189"/>
                      <a:pt x="42036" y="69320"/>
                      <a:pt x="55316" y="57417"/>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Freeform: Shape 1112">
                <a:extLst>
                  <a:ext uri="{FF2B5EF4-FFF2-40B4-BE49-F238E27FC236}">
                    <a16:creationId xmlns:a16="http://schemas.microsoft.com/office/drawing/2014/main" id="{EFCF2CCD-2FB7-4EC9-F5A0-041ECC54C702}"/>
                  </a:ext>
                </a:extLst>
              </p:cNvPr>
              <p:cNvSpPr/>
              <p:nvPr/>
            </p:nvSpPr>
            <p:spPr>
              <a:xfrm>
                <a:off x="4370766" y="2284314"/>
                <a:ext cx="65502" cy="65676"/>
              </a:xfrm>
              <a:custGeom>
                <a:avLst/>
                <a:gdLst>
                  <a:gd name="connsiteX0" fmla="*/ 53943 w 65502"/>
                  <a:gd name="connsiteY0" fmla="*/ 58599 h 65676"/>
                  <a:gd name="connsiteX1" fmla="*/ 57051 w 65502"/>
                  <a:gd name="connsiteY1" fmla="*/ 11940 h 65676"/>
                  <a:gd name="connsiteX2" fmla="*/ 10534 w 65502"/>
                  <a:gd name="connsiteY2" fmla="*/ 8055 h 65676"/>
                  <a:gd name="connsiteX3" fmla="*/ 8167 w 65502"/>
                  <a:gd name="connsiteY3" fmla="*/ 54078 h 65676"/>
                  <a:gd name="connsiteX4" fmla="*/ 53943 w 65502"/>
                  <a:gd name="connsiteY4" fmla="*/ 58599 h 6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676">
                    <a:moveTo>
                      <a:pt x="53943" y="58599"/>
                    </a:moveTo>
                    <a:cubicBezTo>
                      <a:pt x="68035" y="47649"/>
                      <a:pt x="69448" y="26245"/>
                      <a:pt x="57051" y="11940"/>
                    </a:cubicBezTo>
                    <a:cubicBezTo>
                      <a:pt x="44653" y="-2435"/>
                      <a:pt x="23673" y="-3954"/>
                      <a:pt x="10534" y="8055"/>
                    </a:cubicBezTo>
                    <a:cubicBezTo>
                      <a:pt x="-2641" y="20064"/>
                      <a:pt x="-3489" y="40550"/>
                      <a:pt x="8167" y="54078"/>
                    </a:cubicBezTo>
                    <a:cubicBezTo>
                      <a:pt x="19858" y="67606"/>
                      <a:pt x="39885" y="69548"/>
                      <a:pt x="53943" y="58599"/>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14" name="Graphic 1091">
              <a:extLst>
                <a:ext uri="{FF2B5EF4-FFF2-40B4-BE49-F238E27FC236}">
                  <a16:creationId xmlns:a16="http://schemas.microsoft.com/office/drawing/2014/main" id="{35719006-85C2-B4A4-81A6-F75315BE773A}"/>
                </a:ext>
              </a:extLst>
            </p:cNvPr>
            <p:cNvGrpSpPr/>
            <p:nvPr/>
          </p:nvGrpSpPr>
          <p:grpSpPr>
            <a:xfrm>
              <a:off x="3900707" y="1855692"/>
              <a:ext cx="584467" cy="406301"/>
              <a:chOff x="3900707" y="1855692"/>
              <a:chExt cx="584467" cy="406301"/>
            </a:xfrm>
            <a:solidFill>
              <a:srgbClr val="806B98"/>
            </a:solidFill>
          </p:grpSpPr>
          <p:sp>
            <p:nvSpPr>
              <p:cNvPr id="1115" name="Freeform: Shape 1114">
                <a:extLst>
                  <a:ext uri="{FF2B5EF4-FFF2-40B4-BE49-F238E27FC236}">
                    <a16:creationId xmlns:a16="http://schemas.microsoft.com/office/drawing/2014/main" id="{99ABB76A-B18B-2463-744A-2DFB1D506B4C}"/>
                  </a:ext>
                </a:extLst>
              </p:cNvPr>
              <p:cNvSpPr/>
              <p:nvPr/>
            </p:nvSpPr>
            <p:spPr>
              <a:xfrm>
                <a:off x="3900707" y="1855692"/>
                <a:ext cx="53977" cy="53517"/>
              </a:xfrm>
              <a:custGeom>
                <a:avLst/>
                <a:gdLst>
                  <a:gd name="connsiteX0" fmla="*/ 53179 w 53977"/>
                  <a:gd name="connsiteY0" fmla="*/ 32823 h 53517"/>
                  <a:gd name="connsiteX1" fmla="*/ 49860 w 53977"/>
                  <a:gd name="connsiteY1" fmla="*/ 12584 h 53517"/>
                  <a:gd name="connsiteX2" fmla="*/ 32235 w 53977"/>
                  <a:gd name="connsiteY2" fmla="*/ 504 h 53517"/>
                  <a:gd name="connsiteX3" fmla="*/ 305 w 53977"/>
                  <a:gd name="connsiteY3" fmla="*/ 21873 h 53517"/>
                  <a:gd name="connsiteX4" fmla="*/ 21497 w 53977"/>
                  <a:gd name="connsiteY4" fmla="*/ 52991 h 53517"/>
                  <a:gd name="connsiteX5" fmla="*/ 41100 w 53977"/>
                  <a:gd name="connsiteY5" fmla="*/ 49423 h 53517"/>
                  <a:gd name="connsiteX6" fmla="*/ 53179 w 53977"/>
                  <a:gd name="connsiteY6" fmla="*/ 32823 h 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77" h="53517">
                    <a:moveTo>
                      <a:pt x="53179" y="32823"/>
                    </a:moveTo>
                    <a:cubicBezTo>
                      <a:pt x="54981" y="25652"/>
                      <a:pt x="53674" y="18447"/>
                      <a:pt x="49860" y="12584"/>
                    </a:cubicBezTo>
                    <a:cubicBezTo>
                      <a:pt x="46045" y="6756"/>
                      <a:pt x="39899" y="1988"/>
                      <a:pt x="32235" y="504"/>
                    </a:cubicBezTo>
                    <a:cubicBezTo>
                      <a:pt x="16764" y="-2357"/>
                      <a:pt x="2424" y="7250"/>
                      <a:pt x="305" y="21873"/>
                    </a:cubicBezTo>
                    <a:cubicBezTo>
                      <a:pt x="-1850" y="36531"/>
                      <a:pt x="7651" y="50448"/>
                      <a:pt x="21497" y="52991"/>
                    </a:cubicBezTo>
                    <a:cubicBezTo>
                      <a:pt x="28490" y="54333"/>
                      <a:pt x="35343" y="53097"/>
                      <a:pt x="41100" y="49423"/>
                    </a:cubicBezTo>
                    <a:cubicBezTo>
                      <a:pt x="46822" y="45785"/>
                      <a:pt x="51378" y="39993"/>
                      <a:pt x="53179" y="3282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6" name="Freeform: Shape 1115">
                <a:extLst>
                  <a:ext uri="{FF2B5EF4-FFF2-40B4-BE49-F238E27FC236}">
                    <a16:creationId xmlns:a16="http://schemas.microsoft.com/office/drawing/2014/main" id="{A42E21C4-0C24-1E61-1146-26324C743A3E}"/>
                  </a:ext>
                </a:extLst>
              </p:cNvPr>
              <p:cNvSpPr/>
              <p:nvPr/>
            </p:nvSpPr>
            <p:spPr>
              <a:xfrm>
                <a:off x="3953101" y="1868876"/>
                <a:ext cx="53922" cy="53465"/>
              </a:xfrm>
              <a:custGeom>
                <a:avLst/>
                <a:gdLst>
                  <a:gd name="connsiteX0" fmla="*/ 52494 w 53922"/>
                  <a:gd name="connsiteY0" fmla="*/ 35144 h 53465"/>
                  <a:gd name="connsiteX1" fmla="*/ 50975 w 53922"/>
                  <a:gd name="connsiteY1" fmla="*/ 14623 h 53465"/>
                  <a:gd name="connsiteX2" fmla="*/ 44370 w 53922"/>
                  <a:gd name="connsiteY2" fmla="*/ 6287 h 53465"/>
                  <a:gd name="connsiteX3" fmla="*/ 34516 w 53922"/>
                  <a:gd name="connsiteY3" fmla="*/ 1165 h 53465"/>
                  <a:gd name="connsiteX4" fmla="*/ 13359 w 53922"/>
                  <a:gd name="connsiteY4" fmla="*/ 3214 h 53465"/>
                  <a:gd name="connsiteX5" fmla="*/ 820 w 53922"/>
                  <a:gd name="connsiteY5" fmla="*/ 19603 h 53465"/>
                  <a:gd name="connsiteX6" fmla="*/ 3610 w 53922"/>
                  <a:gd name="connsiteY6" fmla="*/ 39806 h 53465"/>
                  <a:gd name="connsiteX7" fmla="*/ 19151 w 53922"/>
                  <a:gd name="connsiteY7" fmla="*/ 52486 h 53465"/>
                  <a:gd name="connsiteX8" fmla="*/ 29465 w 53922"/>
                  <a:gd name="connsiteY8" fmla="*/ 53299 h 53465"/>
                  <a:gd name="connsiteX9" fmla="*/ 39108 w 53922"/>
                  <a:gd name="connsiteY9" fmla="*/ 50508 h 53465"/>
                  <a:gd name="connsiteX10" fmla="*/ 52565 w 53922"/>
                  <a:gd name="connsiteY10" fmla="*/ 35073 h 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22" h="53465">
                    <a:moveTo>
                      <a:pt x="52494" y="35144"/>
                    </a:moveTo>
                    <a:cubicBezTo>
                      <a:pt x="54896" y="28150"/>
                      <a:pt x="54189" y="20839"/>
                      <a:pt x="50975" y="14623"/>
                    </a:cubicBezTo>
                    <a:cubicBezTo>
                      <a:pt x="49350" y="11514"/>
                      <a:pt x="47125" y="8653"/>
                      <a:pt x="44370" y="6287"/>
                    </a:cubicBezTo>
                    <a:cubicBezTo>
                      <a:pt x="41580" y="3991"/>
                      <a:pt x="38225" y="2296"/>
                      <a:pt x="34516" y="1165"/>
                    </a:cubicBezTo>
                    <a:cubicBezTo>
                      <a:pt x="27028" y="-989"/>
                      <a:pt x="19434" y="-71"/>
                      <a:pt x="13359" y="3214"/>
                    </a:cubicBezTo>
                    <a:cubicBezTo>
                      <a:pt x="7248" y="6605"/>
                      <a:pt x="2586" y="12468"/>
                      <a:pt x="820" y="19603"/>
                    </a:cubicBezTo>
                    <a:cubicBezTo>
                      <a:pt x="-981" y="26808"/>
                      <a:pt x="290" y="33908"/>
                      <a:pt x="3610" y="39806"/>
                    </a:cubicBezTo>
                    <a:cubicBezTo>
                      <a:pt x="6895" y="45811"/>
                      <a:pt x="12299" y="50508"/>
                      <a:pt x="19151" y="52486"/>
                    </a:cubicBezTo>
                    <a:cubicBezTo>
                      <a:pt x="22577" y="53475"/>
                      <a:pt x="26074" y="53652"/>
                      <a:pt x="29465" y="53299"/>
                    </a:cubicBezTo>
                    <a:cubicBezTo>
                      <a:pt x="32821" y="53016"/>
                      <a:pt x="36105" y="52062"/>
                      <a:pt x="39108" y="50508"/>
                    </a:cubicBezTo>
                    <a:cubicBezTo>
                      <a:pt x="45112" y="47435"/>
                      <a:pt x="50128" y="42067"/>
                      <a:pt x="52565" y="35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7" name="Freeform: Shape 1116">
                <a:extLst>
                  <a:ext uri="{FF2B5EF4-FFF2-40B4-BE49-F238E27FC236}">
                    <a16:creationId xmlns:a16="http://schemas.microsoft.com/office/drawing/2014/main" id="{181FA0D2-C8A8-7CDC-0DAA-C0F5B593F86C}"/>
                  </a:ext>
                </a:extLst>
              </p:cNvPr>
              <p:cNvSpPr/>
              <p:nvPr/>
            </p:nvSpPr>
            <p:spPr>
              <a:xfrm>
                <a:off x="4004130" y="1886372"/>
                <a:ext cx="53951" cy="53686"/>
              </a:xfrm>
              <a:custGeom>
                <a:avLst/>
                <a:gdLst>
                  <a:gd name="connsiteX0" fmla="*/ 51797 w 53951"/>
                  <a:gd name="connsiteY0" fmla="*/ 37180 h 53686"/>
                  <a:gd name="connsiteX1" fmla="*/ 51867 w 53951"/>
                  <a:gd name="connsiteY1" fmla="*/ 16553 h 53686"/>
                  <a:gd name="connsiteX2" fmla="*/ 36503 w 53951"/>
                  <a:gd name="connsiteY2" fmla="*/ 2001 h 53686"/>
                  <a:gd name="connsiteX3" fmla="*/ 1465 w 53951"/>
                  <a:gd name="connsiteY3" fmla="*/ 17683 h 53686"/>
                  <a:gd name="connsiteX4" fmla="*/ 17112 w 53951"/>
                  <a:gd name="connsiteY4" fmla="*/ 51944 h 53686"/>
                  <a:gd name="connsiteX5" fmla="*/ 37209 w 53951"/>
                  <a:gd name="connsiteY5" fmla="*/ 51520 h 53686"/>
                  <a:gd name="connsiteX6" fmla="*/ 51797 w 53951"/>
                  <a:gd name="connsiteY6" fmla="*/ 37215 h 5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51" h="53686">
                    <a:moveTo>
                      <a:pt x="51797" y="37180"/>
                    </a:moveTo>
                    <a:cubicBezTo>
                      <a:pt x="54729" y="30399"/>
                      <a:pt x="54587" y="23017"/>
                      <a:pt x="51867" y="16553"/>
                    </a:cubicBezTo>
                    <a:cubicBezTo>
                      <a:pt x="49183" y="10019"/>
                      <a:pt x="43709" y="4862"/>
                      <a:pt x="36503" y="2001"/>
                    </a:cubicBezTo>
                    <a:cubicBezTo>
                      <a:pt x="22092" y="-3862"/>
                      <a:pt x="6163" y="3696"/>
                      <a:pt x="1465" y="17683"/>
                    </a:cubicBezTo>
                    <a:cubicBezTo>
                      <a:pt x="-3268" y="31741"/>
                      <a:pt x="3867" y="46540"/>
                      <a:pt x="17112" y="51944"/>
                    </a:cubicBezTo>
                    <a:cubicBezTo>
                      <a:pt x="23752" y="54628"/>
                      <a:pt x="30993" y="53993"/>
                      <a:pt x="37209" y="51520"/>
                    </a:cubicBezTo>
                    <a:cubicBezTo>
                      <a:pt x="43461" y="48942"/>
                      <a:pt x="48830" y="44032"/>
                      <a:pt x="51797" y="372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Freeform: Shape 1117">
                <a:extLst>
                  <a:ext uri="{FF2B5EF4-FFF2-40B4-BE49-F238E27FC236}">
                    <a16:creationId xmlns:a16="http://schemas.microsoft.com/office/drawing/2014/main" id="{EA948ED7-FC3F-6631-17EE-09DBC97D296C}"/>
                  </a:ext>
                </a:extLst>
              </p:cNvPr>
              <p:cNvSpPr/>
              <p:nvPr/>
            </p:nvSpPr>
            <p:spPr>
              <a:xfrm>
                <a:off x="4053714" y="1907652"/>
                <a:ext cx="53963" cy="53721"/>
              </a:xfrm>
              <a:custGeom>
                <a:avLst/>
                <a:gdLst>
                  <a:gd name="connsiteX0" fmla="*/ 51027 w 53963"/>
                  <a:gd name="connsiteY0" fmla="*/ 38929 h 53721"/>
                  <a:gd name="connsiteX1" fmla="*/ 52510 w 53963"/>
                  <a:gd name="connsiteY1" fmla="*/ 18373 h 53721"/>
                  <a:gd name="connsiteX2" fmla="*/ 38276 w 53963"/>
                  <a:gd name="connsiteY2" fmla="*/ 2761 h 53721"/>
                  <a:gd name="connsiteX3" fmla="*/ 17154 w 53963"/>
                  <a:gd name="connsiteY3" fmla="*/ 1701 h 53721"/>
                  <a:gd name="connsiteX4" fmla="*/ 2214 w 53963"/>
                  <a:gd name="connsiteY4" fmla="*/ 15865 h 53721"/>
                  <a:gd name="connsiteX5" fmla="*/ 1790 w 53963"/>
                  <a:gd name="connsiteY5" fmla="*/ 36351 h 53721"/>
                  <a:gd name="connsiteX6" fmla="*/ 15353 w 53963"/>
                  <a:gd name="connsiteY6" fmla="*/ 51185 h 53721"/>
                  <a:gd name="connsiteX7" fmla="*/ 35521 w 53963"/>
                  <a:gd name="connsiteY7" fmla="*/ 52210 h 53721"/>
                  <a:gd name="connsiteX8" fmla="*/ 51062 w 53963"/>
                  <a:gd name="connsiteY8" fmla="*/ 38894 h 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3" h="53721">
                    <a:moveTo>
                      <a:pt x="51027" y="38929"/>
                    </a:moveTo>
                    <a:cubicBezTo>
                      <a:pt x="54382" y="32395"/>
                      <a:pt x="54841" y="24907"/>
                      <a:pt x="52510" y="18373"/>
                    </a:cubicBezTo>
                    <a:cubicBezTo>
                      <a:pt x="50179" y="11874"/>
                      <a:pt x="45234" y="6116"/>
                      <a:pt x="38276" y="2761"/>
                    </a:cubicBezTo>
                    <a:cubicBezTo>
                      <a:pt x="31388" y="-701"/>
                      <a:pt x="23689" y="-736"/>
                      <a:pt x="17154" y="1701"/>
                    </a:cubicBezTo>
                    <a:cubicBezTo>
                      <a:pt x="10585" y="4138"/>
                      <a:pt x="5145" y="9048"/>
                      <a:pt x="2214" y="15865"/>
                    </a:cubicBezTo>
                    <a:cubicBezTo>
                      <a:pt x="-718" y="22682"/>
                      <a:pt x="-612" y="30028"/>
                      <a:pt x="1790" y="36351"/>
                    </a:cubicBezTo>
                    <a:cubicBezTo>
                      <a:pt x="4192" y="42673"/>
                      <a:pt x="8925" y="47936"/>
                      <a:pt x="15353" y="51185"/>
                    </a:cubicBezTo>
                    <a:cubicBezTo>
                      <a:pt x="21852" y="54294"/>
                      <a:pt x="29022" y="54435"/>
                      <a:pt x="35521" y="52210"/>
                    </a:cubicBezTo>
                    <a:cubicBezTo>
                      <a:pt x="41985" y="49984"/>
                      <a:pt x="47636" y="45499"/>
                      <a:pt x="51062" y="3889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Freeform: Shape 1118">
                <a:extLst>
                  <a:ext uri="{FF2B5EF4-FFF2-40B4-BE49-F238E27FC236}">
                    <a16:creationId xmlns:a16="http://schemas.microsoft.com/office/drawing/2014/main" id="{7DC6C944-84FA-091D-DD98-B57AC11035F5}"/>
                  </a:ext>
                </a:extLst>
              </p:cNvPr>
              <p:cNvSpPr/>
              <p:nvPr/>
            </p:nvSpPr>
            <p:spPr>
              <a:xfrm>
                <a:off x="4101739" y="1932401"/>
                <a:ext cx="53932" cy="53713"/>
              </a:xfrm>
              <a:custGeom>
                <a:avLst/>
                <a:gdLst>
                  <a:gd name="connsiteX0" fmla="*/ 50260 w 53932"/>
                  <a:gd name="connsiteY0" fmla="*/ 40282 h 53713"/>
                  <a:gd name="connsiteX1" fmla="*/ 39805 w 53932"/>
                  <a:gd name="connsiteY1" fmla="*/ 3443 h 53713"/>
                  <a:gd name="connsiteX2" fmla="*/ 3001 w 53932"/>
                  <a:gd name="connsiteY2" fmla="*/ 14181 h 53713"/>
                  <a:gd name="connsiteX3" fmla="*/ 13844 w 53932"/>
                  <a:gd name="connsiteY3" fmla="*/ 50314 h 53713"/>
                  <a:gd name="connsiteX4" fmla="*/ 50260 w 53932"/>
                  <a:gd name="connsiteY4" fmla="*/ 40282 h 5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2" h="53713">
                    <a:moveTo>
                      <a:pt x="50260" y="40282"/>
                    </a:moveTo>
                    <a:cubicBezTo>
                      <a:pt x="57924" y="27532"/>
                      <a:pt x="53191" y="11072"/>
                      <a:pt x="39805" y="3443"/>
                    </a:cubicBezTo>
                    <a:cubicBezTo>
                      <a:pt x="26242" y="-3974"/>
                      <a:pt x="9641" y="1041"/>
                      <a:pt x="3001" y="14181"/>
                    </a:cubicBezTo>
                    <a:cubicBezTo>
                      <a:pt x="-3710" y="27426"/>
                      <a:pt x="1235" y="43426"/>
                      <a:pt x="13844" y="50314"/>
                    </a:cubicBezTo>
                    <a:cubicBezTo>
                      <a:pt x="26348" y="57484"/>
                      <a:pt x="42701" y="52927"/>
                      <a:pt x="50260" y="40282"/>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0" name="Freeform: Shape 1119">
                <a:extLst>
                  <a:ext uri="{FF2B5EF4-FFF2-40B4-BE49-F238E27FC236}">
                    <a16:creationId xmlns:a16="http://schemas.microsoft.com/office/drawing/2014/main" id="{165B3D76-EC29-910F-97B0-DA0268FDDAA1}"/>
                  </a:ext>
                </a:extLst>
              </p:cNvPr>
              <p:cNvSpPr/>
              <p:nvPr/>
            </p:nvSpPr>
            <p:spPr>
              <a:xfrm>
                <a:off x="4148198" y="1959961"/>
                <a:ext cx="53880" cy="53707"/>
              </a:xfrm>
              <a:custGeom>
                <a:avLst/>
                <a:gdLst>
                  <a:gd name="connsiteX0" fmla="*/ 49470 w 53880"/>
                  <a:gd name="connsiteY0" fmla="*/ 41580 h 53707"/>
                  <a:gd name="connsiteX1" fmla="*/ 41135 w 53880"/>
                  <a:gd name="connsiteY1" fmla="*/ 4211 h 53707"/>
                  <a:gd name="connsiteX2" fmla="*/ 3801 w 53880"/>
                  <a:gd name="connsiteY2" fmla="*/ 12758 h 53707"/>
                  <a:gd name="connsiteX3" fmla="*/ 12525 w 53880"/>
                  <a:gd name="connsiteY3" fmla="*/ 49527 h 53707"/>
                  <a:gd name="connsiteX4" fmla="*/ 49435 w 53880"/>
                  <a:gd name="connsiteY4" fmla="*/ 41615 h 5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 h="53707">
                    <a:moveTo>
                      <a:pt x="49470" y="41580"/>
                    </a:moveTo>
                    <a:cubicBezTo>
                      <a:pt x="57735" y="29324"/>
                      <a:pt x="54062" y="12546"/>
                      <a:pt x="41135" y="4211"/>
                    </a:cubicBezTo>
                    <a:cubicBezTo>
                      <a:pt x="27996" y="-3842"/>
                      <a:pt x="11289" y="7"/>
                      <a:pt x="3801" y="12758"/>
                    </a:cubicBezTo>
                    <a:cubicBezTo>
                      <a:pt x="-3687" y="25509"/>
                      <a:pt x="234" y="41968"/>
                      <a:pt x="12525" y="49527"/>
                    </a:cubicBezTo>
                    <a:cubicBezTo>
                      <a:pt x="24675" y="57368"/>
                      <a:pt x="41170" y="53871"/>
                      <a:pt x="49435" y="416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4CBE1C93-FB26-426E-2D29-FDEB3A9B6291}"/>
                  </a:ext>
                </a:extLst>
              </p:cNvPr>
              <p:cNvSpPr/>
              <p:nvPr/>
            </p:nvSpPr>
            <p:spPr>
              <a:xfrm>
                <a:off x="4193167" y="1989907"/>
                <a:ext cx="53806" cy="53732"/>
              </a:xfrm>
              <a:custGeom>
                <a:avLst/>
                <a:gdLst>
                  <a:gd name="connsiteX0" fmla="*/ 48652 w 53806"/>
                  <a:gd name="connsiteY0" fmla="*/ 42751 h 53732"/>
                  <a:gd name="connsiteX1" fmla="*/ 42224 w 53806"/>
                  <a:gd name="connsiteY1" fmla="*/ 5029 h 53732"/>
                  <a:gd name="connsiteX2" fmla="*/ 4537 w 53806"/>
                  <a:gd name="connsiteY2" fmla="*/ 11633 h 53732"/>
                  <a:gd name="connsiteX3" fmla="*/ 11354 w 53806"/>
                  <a:gd name="connsiteY3" fmla="*/ 48826 h 53732"/>
                  <a:gd name="connsiteX4" fmla="*/ 48687 w 53806"/>
                  <a:gd name="connsiteY4" fmla="*/ 42751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6" h="53732">
                    <a:moveTo>
                      <a:pt x="48652" y="42751"/>
                    </a:moveTo>
                    <a:cubicBezTo>
                      <a:pt x="57482" y="30954"/>
                      <a:pt x="54727" y="13894"/>
                      <a:pt x="42224" y="5029"/>
                    </a:cubicBezTo>
                    <a:cubicBezTo>
                      <a:pt x="29614" y="-3696"/>
                      <a:pt x="12766" y="-799"/>
                      <a:pt x="4537" y="11633"/>
                    </a:cubicBezTo>
                    <a:cubicBezTo>
                      <a:pt x="-3552" y="23890"/>
                      <a:pt x="-549" y="40596"/>
                      <a:pt x="11354" y="48826"/>
                    </a:cubicBezTo>
                    <a:cubicBezTo>
                      <a:pt x="23186" y="57197"/>
                      <a:pt x="39786" y="54654"/>
                      <a:pt x="48687" y="4275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Freeform: Shape 1121">
                <a:extLst>
                  <a:ext uri="{FF2B5EF4-FFF2-40B4-BE49-F238E27FC236}">
                    <a16:creationId xmlns:a16="http://schemas.microsoft.com/office/drawing/2014/main" id="{76CA4A09-932F-300A-3A0C-94A3C1639E75}"/>
                  </a:ext>
                </a:extLst>
              </p:cNvPr>
              <p:cNvSpPr/>
              <p:nvPr/>
            </p:nvSpPr>
            <p:spPr>
              <a:xfrm>
                <a:off x="4236519" y="2022042"/>
                <a:ext cx="53802" cy="53732"/>
              </a:xfrm>
              <a:custGeom>
                <a:avLst/>
                <a:gdLst>
                  <a:gd name="connsiteX0" fmla="*/ 47932 w 53802"/>
                  <a:gd name="connsiteY0" fmla="*/ 43746 h 53732"/>
                  <a:gd name="connsiteX1" fmla="*/ 43234 w 53802"/>
                  <a:gd name="connsiteY1" fmla="*/ 5812 h 53732"/>
                  <a:gd name="connsiteX2" fmla="*/ 5300 w 53802"/>
                  <a:gd name="connsiteY2" fmla="*/ 10616 h 53732"/>
                  <a:gd name="connsiteX3" fmla="*/ 10351 w 53802"/>
                  <a:gd name="connsiteY3" fmla="*/ 48091 h 53732"/>
                  <a:gd name="connsiteX4" fmla="*/ 47932 w 53802"/>
                  <a:gd name="connsiteY4" fmla="*/ 43746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32">
                    <a:moveTo>
                      <a:pt x="47932" y="43746"/>
                    </a:moveTo>
                    <a:cubicBezTo>
                      <a:pt x="57257" y="32338"/>
                      <a:pt x="55314" y="15172"/>
                      <a:pt x="43234" y="5812"/>
                    </a:cubicBezTo>
                    <a:cubicBezTo>
                      <a:pt x="31084" y="-3548"/>
                      <a:pt x="14095" y="-1358"/>
                      <a:pt x="5300" y="10616"/>
                    </a:cubicBezTo>
                    <a:cubicBezTo>
                      <a:pt x="-3424" y="22448"/>
                      <a:pt x="-1128" y="39225"/>
                      <a:pt x="10351" y="48091"/>
                    </a:cubicBezTo>
                    <a:cubicBezTo>
                      <a:pt x="21830" y="56992"/>
                      <a:pt x="38501" y="55226"/>
                      <a:pt x="47932" y="43746"/>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3" name="Freeform: Shape 1122">
                <a:extLst>
                  <a:ext uri="{FF2B5EF4-FFF2-40B4-BE49-F238E27FC236}">
                    <a16:creationId xmlns:a16="http://schemas.microsoft.com/office/drawing/2014/main" id="{7E7E6804-96F1-F508-2AD5-82ACB3D132D5}"/>
                  </a:ext>
                </a:extLst>
              </p:cNvPr>
              <p:cNvSpPr/>
              <p:nvPr/>
            </p:nvSpPr>
            <p:spPr>
              <a:xfrm>
                <a:off x="4278396" y="2056080"/>
                <a:ext cx="53824" cy="53768"/>
              </a:xfrm>
              <a:custGeom>
                <a:avLst/>
                <a:gdLst>
                  <a:gd name="connsiteX0" fmla="*/ 47238 w 53824"/>
                  <a:gd name="connsiteY0" fmla="*/ 44640 h 53768"/>
                  <a:gd name="connsiteX1" fmla="*/ 44165 w 53824"/>
                  <a:gd name="connsiteY1" fmla="*/ 6529 h 53768"/>
                  <a:gd name="connsiteX2" fmla="*/ 6055 w 53824"/>
                  <a:gd name="connsiteY2" fmla="*/ 9708 h 53768"/>
                  <a:gd name="connsiteX3" fmla="*/ 9481 w 53824"/>
                  <a:gd name="connsiteY3" fmla="*/ 47395 h 53768"/>
                  <a:gd name="connsiteX4" fmla="*/ 47238 w 53824"/>
                  <a:gd name="connsiteY4" fmla="*/ 44640 h 5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4" h="53768">
                    <a:moveTo>
                      <a:pt x="47238" y="44640"/>
                    </a:moveTo>
                    <a:cubicBezTo>
                      <a:pt x="57057" y="33620"/>
                      <a:pt x="55786" y="16455"/>
                      <a:pt x="44165" y="6529"/>
                    </a:cubicBezTo>
                    <a:cubicBezTo>
                      <a:pt x="32474" y="-3290"/>
                      <a:pt x="15379" y="-1877"/>
                      <a:pt x="6055" y="9708"/>
                    </a:cubicBezTo>
                    <a:cubicBezTo>
                      <a:pt x="-3199" y="21187"/>
                      <a:pt x="-1681" y="38035"/>
                      <a:pt x="9481" y="47395"/>
                    </a:cubicBezTo>
                    <a:cubicBezTo>
                      <a:pt x="20571" y="56826"/>
                      <a:pt x="37349" y="55696"/>
                      <a:pt x="47238" y="4464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4" name="Freeform: Shape 1123">
                <a:extLst>
                  <a:ext uri="{FF2B5EF4-FFF2-40B4-BE49-F238E27FC236}">
                    <a16:creationId xmlns:a16="http://schemas.microsoft.com/office/drawing/2014/main" id="{865E8BB3-9D9D-EA63-D60C-992298EE65BC}"/>
                  </a:ext>
                </a:extLst>
              </p:cNvPr>
              <p:cNvSpPr/>
              <p:nvPr/>
            </p:nvSpPr>
            <p:spPr>
              <a:xfrm>
                <a:off x="4318859" y="2091858"/>
                <a:ext cx="53825" cy="53764"/>
              </a:xfrm>
              <a:custGeom>
                <a:avLst/>
                <a:gdLst>
                  <a:gd name="connsiteX0" fmla="*/ 46511 w 53825"/>
                  <a:gd name="connsiteY0" fmla="*/ 45455 h 53764"/>
                  <a:gd name="connsiteX1" fmla="*/ 44993 w 53825"/>
                  <a:gd name="connsiteY1" fmla="*/ 7238 h 53764"/>
                  <a:gd name="connsiteX2" fmla="*/ 6775 w 53825"/>
                  <a:gd name="connsiteY2" fmla="*/ 8863 h 53764"/>
                  <a:gd name="connsiteX3" fmla="*/ 8683 w 53825"/>
                  <a:gd name="connsiteY3" fmla="*/ 46656 h 53764"/>
                  <a:gd name="connsiteX4" fmla="*/ 46511 w 53825"/>
                  <a:gd name="connsiteY4" fmla="*/ 45455 h 5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5" h="53764">
                    <a:moveTo>
                      <a:pt x="46511" y="45455"/>
                    </a:moveTo>
                    <a:cubicBezTo>
                      <a:pt x="56825" y="34753"/>
                      <a:pt x="56154" y="17658"/>
                      <a:pt x="44993" y="7238"/>
                    </a:cubicBezTo>
                    <a:cubicBezTo>
                      <a:pt x="33654" y="-3005"/>
                      <a:pt x="16595" y="-2299"/>
                      <a:pt x="6775" y="8863"/>
                    </a:cubicBezTo>
                    <a:cubicBezTo>
                      <a:pt x="-2938" y="19918"/>
                      <a:pt x="-2125" y="36907"/>
                      <a:pt x="8683" y="46656"/>
                    </a:cubicBezTo>
                    <a:cubicBezTo>
                      <a:pt x="19350" y="56581"/>
                      <a:pt x="36268" y="56051"/>
                      <a:pt x="46511" y="454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Freeform: Shape 1124">
                <a:extLst>
                  <a:ext uri="{FF2B5EF4-FFF2-40B4-BE49-F238E27FC236}">
                    <a16:creationId xmlns:a16="http://schemas.microsoft.com/office/drawing/2014/main" id="{C2EB71F6-CC55-F338-3A27-F782FE45F808}"/>
                  </a:ext>
                </a:extLst>
              </p:cNvPr>
              <p:cNvSpPr/>
              <p:nvPr/>
            </p:nvSpPr>
            <p:spPr>
              <a:xfrm>
                <a:off x="4357884" y="2129175"/>
                <a:ext cx="53791" cy="53821"/>
              </a:xfrm>
              <a:custGeom>
                <a:avLst/>
                <a:gdLst>
                  <a:gd name="connsiteX0" fmla="*/ 45774 w 53791"/>
                  <a:gd name="connsiteY0" fmla="*/ 46213 h 53821"/>
                  <a:gd name="connsiteX1" fmla="*/ 45703 w 53791"/>
                  <a:gd name="connsiteY1" fmla="*/ 7996 h 53821"/>
                  <a:gd name="connsiteX2" fmla="*/ 7486 w 53791"/>
                  <a:gd name="connsiteY2" fmla="*/ 8138 h 53821"/>
                  <a:gd name="connsiteX3" fmla="*/ 7910 w 53791"/>
                  <a:gd name="connsiteY3" fmla="*/ 46001 h 53821"/>
                  <a:gd name="connsiteX4" fmla="*/ 45774 w 53791"/>
                  <a:gd name="connsiteY4" fmla="*/ 46248 h 5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1" h="53821">
                    <a:moveTo>
                      <a:pt x="45774" y="46213"/>
                    </a:moveTo>
                    <a:cubicBezTo>
                      <a:pt x="56406" y="36006"/>
                      <a:pt x="56547" y="18698"/>
                      <a:pt x="45703" y="7996"/>
                    </a:cubicBezTo>
                    <a:cubicBezTo>
                      <a:pt x="34966" y="-2812"/>
                      <a:pt x="17623" y="-2564"/>
                      <a:pt x="7486" y="8138"/>
                    </a:cubicBezTo>
                    <a:cubicBezTo>
                      <a:pt x="-2756" y="18910"/>
                      <a:pt x="-2368" y="35652"/>
                      <a:pt x="7910" y="46001"/>
                    </a:cubicBezTo>
                    <a:cubicBezTo>
                      <a:pt x="18330" y="56244"/>
                      <a:pt x="35072" y="56527"/>
                      <a:pt x="45774" y="4624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 name="Freeform: Shape 1125">
                <a:extLst>
                  <a:ext uri="{FF2B5EF4-FFF2-40B4-BE49-F238E27FC236}">
                    <a16:creationId xmlns:a16="http://schemas.microsoft.com/office/drawing/2014/main" id="{20703FFB-5947-EF83-A514-F03817DAE004}"/>
                  </a:ext>
                </a:extLst>
              </p:cNvPr>
              <p:cNvSpPr/>
              <p:nvPr/>
            </p:nvSpPr>
            <p:spPr>
              <a:xfrm>
                <a:off x="4395423" y="2168013"/>
                <a:ext cx="53802" cy="53791"/>
              </a:xfrm>
              <a:custGeom>
                <a:avLst/>
                <a:gdLst>
                  <a:gd name="connsiteX0" fmla="*/ 45003 w 53802"/>
                  <a:gd name="connsiteY0" fmla="*/ 46934 h 53791"/>
                  <a:gd name="connsiteX1" fmla="*/ 46451 w 53802"/>
                  <a:gd name="connsiteY1" fmla="*/ 8753 h 53791"/>
                  <a:gd name="connsiteX2" fmla="*/ 8235 w 53802"/>
                  <a:gd name="connsiteY2" fmla="*/ 7410 h 53791"/>
                  <a:gd name="connsiteX3" fmla="*/ 7175 w 53802"/>
                  <a:gd name="connsiteY3" fmla="*/ 45239 h 53791"/>
                  <a:gd name="connsiteX4" fmla="*/ 45003 w 53802"/>
                  <a:gd name="connsiteY4" fmla="*/ 46970 h 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91">
                    <a:moveTo>
                      <a:pt x="45003" y="46934"/>
                    </a:moveTo>
                    <a:cubicBezTo>
                      <a:pt x="56059" y="37151"/>
                      <a:pt x="56871" y="19914"/>
                      <a:pt x="46451" y="8753"/>
                    </a:cubicBezTo>
                    <a:cubicBezTo>
                      <a:pt x="36032" y="-2409"/>
                      <a:pt x="18866" y="-2938"/>
                      <a:pt x="8235" y="7410"/>
                    </a:cubicBezTo>
                    <a:cubicBezTo>
                      <a:pt x="-2361" y="17689"/>
                      <a:pt x="-2750" y="34572"/>
                      <a:pt x="7175" y="45239"/>
                    </a:cubicBezTo>
                    <a:cubicBezTo>
                      <a:pt x="17135" y="55870"/>
                      <a:pt x="33878" y="56753"/>
                      <a:pt x="45003" y="4697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7" name="Freeform: Shape 1126">
                <a:extLst>
                  <a:ext uri="{FF2B5EF4-FFF2-40B4-BE49-F238E27FC236}">
                    <a16:creationId xmlns:a16="http://schemas.microsoft.com/office/drawing/2014/main" id="{3166B4B6-6152-4A17-8A5F-2795166933C3}"/>
                  </a:ext>
                </a:extLst>
              </p:cNvPr>
              <p:cNvSpPr/>
              <p:nvPr/>
            </p:nvSpPr>
            <p:spPr>
              <a:xfrm>
                <a:off x="4431364" y="2208273"/>
                <a:ext cx="53809" cy="53721"/>
              </a:xfrm>
              <a:custGeom>
                <a:avLst/>
                <a:gdLst>
                  <a:gd name="connsiteX0" fmla="*/ 43923 w 53809"/>
                  <a:gd name="connsiteY0" fmla="*/ 47893 h 53721"/>
                  <a:gd name="connsiteX1" fmla="*/ 47208 w 53809"/>
                  <a:gd name="connsiteY1" fmla="*/ 9676 h 53721"/>
                  <a:gd name="connsiteX2" fmla="*/ 9062 w 53809"/>
                  <a:gd name="connsiteY2" fmla="*/ 6639 h 53721"/>
                  <a:gd name="connsiteX3" fmla="*/ 6378 w 53809"/>
                  <a:gd name="connsiteY3" fmla="*/ 44326 h 53721"/>
                  <a:gd name="connsiteX4" fmla="*/ 43923 w 53809"/>
                  <a:gd name="connsiteY4" fmla="*/ 47858 h 5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 h="53721">
                    <a:moveTo>
                      <a:pt x="43923" y="47893"/>
                    </a:moveTo>
                    <a:cubicBezTo>
                      <a:pt x="55685" y="38851"/>
                      <a:pt x="57169" y="21368"/>
                      <a:pt x="47208" y="9676"/>
                    </a:cubicBezTo>
                    <a:cubicBezTo>
                      <a:pt x="37248" y="-2015"/>
                      <a:pt x="20047" y="-3216"/>
                      <a:pt x="9062" y="6639"/>
                    </a:cubicBezTo>
                    <a:cubicBezTo>
                      <a:pt x="-1958" y="16529"/>
                      <a:pt x="-3017" y="33306"/>
                      <a:pt x="6378" y="44326"/>
                    </a:cubicBezTo>
                    <a:cubicBezTo>
                      <a:pt x="15773" y="55346"/>
                      <a:pt x="32233" y="56865"/>
                      <a:pt x="43923" y="4785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8" name="Freeform: Shape 1127">
              <a:extLst>
                <a:ext uri="{FF2B5EF4-FFF2-40B4-BE49-F238E27FC236}">
                  <a16:creationId xmlns:a16="http://schemas.microsoft.com/office/drawing/2014/main" id="{653F4B42-2FA0-9986-56B7-A749B240783D}"/>
                </a:ext>
              </a:extLst>
            </p:cNvPr>
            <p:cNvSpPr/>
            <p:nvPr/>
          </p:nvSpPr>
          <p:spPr>
            <a:xfrm>
              <a:off x="3883415" y="254304"/>
              <a:ext cx="1846422" cy="1896753"/>
            </a:xfrm>
            <a:custGeom>
              <a:avLst/>
              <a:gdLst>
                <a:gd name="connsiteX0" fmla="*/ 1846423 w 1846422"/>
                <a:gd name="connsiteY0" fmla="*/ 0 h 1896753"/>
                <a:gd name="connsiteX1" fmla="*/ 793164 w 1846422"/>
                <a:gd name="connsiteY1" fmla="*/ 0 h 1896753"/>
                <a:gd name="connsiteX2" fmla="*/ 121721 w 1846422"/>
                <a:gd name="connsiteY2" fmla="*/ 1212802 h 1896753"/>
                <a:gd name="connsiteX3" fmla="*/ 122251 w 1846422"/>
                <a:gd name="connsiteY3" fmla="*/ 1632445 h 1896753"/>
                <a:gd name="connsiteX4" fmla="*/ 705676 w 1846422"/>
                <a:gd name="connsiteY4" fmla="*/ 1877287 h 1896753"/>
                <a:gd name="connsiteX5" fmla="*/ 1846423 w 1846422"/>
                <a:gd name="connsiteY5" fmla="*/ 151278 h 1896753"/>
                <a:gd name="connsiteX6" fmla="*/ 1846423 w 1846422"/>
                <a:gd name="connsiteY6" fmla="*/ 0 h 18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422" h="1896753">
                  <a:moveTo>
                    <a:pt x="1846423" y="0"/>
                  </a:moveTo>
                  <a:lnTo>
                    <a:pt x="793164" y="0"/>
                  </a:lnTo>
                  <a:cubicBezTo>
                    <a:pt x="447058" y="627787"/>
                    <a:pt x="173007" y="1128386"/>
                    <a:pt x="121721" y="1212802"/>
                  </a:cubicBezTo>
                  <a:cubicBezTo>
                    <a:pt x="-77522" y="1540788"/>
                    <a:pt x="925" y="1569963"/>
                    <a:pt x="122251" y="1632445"/>
                  </a:cubicBezTo>
                  <a:cubicBezTo>
                    <a:pt x="243577" y="1694927"/>
                    <a:pt x="625639" y="1971770"/>
                    <a:pt x="705676" y="1877287"/>
                  </a:cubicBezTo>
                  <a:cubicBezTo>
                    <a:pt x="741208" y="1835362"/>
                    <a:pt x="1272606" y="1038601"/>
                    <a:pt x="1846423" y="151278"/>
                  </a:cubicBezTo>
                  <a:lnTo>
                    <a:pt x="1846423" y="0"/>
                  </a:lnTo>
                  <a:close/>
                </a:path>
              </a:pathLst>
            </a:custGeom>
            <a:solidFill>
              <a:srgbClr val="C14F8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9" name="Graphic 1091">
            <a:extLst>
              <a:ext uri="{FF2B5EF4-FFF2-40B4-BE49-F238E27FC236}">
                <a16:creationId xmlns:a16="http://schemas.microsoft.com/office/drawing/2014/main" id="{3CD88895-073D-FD42-EE42-7F39650A92C5}"/>
              </a:ext>
            </a:extLst>
          </p:cNvPr>
          <p:cNvGrpSpPr/>
          <p:nvPr/>
        </p:nvGrpSpPr>
        <p:grpSpPr>
          <a:xfrm flipH="1">
            <a:off x="117779" y="2659112"/>
            <a:ext cx="3141010" cy="1615573"/>
            <a:chOff x="2751581" y="2698770"/>
            <a:chExt cx="2978256" cy="1531861"/>
          </a:xfrm>
        </p:grpSpPr>
        <p:grpSp>
          <p:nvGrpSpPr>
            <p:cNvPr id="1130" name="Graphic 1091">
              <a:extLst>
                <a:ext uri="{FF2B5EF4-FFF2-40B4-BE49-F238E27FC236}">
                  <a16:creationId xmlns:a16="http://schemas.microsoft.com/office/drawing/2014/main" id="{BC1D58C8-6699-1BE1-9AD9-E2197FE89CF8}"/>
                </a:ext>
              </a:extLst>
            </p:cNvPr>
            <p:cNvGrpSpPr/>
            <p:nvPr/>
          </p:nvGrpSpPr>
          <p:grpSpPr>
            <a:xfrm>
              <a:off x="2751581" y="2698770"/>
              <a:ext cx="2978256" cy="1531861"/>
              <a:chOff x="2751581" y="2698770"/>
              <a:chExt cx="2978256" cy="1531861"/>
            </a:xfrm>
          </p:grpSpPr>
          <p:sp>
            <p:nvSpPr>
              <p:cNvPr id="1131" name="Freeform: Shape 1130">
                <a:extLst>
                  <a:ext uri="{FF2B5EF4-FFF2-40B4-BE49-F238E27FC236}">
                    <a16:creationId xmlns:a16="http://schemas.microsoft.com/office/drawing/2014/main" id="{408741AB-A4A2-039C-FD67-C270A146D0DD}"/>
                  </a:ext>
                </a:extLst>
              </p:cNvPr>
              <p:cNvSpPr/>
              <p:nvPr/>
            </p:nvSpPr>
            <p:spPr>
              <a:xfrm>
                <a:off x="2756195" y="2704342"/>
                <a:ext cx="2973643" cy="1516630"/>
              </a:xfrm>
              <a:custGeom>
                <a:avLst/>
                <a:gdLst>
                  <a:gd name="connsiteX0" fmla="*/ 2973644 w 2973643"/>
                  <a:gd name="connsiteY0" fmla="*/ 430988 h 1516630"/>
                  <a:gd name="connsiteX1" fmla="*/ 2187903 w 2973643"/>
                  <a:gd name="connsiteY1" fmla="*/ 432507 h 1516630"/>
                  <a:gd name="connsiteX2" fmla="*/ 1859705 w 2973643"/>
                  <a:gd name="connsiteY2" fmla="*/ 423783 h 1516630"/>
                  <a:gd name="connsiteX3" fmla="*/ 1482022 w 2973643"/>
                  <a:gd name="connsiteY3" fmla="*/ 288152 h 1516630"/>
                  <a:gd name="connsiteX4" fmla="*/ 1138706 w 2973643"/>
                  <a:gd name="connsiteY4" fmla="*/ 240081 h 1516630"/>
                  <a:gd name="connsiteX5" fmla="*/ 589366 w 2973643"/>
                  <a:gd name="connsiteY5" fmla="*/ 11769 h 1516630"/>
                  <a:gd name="connsiteX6" fmla="*/ 479519 w 2973643"/>
                  <a:gd name="connsiteY6" fmla="*/ 97597 h 1516630"/>
                  <a:gd name="connsiteX7" fmla="*/ 1003075 w 2973643"/>
                  <a:gd name="connsiteY7" fmla="*/ 385990 h 1516630"/>
                  <a:gd name="connsiteX8" fmla="*/ 749015 w 2973643"/>
                  <a:gd name="connsiteY8" fmla="*/ 360241 h 1516630"/>
                  <a:gd name="connsiteX9" fmla="*/ 252903 w 2973643"/>
                  <a:gd name="connsiteY9" fmla="*/ 262403 h 1516630"/>
                  <a:gd name="connsiteX10" fmla="*/ 177387 w 2973643"/>
                  <a:gd name="connsiteY10" fmla="*/ 370555 h 1516630"/>
                  <a:gd name="connsiteX11" fmla="*/ 874332 w 2973643"/>
                  <a:gd name="connsiteY11" fmla="*/ 576544 h 1516630"/>
                  <a:gd name="connsiteX12" fmla="*/ 302705 w 2973643"/>
                  <a:gd name="connsiteY12" fmla="*/ 562804 h 1516630"/>
                  <a:gd name="connsiteX13" fmla="*/ 573 w 2973643"/>
                  <a:gd name="connsiteY13" fmla="*/ 633198 h 1516630"/>
                  <a:gd name="connsiteX14" fmla="*/ 283808 w 2973643"/>
                  <a:gd name="connsiteY14" fmla="*/ 744776 h 1516630"/>
                  <a:gd name="connsiteX15" fmla="*/ 876028 w 2973643"/>
                  <a:gd name="connsiteY15" fmla="*/ 809165 h 1516630"/>
                  <a:gd name="connsiteX16" fmla="*/ 353319 w 2973643"/>
                  <a:gd name="connsiteY16" fmla="*/ 850349 h 1516630"/>
                  <a:gd name="connsiteX17" fmla="*/ 85519 w 2973643"/>
                  <a:gd name="connsiteY17" fmla="*/ 955922 h 1516630"/>
                  <a:gd name="connsiteX18" fmla="*/ 752441 w 2973643"/>
                  <a:gd name="connsiteY18" fmla="*/ 1048603 h 1516630"/>
                  <a:gd name="connsiteX19" fmla="*/ 1190168 w 2973643"/>
                  <a:gd name="connsiteY19" fmla="*/ 1138706 h 1516630"/>
                  <a:gd name="connsiteX20" fmla="*/ 1231387 w 2973643"/>
                  <a:gd name="connsiteY20" fmla="*/ 1179925 h 1516630"/>
                  <a:gd name="connsiteX21" fmla="*/ 919825 w 2973643"/>
                  <a:gd name="connsiteY21" fmla="*/ 1277763 h 1516630"/>
                  <a:gd name="connsiteX22" fmla="*/ 773033 w 2973643"/>
                  <a:gd name="connsiteY22" fmla="*/ 1483752 h 1516630"/>
                  <a:gd name="connsiteX23" fmla="*/ 1004771 w 2973643"/>
                  <a:gd name="connsiteY23" fmla="*/ 1473439 h 1516630"/>
                  <a:gd name="connsiteX24" fmla="*/ 1362674 w 2973643"/>
                  <a:gd name="connsiteY24" fmla="*/ 1411628 h 1516630"/>
                  <a:gd name="connsiteX25" fmla="*/ 1815872 w 2973643"/>
                  <a:gd name="connsiteY25" fmla="*/ 1138671 h 1516630"/>
                  <a:gd name="connsiteX26" fmla="*/ 2167276 w 2973643"/>
                  <a:gd name="connsiteY26" fmla="*/ 1049804 h 1516630"/>
                  <a:gd name="connsiteX27" fmla="*/ 2973608 w 2973643"/>
                  <a:gd name="connsiteY27" fmla="*/ 1056056 h 1516630"/>
                  <a:gd name="connsiteX28" fmla="*/ 2973608 w 2973643"/>
                  <a:gd name="connsiteY28" fmla="*/ 430882 h 151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3643" h="1516630">
                    <a:moveTo>
                      <a:pt x="2973644" y="430988"/>
                    </a:moveTo>
                    <a:cubicBezTo>
                      <a:pt x="2519881" y="432118"/>
                      <a:pt x="2203444" y="432789"/>
                      <a:pt x="2187903" y="432507"/>
                    </a:cubicBezTo>
                    <a:cubicBezTo>
                      <a:pt x="2076396" y="430600"/>
                      <a:pt x="1904985" y="427209"/>
                      <a:pt x="1859705" y="423783"/>
                    </a:cubicBezTo>
                    <a:cubicBezTo>
                      <a:pt x="1791041" y="418626"/>
                      <a:pt x="1634819" y="336223"/>
                      <a:pt x="1482022" y="288152"/>
                    </a:cubicBezTo>
                    <a:cubicBezTo>
                      <a:pt x="1329261" y="240081"/>
                      <a:pt x="1184870" y="246438"/>
                      <a:pt x="1138706" y="240081"/>
                    </a:cubicBezTo>
                    <a:cubicBezTo>
                      <a:pt x="1051112" y="228072"/>
                      <a:pt x="714683" y="66692"/>
                      <a:pt x="589366" y="11769"/>
                    </a:cubicBezTo>
                    <a:cubicBezTo>
                      <a:pt x="490115" y="-31746"/>
                      <a:pt x="438300" y="56414"/>
                      <a:pt x="479519" y="97597"/>
                    </a:cubicBezTo>
                    <a:cubicBezTo>
                      <a:pt x="517136" y="135249"/>
                      <a:pt x="805669" y="301892"/>
                      <a:pt x="1003075" y="385990"/>
                    </a:cubicBezTo>
                    <a:cubicBezTo>
                      <a:pt x="1046449" y="404462"/>
                      <a:pt x="852010" y="385990"/>
                      <a:pt x="749015" y="360241"/>
                    </a:cubicBezTo>
                    <a:cubicBezTo>
                      <a:pt x="646020" y="334492"/>
                      <a:pt x="311252" y="276143"/>
                      <a:pt x="252903" y="262403"/>
                    </a:cubicBezTo>
                    <a:cubicBezTo>
                      <a:pt x="194553" y="248663"/>
                      <a:pt x="167074" y="303587"/>
                      <a:pt x="177387" y="370555"/>
                    </a:cubicBezTo>
                    <a:cubicBezTo>
                      <a:pt x="187701" y="437523"/>
                      <a:pt x="778190" y="557648"/>
                      <a:pt x="874332" y="576544"/>
                    </a:cubicBezTo>
                    <a:cubicBezTo>
                      <a:pt x="970475" y="595441"/>
                      <a:pt x="450344" y="578239"/>
                      <a:pt x="302705" y="562804"/>
                    </a:cubicBezTo>
                    <a:cubicBezTo>
                      <a:pt x="155065" y="547369"/>
                      <a:pt x="9156" y="531899"/>
                      <a:pt x="573" y="633198"/>
                    </a:cubicBezTo>
                    <a:cubicBezTo>
                      <a:pt x="-8010" y="734498"/>
                      <a:pt x="79550" y="732767"/>
                      <a:pt x="283808" y="744776"/>
                    </a:cubicBezTo>
                    <a:cubicBezTo>
                      <a:pt x="488067" y="756785"/>
                      <a:pt x="796203" y="788538"/>
                      <a:pt x="876028" y="809165"/>
                    </a:cubicBezTo>
                    <a:cubicBezTo>
                      <a:pt x="955852" y="829757"/>
                      <a:pt x="466627" y="850349"/>
                      <a:pt x="353319" y="850349"/>
                    </a:cubicBezTo>
                    <a:cubicBezTo>
                      <a:pt x="240011" y="850349"/>
                      <a:pt x="82587" y="832512"/>
                      <a:pt x="85519" y="955922"/>
                    </a:cubicBezTo>
                    <a:cubicBezTo>
                      <a:pt x="88309" y="1074776"/>
                      <a:pt x="543838" y="1046025"/>
                      <a:pt x="752441" y="1048603"/>
                    </a:cubicBezTo>
                    <a:cubicBezTo>
                      <a:pt x="961009" y="1051182"/>
                      <a:pt x="1115501" y="1105257"/>
                      <a:pt x="1190168" y="1138706"/>
                    </a:cubicBezTo>
                    <a:cubicBezTo>
                      <a:pt x="1264836" y="1172190"/>
                      <a:pt x="1231387" y="1179925"/>
                      <a:pt x="1231387" y="1179925"/>
                    </a:cubicBezTo>
                    <a:cubicBezTo>
                      <a:pt x="1231387" y="1179925"/>
                      <a:pt x="1035676" y="1257171"/>
                      <a:pt x="919825" y="1277763"/>
                    </a:cubicBezTo>
                    <a:cubicBezTo>
                      <a:pt x="803974" y="1298355"/>
                      <a:pt x="755019" y="1406506"/>
                      <a:pt x="773033" y="1483752"/>
                    </a:cubicBezTo>
                    <a:cubicBezTo>
                      <a:pt x="791082" y="1560998"/>
                      <a:pt x="912090" y="1478596"/>
                      <a:pt x="1004771" y="1473439"/>
                    </a:cubicBezTo>
                    <a:cubicBezTo>
                      <a:pt x="1097452" y="1468282"/>
                      <a:pt x="1259679" y="1427098"/>
                      <a:pt x="1362674" y="1411628"/>
                    </a:cubicBezTo>
                    <a:cubicBezTo>
                      <a:pt x="1465668" y="1396157"/>
                      <a:pt x="1656258" y="1228809"/>
                      <a:pt x="1815872" y="1138671"/>
                    </a:cubicBezTo>
                    <a:cubicBezTo>
                      <a:pt x="1944615" y="1065981"/>
                      <a:pt x="2048246" y="1055279"/>
                      <a:pt x="2167276" y="1049804"/>
                    </a:cubicBezTo>
                    <a:cubicBezTo>
                      <a:pt x="2175046" y="1049451"/>
                      <a:pt x="2501797" y="1052065"/>
                      <a:pt x="2973608" y="1056056"/>
                    </a:cubicBezTo>
                    <a:lnTo>
                      <a:pt x="2973608" y="430882"/>
                    </a:lnTo>
                    <a:close/>
                  </a:path>
                </a:pathLst>
              </a:custGeom>
              <a:solidFill>
                <a:srgbClr val="CF9E7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2" name="Freeform: Shape 1131">
                <a:extLst>
                  <a:ext uri="{FF2B5EF4-FFF2-40B4-BE49-F238E27FC236}">
                    <a16:creationId xmlns:a16="http://schemas.microsoft.com/office/drawing/2014/main" id="{0231D79A-CF3C-5853-B694-A96967703FBF}"/>
                  </a:ext>
                </a:extLst>
              </p:cNvPr>
              <p:cNvSpPr/>
              <p:nvPr/>
            </p:nvSpPr>
            <p:spPr>
              <a:xfrm>
                <a:off x="3522639" y="4118009"/>
                <a:ext cx="206114" cy="112623"/>
              </a:xfrm>
              <a:custGeom>
                <a:avLst/>
                <a:gdLst>
                  <a:gd name="connsiteX0" fmla="*/ 206115 w 206114"/>
                  <a:gd name="connsiteY0" fmla="*/ 65600 h 112623"/>
                  <a:gd name="connsiteX1" fmla="*/ 104674 w 206114"/>
                  <a:gd name="connsiteY1" fmla="*/ 2270 h 112623"/>
                  <a:gd name="connsiteX2" fmla="*/ 125 w 206114"/>
                  <a:gd name="connsiteY2" fmla="*/ 58995 h 112623"/>
                  <a:gd name="connsiteX3" fmla="*/ 36011 w 206114"/>
                  <a:gd name="connsiteY3" fmla="*/ 112576 h 112623"/>
                  <a:gd name="connsiteX4" fmla="*/ 206115 w 206114"/>
                  <a:gd name="connsiteY4" fmla="*/ 65635 h 11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14" h="112623">
                    <a:moveTo>
                      <a:pt x="206115" y="65600"/>
                    </a:moveTo>
                    <a:cubicBezTo>
                      <a:pt x="206115" y="33705"/>
                      <a:pt x="143880" y="-10551"/>
                      <a:pt x="104674" y="2270"/>
                    </a:cubicBezTo>
                    <a:cubicBezTo>
                      <a:pt x="62607" y="16010"/>
                      <a:pt x="-1182" y="25299"/>
                      <a:pt x="125" y="58995"/>
                    </a:cubicBezTo>
                    <a:cubicBezTo>
                      <a:pt x="-1217" y="70050"/>
                      <a:pt x="8072" y="111269"/>
                      <a:pt x="36011" y="112576"/>
                    </a:cubicBezTo>
                    <a:cubicBezTo>
                      <a:pt x="50174" y="114342"/>
                      <a:pt x="206115" y="65635"/>
                      <a:pt x="206115" y="6563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3" name="Freeform: Shape 1132">
                <a:extLst>
                  <a:ext uri="{FF2B5EF4-FFF2-40B4-BE49-F238E27FC236}">
                    <a16:creationId xmlns:a16="http://schemas.microsoft.com/office/drawing/2014/main" id="{20A6A528-C68F-18D9-D5CF-00BE1A4D640A}"/>
                  </a:ext>
                </a:extLst>
              </p:cNvPr>
              <p:cNvSpPr/>
              <p:nvPr/>
            </p:nvSpPr>
            <p:spPr>
              <a:xfrm>
                <a:off x="2834571" y="3585002"/>
                <a:ext cx="149059" cy="121990"/>
              </a:xfrm>
              <a:custGeom>
                <a:avLst/>
                <a:gdLst>
                  <a:gd name="connsiteX0" fmla="*/ 65809 w 149059"/>
                  <a:gd name="connsiteY0" fmla="*/ 121990 h 121990"/>
                  <a:gd name="connsiteX1" fmla="*/ 149060 w 149059"/>
                  <a:gd name="connsiteY1" fmla="*/ 63535 h 121990"/>
                  <a:gd name="connsiteX2" fmla="*/ 93253 w 149059"/>
                  <a:gd name="connsiteY2" fmla="*/ 2395 h 121990"/>
                  <a:gd name="connsiteX3" fmla="*/ 1067 w 149059"/>
                  <a:gd name="connsiteY3" fmla="*/ 47146 h 121990"/>
                  <a:gd name="connsiteX4" fmla="*/ 24167 w 149059"/>
                  <a:gd name="connsiteY4" fmla="*/ 117575 h 121990"/>
                  <a:gd name="connsiteX5" fmla="*/ 65809 w 149059"/>
                  <a:gd name="connsiteY5" fmla="*/ 121990 h 1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59" h="121990">
                    <a:moveTo>
                      <a:pt x="65809" y="121990"/>
                    </a:moveTo>
                    <a:cubicBezTo>
                      <a:pt x="114975" y="121990"/>
                      <a:pt x="149060" y="115350"/>
                      <a:pt x="149060" y="63535"/>
                    </a:cubicBezTo>
                    <a:cubicBezTo>
                      <a:pt x="149060" y="11720"/>
                      <a:pt x="118437" y="4514"/>
                      <a:pt x="93253" y="2395"/>
                    </a:cubicBezTo>
                    <a:cubicBezTo>
                      <a:pt x="45394" y="-1596"/>
                      <a:pt x="6471" y="-7283"/>
                      <a:pt x="1067" y="47146"/>
                    </a:cubicBezTo>
                    <a:cubicBezTo>
                      <a:pt x="-2430" y="82149"/>
                      <a:pt x="2020" y="113160"/>
                      <a:pt x="24167" y="117575"/>
                    </a:cubicBezTo>
                    <a:cubicBezTo>
                      <a:pt x="38507" y="120436"/>
                      <a:pt x="65809" y="121990"/>
                      <a:pt x="65809" y="12199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Freeform: Shape 1133">
                <a:extLst>
                  <a:ext uri="{FF2B5EF4-FFF2-40B4-BE49-F238E27FC236}">
                    <a16:creationId xmlns:a16="http://schemas.microsoft.com/office/drawing/2014/main" id="{C8AFBA11-1D81-A367-E02F-4F31821D4DC2}"/>
                  </a:ext>
                </a:extLst>
              </p:cNvPr>
              <p:cNvSpPr/>
              <p:nvPr/>
            </p:nvSpPr>
            <p:spPr>
              <a:xfrm>
                <a:off x="2751581" y="3275312"/>
                <a:ext cx="149046" cy="122025"/>
              </a:xfrm>
              <a:custGeom>
                <a:avLst/>
                <a:gdLst>
                  <a:gd name="connsiteX0" fmla="*/ 65761 w 149046"/>
                  <a:gd name="connsiteY0" fmla="*/ 122026 h 122025"/>
                  <a:gd name="connsiteX1" fmla="*/ 149046 w 149046"/>
                  <a:gd name="connsiteY1" fmla="*/ 63535 h 122025"/>
                  <a:gd name="connsiteX2" fmla="*/ 93240 w 149046"/>
                  <a:gd name="connsiteY2" fmla="*/ 2395 h 122025"/>
                  <a:gd name="connsiteX3" fmla="*/ 1053 w 149046"/>
                  <a:gd name="connsiteY3" fmla="*/ 47146 h 122025"/>
                  <a:gd name="connsiteX4" fmla="*/ 24153 w 149046"/>
                  <a:gd name="connsiteY4" fmla="*/ 117575 h 122025"/>
                  <a:gd name="connsiteX5" fmla="*/ 65796 w 149046"/>
                  <a:gd name="connsiteY5" fmla="*/ 122026 h 1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46" h="122025">
                    <a:moveTo>
                      <a:pt x="65761" y="122026"/>
                    </a:moveTo>
                    <a:cubicBezTo>
                      <a:pt x="114927" y="122026"/>
                      <a:pt x="149046" y="115385"/>
                      <a:pt x="149046" y="63535"/>
                    </a:cubicBezTo>
                    <a:cubicBezTo>
                      <a:pt x="149046" y="11684"/>
                      <a:pt x="118424" y="4514"/>
                      <a:pt x="93240" y="2395"/>
                    </a:cubicBezTo>
                    <a:cubicBezTo>
                      <a:pt x="45381" y="-1596"/>
                      <a:pt x="6457" y="-7283"/>
                      <a:pt x="1053" y="47146"/>
                    </a:cubicBezTo>
                    <a:cubicBezTo>
                      <a:pt x="-2408" y="82149"/>
                      <a:pt x="2007" y="113160"/>
                      <a:pt x="24153" y="117575"/>
                    </a:cubicBezTo>
                    <a:cubicBezTo>
                      <a:pt x="38493" y="120436"/>
                      <a:pt x="65796" y="122026"/>
                      <a:pt x="65796" y="12202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5" name="Freeform: Shape 1134">
                <a:extLst>
                  <a:ext uri="{FF2B5EF4-FFF2-40B4-BE49-F238E27FC236}">
                    <a16:creationId xmlns:a16="http://schemas.microsoft.com/office/drawing/2014/main" id="{F7116287-AA91-993B-5B7E-B094278DD7B4}"/>
                  </a:ext>
                </a:extLst>
              </p:cNvPr>
              <p:cNvSpPr/>
              <p:nvPr/>
            </p:nvSpPr>
            <p:spPr>
              <a:xfrm>
                <a:off x="2926582" y="2968272"/>
                <a:ext cx="139255" cy="118400"/>
              </a:xfrm>
              <a:custGeom>
                <a:avLst/>
                <a:gdLst>
                  <a:gd name="connsiteX0" fmla="*/ 51822 w 139255"/>
                  <a:gd name="connsiteY0" fmla="*/ 113900 h 118400"/>
                  <a:gd name="connsiteX1" fmla="*/ 137368 w 139255"/>
                  <a:gd name="connsiteY1" fmla="*/ 75930 h 118400"/>
                  <a:gd name="connsiteX2" fmla="*/ 97845 w 139255"/>
                  <a:gd name="connsiteY2" fmla="*/ 10835 h 118400"/>
                  <a:gd name="connsiteX3" fmla="*/ 6718 w 139255"/>
                  <a:gd name="connsiteY3" fmla="*/ 34817 h 118400"/>
                  <a:gd name="connsiteX4" fmla="*/ 15053 w 139255"/>
                  <a:gd name="connsiteY4" fmla="*/ 102492 h 118400"/>
                  <a:gd name="connsiteX5" fmla="*/ 51857 w 139255"/>
                  <a:gd name="connsiteY5" fmla="*/ 113865 h 1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55" h="118400">
                    <a:moveTo>
                      <a:pt x="51822" y="113900"/>
                    </a:moveTo>
                    <a:cubicBezTo>
                      <a:pt x="96185" y="122659"/>
                      <a:pt x="128150" y="122695"/>
                      <a:pt x="137368" y="75930"/>
                    </a:cubicBezTo>
                    <a:cubicBezTo>
                      <a:pt x="146587" y="29166"/>
                      <a:pt x="120202" y="17228"/>
                      <a:pt x="97845" y="10835"/>
                    </a:cubicBezTo>
                    <a:cubicBezTo>
                      <a:pt x="55354" y="-1280"/>
                      <a:pt x="21270" y="-13325"/>
                      <a:pt x="6718" y="34817"/>
                    </a:cubicBezTo>
                    <a:cubicBezTo>
                      <a:pt x="-2678" y="65793"/>
                      <a:pt x="-4161" y="94544"/>
                      <a:pt x="15053" y="102492"/>
                    </a:cubicBezTo>
                    <a:cubicBezTo>
                      <a:pt x="27486" y="107613"/>
                      <a:pt x="51857" y="113865"/>
                      <a:pt x="51857" y="11386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6" name="Freeform: Shape 1135">
                <a:extLst>
                  <a:ext uri="{FF2B5EF4-FFF2-40B4-BE49-F238E27FC236}">
                    <a16:creationId xmlns:a16="http://schemas.microsoft.com/office/drawing/2014/main" id="{1931143F-1388-0745-E482-D386C43FD0DE}"/>
                  </a:ext>
                </a:extLst>
              </p:cNvPr>
              <p:cNvSpPr/>
              <p:nvPr/>
            </p:nvSpPr>
            <p:spPr>
              <a:xfrm>
                <a:off x="3220370" y="2698770"/>
                <a:ext cx="117559" cy="106980"/>
              </a:xfrm>
              <a:custGeom>
                <a:avLst/>
                <a:gdLst>
                  <a:gd name="connsiteX0" fmla="*/ 33958 w 117559"/>
                  <a:gd name="connsiteY0" fmla="*/ 93244 h 106980"/>
                  <a:gd name="connsiteX1" fmla="*/ 110427 w 117559"/>
                  <a:gd name="connsiteY1" fmla="*/ 81730 h 106980"/>
                  <a:gd name="connsiteX2" fmla="*/ 93190 w 117559"/>
                  <a:gd name="connsiteY2" fmla="*/ 21226 h 106980"/>
                  <a:gd name="connsiteX3" fmla="*/ 15309 w 117559"/>
                  <a:gd name="connsiteY3" fmla="*/ 20413 h 106980"/>
                  <a:gd name="connsiteX4" fmla="*/ 7150 w 117559"/>
                  <a:gd name="connsiteY4" fmla="*/ 76149 h 106980"/>
                  <a:gd name="connsiteX5" fmla="*/ 33958 w 117559"/>
                  <a:gd name="connsiteY5" fmla="*/ 9328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59" h="106980">
                    <a:moveTo>
                      <a:pt x="33958" y="93244"/>
                    </a:moveTo>
                    <a:cubicBezTo>
                      <a:pt x="67371" y="109916"/>
                      <a:pt x="92837" y="116944"/>
                      <a:pt x="110427" y="81730"/>
                    </a:cubicBezTo>
                    <a:cubicBezTo>
                      <a:pt x="127981" y="46480"/>
                      <a:pt x="109615" y="31186"/>
                      <a:pt x="93190" y="21226"/>
                    </a:cubicBezTo>
                    <a:cubicBezTo>
                      <a:pt x="61967" y="2294"/>
                      <a:pt x="37455" y="-14766"/>
                      <a:pt x="15309" y="20413"/>
                    </a:cubicBezTo>
                    <a:cubicBezTo>
                      <a:pt x="1075" y="43054"/>
                      <a:pt x="-6449" y="65624"/>
                      <a:pt x="7150" y="76149"/>
                    </a:cubicBezTo>
                    <a:cubicBezTo>
                      <a:pt x="15909" y="82966"/>
                      <a:pt x="33958" y="93280"/>
                      <a:pt x="33958" y="9328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7" name="Freeform: Shape 1136">
              <a:extLst>
                <a:ext uri="{FF2B5EF4-FFF2-40B4-BE49-F238E27FC236}">
                  <a16:creationId xmlns:a16="http://schemas.microsoft.com/office/drawing/2014/main" id="{1170ABC4-2A8A-7FE4-9E06-FC24957285D6}"/>
                </a:ext>
              </a:extLst>
            </p:cNvPr>
            <p:cNvSpPr/>
            <p:nvPr/>
          </p:nvSpPr>
          <p:spPr>
            <a:xfrm>
              <a:off x="4839308" y="2967098"/>
              <a:ext cx="890529" cy="910634"/>
            </a:xfrm>
            <a:custGeom>
              <a:avLst/>
              <a:gdLst>
                <a:gd name="connsiteX0" fmla="*/ 890530 w 890529"/>
                <a:gd name="connsiteY0" fmla="*/ 0 h 910634"/>
                <a:gd name="connsiteX1" fmla="*/ 340413 w 890529"/>
                <a:gd name="connsiteY1" fmla="*/ 31365 h 910634"/>
                <a:gd name="connsiteX2" fmla="*/ 2572 w 890529"/>
                <a:gd name="connsiteY2" fmla="*/ 129026 h 910634"/>
                <a:gd name="connsiteX3" fmla="*/ 125204 w 890529"/>
                <a:gd name="connsiteY3" fmla="*/ 889407 h 910634"/>
                <a:gd name="connsiteX4" fmla="*/ 890530 w 890529"/>
                <a:gd name="connsiteY4" fmla="*/ 910634 h 910634"/>
                <a:gd name="connsiteX5" fmla="*/ 890530 w 890529"/>
                <a:gd name="connsiteY5" fmla="*/ 0 h 9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529" h="910634">
                  <a:moveTo>
                    <a:pt x="890530" y="0"/>
                  </a:moveTo>
                  <a:cubicBezTo>
                    <a:pt x="602774" y="18932"/>
                    <a:pt x="399539" y="31294"/>
                    <a:pt x="340413" y="31365"/>
                  </a:cubicBezTo>
                  <a:cubicBezTo>
                    <a:pt x="52692" y="31683"/>
                    <a:pt x="-14947" y="-6322"/>
                    <a:pt x="2572" y="129026"/>
                  </a:cubicBezTo>
                  <a:cubicBezTo>
                    <a:pt x="20091" y="264374"/>
                    <a:pt x="1971" y="877186"/>
                    <a:pt x="125204" y="889407"/>
                  </a:cubicBezTo>
                  <a:cubicBezTo>
                    <a:pt x="157170" y="892586"/>
                    <a:pt x="459160" y="901592"/>
                    <a:pt x="890530" y="910634"/>
                  </a:cubicBezTo>
                  <a:lnTo>
                    <a:pt x="890530" y="0"/>
                  </a:lnTo>
                  <a:close/>
                </a:path>
              </a:pathLst>
            </a:custGeom>
            <a:solidFill>
              <a:srgbClr val="192D5E"/>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38" name="Graphic 1091">
            <a:extLst>
              <a:ext uri="{FF2B5EF4-FFF2-40B4-BE49-F238E27FC236}">
                <a16:creationId xmlns:a16="http://schemas.microsoft.com/office/drawing/2014/main" id="{46A0FC2B-9856-B248-8B1F-BA0365384F2B}"/>
              </a:ext>
            </a:extLst>
          </p:cNvPr>
          <p:cNvGrpSpPr/>
          <p:nvPr/>
        </p:nvGrpSpPr>
        <p:grpSpPr>
          <a:xfrm flipH="1">
            <a:off x="2256283" y="3020075"/>
            <a:ext cx="3575382" cy="3751413"/>
            <a:chOff x="312021" y="3041030"/>
            <a:chExt cx="3390120" cy="3557030"/>
          </a:xfrm>
        </p:grpSpPr>
        <p:grpSp>
          <p:nvGrpSpPr>
            <p:cNvPr id="1139" name="Graphic 1091">
              <a:extLst>
                <a:ext uri="{FF2B5EF4-FFF2-40B4-BE49-F238E27FC236}">
                  <a16:creationId xmlns:a16="http://schemas.microsoft.com/office/drawing/2014/main" id="{F942B94F-FDB9-1B64-70CF-C2F25636183B}"/>
                </a:ext>
              </a:extLst>
            </p:cNvPr>
            <p:cNvGrpSpPr/>
            <p:nvPr/>
          </p:nvGrpSpPr>
          <p:grpSpPr>
            <a:xfrm>
              <a:off x="435572" y="3041030"/>
              <a:ext cx="3266569" cy="3550556"/>
              <a:chOff x="435572" y="3041030"/>
              <a:chExt cx="3266569" cy="3550556"/>
            </a:xfrm>
          </p:grpSpPr>
          <p:sp>
            <p:nvSpPr>
              <p:cNvPr id="1140" name="Freeform: Shape 1139">
                <a:extLst>
                  <a:ext uri="{FF2B5EF4-FFF2-40B4-BE49-F238E27FC236}">
                    <a16:creationId xmlns:a16="http://schemas.microsoft.com/office/drawing/2014/main" id="{C69630D8-3A44-3AFB-4B37-6F217F5A56EB}"/>
                  </a:ext>
                </a:extLst>
              </p:cNvPr>
              <p:cNvSpPr/>
              <p:nvPr/>
            </p:nvSpPr>
            <p:spPr>
              <a:xfrm>
                <a:off x="435572" y="3050545"/>
                <a:ext cx="3255568" cy="3541041"/>
              </a:xfrm>
              <a:custGeom>
                <a:avLst/>
                <a:gdLst>
                  <a:gd name="connsiteX0" fmla="*/ 818836 w 3255568"/>
                  <a:gd name="connsiteY0" fmla="*/ 3541006 h 3541041"/>
                  <a:gd name="connsiteX1" fmla="*/ 1918929 w 3255568"/>
                  <a:gd name="connsiteY1" fmla="*/ 2015512 h 3541041"/>
                  <a:gd name="connsiteX2" fmla="*/ 2119162 w 3255568"/>
                  <a:gd name="connsiteY2" fmla="*/ 1755305 h 3541041"/>
                  <a:gd name="connsiteX3" fmla="*/ 2451104 w 3255568"/>
                  <a:gd name="connsiteY3" fmla="*/ 1529854 h 3541041"/>
                  <a:gd name="connsiteX4" fmla="*/ 2692096 w 3255568"/>
                  <a:gd name="connsiteY4" fmla="*/ 1280597 h 3541041"/>
                  <a:gd name="connsiteX5" fmla="*/ 3200005 w 3255568"/>
                  <a:gd name="connsiteY5" fmla="*/ 970942 h 3541041"/>
                  <a:gd name="connsiteX6" fmla="*/ 3195308 w 3255568"/>
                  <a:gd name="connsiteY6" fmla="*/ 831602 h 3541041"/>
                  <a:gd name="connsiteX7" fmla="*/ 2653950 w 3255568"/>
                  <a:gd name="connsiteY7" fmla="*/ 1085063 h 3541041"/>
                  <a:gd name="connsiteX8" fmla="*/ 2824301 w 3255568"/>
                  <a:gd name="connsiteY8" fmla="*/ 894862 h 3541041"/>
                  <a:gd name="connsiteX9" fmla="*/ 3195449 w 3255568"/>
                  <a:gd name="connsiteY9" fmla="*/ 551404 h 3541041"/>
                  <a:gd name="connsiteX10" fmla="*/ 3152499 w 3255568"/>
                  <a:gd name="connsiteY10" fmla="*/ 426688 h 3541041"/>
                  <a:gd name="connsiteX11" fmla="*/ 2575680 w 3255568"/>
                  <a:gd name="connsiteY11" fmla="*/ 868830 h 3541041"/>
                  <a:gd name="connsiteX12" fmla="*/ 2923304 w 3255568"/>
                  <a:gd name="connsiteY12" fmla="*/ 414820 h 3541041"/>
                  <a:gd name="connsiteX13" fmla="*/ 3044242 w 3255568"/>
                  <a:gd name="connsiteY13" fmla="*/ 129147 h 3541041"/>
                  <a:gd name="connsiteX14" fmla="*/ 2787285 w 3255568"/>
                  <a:gd name="connsiteY14" fmla="*/ 292434 h 3541041"/>
                  <a:gd name="connsiteX15" fmla="*/ 2386609 w 3255568"/>
                  <a:gd name="connsiteY15" fmla="*/ 733305 h 3541041"/>
                  <a:gd name="connsiteX16" fmla="*/ 2661014 w 3255568"/>
                  <a:gd name="connsiteY16" fmla="*/ 286500 h 3541041"/>
                  <a:gd name="connsiteX17" fmla="*/ 2733315 w 3255568"/>
                  <a:gd name="connsiteY17" fmla="*/ 7892 h 3541041"/>
                  <a:gd name="connsiteX18" fmla="*/ 2265777 w 3255568"/>
                  <a:gd name="connsiteY18" fmla="*/ 492454 h 3541041"/>
                  <a:gd name="connsiteX19" fmla="*/ 1935247 w 3255568"/>
                  <a:gd name="connsiteY19" fmla="*/ 793280 h 3541041"/>
                  <a:gd name="connsiteX20" fmla="*/ 1877675 w 3255568"/>
                  <a:gd name="connsiteY20" fmla="*/ 802322 h 3541041"/>
                  <a:gd name="connsiteX21" fmla="*/ 1981976 w 3255568"/>
                  <a:gd name="connsiteY21" fmla="*/ 492843 h 3541041"/>
                  <a:gd name="connsiteX22" fmla="*/ 1901870 w 3255568"/>
                  <a:gd name="connsiteY22" fmla="*/ 252911 h 3541041"/>
                  <a:gd name="connsiteX23" fmla="*/ 1773762 w 3255568"/>
                  <a:gd name="connsiteY23" fmla="*/ 446326 h 3541041"/>
                  <a:gd name="connsiteX24" fmla="*/ 1613054 w 3255568"/>
                  <a:gd name="connsiteY24" fmla="*/ 772017 h 3541041"/>
                  <a:gd name="connsiteX25" fmla="*/ 1566925 w 3255568"/>
                  <a:gd name="connsiteY25" fmla="*/ 1299070 h 3541041"/>
                  <a:gd name="connsiteX26" fmla="*/ 1431895 w 3255568"/>
                  <a:gd name="connsiteY26" fmla="*/ 1635427 h 3541041"/>
                  <a:gd name="connsiteX27" fmla="*/ 0 w 3255568"/>
                  <a:gd name="connsiteY27" fmla="*/ 3541041 h 3541041"/>
                  <a:gd name="connsiteX28" fmla="*/ 818801 w 3255568"/>
                  <a:gd name="connsiteY28" fmla="*/ 3541041 h 354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5568" h="3541041">
                    <a:moveTo>
                      <a:pt x="818836" y="3541006"/>
                    </a:moveTo>
                    <a:cubicBezTo>
                      <a:pt x="1197967" y="3014659"/>
                      <a:pt x="1893711" y="2048890"/>
                      <a:pt x="1918929" y="2015512"/>
                    </a:cubicBezTo>
                    <a:cubicBezTo>
                      <a:pt x="1986144" y="1926469"/>
                      <a:pt x="2089775" y="1789919"/>
                      <a:pt x="2119162" y="1755305"/>
                    </a:cubicBezTo>
                    <a:cubicBezTo>
                      <a:pt x="2163736" y="1702819"/>
                      <a:pt x="2322325" y="1625079"/>
                      <a:pt x="2451104" y="1529854"/>
                    </a:cubicBezTo>
                    <a:cubicBezTo>
                      <a:pt x="2579883" y="1434630"/>
                      <a:pt x="2659742" y="1314222"/>
                      <a:pt x="2692096" y="1280597"/>
                    </a:cubicBezTo>
                    <a:cubicBezTo>
                      <a:pt x="2753342" y="1216879"/>
                      <a:pt x="3081823" y="1039887"/>
                      <a:pt x="3200005" y="970942"/>
                    </a:cubicBezTo>
                    <a:cubicBezTo>
                      <a:pt x="3293605" y="916336"/>
                      <a:pt x="3252845" y="822525"/>
                      <a:pt x="3195308" y="831602"/>
                    </a:cubicBezTo>
                    <a:cubicBezTo>
                      <a:pt x="3142751" y="839867"/>
                      <a:pt x="2838182" y="975004"/>
                      <a:pt x="2653950" y="1085063"/>
                    </a:cubicBezTo>
                    <a:cubicBezTo>
                      <a:pt x="2613473" y="1109222"/>
                      <a:pt x="2742887" y="962960"/>
                      <a:pt x="2824301" y="894862"/>
                    </a:cubicBezTo>
                    <a:cubicBezTo>
                      <a:pt x="2905750" y="826763"/>
                      <a:pt x="3149991" y="590504"/>
                      <a:pt x="3195449" y="551404"/>
                    </a:cubicBezTo>
                    <a:cubicBezTo>
                      <a:pt x="3240906" y="512304"/>
                      <a:pt x="3212650" y="457770"/>
                      <a:pt x="3152499" y="426688"/>
                    </a:cubicBezTo>
                    <a:cubicBezTo>
                      <a:pt x="3092313" y="395605"/>
                      <a:pt x="2647557" y="802216"/>
                      <a:pt x="2575680" y="868830"/>
                    </a:cubicBezTo>
                    <a:cubicBezTo>
                      <a:pt x="2503837" y="935409"/>
                      <a:pt x="2823877" y="525055"/>
                      <a:pt x="2923304" y="414820"/>
                    </a:cubicBezTo>
                    <a:cubicBezTo>
                      <a:pt x="3022696" y="304584"/>
                      <a:pt x="3121064" y="195727"/>
                      <a:pt x="3044242" y="129147"/>
                    </a:cubicBezTo>
                    <a:cubicBezTo>
                      <a:pt x="2967419" y="62603"/>
                      <a:pt x="2917264" y="134375"/>
                      <a:pt x="2787285" y="292434"/>
                    </a:cubicBezTo>
                    <a:cubicBezTo>
                      <a:pt x="2657305" y="450494"/>
                      <a:pt x="2450256" y="680890"/>
                      <a:pt x="2386609" y="733305"/>
                    </a:cubicBezTo>
                    <a:cubicBezTo>
                      <a:pt x="2322961" y="785721"/>
                      <a:pt x="2594293" y="378086"/>
                      <a:pt x="2661014" y="286500"/>
                    </a:cubicBezTo>
                    <a:cubicBezTo>
                      <a:pt x="2727699" y="194914"/>
                      <a:pt x="2834791" y="78180"/>
                      <a:pt x="2733315" y="7892"/>
                    </a:cubicBezTo>
                    <a:cubicBezTo>
                      <a:pt x="2635583" y="-59782"/>
                      <a:pt x="2390671" y="325353"/>
                      <a:pt x="2265777" y="492454"/>
                    </a:cubicBezTo>
                    <a:cubicBezTo>
                      <a:pt x="2140919" y="659556"/>
                      <a:pt x="2006277" y="752590"/>
                      <a:pt x="1935247" y="793280"/>
                    </a:cubicBezTo>
                    <a:cubicBezTo>
                      <a:pt x="1864253" y="833934"/>
                      <a:pt x="1877675" y="802322"/>
                      <a:pt x="1877675" y="802322"/>
                    </a:cubicBezTo>
                    <a:cubicBezTo>
                      <a:pt x="1877675" y="802322"/>
                      <a:pt x="1930444" y="598663"/>
                      <a:pt x="1981976" y="492843"/>
                    </a:cubicBezTo>
                    <a:cubicBezTo>
                      <a:pt x="2033545" y="387058"/>
                      <a:pt x="1974912" y="283851"/>
                      <a:pt x="1901870" y="252911"/>
                    </a:cubicBezTo>
                    <a:cubicBezTo>
                      <a:pt x="1828827" y="222040"/>
                      <a:pt x="1824164" y="368373"/>
                      <a:pt x="1773762" y="446326"/>
                    </a:cubicBezTo>
                    <a:cubicBezTo>
                      <a:pt x="1723360" y="524278"/>
                      <a:pt x="1661160" y="679689"/>
                      <a:pt x="1613054" y="772017"/>
                    </a:cubicBezTo>
                    <a:cubicBezTo>
                      <a:pt x="1564912" y="864380"/>
                      <a:pt x="1588047" y="1116957"/>
                      <a:pt x="1566925" y="1299070"/>
                    </a:cubicBezTo>
                    <a:cubicBezTo>
                      <a:pt x="1549865" y="1445897"/>
                      <a:pt x="1497555" y="1536000"/>
                      <a:pt x="1431895" y="1635427"/>
                    </a:cubicBezTo>
                    <a:cubicBezTo>
                      <a:pt x="1417307" y="1657538"/>
                      <a:pt x="194510" y="3280270"/>
                      <a:pt x="0" y="3541041"/>
                    </a:cubicBezTo>
                    <a:lnTo>
                      <a:pt x="818801" y="3541041"/>
                    </a:lnTo>
                    <a:close/>
                  </a:path>
                </a:pathLst>
              </a:custGeom>
              <a:solidFill>
                <a:srgbClr val="CEAB9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1" name="Freeform: Shape 1140">
                <a:extLst>
                  <a:ext uri="{FF2B5EF4-FFF2-40B4-BE49-F238E27FC236}">
                    <a16:creationId xmlns:a16="http://schemas.microsoft.com/office/drawing/2014/main" id="{20A9F79B-B743-3FE4-65CF-288897EBC978}"/>
                  </a:ext>
                </a:extLst>
              </p:cNvPr>
              <p:cNvSpPr/>
              <p:nvPr/>
            </p:nvSpPr>
            <p:spPr>
              <a:xfrm>
                <a:off x="2223710" y="3291439"/>
                <a:ext cx="138207" cy="182413"/>
              </a:xfrm>
              <a:custGeom>
                <a:avLst/>
                <a:gdLst>
                  <a:gd name="connsiteX0" fmla="*/ 35 w 138207"/>
                  <a:gd name="connsiteY0" fmla="*/ 175939 h 182413"/>
                  <a:gd name="connsiteX1" fmla="*/ 110977 w 138207"/>
                  <a:gd name="connsiteY1" fmla="*/ 131224 h 182413"/>
                  <a:gd name="connsiteX2" fmla="*/ 126660 w 138207"/>
                  <a:gd name="connsiteY2" fmla="*/ 13324 h 182413"/>
                  <a:gd name="connsiteX3" fmla="*/ 62200 w 138207"/>
                  <a:gd name="connsiteY3" fmla="*/ 10780 h 182413"/>
                  <a:gd name="connsiteX4" fmla="*/ 0 w 138207"/>
                  <a:gd name="connsiteY4" fmla="*/ 175939 h 18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07" h="182413">
                    <a:moveTo>
                      <a:pt x="35" y="175939"/>
                    </a:moveTo>
                    <a:cubicBezTo>
                      <a:pt x="25819" y="194730"/>
                      <a:pt x="98226" y="170429"/>
                      <a:pt x="110977" y="131224"/>
                    </a:cubicBezTo>
                    <a:cubicBezTo>
                      <a:pt x="124646" y="89121"/>
                      <a:pt x="154669" y="32079"/>
                      <a:pt x="126660" y="13324"/>
                    </a:cubicBezTo>
                    <a:cubicBezTo>
                      <a:pt x="118501" y="5730"/>
                      <a:pt x="79718" y="-11012"/>
                      <a:pt x="62200" y="10780"/>
                    </a:cubicBezTo>
                    <a:cubicBezTo>
                      <a:pt x="52416" y="21200"/>
                      <a:pt x="0" y="175939"/>
                      <a:pt x="0" y="175939"/>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2" name="Freeform: Shape 1141">
                <a:extLst>
                  <a:ext uri="{FF2B5EF4-FFF2-40B4-BE49-F238E27FC236}">
                    <a16:creationId xmlns:a16="http://schemas.microsoft.com/office/drawing/2014/main" id="{4E84F51E-5F04-B7E3-7DB8-184E38AB3D43}"/>
                  </a:ext>
                </a:extLst>
              </p:cNvPr>
              <p:cNvSpPr/>
              <p:nvPr/>
            </p:nvSpPr>
            <p:spPr>
              <a:xfrm>
                <a:off x="3068889" y="3041030"/>
                <a:ext cx="146934" cy="154620"/>
              </a:xfrm>
              <a:custGeom>
                <a:avLst/>
                <a:gdLst>
                  <a:gd name="connsiteX0" fmla="*/ 27803 w 146934"/>
                  <a:gd name="connsiteY0" fmla="*/ 37328 h 154620"/>
                  <a:gd name="connsiteX1" fmla="*/ 26037 w 146934"/>
                  <a:gd name="connsiteY1" fmla="*/ 139051 h 154620"/>
                  <a:gd name="connsiteX2" fmla="*/ 108334 w 146934"/>
                  <a:gd name="connsiteY2" fmla="*/ 129939 h 154620"/>
                  <a:gd name="connsiteX3" fmla="*/ 126418 w 146934"/>
                  <a:gd name="connsiteY3" fmla="*/ 29063 h 154620"/>
                  <a:gd name="connsiteX4" fmla="*/ 55883 w 146934"/>
                  <a:gd name="connsiteY4" fmla="*/ 6246 h 154620"/>
                  <a:gd name="connsiteX5" fmla="*/ 27803 w 146934"/>
                  <a:gd name="connsiteY5" fmla="*/ 37293 h 1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34" h="154620">
                    <a:moveTo>
                      <a:pt x="27803" y="37328"/>
                    </a:moveTo>
                    <a:cubicBezTo>
                      <a:pt x="-1159" y="77064"/>
                      <a:pt x="-15853" y="108570"/>
                      <a:pt x="26037" y="139051"/>
                    </a:cubicBezTo>
                    <a:cubicBezTo>
                      <a:pt x="67928" y="169568"/>
                      <a:pt x="91804" y="149047"/>
                      <a:pt x="108334" y="129939"/>
                    </a:cubicBezTo>
                    <a:cubicBezTo>
                      <a:pt x="139734" y="93558"/>
                      <a:pt x="167214" y="65479"/>
                      <a:pt x="126418" y="29063"/>
                    </a:cubicBezTo>
                    <a:cubicBezTo>
                      <a:pt x="100175" y="5646"/>
                      <a:pt x="72519" y="-9012"/>
                      <a:pt x="55883" y="6246"/>
                    </a:cubicBezTo>
                    <a:cubicBezTo>
                      <a:pt x="45146" y="16136"/>
                      <a:pt x="27803" y="37293"/>
                      <a:pt x="27803" y="37293"/>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Freeform: Shape 1142">
                <a:extLst>
                  <a:ext uri="{FF2B5EF4-FFF2-40B4-BE49-F238E27FC236}">
                    <a16:creationId xmlns:a16="http://schemas.microsoft.com/office/drawing/2014/main" id="{38EACF27-35D9-5664-353C-BB6A4E8073A5}"/>
                  </a:ext>
                </a:extLst>
              </p:cNvPr>
              <p:cNvSpPr/>
              <p:nvPr/>
            </p:nvSpPr>
            <p:spPr>
              <a:xfrm>
                <a:off x="3368089" y="3156137"/>
                <a:ext cx="146908" cy="154656"/>
              </a:xfrm>
              <a:custGeom>
                <a:avLst/>
                <a:gdLst>
                  <a:gd name="connsiteX0" fmla="*/ 27803 w 146908"/>
                  <a:gd name="connsiteY0" fmla="*/ 37331 h 154656"/>
                  <a:gd name="connsiteX1" fmla="*/ 26037 w 146908"/>
                  <a:gd name="connsiteY1" fmla="*/ 139089 h 154656"/>
                  <a:gd name="connsiteX2" fmla="*/ 108299 w 146908"/>
                  <a:gd name="connsiteY2" fmla="*/ 129941 h 154656"/>
                  <a:gd name="connsiteX3" fmla="*/ 126418 w 146908"/>
                  <a:gd name="connsiteY3" fmla="*/ 29066 h 154656"/>
                  <a:gd name="connsiteX4" fmla="*/ 55883 w 146908"/>
                  <a:gd name="connsiteY4" fmla="*/ 6284 h 154656"/>
                  <a:gd name="connsiteX5" fmla="*/ 27803 w 146908"/>
                  <a:gd name="connsiteY5" fmla="*/ 37331 h 15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8" h="154656">
                    <a:moveTo>
                      <a:pt x="27803" y="37331"/>
                    </a:moveTo>
                    <a:cubicBezTo>
                      <a:pt x="-1159" y="77066"/>
                      <a:pt x="-15853" y="108572"/>
                      <a:pt x="26037" y="139089"/>
                    </a:cubicBezTo>
                    <a:cubicBezTo>
                      <a:pt x="67928" y="169606"/>
                      <a:pt x="91804" y="149085"/>
                      <a:pt x="108299" y="129941"/>
                    </a:cubicBezTo>
                    <a:cubicBezTo>
                      <a:pt x="139699" y="93596"/>
                      <a:pt x="167178" y="65481"/>
                      <a:pt x="126418" y="29066"/>
                    </a:cubicBezTo>
                    <a:cubicBezTo>
                      <a:pt x="100175" y="5648"/>
                      <a:pt x="72519" y="-9045"/>
                      <a:pt x="55883" y="6284"/>
                    </a:cubicBezTo>
                    <a:cubicBezTo>
                      <a:pt x="45111" y="16174"/>
                      <a:pt x="27803" y="37331"/>
                      <a:pt x="27803" y="3733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4" name="Freeform: Shape 1143">
                <a:extLst>
                  <a:ext uri="{FF2B5EF4-FFF2-40B4-BE49-F238E27FC236}">
                    <a16:creationId xmlns:a16="http://schemas.microsoft.com/office/drawing/2014/main" id="{4F6AA779-4E1B-089D-CFB6-18C7F8D45A22}"/>
                  </a:ext>
                </a:extLst>
              </p:cNvPr>
              <p:cNvSpPr/>
              <p:nvPr/>
            </p:nvSpPr>
            <p:spPr>
              <a:xfrm>
                <a:off x="3519442" y="3483007"/>
                <a:ext cx="139474" cy="139495"/>
              </a:xfrm>
              <a:custGeom>
                <a:avLst/>
                <a:gdLst>
                  <a:gd name="connsiteX0" fmla="*/ 36418 w 139474"/>
                  <a:gd name="connsiteY0" fmla="*/ 26191 h 139495"/>
                  <a:gd name="connsiteX1" fmla="*/ 16779 w 139474"/>
                  <a:gd name="connsiteY1" fmla="*/ 117707 h 139495"/>
                  <a:gd name="connsiteX2" fmla="*/ 92648 w 139474"/>
                  <a:gd name="connsiteY2" fmla="*/ 124100 h 139495"/>
                  <a:gd name="connsiteX3" fmla="*/ 126909 w 139474"/>
                  <a:gd name="connsiteY3" fmla="*/ 36293 h 139495"/>
                  <a:gd name="connsiteX4" fmla="*/ 67288 w 139474"/>
                  <a:gd name="connsiteY4" fmla="*/ 3198 h 139495"/>
                  <a:gd name="connsiteX5" fmla="*/ 36418 w 139474"/>
                  <a:gd name="connsiteY5" fmla="*/ 26226 h 13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74" h="139495">
                    <a:moveTo>
                      <a:pt x="36418" y="26191"/>
                    </a:moveTo>
                    <a:cubicBezTo>
                      <a:pt x="3252" y="56920"/>
                      <a:pt x="-15610" y="82704"/>
                      <a:pt x="16779" y="117707"/>
                    </a:cubicBezTo>
                    <a:cubicBezTo>
                      <a:pt x="49133" y="152674"/>
                      <a:pt x="74352" y="138404"/>
                      <a:pt x="92648" y="124100"/>
                    </a:cubicBezTo>
                    <a:cubicBezTo>
                      <a:pt x="127438" y="96867"/>
                      <a:pt x="157249" y="76382"/>
                      <a:pt x="126909" y="36293"/>
                    </a:cubicBezTo>
                    <a:cubicBezTo>
                      <a:pt x="107376" y="10509"/>
                      <a:pt x="85019" y="-7646"/>
                      <a:pt x="67288" y="3198"/>
                    </a:cubicBezTo>
                    <a:cubicBezTo>
                      <a:pt x="55808" y="10226"/>
                      <a:pt x="36418" y="26226"/>
                      <a:pt x="36418" y="26226"/>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5" name="Freeform: Shape 1144">
                <a:extLst>
                  <a:ext uri="{FF2B5EF4-FFF2-40B4-BE49-F238E27FC236}">
                    <a16:creationId xmlns:a16="http://schemas.microsoft.com/office/drawing/2014/main" id="{8F743472-AA5D-832A-2C50-2E86D8BD4437}"/>
                  </a:ext>
                </a:extLst>
              </p:cNvPr>
              <p:cNvSpPr/>
              <p:nvPr/>
            </p:nvSpPr>
            <p:spPr>
              <a:xfrm>
                <a:off x="3585543" y="3890746"/>
                <a:ext cx="116599" cy="108231"/>
              </a:xfrm>
              <a:custGeom>
                <a:avLst/>
                <a:gdLst>
                  <a:gd name="connsiteX0" fmla="*/ 42441 w 116599"/>
                  <a:gd name="connsiteY0" fmla="*/ 12311 h 108231"/>
                  <a:gd name="connsiteX1" fmla="*/ 6732 w 116599"/>
                  <a:gd name="connsiteY1" fmla="*/ 80903 h 108231"/>
                  <a:gd name="connsiteX2" fmla="*/ 65788 w 116599"/>
                  <a:gd name="connsiteY2" fmla="*/ 102590 h 108231"/>
                  <a:gd name="connsiteX3" fmla="*/ 112270 w 116599"/>
                  <a:gd name="connsiteY3" fmla="*/ 40144 h 108231"/>
                  <a:gd name="connsiteX4" fmla="*/ 72039 w 116599"/>
                  <a:gd name="connsiteY4" fmla="*/ 726 h 108231"/>
                  <a:gd name="connsiteX5" fmla="*/ 42405 w 116599"/>
                  <a:gd name="connsiteY5" fmla="*/ 12311 h 10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99" h="108231">
                    <a:moveTo>
                      <a:pt x="42441" y="12311"/>
                    </a:moveTo>
                    <a:cubicBezTo>
                      <a:pt x="9275" y="29512"/>
                      <a:pt x="-11388" y="45936"/>
                      <a:pt x="6732" y="80903"/>
                    </a:cubicBezTo>
                    <a:cubicBezTo>
                      <a:pt x="24887" y="115871"/>
                      <a:pt x="48092" y="110008"/>
                      <a:pt x="65788" y="102590"/>
                    </a:cubicBezTo>
                    <a:cubicBezTo>
                      <a:pt x="99448" y="88533"/>
                      <a:pt x="127705" y="78714"/>
                      <a:pt x="112270" y="40144"/>
                    </a:cubicBezTo>
                    <a:cubicBezTo>
                      <a:pt x="102380" y="15313"/>
                      <a:pt x="88534" y="-4042"/>
                      <a:pt x="72039" y="726"/>
                    </a:cubicBezTo>
                    <a:cubicBezTo>
                      <a:pt x="61373" y="3799"/>
                      <a:pt x="42405" y="12311"/>
                      <a:pt x="42405" y="1231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7" name="Freeform: Shape 1146">
              <a:extLst>
                <a:ext uri="{FF2B5EF4-FFF2-40B4-BE49-F238E27FC236}">
                  <a16:creationId xmlns:a16="http://schemas.microsoft.com/office/drawing/2014/main" id="{BC0BCA7C-B754-ECBA-B12F-4415BB0FF7B0}"/>
                </a:ext>
              </a:extLst>
            </p:cNvPr>
            <p:cNvSpPr/>
            <p:nvPr/>
          </p:nvSpPr>
          <p:spPr>
            <a:xfrm>
              <a:off x="312021" y="4515658"/>
              <a:ext cx="2230506" cy="2082402"/>
            </a:xfrm>
            <a:custGeom>
              <a:avLst/>
              <a:gdLst>
                <a:gd name="connsiteX0" fmla="*/ 1234735 w 2230506"/>
                <a:gd name="connsiteY0" fmla="*/ 2075894 h 2075894"/>
                <a:gd name="connsiteX1" fmla="*/ 2226607 w 2230506"/>
                <a:gd name="connsiteY1" fmla="*/ 520236 h 2075894"/>
                <a:gd name="connsiteX2" fmla="*/ 1644171 w 2230506"/>
                <a:gd name="connsiteY2" fmla="*/ 16247 h 2075894"/>
                <a:gd name="connsiteX3" fmla="*/ 1248546 w 2230506"/>
                <a:gd name="connsiteY3" fmla="*/ 446876 h 2075894"/>
                <a:gd name="connsiteX4" fmla="*/ 0 w 2230506"/>
                <a:gd name="connsiteY4" fmla="*/ 2075894 h 2075894"/>
                <a:gd name="connsiteX5" fmla="*/ 1234700 w 2230506"/>
                <a:gd name="connsiteY5" fmla="*/ 2075894 h 2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506" h="2075894">
                  <a:moveTo>
                    <a:pt x="1234735" y="2075894"/>
                  </a:moveTo>
                  <a:cubicBezTo>
                    <a:pt x="1750168" y="1286233"/>
                    <a:pt x="2202730" y="569014"/>
                    <a:pt x="2226607" y="520236"/>
                  </a:cubicBezTo>
                  <a:cubicBezTo>
                    <a:pt x="2281000" y="409012"/>
                    <a:pt x="1750133" y="102253"/>
                    <a:pt x="1644171" y="16247"/>
                  </a:cubicBezTo>
                  <a:cubicBezTo>
                    <a:pt x="1538209" y="-69793"/>
                    <a:pt x="1400035" y="202281"/>
                    <a:pt x="1248546" y="446876"/>
                  </a:cubicBezTo>
                  <a:cubicBezTo>
                    <a:pt x="1173560" y="567990"/>
                    <a:pt x="584272" y="1318375"/>
                    <a:pt x="0" y="2075894"/>
                  </a:cubicBezTo>
                  <a:lnTo>
                    <a:pt x="1234700" y="2075894"/>
                  </a:lnTo>
                  <a:close/>
                </a:path>
              </a:pathLst>
            </a:custGeom>
            <a:solidFill>
              <a:srgbClr val="80851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71" name="Graphic 1091">
            <a:extLst>
              <a:ext uri="{FF2B5EF4-FFF2-40B4-BE49-F238E27FC236}">
                <a16:creationId xmlns:a16="http://schemas.microsoft.com/office/drawing/2014/main" id="{69F86ADC-8ECC-040B-0F78-722CC33B263B}"/>
              </a:ext>
            </a:extLst>
          </p:cNvPr>
          <p:cNvGrpSpPr/>
          <p:nvPr/>
        </p:nvGrpSpPr>
        <p:grpSpPr>
          <a:xfrm flipH="1">
            <a:off x="2000953" y="2961019"/>
            <a:ext cx="1615610" cy="3810469"/>
            <a:chOff x="2412345" y="2985034"/>
            <a:chExt cx="1531896" cy="3613026"/>
          </a:xfrm>
        </p:grpSpPr>
        <p:grpSp>
          <p:nvGrpSpPr>
            <p:cNvPr id="1172" name="Graphic 1091">
              <a:extLst>
                <a:ext uri="{FF2B5EF4-FFF2-40B4-BE49-F238E27FC236}">
                  <a16:creationId xmlns:a16="http://schemas.microsoft.com/office/drawing/2014/main" id="{4A29E275-5A0A-7668-3014-CA59B64D0CDF}"/>
                </a:ext>
              </a:extLst>
            </p:cNvPr>
            <p:cNvGrpSpPr/>
            <p:nvPr/>
          </p:nvGrpSpPr>
          <p:grpSpPr>
            <a:xfrm>
              <a:off x="2412345" y="2985034"/>
              <a:ext cx="1531896" cy="3606482"/>
              <a:chOff x="2412345" y="2985034"/>
              <a:chExt cx="1531896" cy="3606482"/>
            </a:xfrm>
          </p:grpSpPr>
          <p:sp>
            <p:nvSpPr>
              <p:cNvPr id="1173" name="Freeform: Shape 1172">
                <a:extLst>
                  <a:ext uri="{FF2B5EF4-FFF2-40B4-BE49-F238E27FC236}">
                    <a16:creationId xmlns:a16="http://schemas.microsoft.com/office/drawing/2014/main" id="{44C7C70C-9755-6402-368D-89D9EEE76FAF}"/>
                  </a:ext>
                </a:extLst>
              </p:cNvPr>
              <p:cNvSpPr/>
              <p:nvPr/>
            </p:nvSpPr>
            <p:spPr>
              <a:xfrm>
                <a:off x="2422004" y="2989695"/>
                <a:ext cx="1516630" cy="3601820"/>
              </a:xfrm>
              <a:custGeom>
                <a:avLst/>
                <a:gdLst>
                  <a:gd name="connsiteX0" fmla="*/ 104897 w 1516630"/>
                  <a:gd name="connsiteY0" fmla="*/ 1362675 h 3601820"/>
                  <a:gd name="connsiteX1" fmla="*/ 377854 w 1516630"/>
                  <a:gd name="connsiteY1" fmla="*/ 1815873 h 3601820"/>
                  <a:gd name="connsiteX2" fmla="*/ 466721 w 1516630"/>
                  <a:gd name="connsiteY2" fmla="*/ 2167242 h 3601820"/>
                  <a:gd name="connsiteX3" fmla="*/ 445175 w 1516630"/>
                  <a:gd name="connsiteY3" fmla="*/ 3601821 h 3601820"/>
                  <a:gd name="connsiteX4" fmla="*/ 1090446 w 1516630"/>
                  <a:gd name="connsiteY4" fmla="*/ 3601821 h 3601820"/>
                  <a:gd name="connsiteX5" fmla="*/ 1084159 w 1516630"/>
                  <a:gd name="connsiteY5" fmla="*/ 2187833 h 3601820"/>
                  <a:gd name="connsiteX6" fmla="*/ 1092848 w 1516630"/>
                  <a:gd name="connsiteY6" fmla="*/ 1859635 h 3601820"/>
                  <a:gd name="connsiteX7" fmla="*/ 1228479 w 1516630"/>
                  <a:gd name="connsiteY7" fmla="*/ 1481988 h 3601820"/>
                  <a:gd name="connsiteX8" fmla="*/ 1276550 w 1516630"/>
                  <a:gd name="connsiteY8" fmla="*/ 1138636 h 3601820"/>
                  <a:gd name="connsiteX9" fmla="*/ 1504862 w 1516630"/>
                  <a:gd name="connsiteY9" fmla="*/ 589331 h 3601820"/>
                  <a:gd name="connsiteX10" fmla="*/ 1419033 w 1516630"/>
                  <a:gd name="connsiteY10" fmla="*/ 479449 h 3601820"/>
                  <a:gd name="connsiteX11" fmla="*/ 1130641 w 1516630"/>
                  <a:gd name="connsiteY11" fmla="*/ 1003041 h 3601820"/>
                  <a:gd name="connsiteX12" fmla="*/ 1156390 w 1516630"/>
                  <a:gd name="connsiteY12" fmla="*/ 748980 h 3601820"/>
                  <a:gd name="connsiteX13" fmla="*/ 1254227 w 1516630"/>
                  <a:gd name="connsiteY13" fmla="*/ 252868 h 3601820"/>
                  <a:gd name="connsiteX14" fmla="*/ 1146076 w 1516630"/>
                  <a:gd name="connsiteY14" fmla="*/ 177352 h 3601820"/>
                  <a:gd name="connsiteX15" fmla="*/ 940087 w 1516630"/>
                  <a:gd name="connsiteY15" fmla="*/ 874333 h 3601820"/>
                  <a:gd name="connsiteX16" fmla="*/ 953826 w 1516630"/>
                  <a:gd name="connsiteY16" fmla="*/ 302670 h 3601820"/>
                  <a:gd name="connsiteX17" fmla="*/ 883468 w 1516630"/>
                  <a:gd name="connsiteY17" fmla="*/ 573 h 3601820"/>
                  <a:gd name="connsiteX18" fmla="*/ 771890 w 1516630"/>
                  <a:gd name="connsiteY18" fmla="*/ 283809 h 3601820"/>
                  <a:gd name="connsiteX19" fmla="*/ 707501 w 1516630"/>
                  <a:gd name="connsiteY19" fmla="*/ 876028 h 3601820"/>
                  <a:gd name="connsiteX20" fmla="*/ 666282 w 1516630"/>
                  <a:gd name="connsiteY20" fmla="*/ 353319 h 3601820"/>
                  <a:gd name="connsiteX21" fmla="*/ 560709 w 1516630"/>
                  <a:gd name="connsiteY21" fmla="*/ 85519 h 3601820"/>
                  <a:gd name="connsiteX22" fmla="*/ 468028 w 1516630"/>
                  <a:gd name="connsiteY22" fmla="*/ 752442 h 3601820"/>
                  <a:gd name="connsiteX23" fmla="*/ 377925 w 1516630"/>
                  <a:gd name="connsiteY23" fmla="*/ 1190205 h 3601820"/>
                  <a:gd name="connsiteX24" fmla="*/ 336706 w 1516630"/>
                  <a:gd name="connsiteY24" fmla="*/ 1231388 h 3601820"/>
                  <a:gd name="connsiteX25" fmla="*/ 238868 w 1516630"/>
                  <a:gd name="connsiteY25" fmla="*/ 919826 h 3601820"/>
                  <a:gd name="connsiteX26" fmla="*/ 32879 w 1516630"/>
                  <a:gd name="connsiteY26" fmla="*/ 773033 h 3601820"/>
                  <a:gd name="connsiteX27" fmla="*/ 43192 w 1516630"/>
                  <a:gd name="connsiteY27" fmla="*/ 1004807 h 3601820"/>
                  <a:gd name="connsiteX28" fmla="*/ 105003 w 1516630"/>
                  <a:gd name="connsiteY28" fmla="*/ 1362710 h 360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6630" h="3601820">
                    <a:moveTo>
                      <a:pt x="104897" y="1362675"/>
                    </a:moveTo>
                    <a:cubicBezTo>
                      <a:pt x="120368" y="1465670"/>
                      <a:pt x="287716" y="1656224"/>
                      <a:pt x="377854" y="1815873"/>
                    </a:cubicBezTo>
                    <a:cubicBezTo>
                      <a:pt x="450544" y="1944616"/>
                      <a:pt x="461246" y="2048246"/>
                      <a:pt x="466721" y="2167242"/>
                    </a:cubicBezTo>
                    <a:cubicBezTo>
                      <a:pt x="467462" y="2183312"/>
                      <a:pt x="455524" y="2938218"/>
                      <a:pt x="445175" y="3601821"/>
                    </a:cubicBezTo>
                    <a:lnTo>
                      <a:pt x="1090446" y="3601821"/>
                    </a:lnTo>
                    <a:cubicBezTo>
                      <a:pt x="1087232" y="2968983"/>
                      <a:pt x="1083559" y="2220858"/>
                      <a:pt x="1084159" y="2187833"/>
                    </a:cubicBezTo>
                    <a:cubicBezTo>
                      <a:pt x="1086066" y="2076327"/>
                      <a:pt x="1089457" y="1904916"/>
                      <a:pt x="1092848" y="1859635"/>
                    </a:cubicBezTo>
                    <a:cubicBezTo>
                      <a:pt x="1098005" y="1790972"/>
                      <a:pt x="1180408" y="1634749"/>
                      <a:pt x="1228479" y="1481988"/>
                    </a:cubicBezTo>
                    <a:cubicBezTo>
                      <a:pt x="1276550" y="1329191"/>
                      <a:pt x="1270192" y="1184836"/>
                      <a:pt x="1276550" y="1138636"/>
                    </a:cubicBezTo>
                    <a:cubicBezTo>
                      <a:pt x="1288559" y="1051077"/>
                      <a:pt x="1449903" y="714613"/>
                      <a:pt x="1504862" y="589331"/>
                    </a:cubicBezTo>
                    <a:cubicBezTo>
                      <a:pt x="1548377" y="490081"/>
                      <a:pt x="1460217" y="438265"/>
                      <a:pt x="1419033" y="479449"/>
                    </a:cubicBezTo>
                    <a:cubicBezTo>
                      <a:pt x="1381417" y="517066"/>
                      <a:pt x="1214739" y="805599"/>
                      <a:pt x="1130641" y="1003041"/>
                    </a:cubicBezTo>
                    <a:cubicBezTo>
                      <a:pt x="1112168" y="1046414"/>
                      <a:pt x="1130641" y="851975"/>
                      <a:pt x="1156390" y="748980"/>
                    </a:cubicBezTo>
                    <a:cubicBezTo>
                      <a:pt x="1182138" y="645986"/>
                      <a:pt x="1240488" y="311217"/>
                      <a:pt x="1254227" y="252868"/>
                    </a:cubicBezTo>
                    <a:cubicBezTo>
                      <a:pt x="1267932" y="194518"/>
                      <a:pt x="1213008" y="167039"/>
                      <a:pt x="1146076" y="177352"/>
                    </a:cubicBezTo>
                    <a:cubicBezTo>
                      <a:pt x="1079144" y="187666"/>
                      <a:pt x="958983" y="778155"/>
                      <a:pt x="940087" y="874333"/>
                    </a:cubicBezTo>
                    <a:cubicBezTo>
                      <a:pt x="921225" y="970440"/>
                      <a:pt x="938391" y="450310"/>
                      <a:pt x="953826" y="302670"/>
                    </a:cubicBezTo>
                    <a:cubicBezTo>
                      <a:pt x="969261" y="155030"/>
                      <a:pt x="984732" y="9121"/>
                      <a:pt x="883468" y="573"/>
                    </a:cubicBezTo>
                    <a:cubicBezTo>
                      <a:pt x="782169" y="-8010"/>
                      <a:pt x="783899" y="79515"/>
                      <a:pt x="771890" y="283809"/>
                    </a:cubicBezTo>
                    <a:cubicBezTo>
                      <a:pt x="759881" y="488067"/>
                      <a:pt x="728128" y="796204"/>
                      <a:pt x="707501" y="876028"/>
                    </a:cubicBezTo>
                    <a:cubicBezTo>
                      <a:pt x="686909" y="955888"/>
                      <a:pt x="666282" y="466628"/>
                      <a:pt x="666282" y="353319"/>
                    </a:cubicBezTo>
                    <a:cubicBezTo>
                      <a:pt x="666282" y="240011"/>
                      <a:pt x="684154" y="82623"/>
                      <a:pt x="560709" y="85519"/>
                    </a:cubicBezTo>
                    <a:cubicBezTo>
                      <a:pt x="441855" y="88345"/>
                      <a:pt x="470606" y="543838"/>
                      <a:pt x="468028" y="752442"/>
                    </a:cubicBezTo>
                    <a:cubicBezTo>
                      <a:pt x="465449" y="961010"/>
                      <a:pt x="411374" y="1115502"/>
                      <a:pt x="377925" y="1190205"/>
                    </a:cubicBezTo>
                    <a:cubicBezTo>
                      <a:pt x="344476" y="1264872"/>
                      <a:pt x="336706" y="1231388"/>
                      <a:pt x="336706" y="1231388"/>
                    </a:cubicBezTo>
                    <a:cubicBezTo>
                      <a:pt x="336706" y="1231388"/>
                      <a:pt x="259460" y="1035677"/>
                      <a:pt x="238868" y="919826"/>
                    </a:cubicBezTo>
                    <a:cubicBezTo>
                      <a:pt x="218276" y="803939"/>
                      <a:pt x="110125" y="755020"/>
                      <a:pt x="32879" y="773033"/>
                    </a:cubicBezTo>
                    <a:cubicBezTo>
                      <a:pt x="-44367" y="791082"/>
                      <a:pt x="38035" y="912091"/>
                      <a:pt x="43192" y="1004807"/>
                    </a:cubicBezTo>
                    <a:cubicBezTo>
                      <a:pt x="48349" y="1097488"/>
                      <a:pt x="89533" y="1259715"/>
                      <a:pt x="105003" y="1362710"/>
                    </a:cubicBezTo>
                    <a:close/>
                  </a:path>
                </a:pathLst>
              </a:custGeom>
              <a:solidFill>
                <a:srgbClr val="ECC19C"/>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Freeform: Shape 1173">
                <a:extLst>
                  <a:ext uri="{FF2B5EF4-FFF2-40B4-BE49-F238E27FC236}">
                    <a16:creationId xmlns:a16="http://schemas.microsoft.com/office/drawing/2014/main" id="{B0A84994-BBA4-6339-6891-C0A1017D3A2B}"/>
                  </a:ext>
                </a:extLst>
              </p:cNvPr>
              <p:cNvSpPr/>
              <p:nvPr/>
            </p:nvSpPr>
            <p:spPr>
              <a:xfrm>
                <a:off x="2412345" y="3756104"/>
                <a:ext cx="112622" cy="206114"/>
              </a:xfrm>
              <a:custGeom>
                <a:avLst/>
                <a:gdLst>
                  <a:gd name="connsiteX0" fmla="*/ 47023 w 112622"/>
                  <a:gd name="connsiteY0" fmla="*/ 206115 h 206114"/>
                  <a:gd name="connsiteX1" fmla="*/ 110353 w 112622"/>
                  <a:gd name="connsiteY1" fmla="*/ 104674 h 206114"/>
                  <a:gd name="connsiteX2" fmla="*/ 53628 w 112622"/>
                  <a:gd name="connsiteY2" fmla="*/ 125 h 206114"/>
                  <a:gd name="connsiteX3" fmla="*/ 47 w 112622"/>
                  <a:gd name="connsiteY3" fmla="*/ 36011 h 206114"/>
                  <a:gd name="connsiteX4" fmla="*/ 46988 w 112622"/>
                  <a:gd name="connsiteY4" fmla="*/ 206115 h 20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2" h="206114">
                    <a:moveTo>
                      <a:pt x="47023" y="206115"/>
                    </a:moveTo>
                    <a:cubicBezTo>
                      <a:pt x="78917" y="206115"/>
                      <a:pt x="123174" y="143880"/>
                      <a:pt x="110353" y="104674"/>
                    </a:cubicBezTo>
                    <a:cubicBezTo>
                      <a:pt x="96613" y="62572"/>
                      <a:pt x="87324" y="-1217"/>
                      <a:pt x="53628" y="125"/>
                    </a:cubicBezTo>
                    <a:cubicBezTo>
                      <a:pt x="42537" y="-1217"/>
                      <a:pt x="1354" y="8072"/>
                      <a:pt x="47" y="36011"/>
                    </a:cubicBezTo>
                    <a:cubicBezTo>
                      <a:pt x="-1719" y="50174"/>
                      <a:pt x="46988" y="206115"/>
                      <a:pt x="46988" y="206115"/>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5" name="Freeform: Shape 1174">
                <a:extLst>
                  <a:ext uri="{FF2B5EF4-FFF2-40B4-BE49-F238E27FC236}">
                    <a16:creationId xmlns:a16="http://schemas.microsoft.com/office/drawing/2014/main" id="{9A350816-BCC0-1A94-ADF9-3D43E4A491DC}"/>
                  </a:ext>
                </a:extLst>
              </p:cNvPr>
              <p:cNvSpPr/>
              <p:nvPr/>
            </p:nvSpPr>
            <p:spPr>
              <a:xfrm>
                <a:off x="2936019" y="3068086"/>
                <a:ext cx="121984" cy="149046"/>
              </a:xfrm>
              <a:custGeom>
                <a:avLst/>
                <a:gdLst>
                  <a:gd name="connsiteX0" fmla="*/ 0 w 121984"/>
                  <a:gd name="connsiteY0" fmla="*/ 65761 h 149046"/>
                  <a:gd name="connsiteX1" fmla="*/ 58455 w 121984"/>
                  <a:gd name="connsiteY1" fmla="*/ 149047 h 149046"/>
                  <a:gd name="connsiteX2" fmla="*/ 119595 w 121984"/>
                  <a:gd name="connsiteY2" fmla="*/ 93240 h 149046"/>
                  <a:gd name="connsiteX3" fmla="*/ 74844 w 121984"/>
                  <a:gd name="connsiteY3" fmla="*/ 1053 h 149046"/>
                  <a:gd name="connsiteX4" fmla="*/ 4415 w 121984"/>
                  <a:gd name="connsiteY4" fmla="*/ 24153 h 149046"/>
                  <a:gd name="connsiteX5" fmla="*/ 0 w 121984"/>
                  <a:gd name="connsiteY5" fmla="*/ 65796 h 14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4" h="149046">
                    <a:moveTo>
                      <a:pt x="0" y="65761"/>
                    </a:moveTo>
                    <a:cubicBezTo>
                      <a:pt x="0" y="114927"/>
                      <a:pt x="6640" y="149047"/>
                      <a:pt x="58455" y="149047"/>
                    </a:cubicBezTo>
                    <a:cubicBezTo>
                      <a:pt x="110271" y="149047"/>
                      <a:pt x="117476" y="118423"/>
                      <a:pt x="119595" y="93240"/>
                    </a:cubicBezTo>
                    <a:cubicBezTo>
                      <a:pt x="123587" y="45345"/>
                      <a:pt x="129238" y="6457"/>
                      <a:pt x="74844" y="1053"/>
                    </a:cubicBezTo>
                    <a:cubicBezTo>
                      <a:pt x="39841" y="-2408"/>
                      <a:pt x="8830" y="2007"/>
                      <a:pt x="4415" y="24153"/>
                    </a:cubicBezTo>
                    <a:cubicBezTo>
                      <a:pt x="1554" y="38493"/>
                      <a:pt x="0" y="65796"/>
                      <a:pt x="0" y="65796"/>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Freeform: Shape 1175">
                <a:extLst>
                  <a:ext uri="{FF2B5EF4-FFF2-40B4-BE49-F238E27FC236}">
                    <a16:creationId xmlns:a16="http://schemas.microsoft.com/office/drawing/2014/main" id="{D62D630E-D553-BE39-481D-E21CAD604EF9}"/>
                  </a:ext>
                </a:extLst>
              </p:cNvPr>
              <p:cNvSpPr/>
              <p:nvPr/>
            </p:nvSpPr>
            <p:spPr>
              <a:xfrm>
                <a:off x="3245639" y="2985034"/>
                <a:ext cx="122025" cy="149059"/>
              </a:xfrm>
              <a:custGeom>
                <a:avLst/>
                <a:gdLst>
                  <a:gd name="connsiteX0" fmla="*/ 0 w 122025"/>
                  <a:gd name="connsiteY0" fmla="*/ 65774 h 149059"/>
                  <a:gd name="connsiteX1" fmla="*/ 58491 w 122025"/>
                  <a:gd name="connsiteY1" fmla="*/ 149060 h 149059"/>
                  <a:gd name="connsiteX2" fmla="*/ 119631 w 122025"/>
                  <a:gd name="connsiteY2" fmla="*/ 93254 h 149059"/>
                  <a:gd name="connsiteX3" fmla="*/ 74880 w 122025"/>
                  <a:gd name="connsiteY3" fmla="*/ 1067 h 149059"/>
                  <a:gd name="connsiteX4" fmla="*/ 4450 w 122025"/>
                  <a:gd name="connsiteY4" fmla="*/ 24166 h 149059"/>
                  <a:gd name="connsiteX5" fmla="*/ 0 w 122025"/>
                  <a:gd name="connsiteY5" fmla="*/ 65809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5" h="149059">
                    <a:moveTo>
                      <a:pt x="0" y="65774"/>
                    </a:moveTo>
                    <a:cubicBezTo>
                      <a:pt x="0" y="114940"/>
                      <a:pt x="6640" y="149060"/>
                      <a:pt x="58491" y="149060"/>
                    </a:cubicBezTo>
                    <a:cubicBezTo>
                      <a:pt x="110341" y="149060"/>
                      <a:pt x="117511" y="118437"/>
                      <a:pt x="119631" y="93254"/>
                    </a:cubicBezTo>
                    <a:cubicBezTo>
                      <a:pt x="123622" y="45394"/>
                      <a:pt x="129308" y="6471"/>
                      <a:pt x="74880" y="1067"/>
                    </a:cubicBezTo>
                    <a:cubicBezTo>
                      <a:pt x="39877" y="-2430"/>
                      <a:pt x="8901" y="2020"/>
                      <a:pt x="4450" y="24166"/>
                    </a:cubicBezTo>
                    <a:cubicBezTo>
                      <a:pt x="1589" y="38507"/>
                      <a:pt x="0" y="65809"/>
                      <a:pt x="0" y="65809"/>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Freeform: Shape 1176">
                <a:extLst>
                  <a:ext uri="{FF2B5EF4-FFF2-40B4-BE49-F238E27FC236}">
                    <a16:creationId xmlns:a16="http://schemas.microsoft.com/office/drawing/2014/main" id="{235DB27D-D41F-E5CA-A218-39174B77A238}"/>
                  </a:ext>
                </a:extLst>
              </p:cNvPr>
              <p:cNvSpPr/>
              <p:nvPr/>
            </p:nvSpPr>
            <p:spPr>
              <a:xfrm>
                <a:off x="3556319" y="3160027"/>
                <a:ext cx="118373" cy="139265"/>
              </a:xfrm>
              <a:custGeom>
                <a:avLst/>
                <a:gdLst>
                  <a:gd name="connsiteX0" fmla="*/ 4485 w 118373"/>
                  <a:gd name="connsiteY0" fmla="*/ 51842 h 139265"/>
                  <a:gd name="connsiteX1" fmla="*/ 42454 w 118373"/>
                  <a:gd name="connsiteY1" fmla="*/ 137389 h 139265"/>
                  <a:gd name="connsiteX2" fmla="*/ 107550 w 118373"/>
                  <a:gd name="connsiteY2" fmla="*/ 97865 h 139265"/>
                  <a:gd name="connsiteX3" fmla="*/ 83567 w 118373"/>
                  <a:gd name="connsiteY3" fmla="*/ 6703 h 139265"/>
                  <a:gd name="connsiteX4" fmla="*/ 15893 w 118373"/>
                  <a:gd name="connsiteY4" fmla="*/ 15039 h 139265"/>
                  <a:gd name="connsiteX5" fmla="*/ 4485 w 118373"/>
                  <a:gd name="connsiteY5" fmla="*/ 51807 h 1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73" h="139265">
                    <a:moveTo>
                      <a:pt x="4485" y="51842"/>
                    </a:moveTo>
                    <a:cubicBezTo>
                      <a:pt x="-4239" y="96205"/>
                      <a:pt x="-4310" y="128170"/>
                      <a:pt x="42454" y="137389"/>
                    </a:cubicBezTo>
                    <a:cubicBezTo>
                      <a:pt x="89219" y="146572"/>
                      <a:pt x="101192" y="120223"/>
                      <a:pt x="107550" y="97865"/>
                    </a:cubicBezTo>
                    <a:cubicBezTo>
                      <a:pt x="119665" y="55375"/>
                      <a:pt x="131674" y="21255"/>
                      <a:pt x="83567" y="6703"/>
                    </a:cubicBezTo>
                    <a:cubicBezTo>
                      <a:pt x="52591" y="-2657"/>
                      <a:pt x="23840" y="-4176"/>
                      <a:pt x="15893" y="15039"/>
                    </a:cubicBezTo>
                    <a:cubicBezTo>
                      <a:pt x="10772" y="27471"/>
                      <a:pt x="4485" y="51807"/>
                      <a:pt x="4485" y="5180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Freeform: Shape 1177">
                <a:extLst>
                  <a:ext uri="{FF2B5EF4-FFF2-40B4-BE49-F238E27FC236}">
                    <a16:creationId xmlns:a16="http://schemas.microsoft.com/office/drawing/2014/main" id="{A6DBF802-EEB9-1911-4C4D-D822894F235E}"/>
                  </a:ext>
                </a:extLst>
              </p:cNvPr>
              <p:cNvSpPr/>
              <p:nvPr/>
            </p:nvSpPr>
            <p:spPr>
              <a:xfrm>
                <a:off x="3837261" y="3453827"/>
                <a:ext cx="106980" cy="117549"/>
              </a:xfrm>
              <a:custGeom>
                <a:avLst/>
                <a:gdLst>
                  <a:gd name="connsiteX0" fmla="*/ 13737 w 106980"/>
                  <a:gd name="connsiteY0" fmla="*/ 33967 h 117549"/>
                  <a:gd name="connsiteX1" fmla="*/ 25251 w 106980"/>
                  <a:gd name="connsiteY1" fmla="*/ 110400 h 117549"/>
                  <a:gd name="connsiteX2" fmla="*/ 85755 w 106980"/>
                  <a:gd name="connsiteY2" fmla="*/ 93199 h 117549"/>
                  <a:gd name="connsiteX3" fmla="*/ 86568 w 106980"/>
                  <a:gd name="connsiteY3" fmla="*/ 15318 h 117549"/>
                  <a:gd name="connsiteX4" fmla="*/ 30832 w 106980"/>
                  <a:gd name="connsiteY4" fmla="*/ 7123 h 117549"/>
                  <a:gd name="connsiteX5" fmla="*/ 13701 w 106980"/>
                  <a:gd name="connsiteY5" fmla="*/ 33932 h 11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0" h="117549">
                    <a:moveTo>
                      <a:pt x="13737" y="33967"/>
                    </a:moveTo>
                    <a:cubicBezTo>
                      <a:pt x="-2935" y="67415"/>
                      <a:pt x="-9963" y="92846"/>
                      <a:pt x="25251" y="110400"/>
                    </a:cubicBezTo>
                    <a:cubicBezTo>
                      <a:pt x="60501" y="127990"/>
                      <a:pt x="75795" y="109588"/>
                      <a:pt x="85755" y="93199"/>
                    </a:cubicBezTo>
                    <a:cubicBezTo>
                      <a:pt x="104687" y="61976"/>
                      <a:pt x="121747" y="37428"/>
                      <a:pt x="86568" y="15318"/>
                    </a:cubicBezTo>
                    <a:cubicBezTo>
                      <a:pt x="63962" y="1083"/>
                      <a:pt x="41357" y="-6440"/>
                      <a:pt x="30832" y="7123"/>
                    </a:cubicBezTo>
                    <a:cubicBezTo>
                      <a:pt x="24015" y="15918"/>
                      <a:pt x="13701" y="33932"/>
                      <a:pt x="13701" y="3393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9" name="Freeform: Shape 1178">
              <a:extLst>
                <a:ext uri="{FF2B5EF4-FFF2-40B4-BE49-F238E27FC236}">
                  <a16:creationId xmlns:a16="http://schemas.microsoft.com/office/drawing/2014/main" id="{B8B04665-4654-09A6-1448-FF420B1528D7}"/>
                </a:ext>
              </a:extLst>
            </p:cNvPr>
            <p:cNvSpPr/>
            <p:nvPr/>
          </p:nvSpPr>
          <p:spPr>
            <a:xfrm>
              <a:off x="2826009" y="4924786"/>
              <a:ext cx="721487" cy="251022"/>
            </a:xfrm>
            <a:custGeom>
              <a:avLst/>
              <a:gdLst>
                <a:gd name="connsiteX0" fmla="*/ 14645 w 721487"/>
                <a:gd name="connsiteY0" fmla="*/ 245607 h 251022"/>
                <a:gd name="connsiteX1" fmla="*/ 699651 w 721487"/>
                <a:gd name="connsiteY1" fmla="*/ 245607 h 251022"/>
                <a:gd name="connsiteX2" fmla="*/ 699651 w 721487"/>
                <a:gd name="connsiteY2" fmla="*/ 5321 h 251022"/>
                <a:gd name="connsiteX3" fmla="*/ 14645 w 721487"/>
                <a:gd name="connsiteY3" fmla="*/ 5321 h 251022"/>
                <a:gd name="connsiteX4" fmla="*/ 14645 w 721487"/>
                <a:gd name="connsiteY4" fmla="*/ 245607 h 2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487" h="251022">
                  <a:moveTo>
                    <a:pt x="14645" y="245607"/>
                  </a:moveTo>
                  <a:cubicBezTo>
                    <a:pt x="42124" y="253978"/>
                    <a:pt x="678141" y="251577"/>
                    <a:pt x="699651" y="245607"/>
                  </a:cubicBezTo>
                  <a:cubicBezTo>
                    <a:pt x="721161" y="239638"/>
                    <a:pt x="735502" y="5287"/>
                    <a:pt x="699651" y="5321"/>
                  </a:cubicBezTo>
                  <a:cubicBezTo>
                    <a:pt x="663766" y="5321"/>
                    <a:pt x="24217" y="-6652"/>
                    <a:pt x="14645" y="5321"/>
                  </a:cubicBezTo>
                  <a:cubicBezTo>
                    <a:pt x="5073" y="17295"/>
                    <a:pt x="-12870" y="237236"/>
                    <a:pt x="14645" y="245607"/>
                  </a:cubicBezTo>
                  <a:close/>
                </a:path>
              </a:pathLst>
            </a:custGeom>
            <a:solidFill>
              <a:srgbClr val="414E4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0" name="Graphic 1091">
              <a:extLst>
                <a:ext uri="{FF2B5EF4-FFF2-40B4-BE49-F238E27FC236}">
                  <a16:creationId xmlns:a16="http://schemas.microsoft.com/office/drawing/2014/main" id="{11454379-E807-0C6E-1D97-E04D41FD2A70}"/>
                </a:ext>
              </a:extLst>
            </p:cNvPr>
            <p:cNvGrpSpPr/>
            <p:nvPr/>
          </p:nvGrpSpPr>
          <p:grpSpPr>
            <a:xfrm>
              <a:off x="2999799" y="4871644"/>
              <a:ext cx="415894" cy="415881"/>
              <a:chOff x="2999799" y="4871644"/>
              <a:chExt cx="415894" cy="415881"/>
            </a:xfrm>
          </p:grpSpPr>
          <p:sp>
            <p:nvSpPr>
              <p:cNvPr id="1181" name="Freeform: Shape 1180">
                <a:extLst>
                  <a:ext uri="{FF2B5EF4-FFF2-40B4-BE49-F238E27FC236}">
                    <a16:creationId xmlns:a16="http://schemas.microsoft.com/office/drawing/2014/main" id="{0765C0F2-0022-E403-357C-E9E1863CFEBE}"/>
                  </a:ext>
                </a:extLst>
              </p:cNvPr>
              <p:cNvSpPr/>
              <p:nvPr/>
            </p:nvSpPr>
            <p:spPr>
              <a:xfrm>
                <a:off x="2999799" y="4871644"/>
                <a:ext cx="415894" cy="415881"/>
              </a:xfrm>
              <a:custGeom>
                <a:avLst/>
                <a:gdLst>
                  <a:gd name="connsiteX0" fmla="*/ 354980 w 415894"/>
                  <a:gd name="connsiteY0" fmla="*/ 60866 h 415881"/>
                  <a:gd name="connsiteX1" fmla="*/ 354980 w 415894"/>
                  <a:gd name="connsiteY1" fmla="*/ 354980 h 415881"/>
                  <a:gd name="connsiteX2" fmla="*/ 60901 w 415894"/>
                  <a:gd name="connsiteY2" fmla="*/ 354980 h 415881"/>
                  <a:gd name="connsiteX3" fmla="*/ 60901 w 415894"/>
                  <a:gd name="connsiteY3" fmla="*/ 60901 h 415881"/>
                  <a:gd name="connsiteX4" fmla="*/ 354980 w 415894"/>
                  <a:gd name="connsiteY4" fmla="*/ 60901 h 4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94" h="415881">
                    <a:moveTo>
                      <a:pt x="354980" y="60866"/>
                    </a:moveTo>
                    <a:cubicBezTo>
                      <a:pt x="436217" y="142068"/>
                      <a:pt x="436182" y="273743"/>
                      <a:pt x="354980" y="354980"/>
                    </a:cubicBezTo>
                    <a:cubicBezTo>
                      <a:pt x="273778" y="436182"/>
                      <a:pt x="142103" y="436182"/>
                      <a:pt x="60901" y="354980"/>
                    </a:cubicBezTo>
                    <a:cubicBezTo>
                      <a:pt x="-20300" y="273778"/>
                      <a:pt x="-20300" y="142103"/>
                      <a:pt x="60901" y="60901"/>
                    </a:cubicBezTo>
                    <a:cubicBezTo>
                      <a:pt x="142103" y="-20300"/>
                      <a:pt x="273813" y="-20300"/>
                      <a:pt x="354980" y="60901"/>
                    </a:cubicBezTo>
                    <a:close/>
                  </a:path>
                </a:pathLst>
              </a:custGeom>
              <a:solidFill>
                <a:srgbClr val="61747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Freeform: Shape 1181">
                <a:extLst>
                  <a:ext uri="{FF2B5EF4-FFF2-40B4-BE49-F238E27FC236}">
                    <a16:creationId xmlns:a16="http://schemas.microsoft.com/office/drawing/2014/main" id="{355F38ED-00CF-77C0-BDEF-8799752946E3}"/>
                  </a:ext>
                </a:extLst>
              </p:cNvPr>
              <p:cNvSpPr/>
              <p:nvPr/>
            </p:nvSpPr>
            <p:spPr>
              <a:xfrm>
                <a:off x="3037195" y="4909039"/>
                <a:ext cx="341160" cy="341099"/>
              </a:xfrm>
              <a:custGeom>
                <a:avLst/>
                <a:gdLst>
                  <a:gd name="connsiteX0" fmla="*/ 49961 w 341160"/>
                  <a:gd name="connsiteY0" fmla="*/ 49926 h 341099"/>
                  <a:gd name="connsiteX1" fmla="*/ 49961 w 341160"/>
                  <a:gd name="connsiteY1" fmla="*/ 291165 h 341099"/>
                  <a:gd name="connsiteX2" fmla="*/ 291200 w 341160"/>
                  <a:gd name="connsiteY2" fmla="*/ 291165 h 341099"/>
                  <a:gd name="connsiteX3" fmla="*/ 291200 w 341160"/>
                  <a:gd name="connsiteY3" fmla="*/ 49961 h 341099"/>
                  <a:gd name="connsiteX4" fmla="*/ 49996 w 341160"/>
                  <a:gd name="connsiteY4" fmla="*/ 49961 h 34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0" h="341099">
                    <a:moveTo>
                      <a:pt x="49961" y="49926"/>
                    </a:moveTo>
                    <a:cubicBezTo>
                      <a:pt x="-16654" y="116540"/>
                      <a:pt x="-16654" y="224551"/>
                      <a:pt x="49961" y="291165"/>
                    </a:cubicBezTo>
                    <a:cubicBezTo>
                      <a:pt x="116575" y="357744"/>
                      <a:pt x="224586" y="357744"/>
                      <a:pt x="291200" y="291165"/>
                    </a:cubicBezTo>
                    <a:cubicBezTo>
                      <a:pt x="357815" y="224551"/>
                      <a:pt x="357815" y="116575"/>
                      <a:pt x="291200" y="49961"/>
                    </a:cubicBezTo>
                    <a:cubicBezTo>
                      <a:pt x="224586" y="-16654"/>
                      <a:pt x="116611" y="-16654"/>
                      <a:pt x="49996" y="49961"/>
                    </a:cubicBezTo>
                    <a:close/>
                  </a:path>
                </a:pathLst>
              </a:custGeom>
              <a:solidFill>
                <a:srgbClr val="FFFFF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3" name="Freeform: Shape 1182">
                <a:extLst>
                  <a:ext uri="{FF2B5EF4-FFF2-40B4-BE49-F238E27FC236}">
                    <a16:creationId xmlns:a16="http://schemas.microsoft.com/office/drawing/2014/main" id="{D8BA53DD-6943-C4EB-807B-44A814977250}"/>
                  </a:ext>
                </a:extLst>
              </p:cNvPr>
              <p:cNvSpPr/>
              <p:nvPr/>
            </p:nvSpPr>
            <p:spPr>
              <a:xfrm>
                <a:off x="3117612" y="4924880"/>
                <a:ext cx="114425" cy="169718"/>
              </a:xfrm>
              <a:custGeom>
                <a:avLst/>
                <a:gdLst>
                  <a:gd name="connsiteX0" fmla="*/ 98958 w 114425"/>
                  <a:gd name="connsiteY0" fmla="*/ 23135 h 169718"/>
                  <a:gd name="connsiteX1" fmla="*/ 102667 w 114425"/>
                  <a:gd name="connsiteY1" fmla="*/ 146933 h 169718"/>
                  <a:gd name="connsiteX2" fmla="*/ 102631 w 114425"/>
                  <a:gd name="connsiteY2" fmla="*/ 147887 h 169718"/>
                  <a:gd name="connsiteX3" fmla="*/ 114358 w 114425"/>
                  <a:gd name="connsiteY3" fmla="*/ 157459 h 169718"/>
                  <a:gd name="connsiteX4" fmla="*/ 100335 w 114425"/>
                  <a:gd name="connsiteY4" fmla="*/ 162086 h 169718"/>
                  <a:gd name="connsiteX5" fmla="*/ 92318 w 114425"/>
                  <a:gd name="connsiteY5" fmla="*/ 169715 h 169718"/>
                  <a:gd name="connsiteX6" fmla="*/ 84123 w 114425"/>
                  <a:gd name="connsiteY6" fmla="*/ 158837 h 169718"/>
                  <a:gd name="connsiteX7" fmla="*/ 9067 w 114425"/>
                  <a:gd name="connsiteY7" fmla="*/ 139057 h 169718"/>
                  <a:gd name="connsiteX8" fmla="*/ 9667 w 114425"/>
                  <a:gd name="connsiteY8" fmla="*/ 135913 h 169718"/>
                  <a:gd name="connsiteX9" fmla="*/ 83735 w 114425"/>
                  <a:gd name="connsiteY9" fmla="*/ 144709 h 169718"/>
                  <a:gd name="connsiteX10" fmla="*/ 95956 w 114425"/>
                  <a:gd name="connsiteY10" fmla="*/ 23100 h 169718"/>
                  <a:gd name="connsiteX11" fmla="*/ 98287 w 114425"/>
                  <a:gd name="connsiteY11" fmla="*/ 35 h 169718"/>
                  <a:gd name="connsiteX12" fmla="*/ 98287 w 114425"/>
                  <a:gd name="connsiteY12" fmla="*/ 0 h 169718"/>
                  <a:gd name="connsiteX13" fmla="*/ 98993 w 114425"/>
                  <a:gd name="connsiteY13" fmla="*/ 23135 h 16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425" h="169718">
                    <a:moveTo>
                      <a:pt x="98958" y="23135"/>
                    </a:moveTo>
                    <a:lnTo>
                      <a:pt x="102667" y="146933"/>
                    </a:lnTo>
                    <a:cubicBezTo>
                      <a:pt x="102667" y="147252"/>
                      <a:pt x="102631" y="147534"/>
                      <a:pt x="102631" y="147887"/>
                    </a:cubicBezTo>
                    <a:cubicBezTo>
                      <a:pt x="110190" y="150218"/>
                      <a:pt x="115064" y="153927"/>
                      <a:pt x="114358" y="157459"/>
                    </a:cubicBezTo>
                    <a:cubicBezTo>
                      <a:pt x="113687" y="160921"/>
                      <a:pt x="107965" y="162581"/>
                      <a:pt x="100335" y="162086"/>
                    </a:cubicBezTo>
                    <a:cubicBezTo>
                      <a:pt x="98463" y="166819"/>
                      <a:pt x="95602" y="169821"/>
                      <a:pt x="92318" y="169715"/>
                    </a:cubicBezTo>
                    <a:cubicBezTo>
                      <a:pt x="88468" y="169574"/>
                      <a:pt x="85465" y="165230"/>
                      <a:pt x="84123" y="158837"/>
                    </a:cubicBezTo>
                    <a:lnTo>
                      <a:pt x="9067" y="139057"/>
                    </a:lnTo>
                    <a:cubicBezTo>
                      <a:pt x="-3260" y="135808"/>
                      <a:pt x="-2977" y="134360"/>
                      <a:pt x="9667" y="135913"/>
                    </a:cubicBezTo>
                    <a:lnTo>
                      <a:pt x="83735" y="144709"/>
                    </a:lnTo>
                    <a:lnTo>
                      <a:pt x="95956" y="23100"/>
                    </a:lnTo>
                    <a:cubicBezTo>
                      <a:pt x="97227" y="10420"/>
                      <a:pt x="98287" y="71"/>
                      <a:pt x="98287" y="35"/>
                    </a:cubicBezTo>
                    <a:cubicBezTo>
                      <a:pt x="98287" y="35"/>
                      <a:pt x="98287" y="35"/>
                      <a:pt x="98287" y="0"/>
                    </a:cubicBezTo>
                    <a:cubicBezTo>
                      <a:pt x="98287" y="0"/>
                      <a:pt x="98605" y="10384"/>
                      <a:pt x="98993" y="23135"/>
                    </a:cubicBezTo>
                    <a:close/>
                  </a:path>
                </a:pathLst>
              </a:custGeom>
              <a:solidFill>
                <a:srgbClr val="DFB59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4" name="Graphic 1091">
                <a:extLst>
                  <a:ext uri="{FF2B5EF4-FFF2-40B4-BE49-F238E27FC236}">
                    <a16:creationId xmlns:a16="http://schemas.microsoft.com/office/drawing/2014/main" id="{AE1CA590-B4FC-55AD-14ED-CEE29122F874}"/>
                  </a:ext>
                </a:extLst>
              </p:cNvPr>
              <p:cNvGrpSpPr/>
              <p:nvPr/>
            </p:nvGrpSpPr>
            <p:grpSpPr>
              <a:xfrm>
                <a:off x="3091217" y="4961473"/>
                <a:ext cx="228665" cy="228665"/>
                <a:chOff x="3091217" y="4961473"/>
                <a:chExt cx="228665" cy="228665"/>
              </a:xfrm>
              <a:solidFill>
                <a:srgbClr val="000000"/>
              </a:solidFill>
            </p:grpSpPr>
            <p:sp>
              <p:nvSpPr>
                <p:cNvPr id="1185" name="Freeform: Shape 1184">
                  <a:extLst>
                    <a:ext uri="{FF2B5EF4-FFF2-40B4-BE49-F238E27FC236}">
                      <a16:creationId xmlns:a16="http://schemas.microsoft.com/office/drawing/2014/main" id="{FC492484-C129-99B9-CAEE-53CDC9BB7725}"/>
                    </a:ext>
                  </a:extLst>
                </p:cNvPr>
                <p:cNvSpPr/>
                <p:nvPr/>
              </p:nvSpPr>
              <p:spPr>
                <a:xfrm>
                  <a:off x="3301057" y="4961473"/>
                  <a:ext cx="18825" cy="18826"/>
                </a:xfrm>
                <a:custGeom>
                  <a:avLst/>
                  <a:gdLst>
                    <a:gd name="connsiteX0" fmla="*/ 2755 w 18825"/>
                    <a:gd name="connsiteY0" fmla="*/ 2755 h 18826"/>
                    <a:gd name="connsiteX1" fmla="*/ 2755 w 18825"/>
                    <a:gd name="connsiteY1" fmla="*/ 16071 h 18826"/>
                    <a:gd name="connsiteX2" fmla="*/ 16071 w 18825"/>
                    <a:gd name="connsiteY2" fmla="*/ 16071 h 18826"/>
                    <a:gd name="connsiteX3" fmla="*/ 16071 w 18825"/>
                    <a:gd name="connsiteY3" fmla="*/ 2755 h 18826"/>
                    <a:gd name="connsiteX4" fmla="*/ 2755 w 18825"/>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6">
                      <a:moveTo>
                        <a:pt x="2755" y="2755"/>
                      </a:moveTo>
                      <a:cubicBezTo>
                        <a:pt x="-918" y="6429"/>
                        <a:pt x="-918" y="12398"/>
                        <a:pt x="2755" y="16071"/>
                      </a:cubicBezTo>
                      <a:cubicBezTo>
                        <a:pt x="6428" y="19744"/>
                        <a:pt x="12362" y="19744"/>
                        <a:pt x="16071" y="16071"/>
                      </a:cubicBezTo>
                      <a:cubicBezTo>
                        <a:pt x="19744" y="12398"/>
                        <a:pt x="19744" y="6464"/>
                        <a:pt x="16071" y="2755"/>
                      </a:cubicBezTo>
                      <a:cubicBezTo>
                        <a:pt x="12398" y="-918"/>
                        <a:pt x="6428" y="-918"/>
                        <a:pt x="275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6" name="Freeform: Shape 1185">
                  <a:extLst>
                    <a:ext uri="{FF2B5EF4-FFF2-40B4-BE49-F238E27FC236}">
                      <a16:creationId xmlns:a16="http://schemas.microsoft.com/office/drawing/2014/main" id="{64E79BC6-ED67-5FF6-7164-F7A58B4B494A}"/>
                    </a:ext>
                  </a:extLst>
                </p:cNvPr>
                <p:cNvSpPr/>
                <p:nvPr/>
              </p:nvSpPr>
              <p:spPr>
                <a:xfrm>
                  <a:off x="3091217" y="5171312"/>
                  <a:ext cx="18790" cy="18825"/>
                </a:xfrm>
                <a:custGeom>
                  <a:avLst/>
                  <a:gdLst>
                    <a:gd name="connsiteX0" fmla="*/ 2755 w 18790"/>
                    <a:gd name="connsiteY0" fmla="*/ 2755 h 18825"/>
                    <a:gd name="connsiteX1" fmla="*/ 2755 w 18790"/>
                    <a:gd name="connsiteY1" fmla="*/ 16071 h 18825"/>
                    <a:gd name="connsiteX2" fmla="*/ 16035 w 18790"/>
                    <a:gd name="connsiteY2" fmla="*/ 16071 h 18825"/>
                    <a:gd name="connsiteX3" fmla="*/ 16035 w 18790"/>
                    <a:gd name="connsiteY3" fmla="*/ 2755 h 18825"/>
                    <a:gd name="connsiteX4" fmla="*/ 2720 w 18790"/>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5">
                      <a:moveTo>
                        <a:pt x="2755" y="2755"/>
                      </a:moveTo>
                      <a:cubicBezTo>
                        <a:pt x="-918" y="6429"/>
                        <a:pt x="-918" y="12398"/>
                        <a:pt x="2755" y="16071"/>
                      </a:cubicBezTo>
                      <a:cubicBezTo>
                        <a:pt x="6428" y="19744"/>
                        <a:pt x="12362" y="19744"/>
                        <a:pt x="16035" y="16071"/>
                      </a:cubicBezTo>
                      <a:cubicBezTo>
                        <a:pt x="19709" y="12398"/>
                        <a:pt x="19709" y="6429"/>
                        <a:pt x="16035" y="2755"/>
                      </a:cubicBezTo>
                      <a:cubicBezTo>
                        <a:pt x="12362" y="-918"/>
                        <a:pt x="6393" y="-918"/>
                        <a:pt x="2720"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87" name="Graphic 1091">
                <a:extLst>
                  <a:ext uri="{FF2B5EF4-FFF2-40B4-BE49-F238E27FC236}">
                    <a16:creationId xmlns:a16="http://schemas.microsoft.com/office/drawing/2014/main" id="{D89DD029-84AD-70D2-DB5A-C2CFFA224B08}"/>
                  </a:ext>
                </a:extLst>
              </p:cNvPr>
              <p:cNvGrpSpPr/>
              <p:nvPr/>
            </p:nvGrpSpPr>
            <p:grpSpPr>
              <a:xfrm>
                <a:off x="3091217" y="4961473"/>
                <a:ext cx="228665" cy="228665"/>
                <a:chOff x="3091217" y="4961473"/>
                <a:chExt cx="228665" cy="228665"/>
              </a:xfrm>
              <a:solidFill>
                <a:srgbClr val="000000"/>
              </a:solidFill>
            </p:grpSpPr>
            <p:sp>
              <p:nvSpPr>
                <p:cNvPr id="1188" name="Freeform: Shape 1187">
                  <a:extLst>
                    <a:ext uri="{FF2B5EF4-FFF2-40B4-BE49-F238E27FC236}">
                      <a16:creationId xmlns:a16="http://schemas.microsoft.com/office/drawing/2014/main" id="{A602C6EF-ADE5-CC0D-37E8-B7A6F1EC6ADB}"/>
                    </a:ext>
                  </a:extLst>
                </p:cNvPr>
                <p:cNvSpPr/>
                <p:nvPr/>
              </p:nvSpPr>
              <p:spPr>
                <a:xfrm>
                  <a:off x="3301057" y="5171312"/>
                  <a:ext cx="18825" cy="18825"/>
                </a:xfrm>
                <a:custGeom>
                  <a:avLst/>
                  <a:gdLst>
                    <a:gd name="connsiteX0" fmla="*/ 16071 w 18825"/>
                    <a:gd name="connsiteY0" fmla="*/ 2755 h 18825"/>
                    <a:gd name="connsiteX1" fmla="*/ 2755 w 18825"/>
                    <a:gd name="connsiteY1" fmla="*/ 2755 h 18825"/>
                    <a:gd name="connsiteX2" fmla="*/ 2755 w 18825"/>
                    <a:gd name="connsiteY2" fmla="*/ 16071 h 18825"/>
                    <a:gd name="connsiteX3" fmla="*/ 16071 w 18825"/>
                    <a:gd name="connsiteY3" fmla="*/ 16071 h 18825"/>
                    <a:gd name="connsiteX4" fmla="*/ 16071 w 18825"/>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5">
                      <a:moveTo>
                        <a:pt x="16071" y="2755"/>
                      </a:moveTo>
                      <a:cubicBezTo>
                        <a:pt x="12398" y="-918"/>
                        <a:pt x="6428" y="-918"/>
                        <a:pt x="2755" y="2755"/>
                      </a:cubicBezTo>
                      <a:cubicBezTo>
                        <a:pt x="-918" y="6429"/>
                        <a:pt x="-918" y="12362"/>
                        <a:pt x="2755" y="16071"/>
                      </a:cubicBezTo>
                      <a:cubicBezTo>
                        <a:pt x="6428" y="19744"/>
                        <a:pt x="12398" y="19744"/>
                        <a:pt x="16071" y="16071"/>
                      </a:cubicBezTo>
                      <a:cubicBezTo>
                        <a:pt x="19744" y="12398"/>
                        <a:pt x="19744" y="6429"/>
                        <a:pt x="16071"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9" name="Freeform: Shape 1188">
                  <a:extLst>
                    <a:ext uri="{FF2B5EF4-FFF2-40B4-BE49-F238E27FC236}">
                      <a16:creationId xmlns:a16="http://schemas.microsoft.com/office/drawing/2014/main" id="{7848E379-A29C-B5C7-E2E5-3B70E93B8E57}"/>
                    </a:ext>
                  </a:extLst>
                </p:cNvPr>
                <p:cNvSpPr/>
                <p:nvPr/>
              </p:nvSpPr>
              <p:spPr>
                <a:xfrm>
                  <a:off x="3091217" y="4961473"/>
                  <a:ext cx="18790" cy="18826"/>
                </a:xfrm>
                <a:custGeom>
                  <a:avLst/>
                  <a:gdLst>
                    <a:gd name="connsiteX0" fmla="*/ 16071 w 18790"/>
                    <a:gd name="connsiteY0" fmla="*/ 2755 h 18826"/>
                    <a:gd name="connsiteX1" fmla="*/ 2755 w 18790"/>
                    <a:gd name="connsiteY1" fmla="*/ 2755 h 18826"/>
                    <a:gd name="connsiteX2" fmla="*/ 2755 w 18790"/>
                    <a:gd name="connsiteY2" fmla="*/ 16071 h 18826"/>
                    <a:gd name="connsiteX3" fmla="*/ 16035 w 18790"/>
                    <a:gd name="connsiteY3" fmla="*/ 16071 h 18826"/>
                    <a:gd name="connsiteX4" fmla="*/ 16035 w 18790"/>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6">
                      <a:moveTo>
                        <a:pt x="16071" y="2755"/>
                      </a:moveTo>
                      <a:cubicBezTo>
                        <a:pt x="12397" y="-918"/>
                        <a:pt x="6428" y="-918"/>
                        <a:pt x="2755" y="2755"/>
                      </a:cubicBezTo>
                      <a:cubicBezTo>
                        <a:pt x="-918" y="6429"/>
                        <a:pt x="-918" y="12398"/>
                        <a:pt x="2755" y="16071"/>
                      </a:cubicBezTo>
                      <a:cubicBezTo>
                        <a:pt x="6428" y="19744"/>
                        <a:pt x="12362" y="19744"/>
                        <a:pt x="16035" y="16071"/>
                      </a:cubicBezTo>
                      <a:cubicBezTo>
                        <a:pt x="19709" y="12398"/>
                        <a:pt x="19709" y="6464"/>
                        <a:pt x="1603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91" name="Freeform: Shape 1190">
              <a:extLst>
                <a:ext uri="{FF2B5EF4-FFF2-40B4-BE49-F238E27FC236}">
                  <a16:creationId xmlns:a16="http://schemas.microsoft.com/office/drawing/2014/main" id="{1888EFFF-7C89-79D9-2289-D0413901B7BD}"/>
                </a:ext>
              </a:extLst>
            </p:cNvPr>
            <p:cNvSpPr/>
            <p:nvPr/>
          </p:nvSpPr>
          <p:spPr>
            <a:xfrm>
              <a:off x="2795801" y="5167908"/>
              <a:ext cx="946267" cy="1430152"/>
            </a:xfrm>
            <a:custGeom>
              <a:avLst/>
              <a:gdLst>
                <a:gd name="connsiteX0" fmla="*/ 12146 w 946267"/>
                <a:gd name="connsiteY0" fmla="*/ 1423643 h 1423643"/>
                <a:gd name="connsiteX1" fmla="*/ 946268 w 946267"/>
                <a:gd name="connsiteY1" fmla="*/ 1423643 h 1423643"/>
                <a:gd name="connsiteX2" fmla="*/ 860015 w 946267"/>
                <a:gd name="connsiteY2" fmla="*/ 75317 h 1423643"/>
                <a:gd name="connsiteX3" fmla="*/ 92535 w 946267"/>
                <a:gd name="connsiteY3" fmla="*/ 10751 h 1423643"/>
                <a:gd name="connsiteX4" fmla="*/ 26238 w 946267"/>
                <a:gd name="connsiteY4" fmla="*/ 591739 h 1423643"/>
                <a:gd name="connsiteX5" fmla="*/ 12181 w 946267"/>
                <a:gd name="connsiteY5" fmla="*/ 1423643 h 142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267" h="1423643">
                  <a:moveTo>
                    <a:pt x="12146" y="1423643"/>
                  </a:moveTo>
                  <a:lnTo>
                    <a:pt x="946268" y="1423643"/>
                  </a:lnTo>
                  <a:cubicBezTo>
                    <a:pt x="906250" y="694945"/>
                    <a:pt x="867680" y="118726"/>
                    <a:pt x="860015" y="75317"/>
                  </a:cubicBezTo>
                  <a:cubicBezTo>
                    <a:pt x="838470" y="-46610"/>
                    <a:pt x="228802" y="17921"/>
                    <a:pt x="92535" y="10751"/>
                  </a:cubicBezTo>
                  <a:cubicBezTo>
                    <a:pt x="-43767" y="3581"/>
                    <a:pt x="4693" y="304830"/>
                    <a:pt x="26238" y="591739"/>
                  </a:cubicBezTo>
                  <a:cubicBezTo>
                    <a:pt x="31996" y="668702"/>
                    <a:pt x="24472" y="989978"/>
                    <a:pt x="12181" y="1423643"/>
                  </a:cubicBezTo>
                  <a:close/>
                </a:path>
              </a:pathLst>
            </a:custGeom>
            <a:solidFill>
              <a:srgbClr val="FA500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7" name="Graphic 1091">
            <a:extLst>
              <a:ext uri="{FF2B5EF4-FFF2-40B4-BE49-F238E27FC236}">
                <a16:creationId xmlns:a16="http://schemas.microsoft.com/office/drawing/2014/main" id="{66C65758-B33F-A9FE-A73C-0D6ED6AF9C27}"/>
              </a:ext>
            </a:extLst>
          </p:cNvPr>
          <p:cNvGrpSpPr/>
          <p:nvPr/>
        </p:nvGrpSpPr>
        <p:grpSpPr>
          <a:xfrm flipH="1">
            <a:off x="2053113" y="81024"/>
            <a:ext cx="1805196" cy="3917657"/>
            <a:chOff x="2183126" y="254268"/>
            <a:chExt cx="1711658" cy="3714660"/>
          </a:xfrm>
        </p:grpSpPr>
        <p:grpSp>
          <p:nvGrpSpPr>
            <p:cNvPr id="1208" name="Graphic 1091">
              <a:extLst>
                <a:ext uri="{FF2B5EF4-FFF2-40B4-BE49-F238E27FC236}">
                  <a16:creationId xmlns:a16="http://schemas.microsoft.com/office/drawing/2014/main" id="{91C06D4F-9248-FB48-EDD4-05206EBD3242}"/>
                </a:ext>
              </a:extLst>
            </p:cNvPr>
            <p:cNvGrpSpPr/>
            <p:nvPr/>
          </p:nvGrpSpPr>
          <p:grpSpPr>
            <a:xfrm>
              <a:off x="2292797" y="254303"/>
              <a:ext cx="1601988" cy="3714624"/>
              <a:chOff x="2292797" y="254303"/>
              <a:chExt cx="1601988" cy="3714624"/>
            </a:xfrm>
          </p:grpSpPr>
          <p:sp>
            <p:nvSpPr>
              <p:cNvPr id="1209" name="Freeform: Shape 1208">
                <a:extLst>
                  <a:ext uri="{FF2B5EF4-FFF2-40B4-BE49-F238E27FC236}">
                    <a16:creationId xmlns:a16="http://schemas.microsoft.com/office/drawing/2014/main" id="{099E76A0-B6A4-C787-19DB-240C88B1C041}"/>
                  </a:ext>
                </a:extLst>
              </p:cNvPr>
              <p:cNvSpPr/>
              <p:nvPr/>
            </p:nvSpPr>
            <p:spPr>
              <a:xfrm>
                <a:off x="2292797" y="254304"/>
                <a:ext cx="1592503" cy="3711094"/>
              </a:xfrm>
              <a:custGeom>
                <a:avLst/>
                <a:gdLst>
                  <a:gd name="connsiteX0" fmla="*/ 1255221 w 1592503"/>
                  <a:gd name="connsiteY0" fmla="*/ 2519379 h 3711094"/>
                  <a:gd name="connsiteX1" fmla="*/ 1151096 w 1592503"/>
                  <a:gd name="connsiteY1" fmla="*/ 2188708 h 3711094"/>
                  <a:gd name="connsiteX2" fmla="*/ 954926 w 1592503"/>
                  <a:gd name="connsiteY2" fmla="*/ 1838646 h 3711094"/>
                  <a:gd name="connsiteX3" fmla="*/ 892126 w 1592503"/>
                  <a:gd name="connsiteY3" fmla="*/ 1516382 h 3711094"/>
                  <a:gd name="connsiteX4" fmla="*/ 641103 w 1592503"/>
                  <a:gd name="connsiteY4" fmla="*/ 0 h 3711094"/>
                  <a:gd name="connsiteX5" fmla="*/ 0 w 1592503"/>
                  <a:gd name="connsiteY5" fmla="*/ 0 h 3711094"/>
                  <a:gd name="connsiteX6" fmla="*/ 286626 w 1592503"/>
                  <a:gd name="connsiteY6" fmla="*/ 1638732 h 3711094"/>
                  <a:gd name="connsiteX7" fmla="*/ 257028 w 1592503"/>
                  <a:gd name="connsiteY7" fmla="*/ 1999991 h 3711094"/>
                  <a:gd name="connsiteX8" fmla="*/ 62694 w 1592503"/>
                  <a:gd name="connsiteY8" fmla="*/ 2492077 h 3711094"/>
                  <a:gd name="connsiteX9" fmla="*/ 60857 w 1592503"/>
                  <a:gd name="connsiteY9" fmla="*/ 2855278 h 3711094"/>
                  <a:gd name="connsiteX10" fmla="*/ 89008 w 1592503"/>
                  <a:gd name="connsiteY10" fmla="*/ 3085568 h 3711094"/>
                  <a:gd name="connsiteX11" fmla="*/ 267906 w 1592503"/>
                  <a:gd name="connsiteY11" fmla="*/ 2906740 h 3711094"/>
                  <a:gd name="connsiteX12" fmla="*/ 312940 w 1592503"/>
                  <a:gd name="connsiteY12" fmla="*/ 2583310 h 3711094"/>
                  <a:gd name="connsiteX13" fmla="*/ 360411 w 1592503"/>
                  <a:gd name="connsiteY13" fmla="*/ 2617111 h 3711094"/>
                  <a:gd name="connsiteX14" fmla="*/ 521614 w 1592503"/>
                  <a:gd name="connsiteY14" fmla="*/ 3033964 h 3711094"/>
                  <a:gd name="connsiteX15" fmla="*/ 723223 w 1592503"/>
                  <a:gd name="connsiteY15" fmla="*/ 3676374 h 3711094"/>
                  <a:gd name="connsiteX16" fmla="*/ 783127 w 1592503"/>
                  <a:gd name="connsiteY16" fmla="*/ 3394835 h 3711094"/>
                  <a:gd name="connsiteX17" fmla="*/ 737387 w 1592503"/>
                  <a:gd name="connsiteY17" fmla="*/ 2872479 h 3711094"/>
                  <a:gd name="connsiteX18" fmla="*/ 898731 w 1592503"/>
                  <a:gd name="connsiteY18" fmla="*/ 3445943 h 3711094"/>
                  <a:gd name="connsiteX19" fmla="*/ 1055590 w 1592503"/>
                  <a:gd name="connsiteY19" fmla="*/ 3706821 h 3711094"/>
                  <a:gd name="connsiteX20" fmla="*/ 1075087 w 1592503"/>
                  <a:gd name="connsiteY20" fmla="*/ 3397236 h 3711094"/>
                  <a:gd name="connsiteX21" fmla="*/ 967076 w 1592503"/>
                  <a:gd name="connsiteY21" fmla="*/ 2835710 h 3711094"/>
                  <a:gd name="connsiteX22" fmla="*/ 1285420 w 1592503"/>
                  <a:gd name="connsiteY22" fmla="*/ 3489034 h 3711094"/>
                  <a:gd name="connsiteX23" fmla="*/ 1379585 w 1592503"/>
                  <a:gd name="connsiteY23" fmla="*/ 3396671 h 3711094"/>
                  <a:gd name="connsiteX24" fmla="*/ 1201110 w 1592503"/>
                  <a:gd name="connsiteY24" fmla="*/ 2923552 h 3711094"/>
                  <a:gd name="connsiteX25" fmla="*/ 1133754 w 1592503"/>
                  <a:gd name="connsiteY25" fmla="*/ 2677227 h 3711094"/>
                  <a:gd name="connsiteX26" fmla="*/ 1504690 w 1592503"/>
                  <a:gd name="connsiteY26" fmla="*/ 3145966 h 3711094"/>
                  <a:gd name="connsiteX27" fmla="*/ 1571199 w 1592503"/>
                  <a:gd name="connsiteY27" fmla="*/ 3023404 h 3711094"/>
                  <a:gd name="connsiteX28" fmla="*/ 1255257 w 1592503"/>
                  <a:gd name="connsiteY28" fmla="*/ 2519379 h 371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2503" h="3711094">
                    <a:moveTo>
                      <a:pt x="1255221" y="2519379"/>
                    </a:moveTo>
                    <a:cubicBezTo>
                      <a:pt x="1241340" y="2474875"/>
                      <a:pt x="1223751" y="2331439"/>
                      <a:pt x="1151096" y="2188708"/>
                    </a:cubicBezTo>
                    <a:cubicBezTo>
                      <a:pt x="1078442" y="2045978"/>
                      <a:pt x="971350" y="1905508"/>
                      <a:pt x="954926" y="1838646"/>
                    </a:cubicBezTo>
                    <a:cubicBezTo>
                      <a:pt x="944083" y="1794566"/>
                      <a:pt x="912435" y="1626052"/>
                      <a:pt x="892126" y="1516382"/>
                    </a:cubicBezTo>
                    <a:cubicBezTo>
                      <a:pt x="888206" y="1495260"/>
                      <a:pt x="777900" y="828196"/>
                      <a:pt x="641103" y="0"/>
                    </a:cubicBezTo>
                    <a:lnTo>
                      <a:pt x="0" y="0"/>
                    </a:lnTo>
                    <a:cubicBezTo>
                      <a:pt x="156894" y="894705"/>
                      <a:pt x="285284" y="1627712"/>
                      <a:pt x="286626" y="1638732"/>
                    </a:cubicBezTo>
                    <a:cubicBezTo>
                      <a:pt x="300896" y="1757021"/>
                      <a:pt x="307430" y="1860969"/>
                      <a:pt x="257028" y="1999991"/>
                    </a:cubicBezTo>
                    <a:cubicBezTo>
                      <a:pt x="194510" y="2172320"/>
                      <a:pt x="60928" y="2387916"/>
                      <a:pt x="62694" y="2492077"/>
                    </a:cubicBezTo>
                    <a:cubicBezTo>
                      <a:pt x="64460" y="2596201"/>
                      <a:pt x="50614" y="2763021"/>
                      <a:pt x="60857" y="2855278"/>
                    </a:cubicBezTo>
                    <a:cubicBezTo>
                      <a:pt x="71100" y="2947570"/>
                      <a:pt x="9819" y="3080517"/>
                      <a:pt x="89008" y="3085568"/>
                    </a:cubicBezTo>
                    <a:cubicBezTo>
                      <a:pt x="168161" y="3090583"/>
                      <a:pt x="266741" y="3024428"/>
                      <a:pt x="267906" y="2906740"/>
                    </a:cubicBezTo>
                    <a:cubicBezTo>
                      <a:pt x="269072" y="2789052"/>
                      <a:pt x="312940" y="2583310"/>
                      <a:pt x="312940" y="2583310"/>
                    </a:cubicBezTo>
                    <a:cubicBezTo>
                      <a:pt x="312940" y="2583310"/>
                      <a:pt x="315024" y="2549013"/>
                      <a:pt x="360411" y="2617111"/>
                    </a:cubicBezTo>
                    <a:cubicBezTo>
                      <a:pt x="405762" y="2685245"/>
                      <a:pt x="484633" y="2828681"/>
                      <a:pt x="521614" y="3033964"/>
                    </a:cubicBezTo>
                    <a:cubicBezTo>
                      <a:pt x="558630" y="3239247"/>
                      <a:pt x="605535" y="3693258"/>
                      <a:pt x="723223" y="3676374"/>
                    </a:cubicBezTo>
                    <a:cubicBezTo>
                      <a:pt x="845433" y="3658856"/>
                      <a:pt x="801812" y="3506553"/>
                      <a:pt x="783127" y="3394835"/>
                    </a:cubicBezTo>
                    <a:cubicBezTo>
                      <a:pt x="764407" y="3283080"/>
                      <a:pt x="703903" y="2797175"/>
                      <a:pt x="737387" y="2872479"/>
                    </a:cubicBezTo>
                    <a:cubicBezTo>
                      <a:pt x="770906" y="2947818"/>
                      <a:pt x="853132" y="3246453"/>
                      <a:pt x="898731" y="3445943"/>
                    </a:cubicBezTo>
                    <a:cubicBezTo>
                      <a:pt x="944330" y="3645434"/>
                      <a:pt x="957116" y="3732075"/>
                      <a:pt x="1055590" y="3706821"/>
                    </a:cubicBezTo>
                    <a:cubicBezTo>
                      <a:pt x="1154063" y="3681637"/>
                      <a:pt x="1114716" y="3540284"/>
                      <a:pt x="1075087" y="3397236"/>
                    </a:cubicBezTo>
                    <a:cubicBezTo>
                      <a:pt x="1035457" y="3254188"/>
                      <a:pt x="932604" y="2744053"/>
                      <a:pt x="967076" y="2835710"/>
                    </a:cubicBezTo>
                    <a:cubicBezTo>
                      <a:pt x="1001584" y="2927402"/>
                      <a:pt x="1217675" y="3489953"/>
                      <a:pt x="1285420" y="3489034"/>
                    </a:cubicBezTo>
                    <a:cubicBezTo>
                      <a:pt x="1353130" y="3488116"/>
                      <a:pt x="1402791" y="3451983"/>
                      <a:pt x="1379585" y="3396671"/>
                    </a:cubicBezTo>
                    <a:cubicBezTo>
                      <a:pt x="1356379" y="3341395"/>
                      <a:pt x="1243530" y="3020896"/>
                      <a:pt x="1201110" y="2923552"/>
                    </a:cubicBezTo>
                    <a:cubicBezTo>
                      <a:pt x="1158690" y="2826244"/>
                      <a:pt x="1108359" y="2637527"/>
                      <a:pt x="1133754" y="2677227"/>
                    </a:cubicBezTo>
                    <a:cubicBezTo>
                      <a:pt x="1249323" y="2858033"/>
                      <a:pt x="1461352" y="3115060"/>
                      <a:pt x="1504690" y="3145966"/>
                    </a:cubicBezTo>
                    <a:cubicBezTo>
                      <a:pt x="1552126" y="3179803"/>
                      <a:pt x="1630502" y="3114142"/>
                      <a:pt x="1571199" y="3023404"/>
                    </a:cubicBezTo>
                    <a:cubicBezTo>
                      <a:pt x="1496284" y="2908894"/>
                      <a:pt x="1281570" y="2603760"/>
                      <a:pt x="1255257" y="2519379"/>
                    </a:cubicBezTo>
                    <a:close/>
                  </a:path>
                </a:pathLst>
              </a:custGeom>
              <a:solidFill>
                <a:srgbClr val="F0D0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0" name="Freeform: Shape 1209">
                <a:extLst>
                  <a:ext uri="{FF2B5EF4-FFF2-40B4-BE49-F238E27FC236}">
                    <a16:creationId xmlns:a16="http://schemas.microsoft.com/office/drawing/2014/main" id="{0462C15B-B350-711D-2DAF-973E5B57C281}"/>
                  </a:ext>
                </a:extLst>
              </p:cNvPr>
              <p:cNvSpPr/>
              <p:nvPr/>
            </p:nvSpPr>
            <p:spPr>
              <a:xfrm>
                <a:off x="2334679" y="3141931"/>
                <a:ext cx="98404" cy="203461"/>
              </a:xfrm>
              <a:custGeom>
                <a:avLst/>
                <a:gdLst>
                  <a:gd name="connsiteX0" fmla="*/ 18692 w 98404"/>
                  <a:gd name="connsiteY0" fmla="*/ 357 h 203461"/>
                  <a:gd name="connsiteX1" fmla="*/ 97916 w 98404"/>
                  <a:gd name="connsiteY1" fmla="*/ 89930 h 203461"/>
                  <a:gd name="connsiteX2" fmla="*/ 59276 w 98404"/>
                  <a:gd name="connsiteY2" fmla="*/ 202390 h 203461"/>
                  <a:gd name="connsiteX3" fmla="*/ 502 w 98404"/>
                  <a:gd name="connsiteY3" fmla="*/ 175865 h 203461"/>
                  <a:gd name="connsiteX4" fmla="*/ 18728 w 98404"/>
                  <a:gd name="connsiteY4" fmla="*/ 321 h 20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4" h="203461">
                    <a:moveTo>
                      <a:pt x="18692" y="357"/>
                    </a:moveTo>
                    <a:cubicBezTo>
                      <a:pt x="50128" y="-4906"/>
                      <a:pt x="104097" y="49170"/>
                      <a:pt x="97916" y="89930"/>
                    </a:cubicBezTo>
                    <a:cubicBezTo>
                      <a:pt x="91311" y="133692"/>
                      <a:pt x="92689" y="198152"/>
                      <a:pt x="59276" y="202390"/>
                    </a:cubicBezTo>
                    <a:cubicBezTo>
                      <a:pt x="48574" y="205534"/>
                      <a:pt x="6401" y="203167"/>
                      <a:pt x="502" y="175865"/>
                    </a:cubicBezTo>
                    <a:cubicBezTo>
                      <a:pt x="-3595" y="162160"/>
                      <a:pt x="18728" y="321"/>
                      <a:pt x="18728" y="32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1" name="Freeform: Shape 1210">
                <a:extLst>
                  <a:ext uri="{FF2B5EF4-FFF2-40B4-BE49-F238E27FC236}">
                    <a16:creationId xmlns:a16="http://schemas.microsoft.com/office/drawing/2014/main" id="{FA033E38-81B5-27E9-6C2F-DE5F7905EDFC}"/>
                  </a:ext>
                </a:extLst>
              </p:cNvPr>
              <p:cNvSpPr/>
              <p:nvPr/>
            </p:nvSpPr>
            <p:spPr>
              <a:xfrm>
                <a:off x="2956525" y="3787196"/>
                <a:ext cx="127420" cy="150932"/>
              </a:xfrm>
              <a:custGeom>
                <a:avLst/>
                <a:gdLst>
                  <a:gd name="connsiteX0" fmla="*/ 3795 w 127420"/>
                  <a:gd name="connsiteY0" fmla="*/ 93327 h 150932"/>
                  <a:gd name="connsiteX1" fmla="*/ 47698 w 127420"/>
                  <a:gd name="connsiteY1" fmla="*/ 1528 h 150932"/>
                  <a:gd name="connsiteX2" fmla="*/ 117209 w 127420"/>
                  <a:gd name="connsiteY2" fmla="*/ 46456 h 150932"/>
                  <a:gd name="connsiteX3" fmla="*/ 88317 w 127420"/>
                  <a:gd name="connsiteY3" fmla="*/ 144788 h 150932"/>
                  <a:gd name="connsiteX4" fmla="*/ 15027 w 127420"/>
                  <a:gd name="connsiteY4" fmla="*/ 133662 h 150932"/>
                  <a:gd name="connsiteX5" fmla="*/ 3795 w 127420"/>
                  <a:gd name="connsiteY5" fmla="*/ 93327 h 15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32">
                    <a:moveTo>
                      <a:pt x="3795" y="93327"/>
                    </a:moveTo>
                    <a:cubicBezTo>
                      <a:pt x="-4329" y="44831"/>
                      <a:pt x="-3410" y="10076"/>
                      <a:pt x="47698" y="1528"/>
                    </a:cubicBezTo>
                    <a:cubicBezTo>
                      <a:pt x="98807" y="-7019"/>
                      <a:pt x="110993" y="21979"/>
                      <a:pt x="117209" y="46456"/>
                    </a:cubicBezTo>
                    <a:cubicBezTo>
                      <a:pt x="129042" y="93008"/>
                      <a:pt x="141086" y="130449"/>
                      <a:pt x="88317" y="144788"/>
                    </a:cubicBezTo>
                    <a:cubicBezTo>
                      <a:pt x="54374" y="154007"/>
                      <a:pt x="23045" y="154749"/>
                      <a:pt x="15027" y="133662"/>
                    </a:cubicBezTo>
                    <a:cubicBezTo>
                      <a:pt x="9835" y="119993"/>
                      <a:pt x="3795" y="93327"/>
                      <a:pt x="3795" y="9332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Freeform: Shape 1211">
                <a:extLst>
                  <a:ext uri="{FF2B5EF4-FFF2-40B4-BE49-F238E27FC236}">
                    <a16:creationId xmlns:a16="http://schemas.microsoft.com/office/drawing/2014/main" id="{A0684AB5-7363-A3F4-2336-9A04F2B0C399}"/>
                  </a:ext>
                </a:extLst>
              </p:cNvPr>
              <p:cNvSpPr/>
              <p:nvPr/>
            </p:nvSpPr>
            <p:spPr>
              <a:xfrm>
                <a:off x="3275646" y="3817951"/>
                <a:ext cx="127420" cy="150977"/>
              </a:xfrm>
              <a:custGeom>
                <a:avLst/>
                <a:gdLst>
                  <a:gd name="connsiteX0" fmla="*/ 3795 w 127420"/>
                  <a:gd name="connsiteY0" fmla="*/ 93336 h 150977"/>
                  <a:gd name="connsiteX1" fmla="*/ 47698 w 127420"/>
                  <a:gd name="connsiteY1" fmla="*/ 1538 h 150977"/>
                  <a:gd name="connsiteX2" fmla="*/ 117209 w 127420"/>
                  <a:gd name="connsiteY2" fmla="*/ 46501 h 150977"/>
                  <a:gd name="connsiteX3" fmla="*/ 88317 w 127420"/>
                  <a:gd name="connsiteY3" fmla="*/ 144834 h 150977"/>
                  <a:gd name="connsiteX4" fmla="*/ 15027 w 127420"/>
                  <a:gd name="connsiteY4" fmla="*/ 133708 h 150977"/>
                  <a:gd name="connsiteX5" fmla="*/ 3795 w 127420"/>
                  <a:gd name="connsiteY5" fmla="*/ 93372 h 1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77">
                    <a:moveTo>
                      <a:pt x="3795" y="93336"/>
                    </a:moveTo>
                    <a:cubicBezTo>
                      <a:pt x="-4329" y="44841"/>
                      <a:pt x="-3410" y="10086"/>
                      <a:pt x="47698" y="1538"/>
                    </a:cubicBezTo>
                    <a:cubicBezTo>
                      <a:pt x="98807" y="-7045"/>
                      <a:pt x="110993" y="21989"/>
                      <a:pt x="117209" y="46501"/>
                    </a:cubicBezTo>
                    <a:cubicBezTo>
                      <a:pt x="129042" y="93054"/>
                      <a:pt x="141086" y="130494"/>
                      <a:pt x="88317" y="144834"/>
                    </a:cubicBezTo>
                    <a:cubicBezTo>
                      <a:pt x="54374" y="154053"/>
                      <a:pt x="23045" y="154794"/>
                      <a:pt x="15027" y="133708"/>
                    </a:cubicBezTo>
                    <a:cubicBezTo>
                      <a:pt x="9835" y="120039"/>
                      <a:pt x="3795" y="93372"/>
                      <a:pt x="3795" y="9337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3" name="Freeform: Shape 1212">
                <a:extLst>
                  <a:ext uri="{FF2B5EF4-FFF2-40B4-BE49-F238E27FC236}">
                    <a16:creationId xmlns:a16="http://schemas.microsoft.com/office/drawing/2014/main" id="{775E6894-4391-B22E-04E1-297EA3180426}"/>
                  </a:ext>
                </a:extLst>
              </p:cNvPr>
              <p:cNvSpPr/>
              <p:nvPr/>
            </p:nvSpPr>
            <p:spPr>
              <a:xfrm>
                <a:off x="3552088" y="3604067"/>
                <a:ext cx="125417" cy="141469"/>
              </a:xfrm>
              <a:custGeom>
                <a:avLst/>
                <a:gdLst>
                  <a:gd name="connsiteX0" fmla="*/ 11577 w 125417"/>
                  <a:gd name="connsiteY0" fmla="*/ 96285 h 141469"/>
                  <a:gd name="connsiteX1" fmla="*/ 34889 w 125417"/>
                  <a:gd name="connsiteY1" fmla="*/ 5653 h 141469"/>
                  <a:gd name="connsiteX2" fmla="*/ 105600 w 125417"/>
                  <a:gd name="connsiteY2" fmla="*/ 33874 h 141469"/>
                  <a:gd name="connsiteX3" fmla="*/ 96982 w 125417"/>
                  <a:gd name="connsiteY3" fmla="*/ 127756 h 141469"/>
                  <a:gd name="connsiteX4" fmla="*/ 28849 w 125417"/>
                  <a:gd name="connsiteY4" fmla="*/ 130723 h 141469"/>
                  <a:gd name="connsiteX5" fmla="*/ 11542 w 125417"/>
                  <a:gd name="connsiteY5" fmla="*/ 96320 h 1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7" h="141469">
                    <a:moveTo>
                      <a:pt x="11577" y="96285"/>
                    </a:moveTo>
                    <a:cubicBezTo>
                      <a:pt x="-4388" y="53971"/>
                      <a:pt x="-9721" y="22465"/>
                      <a:pt x="34889" y="5653"/>
                    </a:cubicBezTo>
                    <a:cubicBezTo>
                      <a:pt x="79499" y="-11160"/>
                      <a:pt x="95640" y="12893"/>
                      <a:pt x="105600" y="33874"/>
                    </a:cubicBezTo>
                    <a:cubicBezTo>
                      <a:pt x="124568" y="73786"/>
                      <a:pt x="142051" y="105433"/>
                      <a:pt x="96982" y="127756"/>
                    </a:cubicBezTo>
                    <a:cubicBezTo>
                      <a:pt x="67984" y="142096"/>
                      <a:pt x="39869" y="148348"/>
                      <a:pt x="28849" y="130723"/>
                    </a:cubicBezTo>
                    <a:cubicBezTo>
                      <a:pt x="21750" y="119314"/>
                      <a:pt x="11542" y="96320"/>
                      <a:pt x="11542" y="96320"/>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Freeform: Shape 1213">
                <a:extLst>
                  <a:ext uri="{FF2B5EF4-FFF2-40B4-BE49-F238E27FC236}">
                    <a16:creationId xmlns:a16="http://schemas.microsoft.com/office/drawing/2014/main" id="{C6D0EBB1-A57A-CD95-DF5D-628343F2A3DD}"/>
                  </a:ext>
                </a:extLst>
              </p:cNvPr>
              <p:cNvSpPr/>
              <p:nvPr/>
            </p:nvSpPr>
            <p:spPr>
              <a:xfrm>
                <a:off x="3783163" y="3291116"/>
                <a:ext cx="111621" cy="117501"/>
              </a:xfrm>
              <a:custGeom>
                <a:avLst/>
                <a:gdLst>
                  <a:gd name="connsiteX0" fmla="*/ 21070 w 111621"/>
                  <a:gd name="connsiteY0" fmla="*/ 89126 h 117501"/>
                  <a:gd name="connsiteX1" fmla="*/ 19799 w 111621"/>
                  <a:gd name="connsiteY1" fmla="*/ 11810 h 117501"/>
                  <a:gd name="connsiteX2" fmla="*/ 82316 w 111621"/>
                  <a:gd name="connsiteY2" fmla="*/ 18803 h 117501"/>
                  <a:gd name="connsiteX3" fmla="*/ 96020 w 111621"/>
                  <a:gd name="connsiteY3" fmla="*/ 95449 h 117501"/>
                  <a:gd name="connsiteX4" fmla="*/ 42404 w 111621"/>
                  <a:gd name="connsiteY4" fmla="*/ 112720 h 117501"/>
                  <a:gd name="connsiteX5" fmla="*/ 21070 w 111621"/>
                  <a:gd name="connsiteY5" fmla="*/ 89091 h 1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1" h="117501">
                    <a:moveTo>
                      <a:pt x="21070" y="89126"/>
                    </a:moveTo>
                    <a:cubicBezTo>
                      <a:pt x="-899" y="58892"/>
                      <a:pt x="-12025" y="34980"/>
                      <a:pt x="19799" y="11810"/>
                    </a:cubicBezTo>
                    <a:cubicBezTo>
                      <a:pt x="51658" y="-11361"/>
                      <a:pt x="69777" y="4251"/>
                      <a:pt x="82316" y="18803"/>
                    </a:cubicBezTo>
                    <a:cubicBezTo>
                      <a:pt x="106157" y="46459"/>
                      <a:pt x="127032" y="67828"/>
                      <a:pt x="96020" y="95449"/>
                    </a:cubicBezTo>
                    <a:cubicBezTo>
                      <a:pt x="76064" y="113215"/>
                      <a:pt x="55013" y="124376"/>
                      <a:pt x="42404" y="112720"/>
                    </a:cubicBezTo>
                    <a:cubicBezTo>
                      <a:pt x="34245" y="105197"/>
                      <a:pt x="21070" y="89091"/>
                      <a:pt x="21070" y="8909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5" name="Freeform: Shape 1214">
              <a:extLst>
                <a:ext uri="{FF2B5EF4-FFF2-40B4-BE49-F238E27FC236}">
                  <a16:creationId xmlns:a16="http://schemas.microsoft.com/office/drawing/2014/main" id="{5D43EDB8-8EF9-38F7-5AF8-E5C41D9CE74B}"/>
                </a:ext>
              </a:extLst>
            </p:cNvPr>
            <p:cNvSpPr/>
            <p:nvPr/>
          </p:nvSpPr>
          <p:spPr>
            <a:xfrm rot="-570601">
              <a:off x="2507018" y="1705570"/>
              <a:ext cx="724459" cy="272568"/>
            </a:xfrm>
            <a:custGeom>
              <a:avLst/>
              <a:gdLst>
                <a:gd name="connsiteX0" fmla="*/ 0 w 724459"/>
                <a:gd name="connsiteY0" fmla="*/ 0 h 272568"/>
                <a:gd name="connsiteX1" fmla="*/ 724460 w 724459"/>
                <a:gd name="connsiteY1" fmla="*/ 0 h 272568"/>
                <a:gd name="connsiteX2" fmla="*/ 724460 w 724459"/>
                <a:gd name="connsiteY2" fmla="*/ 272569 h 272568"/>
                <a:gd name="connsiteX3" fmla="*/ 0 w 724459"/>
                <a:gd name="connsiteY3" fmla="*/ 272569 h 272568"/>
              </a:gdLst>
              <a:ahLst/>
              <a:cxnLst>
                <a:cxn ang="0">
                  <a:pos x="connsiteX0" y="connsiteY0"/>
                </a:cxn>
                <a:cxn ang="0">
                  <a:pos x="connsiteX1" y="connsiteY1"/>
                </a:cxn>
                <a:cxn ang="0">
                  <a:pos x="connsiteX2" y="connsiteY2"/>
                </a:cxn>
                <a:cxn ang="0">
                  <a:pos x="connsiteX3" y="connsiteY3"/>
                </a:cxn>
              </a:cxnLst>
              <a:rect l="l" t="t" r="r" b="b"/>
              <a:pathLst>
                <a:path w="724459" h="272568">
                  <a:moveTo>
                    <a:pt x="0" y="0"/>
                  </a:moveTo>
                  <a:lnTo>
                    <a:pt x="724460" y="0"/>
                  </a:lnTo>
                  <a:lnTo>
                    <a:pt x="724460" y="272569"/>
                  </a:lnTo>
                  <a:lnTo>
                    <a:pt x="0" y="272569"/>
                  </a:lnTo>
                  <a:close/>
                </a:path>
              </a:pathLst>
            </a:custGeom>
            <a:solidFill>
              <a:srgbClr val="78A8A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6" name="Freeform: Shape 1215">
              <a:extLst>
                <a:ext uri="{FF2B5EF4-FFF2-40B4-BE49-F238E27FC236}">
                  <a16:creationId xmlns:a16="http://schemas.microsoft.com/office/drawing/2014/main" id="{37D243EB-6471-B4BF-F84D-692F8379EB2A}"/>
                </a:ext>
              </a:extLst>
            </p:cNvPr>
            <p:cNvSpPr/>
            <p:nvPr/>
          </p:nvSpPr>
          <p:spPr>
            <a:xfrm>
              <a:off x="2183126" y="254268"/>
              <a:ext cx="1123512" cy="1681893"/>
            </a:xfrm>
            <a:custGeom>
              <a:avLst/>
              <a:gdLst>
                <a:gd name="connsiteX0" fmla="*/ 0 w 1123512"/>
                <a:gd name="connsiteY0" fmla="*/ 35 h 1681893"/>
                <a:gd name="connsiteX1" fmla="*/ 249610 w 1123512"/>
                <a:gd name="connsiteY1" fmla="*/ 1347973 h 1681893"/>
                <a:gd name="connsiteX2" fmla="*/ 377223 w 1123512"/>
                <a:gd name="connsiteY2" fmla="*/ 1675677 h 1681893"/>
                <a:gd name="connsiteX3" fmla="*/ 1123511 w 1123512"/>
                <a:gd name="connsiteY3" fmla="*/ 1485194 h 1681893"/>
                <a:gd name="connsiteX4" fmla="*/ 963898 w 1123512"/>
                <a:gd name="connsiteY4" fmla="*/ 0 h 1681893"/>
                <a:gd name="connsiteX5" fmla="*/ 0 w 1123512"/>
                <a:gd name="connsiteY5" fmla="*/ 0 h 16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512" h="1681893">
                  <a:moveTo>
                    <a:pt x="0" y="35"/>
                  </a:moveTo>
                  <a:cubicBezTo>
                    <a:pt x="134324" y="697086"/>
                    <a:pt x="240674" y="1250312"/>
                    <a:pt x="249610" y="1347973"/>
                  </a:cubicBezTo>
                  <a:cubicBezTo>
                    <a:pt x="275783" y="1634494"/>
                    <a:pt x="244030" y="1705276"/>
                    <a:pt x="377223" y="1675677"/>
                  </a:cubicBezTo>
                  <a:cubicBezTo>
                    <a:pt x="510452" y="1646079"/>
                    <a:pt x="1122416" y="1609028"/>
                    <a:pt x="1123511" y="1485194"/>
                  </a:cubicBezTo>
                  <a:cubicBezTo>
                    <a:pt x="1123900" y="1440478"/>
                    <a:pt x="1056967" y="801635"/>
                    <a:pt x="963898" y="0"/>
                  </a:cubicBezTo>
                  <a:lnTo>
                    <a:pt x="0" y="0"/>
                  </a:lnTo>
                  <a:close/>
                </a:path>
              </a:pathLst>
            </a:custGeom>
            <a:solidFill>
              <a:srgbClr val="54828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17" name="Graphic 1091">
            <a:extLst>
              <a:ext uri="{FF2B5EF4-FFF2-40B4-BE49-F238E27FC236}">
                <a16:creationId xmlns:a16="http://schemas.microsoft.com/office/drawing/2014/main" id="{0C1DE65D-1541-6BF5-EAA8-1DFC241A082D}"/>
              </a:ext>
            </a:extLst>
          </p:cNvPr>
          <p:cNvGrpSpPr/>
          <p:nvPr/>
        </p:nvGrpSpPr>
        <p:grpSpPr>
          <a:xfrm flipH="1">
            <a:off x="117741" y="3045957"/>
            <a:ext cx="3061384" cy="3728698"/>
            <a:chOff x="2827117" y="3065571"/>
            <a:chExt cx="2902756" cy="3535492"/>
          </a:xfrm>
        </p:grpSpPr>
        <p:grpSp>
          <p:nvGrpSpPr>
            <p:cNvPr id="1218" name="Graphic 1091">
              <a:extLst>
                <a:ext uri="{FF2B5EF4-FFF2-40B4-BE49-F238E27FC236}">
                  <a16:creationId xmlns:a16="http://schemas.microsoft.com/office/drawing/2014/main" id="{F8972F36-5824-9FB9-DC93-0E4C77CF5D42}"/>
                </a:ext>
              </a:extLst>
            </p:cNvPr>
            <p:cNvGrpSpPr/>
            <p:nvPr/>
          </p:nvGrpSpPr>
          <p:grpSpPr>
            <a:xfrm>
              <a:off x="2827117" y="3065571"/>
              <a:ext cx="2902721" cy="3525945"/>
              <a:chOff x="2827117" y="3065571"/>
              <a:chExt cx="2902721" cy="3525945"/>
            </a:xfrm>
          </p:grpSpPr>
          <p:sp>
            <p:nvSpPr>
              <p:cNvPr id="1219" name="Freeform: Shape 1218">
                <a:extLst>
                  <a:ext uri="{FF2B5EF4-FFF2-40B4-BE49-F238E27FC236}">
                    <a16:creationId xmlns:a16="http://schemas.microsoft.com/office/drawing/2014/main" id="{AAC0D07D-7771-FC5D-7C38-4D1474EFAB72}"/>
                  </a:ext>
                </a:extLst>
              </p:cNvPr>
              <p:cNvSpPr/>
              <p:nvPr/>
            </p:nvSpPr>
            <p:spPr>
              <a:xfrm>
                <a:off x="2838596" y="3074892"/>
                <a:ext cx="2891242" cy="3516623"/>
              </a:xfrm>
              <a:custGeom>
                <a:avLst/>
                <a:gdLst>
                  <a:gd name="connsiteX0" fmla="*/ 51259 w 2891242"/>
                  <a:gd name="connsiteY0" fmla="*/ 943310 h 3516623"/>
                  <a:gd name="connsiteX1" fmla="*/ 541932 w 2891242"/>
                  <a:gd name="connsiteY1" fmla="*/ 1279668 h 3516623"/>
                  <a:gd name="connsiteX2" fmla="*/ 769220 w 2891242"/>
                  <a:gd name="connsiteY2" fmla="*/ 1541428 h 3516623"/>
                  <a:gd name="connsiteX3" fmla="*/ 1088658 w 2891242"/>
                  <a:gd name="connsiteY3" fmla="*/ 1784293 h 3516623"/>
                  <a:gd name="connsiteX4" fmla="*/ 1274692 w 2891242"/>
                  <a:gd name="connsiteY4" fmla="*/ 2054777 h 3516623"/>
                  <a:gd name="connsiteX5" fmla="*/ 2219269 w 2891242"/>
                  <a:gd name="connsiteY5" fmla="*/ 3516624 h 3516623"/>
                  <a:gd name="connsiteX6" fmla="*/ 2891242 w 2891242"/>
                  <a:gd name="connsiteY6" fmla="*/ 3516624 h 3516623"/>
                  <a:gd name="connsiteX7" fmla="*/ 2891242 w 2891242"/>
                  <a:gd name="connsiteY7" fmla="*/ 3380040 h 3516623"/>
                  <a:gd name="connsiteX8" fmla="*/ 1781294 w 2891242"/>
                  <a:gd name="connsiteY8" fmla="*/ 1701289 h 3516623"/>
                  <a:gd name="connsiteX9" fmla="*/ 1664454 w 2891242"/>
                  <a:gd name="connsiteY9" fmla="*/ 1358185 h 3516623"/>
                  <a:gd name="connsiteX10" fmla="*/ 1646546 w 2891242"/>
                  <a:gd name="connsiteY10" fmla="*/ 829437 h 3516623"/>
                  <a:gd name="connsiteX11" fmla="*/ 1503427 w 2891242"/>
                  <a:gd name="connsiteY11" fmla="*/ 495622 h 3516623"/>
                  <a:gd name="connsiteX12" fmla="*/ 1385846 w 2891242"/>
                  <a:gd name="connsiteY12" fmla="*/ 295638 h 3516623"/>
                  <a:gd name="connsiteX13" fmla="*/ 1293023 w 2891242"/>
                  <a:gd name="connsiteY13" fmla="*/ 530943 h 3516623"/>
                  <a:gd name="connsiteX14" fmla="*/ 1380653 w 2891242"/>
                  <a:gd name="connsiteY14" fmla="*/ 845543 h 3516623"/>
                  <a:gd name="connsiteX15" fmla="*/ 1323646 w 2891242"/>
                  <a:gd name="connsiteY15" fmla="*/ 833428 h 3516623"/>
                  <a:gd name="connsiteX16" fmla="*/ 1009682 w 2891242"/>
                  <a:gd name="connsiteY16" fmla="*/ 515402 h 3516623"/>
                  <a:gd name="connsiteX17" fmla="*/ 568705 w 2891242"/>
                  <a:gd name="connsiteY17" fmla="*/ 6574 h 3516623"/>
                  <a:gd name="connsiteX18" fmla="*/ 625995 w 2891242"/>
                  <a:gd name="connsiteY18" fmla="*/ 288679 h 3516623"/>
                  <a:gd name="connsiteX19" fmla="*/ 876135 w 2891242"/>
                  <a:gd name="connsiteY19" fmla="*/ 749507 h 3516623"/>
                  <a:gd name="connsiteX20" fmla="*/ 499583 w 2891242"/>
                  <a:gd name="connsiteY20" fmla="*/ 287867 h 3516623"/>
                  <a:gd name="connsiteX21" fmla="*/ 251739 w 2891242"/>
                  <a:gd name="connsiteY21" fmla="*/ 111088 h 3516623"/>
                  <a:gd name="connsiteX22" fmla="*/ 357276 w 2891242"/>
                  <a:gd name="connsiteY22" fmla="*/ 402800 h 3516623"/>
                  <a:gd name="connsiteX23" fmla="*/ 680141 w 2891242"/>
                  <a:gd name="connsiteY23" fmla="*/ 874753 h 3516623"/>
                  <a:gd name="connsiteX24" fmla="*/ 127763 w 2891242"/>
                  <a:gd name="connsiteY24" fmla="*/ 402411 h 3516623"/>
                  <a:gd name="connsiteX25" fmla="*/ 78209 w 2891242"/>
                  <a:gd name="connsiteY25" fmla="*/ 524656 h 3516623"/>
                  <a:gd name="connsiteX26" fmla="*/ 430460 w 2891242"/>
                  <a:gd name="connsiteY26" fmla="*/ 887433 h 3516623"/>
                  <a:gd name="connsiteX27" fmla="*/ 590427 w 2891242"/>
                  <a:gd name="connsiteY27" fmla="*/ 1086500 h 3516623"/>
                  <a:gd name="connsiteX28" fmla="*/ 63409 w 2891242"/>
                  <a:gd name="connsiteY28" fmla="*/ 804465 h 3516623"/>
                  <a:gd name="connsiteX29" fmla="*/ 51259 w 2891242"/>
                  <a:gd name="connsiteY29" fmla="*/ 943346 h 35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1242" h="3516623">
                    <a:moveTo>
                      <a:pt x="51259" y="943310"/>
                    </a:moveTo>
                    <a:cubicBezTo>
                      <a:pt x="165592" y="1018473"/>
                      <a:pt x="484148" y="1212771"/>
                      <a:pt x="541932" y="1279668"/>
                    </a:cubicBezTo>
                    <a:cubicBezTo>
                      <a:pt x="572414" y="1314953"/>
                      <a:pt x="645739" y="1439493"/>
                      <a:pt x="769220" y="1541428"/>
                    </a:cubicBezTo>
                    <a:cubicBezTo>
                      <a:pt x="892736" y="1643399"/>
                      <a:pt x="1046945" y="1729510"/>
                      <a:pt x="1088658" y="1784293"/>
                    </a:cubicBezTo>
                    <a:cubicBezTo>
                      <a:pt x="1116173" y="1820425"/>
                      <a:pt x="1212351" y="1962308"/>
                      <a:pt x="1274692" y="2054777"/>
                    </a:cubicBezTo>
                    <a:cubicBezTo>
                      <a:pt x="1288749" y="2075616"/>
                      <a:pt x="1728031" y="2755784"/>
                      <a:pt x="2219269" y="3516624"/>
                    </a:cubicBezTo>
                    <a:lnTo>
                      <a:pt x="2891242" y="3516624"/>
                    </a:lnTo>
                    <a:lnTo>
                      <a:pt x="2891242" y="3380040"/>
                    </a:lnTo>
                    <a:cubicBezTo>
                      <a:pt x="2325266" y="2524717"/>
                      <a:pt x="1788111" y="1712945"/>
                      <a:pt x="1781294" y="1701289"/>
                    </a:cubicBezTo>
                    <a:cubicBezTo>
                      <a:pt x="1721073" y="1598471"/>
                      <a:pt x="1673602" y="1505755"/>
                      <a:pt x="1664454" y="1358185"/>
                    </a:cubicBezTo>
                    <a:cubicBezTo>
                      <a:pt x="1653081" y="1175225"/>
                      <a:pt x="1689673" y="924237"/>
                      <a:pt x="1646546" y="829437"/>
                    </a:cubicBezTo>
                    <a:cubicBezTo>
                      <a:pt x="1603420" y="734672"/>
                      <a:pt x="1549627" y="576153"/>
                      <a:pt x="1503427" y="495622"/>
                    </a:cubicBezTo>
                    <a:cubicBezTo>
                      <a:pt x="1457264" y="415056"/>
                      <a:pt x="1460443" y="268688"/>
                      <a:pt x="1385846" y="295638"/>
                    </a:cubicBezTo>
                    <a:cubicBezTo>
                      <a:pt x="1311249" y="322587"/>
                      <a:pt x="1247177" y="422544"/>
                      <a:pt x="1293023" y="530943"/>
                    </a:cubicBezTo>
                    <a:cubicBezTo>
                      <a:pt x="1338834" y="639342"/>
                      <a:pt x="1380653" y="845543"/>
                      <a:pt x="1380653" y="845543"/>
                    </a:cubicBezTo>
                    <a:cubicBezTo>
                      <a:pt x="1380653" y="845543"/>
                      <a:pt x="1392380" y="877826"/>
                      <a:pt x="1323646" y="833428"/>
                    </a:cubicBezTo>
                    <a:cubicBezTo>
                      <a:pt x="1254912" y="789030"/>
                      <a:pt x="1125427" y="688896"/>
                      <a:pt x="1009682" y="515402"/>
                    </a:cubicBezTo>
                    <a:cubicBezTo>
                      <a:pt x="893936" y="341872"/>
                      <a:pt x="669898" y="-55802"/>
                      <a:pt x="568705" y="6574"/>
                    </a:cubicBezTo>
                    <a:cubicBezTo>
                      <a:pt x="463591" y="71352"/>
                      <a:pt x="564290" y="193667"/>
                      <a:pt x="625995" y="288679"/>
                    </a:cubicBezTo>
                    <a:cubicBezTo>
                      <a:pt x="687700" y="383692"/>
                      <a:pt x="936886" y="805243"/>
                      <a:pt x="876135" y="749507"/>
                    </a:cubicBezTo>
                    <a:cubicBezTo>
                      <a:pt x="815383" y="693771"/>
                      <a:pt x="620944" y="452637"/>
                      <a:pt x="499583" y="287867"/>
                    </a:cubicBezTo>
                    <a:cubicBezTo>
                      <a:pt x="378221" y="123097"/>
                      <a:pt x="331987" y="48711"/>
                      <a:pt x="251739" y="111088"/>
                    </a:cubicBezTo>
                    <a:cubicBezTo>
                      <a:pt x="171490" y="173464"/>
                      <a:pt x="263924" y="287408"/>
                      <a:pt x="357276" y="402800"/>
                    </a:cubicBezTo>
                    <a:cubicBezTo>
                      <a:pt x="450628" y="518192"/>
                      <a:pt x="748310" y="945076"/>
                      <a:pt x="680141" y="874753"/>
                    </a:cubicBezTo>
                    <a:cubicBezTo>
                      <a:pt x="611937" y="804395"/>
                      <a:pt x="189539" y="374614"/>
                      <a:pt x="127763" y="402411"/>
                    </a:cubicBezTo>
                    <a:cubicBezTo>
                      <a:pt x="66023" y="430244"/>
                      <a:pt x="34906" y="483190"/>
                      <a:pt x="78209" y="524656"/>
                    </a:cubicBezTo>
                    <a:cubicBezTo>
                      <a:pt x="121512" y="566122"/>
                      <a:pt x="352755" y="815061"/>
                      <a:pt x="430460" y="887433"/>
                    </a:cubicBezTo>
                    <a:cubicBezTo>
                      <a:pt x="508130" y="959805"/>
                      <a:pt x="629527" y="1112778"/>
                      <a:pt x="590427" y="1086500"/>
                    </a:cubicBezTo>
                    <a:cubicBezTo>
                      <a:pt x="412341" y="966728"/>
                      <a:pt x="115472" y="815520"/>
                      <a:pt x="63409" y="804465"/>
                    </a:cubicBezTo>
                    <a:cubicBezTo>
                      <a:pt x="6437" y="792350"/>
                      <a:pt x="-39267" y="883831"/>
                      <a:pt x="51259" y="943346"/>
                    </a:cubicBezTo>
                    <a:close/>
                  </a:path>
                </a:pathLst>
              </a:custGeom>
              <a:solidFill>
                <a:srgbClr val="926D5A"/>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Freeform: Shape 1219">
                <a:extLst>
                  <a:ext uri="{FF2B5EF4-FFF2-40B4-BE49-F238E27FC236}">
                    <a16:creationId xmlns:a16="http://schemas.microsoft.com/office/drawing/2014/main" id="{9D160CC3-C122-BC3B-8B91-A9C3426D9E2E}"/>
                  </a:ext>
                </a:extLst>
              </p:cNvPr>
              <p:cNvSpPr/>
              <p:nvPr/>
            </p:nvSpPr>
            <p:spPr>
              <a:xfrm>
                <a:off x="4198538" y="3359912"/>
                <a:ext cx="130734" cy="185646"/>
              </a:xfrm>
              <a:custGeom>
                <a:avLst/>
                <a:gdLst>
                  <a:gd name="connsiteX0" fmla="*/ 130735 w 130734"/>
                  <a:gd name="connsiteY0" fmla="*/ 180404 h 185646"/>
                  <a:gd name="connsiteX1" fmla="*/ 22336 w 130734"/>
                  <a:gd name="connsiteY1" fmla="*/ 129825 h 185646"/>
                  <a:gd name="connsiteX2" fmla="*/ 12976 w 130734"/>
                  <a:gd name="connsiteY2" fmla="*/ 11289 h 185646"/>
                  <a:gd name="connsiteX3" fmla="*/ 77472 w 130734"/>
                  <a:gd name="connsiteY3" fmla="*/ 12172 h 185646"/>
                  <a:gd name="connsiteX4" fmla="*/ 130735 w 130734"/>
                  <a:gd name="connsiteY4" fmla="*/ 180404 h 18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4" h="185646">
                    <a:moveTo>
                      <a:pt x="130735" y="180404"/>
                    </a:moveTo>
                    <a:cubicBezTo>
                      <a:pt x="103998" y="197781"/>
                      <a:pt x="32968" y="169666"/>
                      <a:pt x="22336" y="129825"/>
                    </a:cubicBezTo>
                    <a:cubicBezTo>
                      <a:pt x="10963" y="87051"/>
                      <a:pt x="-15987" y="28490"/>
                      <a:pt x="12976" y="11289"/>
                    </a:cubicBezTo>
                    <a:cubicBezTo>
                      <a:pt x="21524" y="4119"/>
                      <a:pt x="61154" y="-10504"/>
                      <a:pt x="77472" y="12172"/>
                    </a:cubicBezTo>
                    <a:cubicBezTo>
                      <a:pt x="86690" y="23086"/>
                      <a:pt x="130735" y="180404"/>
                      <a:pt x="130735" y="18040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Freeform: Shape 1220">
                <a:extLst>
                  <a:ext uri="{FF2B5EF4-FFF2-40B4-BE49-F238E27FC236}">
                    <a16:creationId xmlns:a16="http://schemas.microsoft.com/office/drawing/2014/main" id="{2953179E-0DE9-521F-DFC0-68FB24EEF40E}"/>
                  </a:ext>
                </a:extLst>
              </p:cNvPr>
              <p:cNvSpPr/>
              <p:nvPr/>
            </p:nvSpPr>
            <p:spPr>
              <a:xfrm>
                <a:off x="3357794" y="3065571"/>
                <a:ext cx="145176" cy="154843"/>
              </a:xfrm>
              <a:custGeom>
                <a:avLst/>
                <a:gdLst>
                  <a:gd name="connsiteX0" fmla="*/ 120572 w 145176"/>
                  <a:gd name="connsiteY0" fmla="*/ 39666 h 154843"/>
                  <a:gd name="connsiteX1" fmla="*/ 116864 w 145176"/>
                  <a:gd name="connsiteY1" fmla="*/ 141354 h 154843"/>
                  <a:gd name="connsiteX2" fmla="*/ 35202 w 145176"/>
                  <a:gd name="connsiteY2" fmla="*/ 127862 h 154843"/>
                  <a:gd name="connsiteX3" fmla="*/ 22487 w 145176"/>
                  <a:gd name="connsiteY3" fmla="*/ 26174 h 154843"/>
                  <a:gd name="connsiteX4" fmla="*/ 94152 w 145176"/>
                  <a:gd name="connsiteY4" fmla="*/ 7171 h 154843"/>
                  <a:gd name="connsiteX5" fmla="*/ 120572 w 145176"/>
                  <a:gd name="connsiteY5" fmla="*/ 39701 h 1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76" h="154843">
                    <a:moveTo>
                      <a:pt x="120572" y="39666"/>
                    </a:moveTo>
                    <a:cubicBezTo>
                      <a:pt x="147345" y="80885"/>
                      <a:pt x="160343" y="113133"/>
                      <a:pt x="116864" y="141354"/>
                    </a:cubicBezTo>
                    <a:cubicBezTo>
                      <a:pt x="73419" y="169575"/>
                      <a:pt x="50673" y="147818"/>
                      <a:pt x="35202" y="127862"/>
                    </a:cubicBezTo>
                    <a:cubicBezTo>
                      <a:pt x="5780" y="89892"/>
                      <a:pt x="-20180" y="60329"/>
                      <a:pt x="22487" y="26174"/>
                    </a:cubicBezTo>
                    <a:cubicBezTo>
                      <a:pt x="49931" y="4204"/>
                      <a:pt x="78364" y="-8970"/>
                      <a:pt x="94152" y="7171"/>
                    </a:cubicBezTo>
                    <a:cubicBezTo>
                      <a:pt x="104360" y="17626"/>
                      <a:pt x="120572" y="39701"/>
                      <a:pt x="120572" y="39701"/>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Shape 1221">
                <a:extLst>
                  <a:ext uri="{FF2B5EF4-FFF2-40B4-BE49-F238E27FC236}">
                    <a16:creationId xmlns:a16="http://schemas.microsoft.com/office/drawing/2014/main" id="{614851D1-4A96-1681-9599-4D0BEEE5CABB}"/>
                  </a:ext>
                </a:extLst>
              </p:cNvPr>
              <p:cNvSpPr/>
              <p:nvPr/>
            </p:nvSpPr>
            <p:spPr>
              <a:xfrm>
                <a:off x="3052931" y="3164503"/>
                <a:ext cx="145122" cy="154877"/>
              </a:xfrm>
              <a:custGeom>
                <a:avLst/>
                <a:gdLst>
                  <a:gd name="connsiteX0" fmla="*/ 120513 w 145122"/>
                  <a:gd name="connsiteY0" fmla="*/ 39701 h 154877"/>
                  <a:gd name="connsiteX1" fmla="*/ 116840 w 145122"/>
                  <a:gd name="connsiteY1" fmla="*/ 141389 h 154877"/>
                  <a:gd name="connsiteX2" fmla="*/ 35179 w 145122"/>
                  <a:gd name="connsiteY2" fmla="*/ 127862 h 154877"/>
                  <a:gd name="connsiteX3" fmla="*/ 22498 w 145122"/>
                  <a:gd name="connsiteY3" fmla="*/ 26174 h 154877"/>
                  <a:gd name="connsiteX4" fmla="*/ 94164 w 145122"/>
                  <a:gd name="connsiteY4" fmla="*/ 7171 h 154877"/>
                  <a:gd name="connsiteX5" fmla="*/ 120548 w 145122"/>
                  <a:gd name="connsiteY5" fmla="*/ 39666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22" h="154877">
                    <a:moveTo>
                      <a:pt x="120513" y="39701"/>
                    </a:moveTo>
                    <a:cubicBezTo>
                      <a:pt x="147286" y="80920"/>
                      <a:pt x="160284" y="113168"/>
                      <a:pt x="116840" y="141389"/>
                    </a:cubicBezTo>
                    <a:cubicBezTo>
                      <a:pt x="73395" y="169611"/>
                      <a:pt x="50649" y="147853"/>
                      <a:pt x="35179" y="127862"/>
                    </a:cubicBezTo>
                    <a:cubicBezTo>
                      <a:pt x="5756" y="89892"/>
                      <a:pt x="-20169" y="60329"/>
                      <a:pt x="22498" y="26174"/>
                    </a:cubicBezTo>
                    <a:cubicBezTo>
                      <a:pt x="49942" y="4204"/>
                      <a:pt x="78375" y="-8970"/>
                      <a:pt x="94164" y="7171"/>
                    </a:cubicBezTo>
                    <a:cubicBezTo>
                      <a:pt x="104371" y="17626"/>
                      <a:pt x="120548" y="39666"/>
                      <a:pt x="120548" y="3966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Freeform: Shape 1222">
                <a:extLst>
                  <a:ext uri="{FF2B5EF4-FFF2-40B4-BE49-F238E27FC236}">
                    <a16:creationId xmlns:a16="http://schemas.microsoft.com/office/drawing/2014/main" id="{04AD0A2A-B968-2F88-D706-4747E79DDC85}"/>
                  </a:ext>
                </a:extLst>
              </p:cNvPr>
              <p:cNvSpPr/>
              <p:nvPr/>
            </p:nvSpPr>
            <p:spPr>
              <a:xfrm>
                <a:off x="2891733" y="3482505"/>
                <a:ext cx="138526" cy="140522"/>
              </a:xfrm>
              <a:custGeom>
                <a:avLst/>
                <a:gdLst>
                  <a:gd name="connsiteX0" fmla="*/ 105108 w 138526"/>
                  <a:gd name="connsiteY0" fmla="*/ 28423 h 140522"/>
                  <a:gd name="connsiteX1" fmla="*/ 119837 w 138526"/>
                  <a:gd name="connsiteY1" fmla="*/ 120857 h 140522"/>
                  <a:gd name="connsiteX2" fmla="*/ 43757 w 138526"/>
                  <a:gd name="connsiteY2" fmla="*/ 123188 h 140522"/>
                  <a:gd name="connsiteX3" fmla="*/ 14229 w 138526"/>
                  <a:gd name="connsiteY3" fmla="*/ 33686 h 140522"/>
                  <a:gd name="connsiteX4" fmla="*/ 75510 w 138526"/>
                  <a:gd name="connsiteY4" fmla="*/ 3840 h 140522"/>
                  <a:gd name="connsiteX5" fmla="*/ 105108 w 138526"/>
                  <a:gd name="connsiteY5" fmla="*/ 28494 h 1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26" h="140522">
                    <a:moveTo>
                      <a:pt x="105108" y="28423"/>
                    </a:moveTo>
                    <a:cubicBezTo>
                      <a:pt x="136579" y="60883"/>
                      <a:pt x="154063" y="87656"/>
                      <a:pt x="119837" y="120857"/>
                    </a:cubicBezTo>
                    <a:cubicBezTo>
                      <a:pt x="85647" y="154059"/>
                      <a:pt x="61276" y="138447"/>
                      <a:pt x="43757" y="123188"/>
                    </a:cubicBezTo>
                    <a:cubicBezTo>
                      <a:pt x="10449" y="94155"/>
                      <a:pt x="-18196" y="72080"/>
                      <a:pt x="14229" y="33686"/>
                    </a:cubicBezTo>
                    <a:cubicBezTo>
                      <a:pt x="35103" y="8962"/>
                      <a:pt x="58415" y="-7957"/>
                      <a:pt x="75510" y="3840"/>
                    </a:cubicBezTo>
                    <a:cubicBezTo>
                      <a:pt x="86600" y="11469"/>
                      <a:pt x="105108" y="28494"/>
                      <a:pt x="105108" y="2849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4" name="Freeform: Shape 1223">
                <a:extLst>
                  <a:ext uri="{FF2B5EF4-FFF2-40B4-BE49-F238E27FC236}">
                    <a16:creationId xmlns:a16="http://schemas.microsoft.com/office/drawing/2014/main" id="{D0C28A63-6CAE-CE65-A654-118A5EEC2255}"/>
                  </a:ext>
                </a:extLst>
              </p:cNvPr>
              <p:cNvSpPr/>
              <p:nvPr/>
            </p:nvSpPr>
            <p:spPr>
              <a:xfrm>
                <a:off x="2827117" y="3886214"/>
                <a:ext cx="116665" cy="109963"/>
              </a:xfrm>
              <a:custGeom>
                <a:avLst/>
                <a:gdLst>
                  <a:gd name="connsiteX0" fmla="*/ 76655 w 116665"/>
                  <a:gd name="connsiteY0" fmla="*/ 14159 h 109963"/>
                  <a:gd name="connsiteX1" fmla="*/ 108620 w 116665"/>
                  <a:gd name="connsiteY1" fmla="*/ 84553 h 109963"/>
                  <a:gd name="connsiteX2" fmla="*/ 48504 w 116665"/>
                  <a:gd name="connsiteY2" fmla="*/ 103061 h 109963"/>
                  <a:gd name="connsiteX3" fmla="*/ 5378 w 116665"/>
                  <a:gd name="connsiteY3" fmla="*/ 38212 h 109963"/>
                  <a:gd name="connsiteX4" fmla="*/ 47656 w 116665"/>
                  <a:gd name="connsiteY4" fmla="*/ 1020 h 109963"/>
                  <a:gd name="connsiteX5" fmla="*/ 76619 w 116665"/>
                  <a:gd name="connsiteY5" fmla="*/ 14159 h 1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65" h="109963">
                    <a:moveTo>
                      <a:pt x="76655" y="14159"/>
                    </a:moveTo>
                    <a:cubicBezTo>
                      <a:pt x="108867" y="33127"/>
                      <a:pt x="128611" y="50645"/>
                      <a:pt x="108620" y="84553"/>
                    </a:cubicBezTo>
                    <a:cubicBezTo>
                      <a:pt x="88628" y="118496"/>
                      <a:pt x="65811" y="111397"/>
                      <a:pt x="48504" y="103061"/>
                    </a:cubicBezTo>
                    <a:cubicBezTo>
                      <a:pt x="15621" y="87202"/>
                      <a:pt x="-12035" y="75935"/>
                      <a:pt x="5378" y="38212"/>
                    </a:cubicBezTo>
                    <a:cubicBezTo>
                      <a:pt x="16610" y="13947"/>
                      <a:pt x="31444" y="-4631"/>
                      <a:pt x="47656" y="1020"/>
                    </a:cubicBezTo>
                    <a:cubicBezTo>
                      <a:pt x="58147" y="4658"/>
                      <a:pt x="76619" y="14159"/>
                      <a:pt x="76619" y="14159"/>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5" name="Freeform: Shape 1224">
              <a:extLst>
                <a:ext uri="{FF2B5EF4-FFF2-40B4-BE49-F238E27FC236}">
                  <a16:creationId xmlns:a16="http://schemas.microsoft.com/office/drawing/2014/main" id="{95E0A4E6-7E64-F02E-42C0-7CDC2C86420E}"/>
                </a:ext>
              </a:extLst>
            </p:cNvPr>
            <p:cNvSpPr/>
            <p:nvPr/>
          </p:nvSpPr>
          <p:spPr>
            <a:xfrm>
              <a:off x="4055626" y="4649850"/>
              <a:ext cx="1674247" cy="1951213"/>
            </a:xfrm>
            <a:custGeom>
              <a:avLst/>
              <a:gdLst>
                <a:gd name="connsiteX0" fmla="*/ 811084 w 1674247"/>
                <a:gd name="connsiteY0" fmla="*/ 1941703 h 1941702"/>
                <a:gd name="connsiteX1" fmla="*/ 1674248 w 1674247"/>
                <a:gd name="connsiteY1" fmla="*/ 1941703 h 1941702"/>
                <a:gd name="connsiteX2" fmla="*/ 1674248 w 1674247"/>
                <a:gd name="connsiteY2" fmla="*/ 1479992 h 1941702"/>
                <a:gd name="connsiteX3" fmla="*/ 859226 w 1674247"/>
                <a:gd name="connsiteY3" fmla="*/ 280012 h 1941702"/>
                <a:gd name="connsiteX4" fmla="*/ 611559 w 1674247"/>
                <a:gd name="connsiteY4" fmla="*/ 30331 h 1941702"/>
                <a:gd name="connsiteX5" fmla="*/ 3021 w 1674247"/>
                <a:gd name="connsiteY5" fmla="*/ 502461 h 1941702"/>
                <a:gd name="connsiteX6" fmla="*/ 811084 w 1674247"/>
                <a:gd name="connsiteY6" fmla="*/ 1941703 h 19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247" h="1941702">
                  <a:moveTo>
                    <a:pt x="811084" y="1941703"/>
                  </a:moveTo>
                  <a:lnTo>
                    <a:pt x="1674248" y="1941703"/>
                  </a:lnTo>
                  <a:lnTo>
                    <a:pt x="1674248" y="1479992"/>
                  </a:lnTo>
                  <a:cubicBezTo>
                    <a:pt x="1260856" y="880497"/>
                    <a:pt x="912136" y="376614"/>
                    <a:pt x="859226" y="280012"/>
                  </a:cubicBezTo>
                  <a:cubicBezTo>
                    <a:pt x="721017" y="27647"/>
                    <a:pt x="721935" y="-49917"/>
                    <a:pt x="611559" y="30331"/>
                  </a:cubicBezTo>
                  <a:cubicBezTo>
                    <a:pt x="501182" y="110580"/>
                    <a:pt x="-45333" y="388481"/>
                    <a:pt x="3021" y="502461"/>
                  </a:cubicBezTo>
                  <a:cubicBezTo>
                    <a:pt x="23083" y="549791"/>
                    <a:pt x="383670" y="1198523"/>
                    <a:pt x="811084" y="1941703"/>
                  </a:cubicBezTo>
                  <a:close/>
                </a:path>
              </a:pathLst>
            </a:custGeom>
            <a:solidFill>
              <a:srgbClr val="E58A0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Shape 1225">
              <a:extLst>
                <a:ext uri="{FF2B5EF4-FFF2-40B4-BE49-F238E27FC236}">
                  <a16:creationId xmlns:a16="http://schemas.microsoft.com/office/drawing/2014/main" id="{8135B89E-AD35-1C6E-F671-69937EF617FA}"/>
                </a:ext>
              </a:extLst>
            </p:cNvPr>
            <p:cNvSpPr/>
            <p:nvPr/>
          </p:nvSpPr>
          <p:spPr>
            <a:xfrm>
              <a:off x="4000217" y="4619338"/>
              <a:ext cx="956190" cy="831808"/>
            </a:xfrm>
            <a:custGeom>
              <a:avLst/>
              <a:gdLst>
                <a:gd name="connsiteX0" fmla="*/ 713414 w 956190"/>
                <a:gd name="connsiteY0" fmla="*/ 691 h 831808"/>
                <a:gd name="connsiteX1" fmla="*/ 257 w 956190"/>
                <a:gd name="connsiteY1" fmla="*/ 489457 h 831808"/>
                <a:gd name="connsiteX2" fmla="*/ 132427 w 956190"/>
                <a:gd name="connsiteY2" fmla="*/ 831254 h 831808"/>
                <a:gd name="connsiteX3" fmla="*/ 591240 w 956190"/>
                <a:gd name="connsiteY3" fmla="*/ 563242 h 831808"/>
                <a:gd name="connsiteX4" fmla="*/ 955360 w 956190"/>
                <a:gd name="connsiteY4" fmla="*/ 313949 h 831808"/>
                <a:gd name="connsiteX5" fmla="*/ 804365 w 956190"/>
                <a:gd name="connsiteY5" fmla="*/ 48515 h 831808"/>
                <a:gd name="connsiteX6" fmla="*/ 713414 w 956190"/>
                <a:gd name="connsiteY6" fmla="*/ 691 h 8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90" h="831808">
                  <a:moveTo>
                    <a:pt x="713414" y="691"/>
                  </a:moveTo>
                  <a:cubicBezTo>
                    <a:pt x="569200" y="81505"/>
                    <a:pt x="-14012" y="434604"/>
                    <a:pt x="257" y="489457"/>
                  </a:cubicBezTo>
                  <a:cubicBezTo>
                    <a:pt x="14527" y="544345"/>
                    <a:pt x="98731" y="818927"/>
                    <a:pt x="132427" y="831254"/>
                  </a:cubicBezTo>
                  <a:cubicBezTo>
                    <a:pt x="166087" y="843616"/>
                    <a:pt x="456952" y="646174"/>
                    <a:pt x="591240" y="563242"/>
                  </a:cubicBezTo>
                  <a:cubicBezTo>
                    <a:pt x="725565" y="480309"/>
                    <a:pt x="972314" y="392749"/>
                    <a:pt x="955360" y="313949"/>
                  </a:cubicBezTo>
                  <a:cubicBezTo>
                    <a:pt x="938406" y="235149"/>
                    <a:pt x="833504" y="106547"/>
                    <a:pt x="804365" y="48515"/>
                  </a:cubicBezTo>
                  <a:cubicBezTo>
                    <a:pt x="775225" y="-9516"/>
                    <a:pt x="713414" y="691"/>
                    <a:pt x="713414" y="691"/>
                  </a:cubicBezTo>
                  <a:close/>
                </a:path>
              </a:pathLst>
            </a:custGeom>
            <a:solidFill>
              <a:srgbClr val="F49B2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8" name="TextBox 1087">
            <a:extLst>
              <a:ext uri="{FF2B5EF4-FFF2-40B4-BE49-F238E27FC236}">
                <a16:creationId xmlns:a16="http://schemas.microsoft.com/office/drawing/2014/main" id="{3291884F-E76E-99F0-E355-EC559ECA4C0B}"/>
              </a:ext>
            </a:extLst>
          </p:cNvPr>
          <p:cNvSpPr txBox="1"/>
          <p:nvPr/>
        </p:nvSpPr>
        <p:spPr>
          <a:xfrm>
            <a:off x="3814150" y="139502"/>
            <a:ext cx="850739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404553"/>
                </a:solidFill>
                <a:effectLst/>
                <a:uLnTx/>
                <a:uFillTx/>
                <a:latin typeface="Century" panose="02040604050505020304" pitchFamily="18" charset="0"/>
                <a:ea typeface="+mn-ea"/>
                <a:cs typeface="+mn-cs"/>
              </a:rPr>
              <a:t>Gợi ý thực hiện bài tập nhóm</a:t>
            </a:r>
            <a:endParaRPr kumimoji="0" lang="en-US" sz="40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endParaRPr>
          </a:p>
        </p:txBody>
      </p:sp>
      <p:sp>
        <p:nvSpPr>
          <p:cNvPr id="1090" name="TextBox 1089">
            <a:extLst>
              <a:ext uri="{FF2B5EF4-FFF2-40B4-BE49-F238E27FC236}">
                <a16:creationId xmlns:a16="http://schemas.microsoft.com/office/drawing/2014/main" id="{5354A744-42EF-DD3B-6A4E-52DF845E8FC7}"/>
              </a:ext>
            </a:extLst>
          </p:cNvPr>
          <p:cNvSpPr txBox="1"/>
          <p:nvPr/>
        </p:nvSpPr>
        <p:spPr>
          <a:xfrm>
            <a:off x="3911116" y="901679"/>
            <a:ext cx="8304618" cy="6001643"/>
          </a:xfrm>
          <a:prstGeom prst="rect">
            <a:avLst/>
          </a:prstGeom>
          <a:noFill/>
        </p:spPr>
        <p:txBody>
          <a:bodyPr wrap="square">
            <a:spAutoFit/>
          </a:bodyPr>
          <a:lstStyle/>
          <a:p>
            <a:pPr defTabSz="457200" eaLnBrk="1" fontAlgn="auto" hangingPunct="1">
              <a:spcBef>
                <a:spcPts val="0"/>
              </a:spcBef>
              <a:spcAft>
                <a:spcPts val="0"/>
              </a:spcAft>
            </a:pPr>
            <a:r>
              <a:rPr kumimoji="0" lang="vi-VN" sz="3200" b="1" i="1" u="none" strike="noStrike" kern="1200" cap="none" spc="0" normalizeH="0" baseline="0" noProof="0" dirty="0">
                <a:ln>
                  <a:noFill/>
                </a:ln>
                <a:solidFill>
                  <a:prstClr val="black">
                    <a:lumMod val="65000"/>
                    <a:lumOff val="35000"/>
                  </a:prstClr>
                </a:solidFill>
                <a:effectLst/>
                <a:uLnTx/>
                <a:uFillTx/>
                <a:latin typeface="+mj-lt"/>
              </a:rPr>
              <a:t>Nhóm 2:</a:t>
            </a:r>
            <a:r>
              <a:rPr kumimoji="0" lang="vi-VN" sz="3200" b="1" i="1" u="none" strike="noStrike" kern="1200" cap="none" spc="0" normalizeH="0" noProof="0" dirty="0">
                <a:ln>
                  <a:noFill/>
                </a:ln>
                <a:solidFill>
                  <a:prstClr val="black">
                    <a:lumMod val="65000"/>
                    <a:lumOff val="35000"/>
                  </a:prstClr>
                </a:solidFill>
                <a:effectLst/>
                <a:uLnTx/>
                <a:uFillTx/>
                <a:latin typeface="+mj-lt"/>
              </a:rPr>
              <a:t> </a:t>
            </a:r>
          </a:p>
          <a:p>
            <a:r>
              <a:rPr kumimoji="0" lang="vi-VN" sz="3200" b="1" i="1" u="none" strike="noStrike" kern="1200" cap="none" spc="0" normalizeH="0" noProof="0" dirty="0">
                <a:ln>
                  <a:noFill/>
                </a:ln>
                <a:solidFill>
                  <a:prstClr val="black">
                    <a:lumMod val="65000"/>
                    <a:lumOff val="35000"/>
                  </a:prstClr>
                </a:solidFill>
                <a:effectLst/>
                <a:uLnTx/>
                <a:uFillTx/>
                <a:latin typeface="+mj-lt"/>
              </a:rPr>
              <a:t>Đề bài: </a:t>
            </a:r>
            <a:r>
              <a:rPr lang="vi-VN" sz="3200" b="1" dirty="0">
                <a:latin typeface="+mj-lt"/>
              </a:rPr>
              <a:t>Phân tích thắng lợi đánh tan quân Xiêm xâm lược + tranh </a:t>
            </a:r>
            <a:r>
              <a:rPr lang="vi-VN" sz="3200" b="1" dirty="0" err="1">
                <a:latin typeface="+mj-lt"/>
              </a:rPr>
              <a:t>Poster</a:t>
            </a:r>
            <a:r>
              <a:rPr lang="en-GB" sz="3200" b="1" dirty="0">
                <a:latin typeface="+mj-lt"/>
              </a:rPr>
              <a:t>.</a:t>
            </a:r>
            <a:endParaRPr lang="en-US" sz="3200" b="1" dirty="0">
              <a:latin typeface="+mj-lt"/>
            </a:endParaRPr>
          </a:p>
          <a:p>
            <a:pPr defTabSz="457200" eaLnBrk="1" fontAlgn="auto" hangingPunct="1">
              <a:spcBef>
                <a:spcPts val="0"/>
              </a:spcBef>
              <a:spcAft>
                <a:spcPts val="0"/>
              </a:spcAft>
            </a:pPr>
            <a:r>
              <a:rPr lang="vi-VN" sz="3200" b="1" dirty="0">
                <a:solidFill>
                  <a:srgbClr val="FF0000"/>
                </a:solidFill>
                <a:latin typeface="+mj-lt"/>
              </a:rPr>
              <a:t>Gợi ý:</a:t>
            </a:r>
            <a:endParaRPr lang="en-US" sz="3200" b="1" dirty="0">
              <a:solidFill>
                <a:srgbClr val="FF0000"/>
              </a:solidFill>
              <a:latin typeface="+mj-lt"/>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effectLst/>
                <a:uLnTx/>
                <a:uFillTx/>
                <a:latin typeface="+mj-lt"/>
              </a:rPr>
              <a:t>+ Nêu được nguyên nhân, diễn biến, kết quả, ý nghĩa</a:t>
            </a:r>
          </a:p>
          <a:p>
            <a:pPr defTabSz="457200" eaLnBrk="1" fontAlgn="auto" hangingPunct="1">
              <a:spcBef>
                <a:spcPts val="0"/>
              </a:spcBef>
              <a:spcAft>
                <a:spcPts val="0"/>
              </a:spcAft>
            </a:pPr>
            <a:r>
              <a:rPr lang="vi-VN" sz="3200" dirty="0">
                <a:latin typeface="+mj-lt"/>
              </a:rPr>
              <a:t>+ đôi nét về Nghệ thuận tác chiến của nghĩa quân Tây Sơn trong trận khúc Rạch ngầm – Xoài mút</a:t>
            </a:r>
          </a:p>
          <a:p>
            <a:pPr defTabSz="457200" eaLnBrk="1" fontAlgn="auto" hangingPunct="1">
              <a:spcBef>
                <a:spcPts val="0"/>
              </a:spcBef>
              <a:spcAft>
                <a:spcPts val="0"/>
              </a:spcAft>
            </a:pPr>
            <a:r>
              <a:rPr lang="vi-VN" sz="3200" dirty="0">
                <a:latin typeface="+mj-lt"/>
              </a:rPr>
              <a:t>+ Tạo sao chọn </a:t>
            </a:r>
            <a:r>
              <a:rPr lang="vi-VN" sz="3200" dirty="0" err="1">
                <a:latin typeface="+mj-lt"/>
              </a:rPr>
              <a:t>khúcRạch</a:t>
            </a:r>
            <a:r>
              <a:rPr lang="vi-VN" sz="3200" dirty="0">
                <a:latin typeface="+mj-lt"/>
              </a:rPr>
              <a:t> Ngầm-Xoài Mút làm nơi quyết chiến (vị trí địa lý)</a:t>
            </a:r>
          </a:p>
          <a:p>
            <a:pPr defTabSz="457200" eaLnBrk="1" fontAlgn="auto" hangingPunct="1">
              <a:spcBef>
                <a:spcPts val="0"/>
              </a:spcBef>
              <a:spcAft>
                <a:spcPts val="0"/>
              </a:spcAft>
            </a:pPr>
            <a:r>
              <a:rPr lang="vi-VN" sz="3200" dirty="0">
                <a:latin typeface="+mj-lt"/>
              </a:rPr>
              <a:t>+ Tranh </a:t>
            </a:r>
            <a:r>
              <a:rPr lang="vi-VN" sz="3200" dirty="0" err="1">
                <a:latin typeface="+mj-lt"/>
              </a:rPr>
              <a:t>Poster</a:t>
            </a:r>
            <a:r>
              <a:rPr lang="vi-VN" sz="3200" dirty="0">
                <a:latin typeface="+mj-lt"/>
              </a:rPr>
              <a:t> tự vẽ mô phỏng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prstClr val="black">
                  <a:lumMod val="65000"/>
                  <a:lumOff val="35000"/>
                </a:prstClr>
              </a:solidFill>
              <a:effectLst/>
              <a:uLnTx/>
              <a:uFillTx/>
              <a:latin typeface="+mj-lt"/>
            </a:endParaRPr>
          </a:p>
        </p:txBody>
      </p:sp>
    </p:spTree>
    <p:extLst>
      <p:ext uri="{BB962C8B-B14F-4D97-AF65-F5344CB8AC3E}">
        <p14:creationId xmlns:p14="http://schemas.microsoft.com/office/powerpoint/2010/main" val="16249987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17"/>
                                        </p:tgtEl>
                                        <p:attrNameLst>
                                          <p:attrName>style.visibility</p:attrName>
                                        </p:attrNameLst>
                                      </p:cBhvr>
                                      <p:to>
                                        <p:strVal val="visible"/>
                                      </p:to>
                                    </p:set>
                                    <p:anim calcmode="lin" valueType="num">
                                      <p:cBhvr additive="base">
                                        <p:cTn id="7" dur="500" fill="hold"/>
                                        <p:tgtEl>
                                          <p:spTgt spid="1217"/>
                                        </p:tgtEl>
                                        <p:attrNameLst>
                                          <p:attrName>ppt_x</p:attrName>
                                        </p:attrNameLst>
                                      </p:cBhvr>
                                      <p:tavLst>
                                        <p:tav tm="0">
                                          <p:val>
                                            <p:strVal val="0-#ppt_w/2"/>
                                          </p:val>
                                        </p:tav>
                                        <p:tav tm="100000">
                                          <p:val>
                                            <p:strVal val="#ppt_x"/>
                                          </p:val>
                                        </p:tav>
                                      </p:tavLst>
                                    </p:anim>
                                    <p:anim calcmode="lin" valueType="num">
                                      <p:cBhvr additive="base">
                                        <p:cTn id="8" dur="500" fill="hold"/>
                                        <p:tgtEl>
                                          <p:spTgt spid="1217"/>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171"/>
                                        </p:tgtEl>
                                        <p:attrNameLst>
                                          <p:attrName>style.visibility</p:attrName>
                                        </p:attrNameLst>
                                      </p:cBhvr>
                                      <p:to>
                                        <p:strVal val="visible"/>
                                      </p:to>
                                    </p:set>
                                    <p:anim calcmode="lin" valueType="num">
                                      <p:cBhvr additive="base">
                                        <p:cTn id="11" dur="500"/>
                                        <p:tgtEl>
                                          <p:spTgt spid="1171"/>
                                        </p:tgtEl>
                                        <p:attrNameLst>
                                          <p:attrName>ppt_y</p:attrName>
                                        </p:attrNameLst>
                                      </p:cBhvr>
                                      <p:tavLst>
                                        <p:tav tm="0">
                                          <p:val>
                                            <p:strVal val="#ppt_y+#ppt_h*1.125000"/>
                                          </p:val>
                                        </p:tav>
                                        <p:tav tm="100000">
                                          <p:val>
                                            <p:strVal val="#ppt_y"/>
                                          </p:val>
                                        </p:tav>
                                      </p:tavLst>
                                    </p:anim>
                                    <p:animEffect transition="in" filter="wipe(up)">
                                      <p:cBhvr>
                                        <p:cTn id="12" dur="500"/>
                                        <p:tgtEl>
                                          <p:spTgt spid="1171"/>
                                        </p:tgtEl>
                                      </p:cBhvr>
                                    </p:animEffect>
                                  </p:childTnLst>
                                </p:cTn>
                              </p:par>
                              <p:par>
                                <p:cTn id="13" presetID="2" presetClass="entr" presetSubtype="6" fill="hold" nodeType="with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fill="hold"/>
                                        <p:tgtEl>
                                          <p:spTgt spid="1138"/>
                                        </p:tgtEl>
                                        <p:attrNameLst>
                                          <p:attrName>ppt_x</p:attrName>
                                        </p:attrNameLst>
                                      </p:cBhvr>
                                      <p:tavLst>
                                        <p:tav tm="0">
                                          <p:val>
                                            <p:strVal val="1+#ppt_w/2"/>
                                          </p:val>
                                        </p:tav>
                                        <p:tav tm="100000">
                                          <p:val>
                                            <p:strVal val="#ppt_x"/>
                                          </p:val>
                                        </p:tav>
                                      </p:tavLst>
                                    </p:anim>
                                    <p:anim calcmode="lin" valueType="num">
                                      <p:cBhvr additive="base">
                                        <p:cTn id="16" dur="500" fill="hold"/>
                                        <p:tgtEl>
                                          <p:spTgt spid="1138"/>
                                        </p:tgtEl>
                                        <p:attrNameLst>
                                          <p:attrName>ppt_y</p:attrName>
                                        </p:attrNameLst>
                                      </p:cBhvr>
                                      <p:tavLst>
                                        <p:tav tm="0">
                                          <p:val>
                                            <p:strVal val="1+#ppt_h/2"/>
                                          </p:val>
                                        </p:tav>
                                        <p:tav tm="100000">
                                          <p:val>
                                            <p:strVal val="#ppt_y"/>
                                          </p:val>
                                        </p:tav>
                                      </p:tavLst>
                                    </p:anim>
                                  </p:childTnLst>
                                </p:cTn>
                              </p:par>
                              <p:par>
                                <p:cTn id="17" presetID="12" presetClass="entr" presetSubtype="8" fill="hold" nodeType="withEffect">
                                  <p:stCondLst>
                                    <p:cond delay="0"/>
                                  </p:stCondLst>
                                  <p:childTnLst>
                                    <p:set>
                                      <p:cBhvr>
                                        <p:cTn id="18" dur="1" fill="hold">
                                          <p:stCondLst>
                                            <p:cond delay="0"/>
                                          </p:stCondLst>
                                        </p:cTn>
                                        <p:tgtEl>
                                          <p:spTgt spid="1129"/>
                                        </p:tgtEl>
                                        <p:attrNameLst>
                                          <p:attrName>style.visibility</p:attrName>
                                        </p:attrNameLst>
                                      </p:cBhvr>
                                      <p:to>
                                        <p:strVal val="visible"/>
                                      </p:to>
                                    </p:set>
                                    <p:anim calcmode="lin" valueType="num">
                                      <p:cBhvr additive="base">
                                        <p:cTn id="19" dur="500"/>
                                        <p:tgtEl>
                                          <p:spTgt spid="1129"/>
                                        </p:tgtEl>
                                        <p:attrNameLst>
                                          <p:attrName>ppt_x</p:attrName>
                                        </p:attrNameLst>
                                      </p:cBhvr>
                                      <p:tavLst>
                                        <p:tav tm="0">
                                          <p:val>
                                            <p:strVal val="#ppt_x-#ppt_w*1.125000"/>
                                          </p:val>
                                        </p:tav>
                                        <p:tav tm="100000">
                                          <p:val>
                                            <p:strVal val="#ppt_x"/>
                                          </p:val>
                                        </p:tav>
                                      </p:tavLst>
                                    </p:anim>
                                    <p:animEffect transition="in" filter="wipe(right)">
                                      <p:cBhvr>
                                        <p:cTn id="20" dur="500"/>
                                        <p:tgtEl>
                                          <p:spTgt spid="1129"/>
                                        </p:tgtEl>
                                      </p:cBhvr>
                                    </p:animEffect>
                                  </p:childTnLst>
                                </p:cTn>
                              </p:par>
                              <p:par>
                                <p:cTn id="21" presetID="2" presetClass="entr" presetSubtype="9" fill="hold" nodeType="withEffect">
                                  <p:stCondLst>
                                    <p:cond delay="0"/>
                                  </p:stCondLst>
                                  <p:childTnLst>
                                    <p:set>
                                      <p:cBhvr>
                                        <p:cTn id="22" dur="1" fill="hold">
                                          <p:stCondLst>
                                            <p:cond delay="0"/>
                                          </p:stCondLst>
                                        </p:cTn>
                                        <p:tgtEl>
                                          <p:spTgt spid="1094"/>
                                        </p:tgtEl>
                                        <p:attrNameLst>
                                          <p:attrName>style.visibility</p:attrName>
                                        </p:attrNameLst>
                                      </p:cBhvr>
                                      <p:to>
                                        <p:strVal val="visible"/>
                                      </p:to>
                                    </p:set>
                                    <p:anim calcmode="lin" valueType="num">
                                      <p:cBhvr additive="base">
                                        <p:cTn id="23" dur="500" fill="hold"/>
                                        <p:tgtEl>
                                          <p:spTgt spid="1094"/>
                                        </p:tgtEl>
                                        <p:attrNameLst>
                                          <p:attrName>ppt_x</p:attrName>
                                        </p:attrNameLst>
                                      </p:cBhvr>
                                      <p:tavLst>
                                        <p:tav tm="0">
                                          <p:val>
                                            <p:strVal val="0-#ppt_w/2"/>
                                          </p:val>
                                        </p:tav>
                                        <p:tav tm="100000">
                                          <p:val>
                                            <p:strVal val="#ppt_x"/>
                                          </p:val>
                                        </p:tav>
                                      </p:tavLst>
                                    </p:anim>
                                    <p:anim calcmode="lin" valueType="num">
                                      <p:cBhvr additive="base">
                                        <p:cTn id="24" dur="500" fill="hold"/>
                                        <p:tgtEl>
                                          <p:spTgt spid="1094"/>
                                        </p:tgtEl>
                                        <p:attrNameLst>
                                          <p:attrName>ppt_y</p:attrName>
                                        </p:attrNameLst>
                                      </p:cBhvr>
                                      <p:tavLst>
                                        <p:tav tm="0">
                                          <p:val>
                                            <p:strVal val="0-#ppt_h/2"/>
                                          </p:val>
                                        </p:tav>
                                        <p:tav tm="100000">
                                          <p:val>
                                            <p:strVal val="#ppt_y"/>
                                          </p:val>
                                        </p:tav>
                                      </p:tavLst>
                                    </p:anim>
                                  </p:childTnLst>
                                </p:cTn>
                              </p:par>
                              <p:par>
                                <p:cTn id="25" presetID="12" presetClass="entr" presetSubtype="1" fill="hold" nodeType="withEffect">
                                  <p:stCondLst>
                                    <p:cond delay="0"/>
                                  </p:stCondLst>
                                  <p:childTnLst>
                                    <p:set>
                                      <p:cBhvr>
                                        <p:cTn id="26" dur="1" fill="hold">
                                          <p:stCondLst>
                                            <p:cond delay="0"/>
                                          </p:stCondLst>
                                        </p:cTn>
                                        <p:tgtEl>
                                          <p:spTgt spid="1207"/>
                                        </p:tgtEl>
                                        <p:attrNameLst>
                                          <p:attrName>style.visibility</p:attrName>
                                        </p:attrNameLst>
                                      </p:cBhvr>
                                      <p:to>
                                        <p:strVal val="visible"/>
                                      </p:to>
                                    </p:set>
                                    <p:anim calcmode="lin" valueType="num">
                                      <p:cBhvr additive="base">
                                        <p:cTn id="27" dur="500"/>
                                        <p:tgtEl>
                                          <p:spTgt spid="1207"/>
                                        </p:tgtEl>
                                        <p:attrNameLst>
                                          <p:attrName>ppt_y</p:attrName>
                                        </p:attrNameLst>
                                      </p:cBhvr>
                                      <p:tavLst>
                                        <p:tav tm="0">
                                          <p:val>
                                            <p:strVal val="#ppt_y-#ppt_h*1.125000"/>
                                          </p:val>
                                        </p:tav>
                                        <p:tav tm="100000">
                                          <p:val>
                                            <p:strVal val="#ppt_y"/>
                                          </p:val>
                                        </p:tav>
                                      </p:tavLst>
                                    </p:anim>
                                    <p:animEffect transition="in" filter="wipe(down)">
                                      <p:cBhvr>
                                        <p:cTn id="28" dur="500"/>
                                        <p:tgtEl>
                                          <p:spTgt spid="120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88"/>
                                        </p:tgtEl>
                                        <p:attrNameLst>
                                          <p:attrName>style.visibility</p:attrName>
                                        </p:attrNameLst>
                                      </p:cBhvr>
                                      <p:to>
                                        <p:strVal val="visible"/>
                                      </p:to>
                                    </p:set>
                                    <p:anim calcmode="lin" valueType="num">
                                      <p:cBhvr>
                                        <p:cTn id="32" dur="500" fill="hold"/>
                                        <p:tgtEl>
                                          <p:spTgt spid="1088"/>
                                        </p:tgtEl>
                                        <p:attrNameLst>
                                          <p:attrName>ppt_w</p:attrName>
                                        </p:attrNameLst>
                                      </p:cBhvr>
                                      <p:tavLst>
                                        <p:tav tm="0">
                                          <p:val>
                                            <p:fltVal val="0"/>
                                          </p:val>
                                        </p:tav>
                                        <p:tav tm="100000">
                                          <p:val>
                                            <p:strVal val="#ppt_w"/>
                                          </p:val>
                                        </p:tav>
                                      </p:tavLst>
                                    </p:anim>
                                    <p:anim calcmode="lin" valueType="num">
                                      <p:cBhvr>
                                        <p:cTn id="33" dur="500" fill="hold"/>
                                        <p:tgtEl>
                                          <p:spTgt spid="1088"/>
                                        </p:tgtEl>
                                        <p:attrNameLst>
                                          <p:attrName>ppt_h</p:attrName>
                                        </p:attrNameLst>
                                      </p:cBhvr>
                                      <p:tavLst>
                                        <p:tav tm="0">
                                          <p:val>
                                            <p:fltVal val="0"/>
                                          </p:val>
                                        </p:tav>
                                        <p:tav tm="100000">
                                          <p:val>
                                            <p:strVal val="#ppt_h"/>
                                          </p:val>
                                        </p:tav>
                                      </p:tavLst>
                                    </p:anim>
                                    <p:animEffect transition="in" filter="fade">
                                      <p:cBhvr>
                                        <p:cTn id="34" dur="500"/>
                                        <p:tgtEl>
                                          <p:spTgt spid="108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90"/>
                                        </p:tgtEl>
                                        <p:attrNameLst>
                                          <p:attrName>style.visibility</p:attrName>
                                        </p:attrNameLst>
                                      </p:cBhvr>
                                      <p:to>
                                        <p:strVal val="visible"/>
                                      </p:to>
                                    </p:set>
                                    <p:animEffect transition="in" filter="fade">
                                      <p:cBhvr>
                                        <p:cTn id="38"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p:bldP spid="109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7DA3"/>
        </a:solidFill>
        <a:effectLst/>
      </p:bgPr>
    </p:bg>
    <p:spTree>
      <p:nvGrpSpPr>
        <p:cNvPr id="1" name=""/>
        <p:cNvGrpSpPr/>
        <p:nvPr/>
      </p:nvGrpSpPr>
      <p:grpSpPr>
        <a:xfrm>
          <a:off x="0" y="0"/>
          <a:ext cx="0" cy="0"/>
          <a:chOff x="0" y="0"/>
          <a:chExt cx="0" cy="0"/>
        </a:xfrm>
      </p:grpSpPr>
      <p:grpSp>
        <p:nvGrpSpPr>
          <p:cNvPr id="1094" name="Graphic 1091">
            <a:extLst>
              <a:ext uri="{FF2B5EF4-FFF2-40B4-BE49-F238E27FC236}">
                <a16:creationId xmlns:a16="http://schemas.microsoft.com/office/drawing/2014/main" id="{9578EE9A-7AD5-E070-EDD5-D7C67AC95284}"/>
              </a:ext>
            </a:extLst>
          </p:cNvPr>
          <p:cNvGrpSpPr/>
          <p:nvPr/>
        </p:nvGrpSpPr>
        <p:grpSpPr>
          <a:xfrm flipH="1">
            <a:off x="117779" y="81024"/>
            <a:ext cx="3024014" cy="3879282"/>
            <a:chOff x="2862515" y="254268"/>
            <a:chExt cx="2867322" cy="3678274"/>
          </a:xfrm>
        </p:grpSpPr>
        <p:grpSp>
          <p:nvGrpSpPr>
            <p:cNvPr id="1095" name="Graphic 1091">
              <a:extLst>
                <a:ext uri="{FF2B5EF4-FFF2-40B4-BE49-F238E27FC236}">
                  <a16:creationId xmlns:a16="http://schemas.microsoft.com/office/drawing/2014/main" id="{FD201B2C-9632-979E-23D6-A4AD7F51092D}"/>
                </a:ext>
              </a:extLst>
            </p:cNvPr>
            <p:cNvGrpSpPr/>
            <p:nvPr/>
          </p:nvGrpSpPr>
          <p:grpSpPr>
            <a:xfrm>
              <a:off x="2862515" y="254268"/>
              <a:ext cx="2742853" cy="3678274"/>
              <a:chOff x="2862515" y="254268"/>
              <a:chExt cx="2742853" cy="3678274"/>
            </a:xfrm>
          </p:grpSpPr>
          <p:sp>
            <p:nvSpPr>
              <p:cNvPr id="1096" name="Freeform: Shape 1095">
                <a:extLst>
                  <a:ext uri="{FF2B5EF4-FFF2-40B4-BE49-F238E27FC236}">
                    <a16:creationId xmlns:a16="http://schemas.microsoft.com/office/drawing/2014/main" id="{378FB287-D8D1-8BCF-F890-D2722621FE44}"/>
                  </a:ext>
                </a:extLst>
              </p:cNvPr>
              <p:cNvSpPr/>
              <p:nvPr/>
            </p:nvSpPr>
            <p:spPr>
              <a:xfrm>
                <a:off x="2873189" y="254268"/>
                <a:ext cx="2732179" cy="3671689"/>
              </a:xfrm>
              <a:custGeom>
                <a:avLst/>
                <a:gdLst>
                  <a:gd name="connsiteX0" fmla="*/ 1997088 w 2732179"/>
                  <a:gd name="connsiteY0" fmla="*/ 35 h 3671689"/>
                  <a:gd name="connsiteX1" fmla="*/ 1091576 w 2732179"/>
                  <a:gd name="connsiteY1" fmla="*/ 1578405 h 3671689"/>
                  <a:gd name="connsiteX2" fmla="*/ 837762 w 2732179"/>
                  <a:gd name="connsiteY2" fmla="*/ 1837163 h 3671689"/>
                  <a:gd name="connsiteX3" fmla="*/ 373650 w 2732179"/>
                  <a:gd name="connsiteY3" fmla="*/ 2091082 h 3671689"/>
                  <a:gd name="connsiteX4" fmla="*/ 139934 w 2732179"/>
                  <a:gd name="connsiteY4" fmla="*/ 2369090 h 3671689"/>
                  <a:gd name="connsiteX5" fmla="*/ 14264 w 2732179"/>
                  <a:gd name="connsiteY5" fmla="*/ 2564095 h 3671689"/>
                  <a:gd name="connsiteX6" fmla="*/ 266170 w 2732179"/>
                  <a:gd name="connsiteY6" fmla="*/ 2541101 h 3671689"/>
                  <a:gd name="connsiteX7" fmla="*/ 507656 w 2732179"/>
                  <a:gd name="connsiteY7" fmla="*/ 2321266 h 3671689"/>
                  <a:gd name="connsiteX8" fmla="*/ 522491 w 2732179"/>
                  <a:gd name="connsiteY8" fmla="*/ 2377603 h 3671689"/>
                  <a:gd name="connsiteX9" fmla="*/ 379761 w 2732179"/>
                  <a:gd name="connsiteY9" fmla="*/ 2801131 h 3671689"/>
                  <a:gd name="connsiteX10" fmla="*/ 123828 w 2732179"/>
                  <a:gd name="connsiteY10" fmla="*/ 3423903 h 3671689"/>
                  <a:gd name="connsiteX11" fmla="*/ 349950 w 2732179"/>
                  <a:gd name="connsiteY11" fmla="*/ 3245782 h 3671689"/>
                  <a:gd name="connsiteX12" fmla="*/ 648903 w 2732179"/>
                  <a:gd name="connsiteY12" fmla="*/ 2815012 h 3671689"/>
                  <a:gd name="connsiteX13" fmla="*/ 406110 w 2732179"/>
                  <a:gd name="connsiteY13" fmla="*/ 3359019 h 3671689"/>
                  <a:gd name="connsiteX14" fmla="*/ 359805 w 2732179"/>
                  <a:gd name="connsiteY14" fmla="*/ 3659915 h 3671689"/>
                  <a:gd name="connsiteX15" fmla="*/ 572823 w 2732179"/>
                  <a:gd name="connsiteY15" fmla="*/ 3434429 h 3671689"/>
                  <a:gd name="connsiteX16" fmla="*/ 848994 w 2732179"/>
                  <a:gd name="connsiteY16" fmla="*/ 2933725 h 3671689"/>
                  <a:gd name="connsiteX17" fmla="*/ 675782 w 2732179"/>
                  <a:gd name="connsiteY17" fmla="*/ 3639535 h 3671689"/>
                  <a:gd name="connsiteX18" fmla="*/ 807245 w 2732179"/>
                  <a:gd name="connsiteY18" fmla="*/ 3628762 h 3671689"/>
                  <a:gd name="connsiteX19" fmla="*/ 972687 w 2732179"/>
                  <a:gd name="connsiteY19" fmla="*/ 3150946 h 3671689"/>
                  <a:gd name="connsiteX20" fmla="*/ 1078436 w 2732179"/>
                  <a:gd name="connsiteY20" fmla="*/ 2918502 h 3671689"/>
                  <a:gd name="connsiteX21" fmla="*/ 1063743 w 2732179"/>
                  <a:gd name="connsiteY21" fmla="*/ 3516055 h 3671689"/>
                  <a:gd name="connsiteX22" fmla="*/ 1193228 w 2732179"/>
                  <a:gd name="connsiteY22" fmla="*/ 3464381 h 3671689"/>
                  <a:gd name="connsiteX23" fmla="*/ 1272770 w 2732179"/>
                  <a:gd name="connsiteY23" fmla="*/ 2874881 h 3671689"/>
                  <a:gd name="connsiteX24" fmla="*/ 1404268 w 2732179"/>
                  <a:gd name="connsiteY24" fmla="*/ 2554099 h 3671689"/>
                  <a:gd name="connsiteX25" fmla="*/ 1477417 w 2732179"/>
                  <a:gd name="connsiteY25" fmla="*/ 2159534 h 3671689"/>
                  <a:gd name="connsiteX26" fmla="*/ 1635264 w 2732179"/>
                  <a:gd name="connsiteY26" fmla="*/ 1871671 h 3671689"/>
                  <a:gd name="connsiteX27" fmla="*/ 2732179 w 2732179"/>
                  <a:gd name="connsiteY27" fmla="*/ 0 h 3671689"/>
                  <a:gd name="connsiteX28" fmla="*/ 1997123 w 2732179"/>
                  <a:gd name="connsiteY28" fmla="*/ 0 h 367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2179" h="3671689">
                    <a:moveTo>
                      <a:pt x="1997088" y="35"/>
                    </a:moveTo>
                    <a:cubicBezTo>
                      <a:pt x="1510901" y="848223"/>
                      <a:pt x="1097933" y="1568550"/>
                      <a:pt x="1091576" y="1578405"/>
                    </a:cubicBezTo>
                    <a:cubicBezTo>
                      <a:pt x="1026868" y="1678432"/>
                      <a:pt x="965411" y="1762566"/>
                      <a:pt x="837762" y="1837163"/>
                    </a:cubicBezTo>
                    <a:cubicBezTo>
                      <a:pt x="679491" y="1929632"/>
                      <a:pt x="438887" y="2009916"/>
                      <a:pt x="373650" y="2091082"/>
                    </a:cubicBezTo>
                    <a:cubicBezTo>
                      <a:pt x="308413" y="2172249"/>
                      <a:pt x="191078" y="2291632"/>
                      <a:pt x="139934" y="2369090"/>
                    </a:cubicBezTo>
                    <a:cubicBezTo>
                      <a:pt x="88790" y="2446584"/>
                      <a:pt x="-43344" y="2509596"/>
                      <a:pt x="14264" y="2564095"/>
                    </a:cubicBezTo>
                    <a:cubicBezTo>
                      <a:pt x="71942" y="2618559"/>
                      <a:pt x="189984" y="2630816"/>
                      <a:pt x="266170" y="2541101"/>
                    </a:cubicBezTo>
                    <a:cubicBezTo>
                      <a:pt x="342356" y="2451423"/>
                      <a:pt x="507656" y="2321266"/>
                      <a:pt x="507656" y="2321266"/>
                    </a:cubicBezTo>
                    <a:cubicBezTo>
                      <a:pt x="507656" y="2321266"/>
                      <a:pt x="531215" y="2296259"/>
                      <a:pt x="522491" y="2377603"/>
                    </a:cubicBezTo>
                    <a:cubicBezTo>
                      <a:pt x="513767" y="2458981"/>
                      <a:pt x="482649" y="2619654"/>
                      <a:pt x="379761" y="2801131"/>
                    </a:cubicBezTo>
                    <a:cubicBezTo>
                      <a:pt x="276907" y="2982608"/>
                      <a:pt x="22564" y="3361598"/>
                      <a:pt x="123828" y="3423903"/>
                    </a:cubicBezTo>
                    <a:cubicBezTo>
                      <a:pt x="228977" y="3488610"/>
                      <a:pt x="292872" y="3343620"/>
                      <a:pt x="349950" y="3245782"/>
                    </a:cubicBezTo>
                    <a:cubicBezTo>
                      <a:pt x="407028" y="3147908"/>
                      <a:pt x="671332" y="2735682"/>
                      <a:pt x="648903" y="2815012"/>
                    </a:cubicBezTo>
                    <a:cubicBezTo>
                      <a:pt x="626475" y="2894342"/>
                      <a:pt x="498650" y="3176518"/>
                      <a:pt x="406110" y="3359019"/>
                    </a:cubicBezTo>
                    <a:cubicBezTo>
                      <a:pt x="313570" y="3541556"/>
                      <a:pt x="267971" y="3616294"/>
                      <a:pt x="359805" y="3659915"/>
                    </a:cubicBezTo>
                    <a:cubicBezTo>
                      <a:pt x="451603" y="3703536"/>
                      <a:pt x="511754" y="3569707"/>
                      <a:pt x="572823" y="3434429"/>
                    </a:cubicBezTo>
                    <a:cubicBezTo>
                      <a:pt x="633857" y="3299116"/>
                      <a:pt x="881100" y="2841185"/>
                      <a:pt x="848994" y="2933725"/>
                    </a:cubicBezTo>
                    <a:cubicBezTo>
                      <a:pt x="816852" y="3026264"/>
                      <a:pt x="623119" y="3596903"/>
                      <a:pt x="675782" y="3639535"/>
                    </a:cubicBezTo>
                    <a:cubicBezTo>
                      <a:pt x="728410" y="3682167"/>
                      <a:pt x="789691" y="3686123"/>
                      <a:pt x="807245" y="3628762"/>
                    </a:cubicBezTo>
                    <a:cubicBezTo>
                      <a:pt x="824764" y="3571437"/>
                      <a:pt x="943053" y="3252881"/>
                      <a:pt x="972687" y="3150946"/>
                    </a:cubicBezTo>
                    <a:cubicBezTo>
                      <a:pt x="1002356" y="3048976"/>
                      <a:pt x="1084335" y="2871737"/>
                      <a:pt x="1078436" y="2918502"/>
                    </a:cubicBezTo>
                    <a:cubicBezTo>
                      <a:pt x="1051628" y="3131414"/>
                      <a:pt x="1050215" y="3464628"/>
                      <a:pt x="1063743" y="3516055"/>
                    </a:cubicBezTo>
                    <a:cubicBezTo>
                      <a:pt x="1078542" y="3572391"/>
                      <a:pt x="1180795" y="3572073"/>
                      <a:pt x="1193228" y="3464381"/>
                    </a:cubicBezTo>
                    <a:cubicBezTo>
                      <a:pt x="1208910" y="3328467"/>
                      <a:pt x="1239039" y="2956542"/>
                      <a:pt x="1272770" y="2874881"/>
                    </a:cubicBezTo>
                    <a:cubicBezTo>
                      <a:pt x="1290571" y="2831790"/>
                      <a:pt x="1368771" y="2710287"/>
                      <a:pt x="1404268" y="2554099"/>
                    </a:cubicBezTo>
                    <a:cubicBezTo>
                      <a:pt x="1439730" y="2397912"/>
                      <a:pt x="1447253" y="2221451"/>
                      <a:pt x="1477417" y="2159534"/>
                    </a:cubicBezTo>
                    <a:cubicBezTo>
                      <a:pt x="1497267" y="2118703"/>
                      <a:pt x="1580730" y="1968944"/>
                      <a:pt x="1635264" y="1871671"/>
                    </a:cubicBezTo>
                    <a:cubicBezTo>
                      <a:pt x="1648333" y="1848395"/>
                      <a:pt x="2172914" y="953619"/>
                      <a:pt x="2732179" y="0"/>
                    </a:cubicBezTo>
                    <a:lnTo>
                      <a:pt x="1997123" y="0"/>
                    </a:lnTo>
                    <a:close/>
                  </a:path>
                </a:pathLst>
              </a:custGeom>
              <a:solidFill>
                <a:srgbClr val="CB8C8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7" name="Freeform: Shape 1096">
                <a:extLst>
                  <a:ext uri="{FF2B5EF4-FFF2-40B4-BE49-F238E27FC236}">
                    <a16:creationId xmlns:a16="http://schemas.microsoft.com/office/drawing/2014/main" id="{22531323-7A14-04EB-9051-5B39AA8C8732}"/>
                  </a:ext>
                </a:extLst>
              </p:cNvPr>
              <p:cNvSpPr/>
              <p:nvPr/>
            </p:nvSpPr>
            <p:spPr>
              <a:xfrm>
                <a:off x="2862515" y="2648330"/>
                <a:ext cx="153237" cy="185131"/>
              </a:xfrm>
              <a:custGeom>
                <a:avLst/>
                <a:gdLst>
                  <a:gd name="connsiteX0" fmla="*/ 129381 w 153237"/>
                  <a:gd name="connsiteY0" fmla="*/ 0 h 185131"/>
                  <a:gd name="connsiteX1" fmla="*/ 132983 w 153237"/>
                  <a:gd name="connsiteY1" fmla="*/ 119560 h 185131"/>
                  <a:gd name="connsiteX2" fmla="*/ 31331 w 153237"/>
                  <a:gd name="connsiteY2" fmla="*/ 181300 h 185131"/>
                  <a:gd name="connsiteX3" fmla="*/ 3110 w 153237"/>
                  <a:gd name="connsiteY3" fmla="*/ 123304 h 185131"/>
                  <a:gd name="connsiteX4" fmla="*/ 129381 w 153237"/>
                  <a:gd name="connsiteY4" fmla="*/ 35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7" h="185131">
                    <a:moveTo>
                      <a:pt x="129381" y="0"/>
                    </a:moveTo>
                    <a:cubicBezTo>
                      <a:pt x="156931" y="16071"/>
                      <a:pt x="163783" y="92151"/>
                      <a:pt x="132983" y="119560"/>
                    </a:cubicBezTo>
                    <a:cubicBezTo>
                      <a:pt x="99923" y="148982"/>
                      <a:pt x="59729" y="199420"/>
                      <a:pt x="31331" y="181300"/>
                    </a:cubicBezTo>
                    <a:cubicBezTo>
                      <a:pt x="21088" y="176885"/>
                      <a:pt x="-9817" y="148064"/>
                      <a:pt x="3110" y="123304"/>
                    </a:cubicBezTo>
                    <a:cubicBezTo>
                      <a:pt x="8726" y="110165"/>
                      <a:pt x="129381" y="35"/>
                      <a:pt x="129381" y="3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8" name="Freeform: Shape 1097">
                <a:extLst>
                  <a:ext uri="{FF2B5EF4-FFF2-40B4-BE49-F238E27FC236}">
                    <a16:creationId xmlns:a16="http://schemas.microsoft.com/office/drawing/2014/main" id="{EBE86EDC-E19E-7EA8-791C-BAFDAADBC2EB}"/>
                  </a:ext>
                </a:extLst>
              </p:cNvPr>
              <p:cNvSpPr/>
              <p:nvPr/>
            </p:nvSpPr>
            <p:spPr>
              <a:xfrm>
                <a:off x="2967771" y="3551113"/>
                <a:ext cx="144584" cy="153520"/>
              </a:xfrm>
              <a:custGeom>
                <a:avLst/>
                <a:gdLst>
                  <a:gd name="connsiteX0" fmla="*/ 18474 w 144584"/>
                  <a:gd name="connsiteY0" fmla="*/ 52920 h 153520"/>
                  <a:gd name="connsiteX1" fmla="*/ 110943 w 144584"/>
                  <a:gd name="connsiteY1" fmla="*/ 10429 h 153520"/>
                  <a:gd name="connsiteX2" fmla="*/ 135632 w 144584"/>
                  <a:gd name="connsiteY2" fmla="*/ 89441 h 153520"/>
                  <a:gd name="connsiteX3" fmla="*/ 50509 w 144584"/>
                  <a:gd name="connsiteY3" fmla="*/ 146555 h 153520"/>
                  <a:gd name="connsiteX4" fmla="*/ 1308 w 144584"/>
                  <a:gd name="connsiteY4" fmla="*/ 91102 h 153520"/>
                  <a:gd name="connsiteX5" fmla="*/ 18474 w 144584"/>
                  <a:gd name="connsiteY5" fmla="*/ 52885 h 15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84" h="153520">
                    <a:moveTo>
                      <a:pt x="18474" y="52920"/>
                    </a:moveTo>
                    <a:cubicBezTo>
                      <a:pt x="43269" y="10465"/>
                      <a:pt x="66192" y="-15672"/>
                      <a:pt x="110943" y="10429"/>
                    </a:cubicBezTo>
                    <a:cubicBezTo>
                      <a:pt x="155729" y="36531"/>
                      <a:pt x="146511" y="66660"/>
                      <a:pt x="135632" y="89441"/>
                    </a:cubicBezTo>
                    <a:cubicBezTo>
                      <a:pt x="114969" y="132815"/>
                      <a:pt x="100241" y="169266"/>
                      <a:pt x="50509" y="146555"/>
                    </a:cubicBezTo>
                    <a:cubicBezTo>
                      <a:pt x="18544" y="131932"/>
                      <a:pt x="-6039" y="112471"/>
                      <a:pt x="1308" y="91102"/>
                    </a:cubicBezTo>
                    <a:cubicBezTo>
                      <a:pt x="6041" y="77291"/>
                      <a:pt x="18474" y="52885"/>
                      <a:pt x="18474" y="5288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9" name="Freeform: Shape 1098">
                <a:extLst>
                  <a:ext uri="{FF2B5EF4-FFF2-40B4-BE49-F238E27FC236}">
                    <a16:creationId xmlns:a16="http://schemas.microsoft.com/office/drawing/2014/main" id="{FBA4F288-0C17-F3FF-4476-F34ADC5EB1CF}"/>
                  </a:ext>
                </a:extLst>
              </p:cNvPr>
              <p:cNvSpPr/>
              <p:nvPr/>
            </p:nvSpPr>
            <p:spPr>
              <a:xfrm>
                <a:off x="3193444" y="3778889"/>
                <a:ext cx="144513" cy="153509"/>
              </a:xfrm>
              <a:custGeom>
                <a:avLst/>
                <a:gdLst>
                  <a:gd name="connsiteX0" fmla="*/ 18428 w 144513"/>
                  <a:gd name="connsiteY0" fmla="*/ 52891 h 153509"/>
                  <a:gd name="connsiteX1" fmla="*/ 110898 w 144513"/>
                  <a:gd name="connsiteY1" fmla="*/ 10436 h 153509"/>
                  <a:gd name="connsiteX2" fmla="*/ 135587 w 144513"/>
                  <a:gd name="connsiteY2" fmla="*/ 89448 h 153509"/>
                  <a:gd name="connsiteX3" fmla="*/ 50500 w 144513"/>
                  <a:gd name="connsiteY3" fmla="*/ 146526 h 153509"/>
                  <a:gd name="connsiteX4" fmla="*/ 1298 w 144513"/>
                  <a:gd name="connsiteY4" fmla="*/ 91108 h 153509"/>
                  <a:gd name="connsiteX5" fmla="*/ 18464 w 144513"/>
                  <a:gd name="connsiteY5" fmla="*/ 52891 h 1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13" h="153509">
                    <a:moveTo>
                      <a:pt x="18428" y="52891"/>
                    </a:moveTo>
                    <a:cubicBezTo>
                      <a:pt x="43223" y="10436"/>
                      <a:pt x="66111" y="-15666"/>
                      <a:pt x="110898" y="10436"/>
                    </a:cubicBezTo>
                    <a:cubicBezTo>
                      <a:pt x="155649" y="36538"/>
                      <a:pt x="146430" y="66631"/>
                      <a:pt x="135587" y="89448"/>
                    </a:cubicBezTo>
                    <a:cubicBezTo>
                      <a:pt x="114924" y="132822"/>
                      <a:pt x="100196" y="169273"/>
                      <a:pt x="50500" y="146526"/>
                    </a:cubicBezTo>
                    <a:cubicBezTo>
                      <a:pt x="18534" y="131903"/>
                      <a:pt x="-6013" y="112442"/>
                      <a:pt x="1298" y="91108"/>
                    </a:cubicBezTo>
                    <a:cubicBezTo>
                      <a:pt x="6031" y="77263"/>
                      <a:pt x="18464" y="52891"/>
                      <a:pt x="18464" y="52891"/>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Freeform: Shape 1099">
                <a:extLst>
                  <a:ext uri="{FF2B5EF4-FFF2-40B4-BE49-F238E27FC236}">
                    <a16:creationId xmlns:a16="http://schemas.microsoft.com/office/drawing/2014/main" id="{E81782DD-C5E1-DAC8-9F8C-24C63A00C4B1}"/>
                  </a:ext>
                </a:extLst>
              </p:cNvPr>
              <p:cNvSpPr/>
              <p:nvPr/>
            </p:nvSpPr>
            <p:spPr>
              <a:xfrm>
                <a:off x="3556352" y="3792297"/>
                <a:ext cx="124323" cy="140245"/>
              </a:xfrm>
              <a:custGeom>
                <a:avLst/>
                <a:gdLst>
                  <a:gd name="connsiteX0" fmla="*/ 8902 w 124323"/>
                  <a:gd name="connsiteY0" fmla="*/ 59157 h 140245"/>
                  <a:gd name="connsiteX1" fmla="*/ 84806 w 124323"/>
                  <a:gd name="connsiteY1" fmla="*/ 4410 h 140245"/>
                  <a:gd name="connsiteX2" fmla="*/ 121116 w 124323"/>
                  <a:gd name="connsiteY2" fmla="*/ 71343 h 140245"/>
                  <a:gd name="connsiteX3" fmla="*/ 54466 w 124323"/>
                  <a:gd name="connsiteY3" fmla="*/ 137993 h 140245"/>
                  <a:gd name="connsiteX4" fmla="*/ 213 w 124323"/>
                  <a:gd name="connsiteY4" fmla="*/ 96703 h 140245"/>
                  <a:gd name="connsiteX5" fmla="*/ 8902 w 124323"/>
                  <a:gd name="connsiteY5" fmla="*/ 59192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23" h="140245">
                    <a:moveTo>
                      <a:pt x="8902" y="59157"/>
                    </a:moveTo>
                    <a:cubicBezTo>
                      <a:pt x="23702" y="16419"/>
                      <a:pt x="39772" y="-11201"/>
                      <a:pt x="84806" y="4410"/>
                    </a:cubicBezTo>
                    <a:cubicBezTo>
                      <a:pt x="129840" y="20022"/>
                      <a:pt x="126873" y="48808"/>
                      <a:pt x="121116" y="71343"/>
                    </a:cubicBezTo>
                    <a:cubicBezTo>
                      <a:pt x="110131" y="114151"/>
                      <a:pt x="103349" y="149684"/>
                      <a:pt x="54466" y="137993"/>
                    </a:cubicBezTo>
                    <a:cubicBezTo>
                      <a:pt x="22995" y="130469"/>
                      <a:pt x="-2612" y="117295"/>
                      <a:pt x="213" y="96703"/>
                    </a:cubicBezTo>
                    <a:cubicBezTo>
                      <a:pt x="2050" y="83387"/>
                      <a:pt x="8902" y="59192"/>
                      <a:pt x="8902" y="59192"/>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Freeform: Shape 1100">
                <a:extLst>
                  <a:ext uri="{FF2B5EF4-FFF2-40B4-BE49-F238E27FC236}">
                    <a16:creationId xmlns:a16="http://schemas.microsoft.com/office/drawing/2014/main" id="{9BCA6837-D683-22F5-9839-83494580EB43}"/>
                  </a:ext>
                </a:extLst>
              </p:cNvPr>
              <p:cNvSpPr/>
              <p:nvPr/>
            </p:nvSpPr>
            <p:spPr>
              <a:xfrm>
                <a:off x="3954900" y="3698902"/>
                <a:ext cx="92307" cy="113345"/>
              </a:xfrm>
              <a:custGeom>
                <a:avLst/>
                <a:gdLst>
                  <a:gd name="connsiteX0" fmla="*/ 10 w 92307"/>
                  <a:gd name="connsiteY0" fmla="*/ 60436 h 113345"/>
                  <a:gd name="connsiteX1" fmla="*/ 48470 w 92307"/>
                  <a:gd name="connsiteY1" fmla="*/ 179 h 113345"/>
                  <a:gd name="connsiteX2" fmla="*/ 92056 w 92307"/>
                  <a:gd name="connsiteY2" fmla="*/ 45566 h 113345"/>
                  <a:gd name="connsiteX3" fmla="*/ 53521 w 92307"/>
                  <a:gd name="connsiteY3" fmla="*/ 113240 h 113345"/>
                  <a:gd name="connsiteX4" fmla="*/ 1282 w 92307"/>
                  <a:gd name="connsiteY4" fmla="*/ 92224 h 113345"/>
                  <a:gd name="connsiteX5" fmla="*/ 10 w 92307"/>
                  <a:gd name="connsiteY5" fmla="*/ 60436 h 1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07" h="113345">
                    <a:moveTo>
                      <a:pt x="10" y="60436"/>
                    </a:moveTo>
                    <a:cubicBezTo>
                      <a:pt x="2448" y="23137"/>
                      <a:pt x="9194" y="-2399"/>
                      <a:pt x="48470" y="179"/>
                    </a:cubicBezTo>
                    <a:cubicBezTo>
                      <a:pt x="87782" y="2757"/>
                      <a:pt x="91738" y="26352"/>
                      <a:pt x="92056" y="45566"/>
                    </a:cubicBezTo>
                    <a:cubicBezTo>
                      <a:pt x="92691" y="82052"/>
                      <a:pt x="95058" y="111863"/>
                      <a:pt x="53521" y="113240"/>
                    </a:cubicBezTo>
                    <a:cubicBezTo>
                      <a:pt x="26783" y="114158"/>
                      <a:pt x="3507" y="109249"/>
                      <a:pt x="1282" y="92224"/>
                    </a:cubicBezTo>
                    <a:cubicBezTo>
                      <a:pt x="-201" y="81204"/>
                      <a:pt x="10" y="60436"/>
                      <a:pt x="10" y="60436"/>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02" name="Graphic 1091">
              <a:extLst>
                <a:ext uri="{FF2B5EF4-FFF2-40B4-BE49-F238E27FC236}">
                  <a16:creationId xmlns:a16="http://schemas.microsoft.com/office/drawing/2014/main" id="{2536EC0C-73D5-747E-8A7B-693242029C9B}"/>
                </a:ext>
              </a:extLst>
            </p:cNvPr>
            <p:cNvGrpSpPr/>
            <p:nvPr/>
          </p:nvGrpSpPr>
          <p:grpSpPr>
            <a:xfrm>
              <a:off x="3828218" y="1915069"/>
              <a:ext cx="608051" cy="434922"/>
              <a:chOff x="3828218" y="1915069"/>
              <a:chExt cx="608051" cy="434922"/>
            </a:xfrm>
            <a:solidFill>
              <a:srgbClr val="806B98"/>
            </a:solidFill>
          </p:grpSpPr>
          <p:sp>
            <p:nvSpPr>
              <p:cNvPr id="1103" name="Freeform: Shape 1102">
                <a:extLst>
                  <a:ext uri="{FF2B5EF4-FFF2-40B4-BE49-F238E27FC236}">
                    <a16:creationId xmlns:a16="http://schemas.microsoft.com/office/drawing/2014/main" id="{05748406-8953-6CD2-D2E4-84858C146E54}"/>
                  </a:ext>
                </a:extLst>
              </p:cNvPr>
              <p:cNvSpPr/>
              <p:nvPr/>
            </p:nvSpPr>
            <p:spPr>
              <a:xfrm>
                <a:off x="3828218" y="1915069"/>
                <a:ext cx="66616" cy="64774"/>
              </a:xfrm>
              <a:custGeom>
                <a:avLst/>
                <a:gdLst>
                  <a:gd name="connsiteX0" fmla="*/ 65447 w 66616"/>
                  <a:gd name="connsiteY0" fmla="*/ 40520 h 64774"/>
                  <a:gd name="connsiteX1" fmla="*/ 61844 w 66616"/>
                  <a:gd name="connsiteY1" fmla="*/ 15831 h 64774"/>
                  <a:gd name="connsiteX2" fmla="*/ 40051 w 66616"/>
                  <a:gd name="connsiteY2" fmla="*/ 819 h 64774"/>
                  <a:gd name="connsiteX3" fmla="*/ 13914 w 66616"/>
                  <a:gd name="connsiteY3" fmla="*/ 5411 h 64774"/>
                  <a:gd name="connsiteX4" fmla="*/ 386 w 66616"/>
                  <a:gd name="connsiteY4" fmla="*/ 26144 h 64774"/>
                  <a:gd name="connsiteX5" fmla="*/ 6073 w 66616"/>
                  <a:gd name="connsiteY5" fmla="*/ 50409 h 64774"/>
                  <a:gd name="connsiteX6" fmla="*/ 26170 w 66616"/>
                  <a:gd name="connsiteY6" fmla="*/ 63902 h 64774"/>
                  <a:gd name="connsiteX7" fmla="*/ 50188 w 66616"/>
                  <a:gd name="connsiteY7" fmla="*/ 59981 h 64774"/>
                  <a:gd name="connsiteX8" fmla="*/ 65412 w 66616"/>
                  <a:gd name="connsiteY8" fmla="*/ 40520 h 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6" h="64774">
                    <a:moveTo>
                      <a:pt x="65447" y="40520"/>
                    </a:moveTo>
                    <a:cubicBezTo>
                      <a:pt x="67849" y="32007"/>
                      <a:pt x="66506" y="22895"/>
                      <a:pt x="61844" y="15831"/>
                    </a:cubicBezTo>
                    <a:cubicBezTo>
                      <a:pt x="57252" y="8696"/>
                      <a:pt x="49517" y="3115"/>
                      <a:pt x="40051" y="819"/>
                    </a:cubicBezTo>
                    <a:cubicBezTo>
                      <a:pt x="30550" y="-1300"/>
                      <a:pt x="21049" y="855"/>
                      <a:pt x="13914" y="5411"/>
                    </a:cubicBezTo>
                    <a:cubicBezTo>
                      <a:pt x="6709" y="10038"/>
                      <a:pt x="1764" y="17314"/>
                      <a:pt x="386" y="26144"/>
                    </a:cubicBezTo>
                    <a:cubicBezTo>
                      <a:pt x="-991" y="34974"/>
                      <a:pt x="1411" y="43593"/>
                      <a:pt x="6073" y="50409"/>
                    </a:cubicBezTo>
                    <a:cubicBezTo>
                      <a:pt x="10735" y="57297"/>
                      <a:pt x="17729" y="62030"/>
                      <a:pt x="26170" y="63902"/>
                    </a:cubicBezTo>
                    <a:cubicBezTo>
                      <a:pt x="34612" y="65950"/>
                      <a:pt x="43054" y="64290"/>
                      <a:pt x="50188" y="59981"/>
                    </a:cubicBezTo>
                    <a:cubicBezTo>
                      <a:pt x="57323" y="55601"/>
                      <a:pt x="62974" y="49173"/>
                      <a:pt x="65412" y="4052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4" name="Freeform: Shape 1103">
                <a:extLst>
                  <a:ext uri="{FF2B5EF4-FFF2-40B4-BE49-F238E27FC236}">
                    <a16:creationId xmlns:a16="http://schemas.microsoft.com/office/drawing/2014/main" id="{E41C0EA1-E784-884E-AE81-2135BFAFF22A}"/>
                  </a:ext>
                </a:extLst>
              </p:cNvPr>
              <p:cNvSpPr/>
              <p:nvPr/>
            </p:nvSpPr>
            <p:spPr>
              <a:xfrm>
                <a:off x="3892466" y="1932947"/>
                <a:ext cx="66456" cy="64891"/>
              </a:xfrm>
              <a:custGeom>
                <a:avLst/>
                <a:gdLst>
                  <a:gd name="connsiteX0" fmla="*/ 64281 w 66456"/>
                  <a:gd name="connsiteY0" fmla="*/ 44046 h 64891"/>
                  <a:gd name="connsiteX1" fmla="*/ 63327 w 66456"/>
                  <a:gd name="connsiteY1" fmla="*/ 19074 h 64891"/>
                  <a:gd name="connsiteX2" fmla="*/ 43407 w 66456"/>
                  <a:gd name="connsiteY2" fmla="*/ 1979 h 64891"/>
                  <a:gd name="connsiteX3" fmla="*/ 17093 w 66456"/>
                  <a:gd name="connsiteY3" fmla="*/ 3568 h 64891"/>
                  <a:gd name="connsiteX4" fmla="*/ 1199 w 66456"/>
                  <a:gd name="connsiteY4" fmla="*/ 22641 h 64891"/>
                  <a:gd name="connsiteX5" fmla="*/ 4024 w 66456"/>
                  <a:gd name="connsiteY5" fmla="*/ 47295 h 64891"/>
                  <a:gd name="connsiteX6" fmla="*/ 22603 w 66456"/>
                  <a:gd name="connsiteY6" fmla="*/ 63119 h 64891"/>
                  <a:gd name="connsiteX7" fmla="*/ 47080 w 66456"/>
                  <a:gd name="connsiteY7" fmla="*/ 61777 h 64891"/>
                  <a:gd name="connsiteX8" fmla="*/ 64246 w 66456"/>
                  <a:gd name="connsiteY8" fmla="*/ 44081 h 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56" h="64891">
                    <a:moveTo>
                      <a:pt x="64281" y="44046"/>
                    </a:moveTo>
                    <a:cubicBezTo>
                      <a:pt x="67566" y="35745"/>
                      <a:pt x="67036" y="26845"/>
                      <a:pt x="63327" y="19074"/>
                    </a:cubicBezTo>
                    <a:cubicBezTo>
                      <a:pt x="59584" y="11409"/>
                      <a:pt x="52484" y="5193"/>
                      <a:pt x="43407" y="1979"/>
                    </a:cubicBezTo>
                    <a:cubicBezTo>
                      <a:pt x="34365" y="-1377"/>
                      <a:pt x="24722" y="-211"/>
                      <a:pt x="17093" y="3568"/>
                    </a:cubicBezTo>
                    <a:cubicBezTo>
                      <a:pt x="9428" y="7383"/>
                      <a:pt x="3601" y="14058"/>
                      <a:pt x="1199" y="22641"/>
                    </a:cubicBezTo>
                    <a:cubicBezTo>
                      <a:pt x="-1203" y="31224"/>
                      <a:pt x="139" y="40054"/>
                      <a:pt x="4024" y="47295"/>
                    </a:cubicBezTo>
                    <a:cubicBezTo>
                      <a:pt x="7910" y="54607"/>
                      <a:pt x="14409" y="60046"/>
                      <a:pt x="22603" y="63119"/>
                    </a:cubicBezTo>
                    <a:cubicBezTo>
                      <a:pt x="30833" y="66050"/>
                      <a:pt x="39557" y="65167"/>
                      <a:pt x="47080" y="61777"/>
                    </a:cubicBezTo>
                    <a:cubicBezTo>
                      <a:pt x="54568" y="58492"/>
                      <a:pt x="60961" y="52346"/>
                      <a:pt x="64246" y="440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5" name="Freeform: Shape 1104">
                <a:extLst>
                  <a:ext uri="{FF2B5EF4-FFF2-40B4-BE49-F238E27FC236}">
                    <a16:creationId xmlns:a16="http://schemas.microsoft.com/office/drawing/2014/main" id="{99046119-1710-2A34-B9FB-C2FC328BD849}"/>
                  </a:ext>
                </a:extLst>
              </p:cNvPr>
              <p:cNvSpPr/>
              <p:nvPr/>
            </p:nvSpPr>
            <p:spPr>
              <a:xfrm>
                <a:off x="3954506" y="1957268"/>
                <a:ext cx="66292" cy="64928"/>
              </a:xfrm>
              <a:custGeom>
                <a:avLst/>
                <a:gdLst>
                  <a:gd name="connsiteX0" fmla="*/ 63028 w 66292"/>
                  <a:gd name="connsiteY0" fmla="*/ 46956 h 64928"/>
                  <a:gd name="connsiteX1" fmla="*/ 46144 w 66292"/>
                  <a:gd name="connsiteY1" fmla="*/ 3229 h 64928"/>
                  <a:gd name="connsiteX2" fmla="*/ 32829 w 66292"/>
                  <a:gd name="connsiteY2" fmla="*/ 15 h 64928"/>
                  <a:gd name="connsiteX3" fmla="*/ 19972 w 66292"/>
                  <a:gd name="connsiteY3" fmla="*/ 2240 h 64928"/>
                  <a:gd name="connsiteX4" fmla="*/ 2241 w 66292"/>
                  <a:gd name="connsiteY4" fmla="*/ 19724 h 64928"/>
                  <a:gd name="connsiteX5" fmla="*/ 2629 w 66292"/>
                  <a:gd name="connsiteY5" fmla="*/ 44449 h 64928"/>
                  <a:gd name="connsiteX6" fmla="*/ 9411 w 66292"/>
                  <a:gd name="connsiteY6" fmla="*/ 54656 h 64928"/>
                  <a:gd name="connsiteX7" fmla="*/ 19760 w 66292"/>
                  <a:gd name="connsiteY7" fmla="*/ 62109 h 64928"/>
                  <a:gd name="connsiteX8" fmla="*/ 63063 w 66292"/>
                  <a:gd name="connsiteY8" fmla="*/ 46921 h 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92" h="64928">
                    <a:moveTo>
                      <a:pt x="63028" y="46956"/>
                    </a:moveTo>
                    <a:cubicBezTo>
                      <a:pt x="71045" y="31168"/>
                      <a:pt x="63875" y="10929"/>
                      <a:pt x="46144" y="3229"/>
                    </a:cubicBezTo>
                    <a:cubicBezTo>
                      <a:pt x="41764" y="1252"/>
                      <a:pt x="37244" y="227"/>
                      <a:pt x="32829" y="15"/>
                    </a:cubicBezTo>
                    <a:cubicBezTo>
                      <a:pt x="28378" y="-126"/>
                      <a:pt x="23963" y="722"/>
                      <a:pt x="19972" y="2240"/>
                    </a:cubicBezTo>
                    <a:cubicBezTo>
                      <a:pt x="11990" y="5313"/>
                      <a:pt x="5526" y="11424"/>
                      <a:pt x="2241" y="19724"/>
                    </a:cubicBezTo>
                    <a:cubicBezTo>
                      <a:pt x="-1044" y="27989"/>
                      <a:pt x="-549" y="36890"/>
                      <a:pt x="2629" y="44449"/>
                    </a:cubicBezTo>
                    <a:cubicBezTo>
                      <a:pt x="4219" y="48263"/>
                      <a:pt x="6515" y="51654"/>
                      <a:pt x="9411" y="54656"/>
                    </a:cubicBezTo>
                    <a:cubicBezTo>
                      <a:pt x="12272" y="57729"/>
                      <a:pt x="15733" y="60272"/>
                      <a:pt x="19760" y="62109"/>
                    </a:cubicBezTo>
                    <a:cubicBezTo>
                      <a:pt x="35831" y="69032"/>
                      <a:pt x="54974" y="62921"/>
                      <a:pt x="63063" y="4692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Freeform: Shape 1105">
                <a:extLst>
                  <a:ext uri="{FF2B5EF4-FFF2-40B4-BE49-F238E27FC236}">
                    <a16:creationId xmlns:a16="http://schemas.microsoft.com/office/drawing/2014/main" id="{6A242922-4DED-1818-3A14-48C9D556CC16}"/>
                  </a:ext>
                </a:extLst>
              </p:cNvPr>
              <p:cNvSpPr/>
              <p:nvPr/>
            </p:nvSpPr>
            <p:spPr>
              <a:xfrm>
                <a:off x="4014177" y="1986951"/>
                <a:ext cx="66148" cy="65098"/>
              </a:xfrm>
              <a:custGeom>
                <a:avLst/>
                <a:gdLst>
                  <a:gd name="connsiteX0" fmla="*/ 61812 w 66148"/>
                  <a:gd name="connsiteY0" fmla="*/ 49238 h 65098"/>
                  <a:gd name="connsiteX1" fmla="*/ 64850 w 66148"/>
                  <a:gd name="connsiteY1" fmla="*/ 24585 h 65098"/>
                  <a:gd name="connsiteX2" fmla="*/ 48390 w 66148"/>
                  <a:gd name="connsiteY2" fmla="*/ 4416 h 65098"/>
                  <a:gd name="connsiteX3" fmla="*/ 22536 w 66148"/>
                  <a:gd name="connsiteY3" fmla="*/ 1308 h 65098"/>
                  <a:gd name="connsiteX4" fmla="*/ 3356 w 66148"/>
                  <a:gd name="connsiteY4" fmla="*/ 17273 h 65098"/>
                  <a:gd name="connsiteX5" fmla="*/ 1661 w 66148"/>
                  <a:gd name="connsiteY5" fmla="*/ 41927 h 65098"/>
                  <a:gd name="connsiteX6" fmla="*/ 17379 w 66148"/>
                  <a:gd name="connsiteY6" fmla="*/ 61035 h 65098"/>
                  <a:gd name="connsiteX7" fmla="*/ 41927 w 66148"/>
                  <a:gd name="connsiteY7" fmla="*/ 64073 h 65098"/>
                  <a:gd name="connsiteX8" fmla="*/ 61812 w 66148"/>
                  <a:gd name="connsiteY8" fmla="*/ 49274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48" h="65098">
                    <a:moveTo>
                      <a:pt x="61812" y="49238"/>
                    </a:moveTo>
                    <a:cubicBezTo>
                      <a:pt x="66368" y="41574"/>
                      <a:pt x="67251" y="32744"/>
                      <a:pt x="64850" y="24585"/>
                    </a:cubicBezTo>
                    <a:cubicBezTo>
                      <a:pt x="62483" y="16390"/>
                      <a:pt x="56832" y="8867"/>
                      <a:pt x="48390" y="4416"/>
                    </a:cubicBezTo>
                    <a:cubicBezTo>
                      <a:pt x="39984" y="-69"/>
                      <a:pt x="30765" y="-1199"/>
                      <a:pt x="22536" y="1308"/>
                    </a:cubicBezTo>
                    <a:cubicBezTo>
                      <a:pt x="14306" y="3745"/>
                      <a:pt x="7348" y="9291"/>
                      <a:pt x="3356" y="17273"/>
                    </a:cubicBezTo>
                    <a:cubicBezTo>
                      <a:pt x="-599" y="25256"/>
                      <a:pt x="-917" y="34121"/>
                      <a:pt x="1661" y="41927"/>
                    </a:cubicBezTo>
                    <a:cubicBezTo>
                      <a:pt x="4275" y="49662"/>
                      <a:pt x="9538" y="56867"/>
                      <a:pt x="17379" y="61035"/>
                    </a:cubicBezTo>
                    <a:cubicBezTo>
                      <a:pt x="25220" y="65168"/>
                      <a:pt x="33909" y="66086"/>
                      <a:pt x="41927" y="64073"/>
                    </a:cubicBezTo>
                    <a:cubicBezTo>
                      <a:pt x="49944" y="61989"/>
                      <a:pt x="57256" y="56938"/>
                      <a:pt x="61812" y="4927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Freeform: Shape 1106">
                <a:extLst>
                  <a:ext uri="{FF2B5EF4-FFF2-40B4-BE49-F238E27FC236}">
                    <a16:creationId xmlns:a16="http://schemas.microsoft.com/office/drawing/2014/main" id="{DF96DB44-9A31-9000-4A91-BA8E78562CC7}"/>
                  </a:ext>
                </a:extLst>
              </p:cNvPr>
              <p:cNvSpPr/>
              <p:nvPr/>
            </p:nvSpPr>
            <p:spPr>
              <a:xfrm>
                <a:off x="4071518" y="2021002"/>
                <a:ext cx="66021" cy="65181"/>
              </a:xfrm>
              <a:custGeom>
                <a:avLst/>
                <a:gdLst>
                  <a:gd name="connsiteX0" fmla="*/ 60631 w 66021"/>
                  <a:gd name="connsiteY0" fmla="*/ 51073 h 65181"/>
                  <a:gd name="connsiteX1" fmla="*/ 50247 w 66021"/>
                  <a:gd name="connsiteY1" fmla="*/ 5510 h 65181"/>
                  <a:gd name="connsiteX2" fmla="*/ 24745 w 66021"/>
                  <a:gd name="connsiteY2" fmla="*/ 671 h 65181"/>
                  <a:gd name="connsiteX3" fmla="*/ 4471 w 66021"/>
                  <a:gd name="connsiteY3" fmla="*/ 15188 h 65181"/>
                  <a:gd name="connsiteX4" fmla="*/ 1010 w 66021"/>
                  <a:gd name="connsiteY4" fmla="*/ 39665 h 65181"/>
                  <a:gd name="connsiteX5" fmla="*/ 15421 w 66021"/>
                  <a:gd name="connsiteY5" fmla="*/ 59868 h 65181"/>
                  <a:gd name="connsiteX6" fmla="*/ 60631 w 66021"/>
                  <a:gd name="connsiteY6" fmla="*/ 51073 h 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1" h="65181">
                    <a:moveTo>
                      <a:pt x="60631" y="51073"/>
                    </a:moveTo>
                    <a:cubicBezTo>
                      <a:pt x="70733" y="36486"/>
                      <a:pt x="66282" y="15859"/>
                      <a:pt x="50247" y="5510"/>
                    </a:cubicBezTo>
                    <a:cubicBezTo>
                      <a:pt x="42194" y="459"/>
                      <a:pt x="33010" y="-1024"/>
                      <a:pt x="24745" y="671"/>
                    </a:cubicBezTo>
                    <a:cubicBezTo>
                      <a:pt x="16445" y="2437"/>
                      <a:pt x="9028" y="7558"/>
                      <a:pt x="4471" y="15188"/>
                    </a:cubicBezTo>
                    <a:cubicBezTo>
                      <a:pt x="-85" y="22888"/>
                      <a:pt x="-1003" y="31612"/>
                      <a:pt x="1010" y="39665"/>
                    </a:cubicBezTo>
                    <a:cubicBezTo>
                      <a:pt x="2953" y="47788"/>
                      <a:pt x="7897" y="55135"/>
                      <a:pt x="15421" y="59868"/>
                    </a:cubicBezTo>
                    <a:cubicBezTo>
                      <a:pt x="30326" y="69475"/>
                      <a:pt x="50459" y="65767"/>
                      <a:pt x="60631" y="51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8" name="Freeform: Shape 1107">
                <a:extLst>
                  <a:ext uri="{FF2B5EF4-FFF2-40B4-BE49-F238E27FC236}">
                    <a16:creationId xmlns:a16="http://schemas.microsoft.com/office/drawing/2014/main" id="{898EEDB7-2180-CCDA-80D5-22D0447D9E9B}"/>
                  </a:ext>
                </a:extLst>
              </p:cNvPr>
              <p:cNvSpPr/>
              <p:nvPr/>
            </p:nvSpPr>
            <p:spPr>
              <a:xfrm>
                <a:off x="4126592" y="2058578"/>
                <a:ext cx="65914" cy="65272"/>
              </a:xfrm>
              <a:custGeom>
                <a:avLst/>
                <a:gdLst>
                  <a:gd name="connsiteX0" fmla="*/ 59456 w 65914"/>
                  <a:gd name="connsiteY0" fmla="*/ 52703 h 65272"/>
                  <a:gd name="connsiteX1" fmla="*/ 51792 w 65914"/>
                  <a:gd name="connsiteY1" fmla="*/ 6609 h 65272"/>
                  <a:gd name="connsiteX2" fmla="*/ 5592 w 65914"/>
                  <a:gd name="connsiteY2" fmla="*/ 13497 h 65272"/>
                  <a:gd name="connsiteX3" fmla="*/ 13822 w 65914"/>
                  <a:gd name="connsiteY3" fmla="*/ 58813 h 65272"/>
                  <a:gd name="connsiteX4" fmla="*/ 59456 w 65914"/>
                  <a:gd name="connsiteY4" fmla="*/ 52703 h 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4" h="65272">
                    <a:moveTo>
                      <a:pt x="59456" y="52703"/>
                    </a:moveTo>
                    <a:cubicBezTo>
                      <a:pt x="70476" y="38539"/>
                      <a:pt x="67050" y="17877"/>
                      <a:pt x="51792" y="6609"/>
                    </a:cubicBezTo>
                    <a:cubicBezTo>
                      <a:pt x="36321" y="-4411"/>
                      <a:pt x="15623" y="-1338"/>
                      <a:pt x="5592" y="13497"/>
                    </a:cubicBezTo>
                    <a:cubicBezTo>
                      <a:pt x="-4368" y="28190"/>
                      <a:pt x="-659" y="48500"/>
                      <a:pt x="13822" y="58813"/>
                    </a:cubicBezTo>
                    <a:cubicBezTo>
                      <a:pt x="28162" y="69409"/>
                      <a:pt x="48577" y="66690"/>
                      <a:pt x="59456" y="5270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9" name="Freeform: Shape 1108">
                <a:extLst>
                  <a:ext uri="{FF2B5EF4-FFF2-40B4-BE49-F238E27FC236}">
                    <a16:creationId xmlns:a16="http://schemas.microsoft.com/office/drawing/2014/main" id="{B2A4339E-3617-06D2-AEC9-5A6F0C9AFF52}"/>
                  </a:ext>
                </a:extLst>
              </p:cNvPr>
              <p:cNvSpPr/>
              <p:nvPr/>
            </p:nvSpPr>
            <p:spPr>
              <a:xfrm>
                <a:off x="4179473" y="2099107"/>
                <a:ext cx="65803" cy="65361"/>
              </a:xfrm>
              <a:custGeom>
                <a:avLst/>
                <a:gdLst>
                  <a:gd name="connsiteX0" fmla="*/ 58390 w 65803"/>
                  <a:gd name="connsiteY0" fmla="*/ 54100 h 65361"/>
                  <a:gd name="connsiteX1" fmla="*/ 53057 w 65803"/>
                  <a:gd name="connsiteY1" fmla="*/ 7724 h 65361"/>
                  <a:gd name="connsiteX2" fmla="*/ 28367 w 65803"/>
                  <a:gd name="connsiteY2" fmla="*/ 165 h 65361"/>
                  <a:gd name="connsiteX3" fmla="*/ 6610 w 65803"/>
                  <a:gd name="connsiteY3" fmla="*/ 12139 h 65361"/>
                  <a:gd name="connsiteX4" fmla="*/ 288 w 65803"/>
                  <a:gd name="connsiteY4" fmla="*/ 36122 h 65361"/>
                  <a:gd name="connsiteX5" fmla="*/ 12473 w 65803"/>
                  <a:gd name="connsiteY5" fmla="*/ 57879 h 65361"/>
                  <a:gd name="connsiteX6" fmla="*/ 58425 w 65803"/>
                  <a:gd name="connsiteY6" fmla="*/ 54064 h 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3" h="65361">
                    <a:moveTo>
                      <a:pt x="58390" y="54100"/>
                    </a:moveTo>
                    <a:cubicBezTo>
                      <a:pt x="69975" y="40607"/>
                      <a:pt x="67821" y="19591"/>
                      <a:pt x="53057" y="7724"/>
                    </a:cubicBezTo>
                    <a:cubicBezTo>
                      <a:pt x="45781" y="1719"/>
                      <a:pt x="36774" y="-683"/>
                      <a:pt x="28367" y="165"/>
                    </a:cubicBezTo>
                    <a:cubicBezTo>
                      <a:pt x="19926" y="978"/>
                      <a:pt x="12049" y="5075"/>
                      <a:pt x="6610" y="12139"/>
                    </a:cubicBezTo>
                    <a:cubicBezTo>
                      <a:pt x="1206" y="19203"/>
                      <a:pt x="-807" y="27892"/>
                      <a:pt x="288" y="36122"/>
                    </a:cubicBezTo>
                    <a:cubicBezTo>
                      <a:pt x="1383" y="44351"/>
                      <a:pt x="5551" y="52157"/>
                      <a:pt x="12473" y="57879"/>
                    </a:cubicBezTo>
                    <a:cubicBezTo>
                      <a:pt x="26425" y="69075"/>
                      <a:pt x="46805" y="67627"/>
                      <a:pt x="58425" y="5406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0" name="Freeform: Shape 1109">
                <a:extLst>
                  <a:ext uri="{FF2B5EF4-FFF2-40B4-BE49-F238E27FC236}">
                    <a16:creationId xmlns:a16="http://schemas.microsoft.com/office/drawing/2014/main" id="{7F1C457A-44B7-D1AA-54B1-7EE7BC4CD492}"/>
                  </a:ext>
                </a:extLst>
              </p:cNvPr>
              <p:cNvSpPr/>
              <p:nvPr/>
            </p:nvSpPr>
            <p:spPr>
              <a:xfrm>
                <a:off x="4230291" y="2142217"/>
                <a:ext cx="65726" cy="65501"/>
              </a:xfrm>
              <a:custGeom>
                <a:avLst/>
                <a:gdLst>
                  <a:gd name="connsiteX0" fmla="*/ 57374 w 65726"/>
                  <a:gd name="connsiteY0" fmla="*/ 55281 h 65501"/>
                  <a:gd name="connsiteX1" fmla="*/ 54196 w 65726"/>
                  <a:gd name="connsiteY1" fmla="*/ 8764 h 65501"/>
                  <a:gd name="connsiteX2" fmla="*/ 29931 w 65726"/>
                  <a:gd name="connsiteY2" fmla="*/ 40 h 65501"/>
                  <a:gd name="connsiteX3" fmla="*/ 7573 w 65726"/>
                  <a:gd name="connsiteY3" fmla="*/ 11025 h 65501"/>
                  <a:gd name="connsiteX4" fmla="*/ 120 w 65726"/>
                  <a:gd name="connsiteY4" fmla="*/ 34619 h 65501"/>
                  <a:gd name="connsiteX5" fmla="*/ 11281 w 65726"/>
                  <a:gd name="connsiteY5" fmla="*/ 56977 h 65501"/>
                  <a:gd name="connsiteX6" fmla="*/ 57374 w 65726"/>
                  <a:gd name="connsiteY6" fmla="*/ 55281 h 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6" h="65501">
                    <a:moveTo>
                      <a:pt x="57374" y="55281"/>
                    </a:moveTo>
                    <a:cubicBezTo>
                      <a:pt x="69631" y="42248"/>
                      <a:pt x="68253" y="21374"/>
                      <a:pt x="54196" y="8764"/>
                    </a:cubicBezTo>
                    <a:cubicBezTo>
                      <a:pt x="47132" y="2548"/>
                      <a:pt x="38372" y="-384"/>
                      <a:pt x="29931" y="40"/>
                    </a:cubicBezTo>
                    <a:cubicBezTo>
                      <a:pt x="21454" y="499"/>
                      <a:pt x="13365" y="4243"/>
                      <a:pt x="7573" y="11025"/>
                    </a:cubicBezTo>
                    <a:cubicBezTo>
                      <a:pt x="1815" y="17842"/>
                      <a:pt x="-586" y="26389"/>
                      <a:pt x="120" y="34619"/>
                    </a:cubicBezTo>
                    <a:cubicBezTo>
                      <a:pt x="791" y="42919"/>
                      <a:pt x="4500" y="51043"/>
                      <a:pt x="11281" y="56977"/>
                    </a:cubicBezTo>
                    <a:cubicBezTo>
                      <a:pt x="24633" y="68951"/>
                      <a:pt x="45224" y="68244"/>
                      <a:pt x="57374" y="552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1" name="Freeform: Shape 1110">
                <a:extLst>
                  <a:ext uri="{FF2B5EF4-FFF2-40B4-BE49-F238E27FC236}">
                    <a16:creationId xmlns:a16="http://schemas.microsoft.com/office/drawing/2014/main" id="{87109E12-6ED2-FDC4-D1E2-0949C493BF3B}"/>
                  </a:ext>
                </a:extLst>
              </p:cNvPr>
              <p:cNvSpPr/>
              <p:nvPr/>
            </p:nvSpPr>
            <p:spPr>
              <a:xfrm>
                <a:off x="4279105" y="2187555"/>
                <a:ext cx="65633" cy="65592"/>
              </a:xfrm>
              <a:custGeom>
                <a:avLst/>
                <a:gdLst>
                  <a:gd name="connsiteX0" fmla="*/ 56385 w 65633"/>
                  <a:gd name="connsiteY0" fmla="*/ 56355 h 65592"/>
                  <a:gd name="connsiteX1" fmla="*/ 55184 w 65633"/>
                  <a:gd name="connsiteY1" fmla="*/ 9767 h 65592"/>
                  <a:gd name="connsiteX2" fmla="*/ 8560 w 65633"/>
                  <a:gd name="connsiteY2" fmla="*/ 9944 h 65592"/>
                  <a:gd name="connsiteX3" fmla="*/ 10221 w 65633"/>
                  <a:gd name="connsiteY3" fmla="*/ 56072 h 65592"/>
                  <a:gd name="connsiteX4" fmla="*/ 56385 w 65633"/>
                  <a:gd name="connsiteY4" fmla="*/ 56355 h 6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3" h="65592">
                    <a:moveTo>
                      <a:pt x="56385" y="56355"/>
                    </a:moveTo>
                    <a:cubicBezTo>
                      <a:pt x="69065" y="43922"/>
                      <a:pt x="68747" y="22836"/>
                      <a:pt x="55184" y="9767"/>
                    </a:cubicBezTo>
                    <a:cubicBezTo>
                      <a:pt x="41726" y="-3443"/>
                      <a:pt x="20605" y="-3125"/>
                      <a:pt x="8560" y="9944"/>
                    </a:cubicBezTo>
                    <a:cubicBezTo>
                      <a:pt x="-3590" y="23118"/>
                      <a:pt x="-2601" y="43533"/>
                      <a:pt x="10221" y="56072"/>
                    </a:cubicBezTo>
                    <a:cubicBezTo>
                      <a:pt x="23148" y="68540"/>
                      <a:pt x="43599" y="68894"/>
                      <a:pt x="56385" y="563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Freeform: Shape 1111">
                <a:extLst>
                  <a:ext uri="{FF2B5EF4-FFF2-40B4-BE49-F238E27FC236}">
                    <a16:creationId xmlns:a16="http://schemas.microsoft.com/office/drawing/2014/main" id="{84373B20-2708-BFD8-4E40-C01B344CA4AE}"/>
                  </a:ext>
                </a:extLst>
              </p:cNvPr>
              <p:cNvSpPr/>
              <p:nvPr/>
            </p:nvSpPr>
            <p:spPr>
              <a:xfrm>
                <a:off x="4325948" y="2234953"/>
                <a:ext cx="65565" cy="65680"/>
              </a:xfrm>
              <a:custGeom>
                <a:avLst/>
                <a:gdLst>
                  <a:gd name="connsiteX0" fmla="*/ 55316 w 65565"/>
                  <a:gd name="connsiteY0" fmla="*/ 57381 h 65680"/>
                  <a:gd name="connsiteX1" fmla="*/ 56094 w 65565"/>
                  <a:gd name="connsiteY1" fmla="*/ 10758 h 65680"/>
                  <a:gd name="connsiteX2" fmla="*/ 9506 w 65565"/>
                  <a:gd name="connsiteY2" fmla="*/ 8992 h 65680"/>
                  <a:gd name="connsiteX3" fmla="*/ 9223 w 65565"/>
                  <a:gd name="connsiteY3" fmla="*/ 55156 h 65680"/>
                  <a:gd name="connsiteX4" fmla="*/ 55316 w 65565"/>
                  <a:gd name="connsiteY4" fmla="*/ 57417 h 6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 h="65680">
                    <a:moveTo>
                      <a:pt x="55316" y="57381"/>
                    </a:moveTo>
                    <a:cubicBezTo>
                      <a:pt x="68597" y="45478"/>
                      <a:pt x="69091" y="24427"/>
                      <a:pt x="56094" y="10758"/>
                    </a:cubicBezTo>
                    <a:cubicBezTo>
                      <a:pt x="43166" y="-2946"/>
                      <a:pt x="22115" y="-3582"/>
                      <a:pt x="9506" y="8992"/>
                    </a:cubicBezTo>
                    <a:cubicBezTo>
                      <a:pt x="-3139" y="21566"/>
                      <a:pt x="-3104" y="42087"/>
                      <a:pt x="9223" y="55156"/>
                    </a:cubicBezTo>
                    <a:cubicBezTo>
                      <a:pt x="21585" y="68189"/>
                      <a:pt x="42036" y="69320"/>
                      <a:pt x="55316" y="57417"/>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Freeform: Shape 1112">
                <a:extLst>
                  <a:ext uri="{FF2B5EF4-FFF2-40B4-BE49-F238E27FC236}">
                    <a16:creationId xmlns:a16="http://schemas.microsoft.com/office/drawing/2014/main" id="{EFCF2CCD-2FB7-4EC9-F5A0-041ECC54C702}"/>
                  </a:ext>
                </a:extLst>
              </p:cNvPr>
              <p:cNvSpPr/>
              <p:nvPr/>
            </p:nvSpPr>
            <p:spPr>
              <a:xfrm>
                <a:off x="4370766" y="2284314"/>
                <a:ext cx="65502" cy="65676"/>
              </a:xfrm>
              <a:custGeom>
                <a:avLst/>
                <a:gdLst>
                  <a:gd name="connsiteX0" fmla="*/ 53943 w 65502"/>
                  <a:gd name="connsiteY0" fmla="*/ 58599 h 65676"/>
                  <a:gd name="connsiteX1" fmla="*/ 57051 w 65502"/>
                  <a:gd name="connsiteY1" fmla="*/ 11940 h 65676"/>
                  <a:gd name="connsiteX2" fmla="*/ 10534 w 65502"/>
                  <a:gd name="connsiteY2" fmla="*/ 8055 h 65676"/>
                  <a:gd name="connsiteX3" fmla="*/ 8167 w 65502"/>
                  <a:gd name="connsiteY3" fmla="*/ 54078 h 65676"/>
                  <a:gd name="connsiteX4" fmla="*/ 53943 w 65502"/>
                  <a:gd name="connsiteY4" fmla="*/ 58599 h 6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676">
                    <a:moveTo>
                      <a:pt x="53943" y="58599"/>
                    </a:moveTo>
                    <a:cubicBezTo>
                      <a:pt x="68035" y="47649"/>
                      <a:pt x="69448" y="26245"/>
                      <a:pt x="57051" y="11940"/>
                    </a:cubicBezTo>
                    <a:cubicBezTo>
                      <a:pt x="44653" y="-2435"/>
                      <a:pt x="23673" y="-3954"/>
                      <a:pt x="10534" y="8055"/>
                    </a:cubicBezTo>
                    <a:cubicBezTo>
                      <a:pt x="-2641" y="20064"/>
                      <a:pt x="-3489" y="40550"/>
                      <a:pt x="8167" y="54078"/>
                    </a:cubicBezTo>
                    <a:cubicBezTo>
                      <a:pt x="19858" y="67606"/>
                      <a:pt x="39885" y="69548"/>
                      <a:pt x="53943" y="58599"/>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14" name="Graphic 1091">
              <a:extLst>
                <a:ext uri="{FF2B5EF4-FFF2-40B4-BE49-F238E27FC236}">
                  <a16:creationId xmlns:a16="http://schemas.microsoft.com/office/drawing/2014/main" id="{35719006-85C2-B4A4-81A6-F75315BE773A}"/>
                </a:ext>
              </a:extLst>
            </p:cNvPr>
            <p:cNvGrpSpPr/>
            <p:nvPr/>
          </p:nvGrpSpPr>
          <p:grpSpPr>
            <a:xfrm>
              <a:off x="3900707" y="1855692"/>
              <a:ext cx="584467" cy="406301"/>
              <a:chOff x="3900707" y="1855692"/>
              <a:chExt cx="584467" cy="406301"/>
            </a:xfrm>
            <a:solidFill>
              <a:srgbClr val="806B98"/>
            </a:solidFill>
          </p:grpSpPr>
          <p:sp>
            <p:nvSpPr>
              <p:cNvPr id="1115" name="Freeform: Shape 1114">
                <a:extLst>
                  <a:ext uri="{FF2B5EF4-FFF2-40B4-BE49-F238E27FC236}">
                    <a16:creationId xmlns:a16="http://schemas.microsoft.com/office/drawing/2014/main" id="{99ABB76A-B18B-2463-744A-2DFB1D506B4C}"/>
                  </a:ext>
                </a:extLst>
              </p:cNvPr>
              <p:cNvSpPr/>
              <p:nvPr/>
            </p:nvSpPr>
            <p:spPr>
              <a:xfrm>
                <a:off x="3900707" y="1855692"/>
                <a:ext cx="53977" cy="53517"/>
              </a:xfrm>
              <a:custGeom>
                <a:avLst/>
                <a:gdLst>
                  <a:gd name="connsiteX0" fmla="*/ 53179 w 53977"/>
                  <a:gd name="connsiteY0" fmla="*/ 32823 h 53517"/>
                  <a:gd name="connsiteX1" fmla="*/ 49860 w 53977"/>
                  <a:gd name="connsiteY1" fmla="*/ 12584 h 53517"/>
                  <a:gd name="connsiteX2" fmla="*/ 32235 w 53977"/>
                  <a:gd name="connsiteY2" fmla="*/ 504 h 53517"/>
                  <a:gd name="connsiteX3" fmla="*/ 305 w 53977"/>
                  <a:gd name="connsiteY3" fmla="*/ 21873 h 53517"/>
                  <a:gd name="connsiteX4" fmla="*/ 21497 w 53977"/>
                  <a:gd name="connsiteY4" fmla="*/ 52991 h 53517"/>
                  <a:gd name="connsiteX5" fmla="*/ 41100 w 53977"/>
                  <a:gd name="connsiteY5" fmla="*/ 49423 h 53517"/>
                  <a:gd name="connsiteX6" fmla="*/ 53179 w 53977"/>
                  <a:gd name="connsiteY6" fmla="*/ 32823 h 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77" h="53517">
                    <a:moveTo>
                      <a:pt x="53179" y="32823"/>
                    </a:moveTo>
                    <a:cubicBezTo>
                      <a:pt x="54981" y="25652"/>
                      <a:pt x="53674" y="18447"/>
                      <a:pt x="49860" y="12584"/>
                    </a:cubicBezTo>
                    <a:cubicBezTo>
                      <a:pt x="46045" y="6756"/>
                      <a:pt x="39899" y="1988"/>
                      <a:pt x="32235" y="504"/>
                    </a:cubicBezTo>
                    <a:cubicBezTo>
                      <a:pt x="16764" y="-2357"/>
                      <a:pt x="2424" y="7250"/>
                      <a:pt x="305" y="21873"/>
                    </a:cubicBezTo>
                    <a:cubicBezTo>
                      <a:pt x="-1850" y="36531"/>
                      <a:pt x="7651" y="50448"/>
                      <a:pt x="21497" y="52991"/>
                    </a:cubicBezTo>
                    <a:cubicBezTo>
                      <a:pt x="28490" y="54333"/>
                      <a:pt x="35343" y="53097"/>
                      <a:pt x="41100" y="49423"/>
                    </a:cubicBezTo>
                    <a:cubicBezTo>
                      <a:pt x="46822" y="45785"/>
                      <a:pt x="51378" y="39993"/>
                      <a:pt x="53179" y="3282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6" name="Freeform: Shape 1115">
                <a:extLst>
                  <a:ext uri="{FF2B5EF4-FFF2-40B4-BE49-F238E27FC236}">
                    <a16:creationId xmlns:a16="http://schemas.microsoft.com/office/drawing/2014/main" id="{A42E21C4-0C24-1E61-1146-26324C743A3E}"/>
                  </a:ext>
                </a:extLst>
              </p:cNvPr>
              <p:cNvSpPr/>
              <p:nvPr/>
            </p:nvSpPr>
            <p:spPr>
              <a:xfrm>
                <a:off x="3953101" y="1868876"/>
                <a:ext cx="53922" cy="53465"/>
              </a:xfrm>
              <a:custGeom>
                <a:avLst/>
                <a:gdLst>
                  <a:gd name="connsiteX0" fmla="*/ 52494 w 53922"/>
                  <a:gd name="connsiteY0" fmla="*/ 35144 h 53465"/>
                  <a:gd name="connsiteX1" fmla="*/ 50975 w 53922"/>
                  <a:gd name="connsiteY1" fmla="*/ 14623 h 53465"/>
                  <a:gd name="connsiteX2" fmla="*/ 44370 w 53922"/>
                  <a:gd name="connsiteY2" fmla="*/ 6287 h 53465"/>
                  <a:gd name="connsiteX3" fmla="*/ 34516 w 53922"/>
                  <a:gd name="connsiteY3" fmla="*/ 1165 h 53465"/>
                  <a:gd name="connsiteX4" fmla="*/ 13359 w 53922"/>
                  <a:gd name="connsiteY4" fmla="*/ 3214 h 53465"/>
                  <a:gd name="connsiteX5" fmla="*/ 820 w 53922"/>
                  <a:gd name="connsiteY5" fmla="*/ 19603 h 53465"/>
                  <a:gd name="connsiteX6" fmla="*/ 3610 w 53922"/>
                  <a:gd name="connsiteY6" fmla="*/ 39806 h 53465"/>
                  <a:gd name="connsiteX7" fmla="*/ 19151 w 53922"/>
                  <a:gd name="connsiteY7" fmla="*/ 52486 h 53465"/>
                  <a:gd name="connsiteX8" fmla="*/ 29465 w 53922"/>
                  <a:gd name="connsiteY8" fmla="*/ 53299 h 53465"/>
                  <a:gd name="connsiteX9" fmla="*/ 39108 w 53922"/>
                  <a:gd name="connsiteY9" fmla="*/ 50508 h 53465"/>
                  <a:gd name="connsiteX10" fmla="*/ 52565 w 53922"/>
                  <a:gd name="connsiteY10" fmla="*/ 35073 h 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22" h="53465">
                    <a:moveTo>
                      <a:pt x="52494" y="35144"/>
                    </a:moveTo>
                    <a:cubicBezTo>
                      <a:pt x="54896" y="28150"/>
                      <a:pt x="54189" y="20839"/>
                      <a:pt x="50975" y="14623"/>
                    </a:cubicBezTo>
                    <a:cubicBezTo>
                      <a:pt x="49350" y="11514"/>
                      <a:pt x="47125" y="8653"/>
                      <a:pt x="44370" y="6287"/>
                    </a:cubicBezTo>
                    <a:cubicBezTo>
                      <a:pt x="41580" y="3991"/>
                      <a:pt x="38225" y="2296"/>
                      <a:pt x="34516" y="1165"/>
                    </a:cubicBezTo>
                    <a:cubicBezTo>
                      <a:pt x="27028" y="-989"/>
                      <a:pt x="19434" y="-71"/>
                      <a:pt x="13359" y="3214"/>
                    </a:cubicBezTo>
                    <a:cubicBezTo>
                      <a:pt x="7248" y="6605"/>
                      <a:pt x="2586" y="12468"/>
                      <a:pt x="820" y="19603"/>
                    </a:cubicBezTo>
                    <a:cubicBezTo>
                      <a:pt x="-981" y="26808"/>
                      <a:pt x="290" y="33908"/>
                      <a:pt x="3610" y="39806"/>
                    </a:cubicBezTo>
                    <a:cubicBezTo>
                      <a:pt x="6895" y="45811"/>
                      <a:pt x="12299" y="50508"/>
                      <a:pt x="19151" y="52486"/>
                    </a:cubicBezTo>
                    <a:cubicBezTo>
                      <a:pt x="22577" y="53475"/>
                      <a:pt x="26074" y="53652"/>
                      <a:pt x="29465" y="53299"/>
                    </a:cubicBezTo>
                    <a:cubicBezTo>
                      <a:pt x="32821" y="53016"/>
                      <a:pt x="36105" y="52062"/>
                      <a:pt x="39108" y="50508"/>
                    </a:cubicBezTo>
                    <a:cubicBezTo>
                      <a:pt x="45112" y="47435"/>
                      <a:pt x="50128" y="42067"/>
                      <a:pt x="52565" y="35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7" name="Freeform: Shape 1116">
                <a:extLst>
                  <a:ext uri="{FF2B5EF4-FFF2-40B4-BE49-F238E27FC236}">
                    <a16:creationId xmlns:a16="http://schemas.microsoft.com/office/drawing/2014/main" id="{181FA0D2-C8A8-7CDC-0DAA-C0F5B593F86C}"/>
                  </a:ext>
                </a:extLst>
              </p:cNvPr>
              <p:cNvSpPr/>
              <p:nvPr/>
            </p:nvSpPr>
            <p:spPr>
              <a:xfrm>
                <a:off x="4004130" y="1886372"/>
                <a:ext cx="53951" cy="53686"/>
              </a:xfrm>
              <a:custGeom>
                <a:avLst/>
                <a:gdLst>
                  <a:gd name="connsiteX0" fmla="*/ 51797 w 53951"/>
                  <a:gd name="connsiteY0" fmla="*/ 37180 h 53686"/>
                  <a:gd name="connsiteX1" fmla="*/ 51867 w 53951"/>
                  <a:gd name="connsiteY1" fmla="*/ 16553 h 53686"/>
                  <a:gd name="connsiteX2" fmla="*/ 36503 w 53951"/>
                  <a:gd name="connsiteY2" fmla="*/ 2001 h 53686"/>
                  <a:gd name="connsiteX3" fmla="*/ 1465 w 53951"/>
                  <a:gd name="connsiteY3" fmla="*/ 17683 h 53686"/>
                  <a:gd name="connsiteX4" fmla="*/ 17112 w 53951"/>
                  <a:gd name="connsiteY4" fmla="*/ 51944 h 53686"/>
                  <a:gd name="connsiteX5" fmla="*/ 37209 w 53951"/>
                  <a:gd name="connsiteY5" fmla="*/ 51520 h 53686"/>
                  <a:gd name="connsiteX6" fmla="*/ 51797 w 53951"/>
                  <a:gd name="connsiteY6" fmla="*/ 37215 h 5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51" h="53686">
                    <a:moveTo>
                      <a:pt x="51797" y="37180"/>
                    </a:moveTo>
                    <a:cubicBezTo>
                      <a:pt x="54729" y="30399"/>
                      <a:pt x="54587" y="23017"/>
                      <a:pt x="51867" y="16553"/>
                    </a:cubicBezTo>
                    <a:cubicBezTo>
                      <a:pt x="49183" y="10019"/>
                      <a:pt x="43709" y="4862"/>
                      <a:pt x="36503" y="2001"/>
                    </a:cubicBezTo>
                    <a:cubicBezTo>
                      <a:pt x="22092" y="-3862"/>
                      <a:pt x="6163" y="3696"/>
                      <a:pt x="1465" y="17683"/>
                    </a:cubicBezTo>
                    <a:cubicBezTo>
                      <a:pt x="-3268" y="31741"/>
                      <a:pt x="3867" y="46540"/>
                      <a:pt x="17112" y="51944"/>
                    </a:cubicBezTo>
                    <a:cubicBezTo>
                      <a:pt x="23752" y="54628"/>
                      <a:pt x="30993" y="53993"/>
                      <a:pt x="37209" y="51520"/>
                    </a:cubicBezTo>
                    <a:cubicBezTo>
                      <a:pt x="43461" y="48942"/>
                      <a:pt x="48830" y="44032"/>
                      <a:pt x="51797" y="372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Freeform: Shape 1117">
                <a:extLst>
                  <a:ext uri="{FF2B5EF4-FFF2-40B4-BE49-F238E27FC236}">
                    <a16:creationId xmlns:a16="http://schemas.microsoft.com/office/drawing/2014/main" id="{EA948ED7-FC3F-6631-17EE-09DBC97D296C}"/>
                  </a:ext>
                </a:extLst>
              </p:cNvPr>
              <p:cNvSpPr/>
              <p:nvPr/>
            </p:nvSpPr>
            <p:spPr>
              <a:xfrm>
                <a:off x="4053714" y="1907652"/>
                <a:ext cx="53963" cy="53721"/>
              </a:xfrm>
              <a:custGeom>
                <a:avLst/>
                <a:gdLst>
                  <a:gd name="connsiteX0" fmla="*/ 51027 w 53963"/>
                  <a:gd name="connsiteY0" fmla="*/ 38929 h 53721"/>
                  <a:gd name="connsiteX1" fmla="*/ 52510 w 53963"/>
                  <a:gd name="connsiteY1" fmla="*/ 18373 h 53721"/>
                  <a:gd name="connsiteX2" fmla="*/ 38276 w 53963"/>
                  <a:gd name="connsiteY2" fmla="*/ 2761 h 53721"/>
                  <a:gd name="connsiteX3" fmla="*/ 17154 w 53963"/>
                  <a:gd name="connsiteY3" fmla="*/ 1701 h 53721"/>
                  <a:gd name="connsiteX4" fmla="*/ 2214 w 53963"/>
                  <a:gd name="connsiteY4" fmla="*/ 15865 h 53721"/>
                  <a:gd name="connsiteX5" fmla="*/ 1790 w 53963"/>
                  <a:gd name="connsiteY5" fmla="*/ 36351 h 53721"/>
                  <a:gd name="connsiteX6" fmla="*/ 15353 w 53963"/>
                  <a:gd name="connsiteY6" fmla="*/ 51185 h 53721"/>
                  <a:gd name="connsiteX7" fmla="*/ 35521 w 53963"/>
                  <a:gd name="connsiteY7" fmla="*/ 52210 h 53721"/>
                  <a:gd name="connsiteX8" fmla="*/ 51062 w 53963"/>
                  <a:gd name="connsiteY8" fmla="*/ 38894 h 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3" h="53721">
                    <a:moveTo>
                      <a:pt x="51027" y="38929"/>
                    </a:moveTo>
                    <a:cubicBezTo>
                      <a:pt x="54382" y="32395"/>
                      <a:pt x="54841" y="24907"/>
                      <a:pt x="52510" y="18373"/>
                    </a:cubicBezTo>
                    <a:cubicBezTo>
                      <a:pt x="50179" y="11874"/>
                      <a:pt x="45234" y="6116"/>
                      <a:pt x="38276" y="2761"/>
                    </a:cubicBezTo>
                    <a:cubicBezTo>
                      <a:pt x="31388" y="-701"/>
                      <a:pt x="23689" y="-736"/>
                      <a:pt x="17154" y="1701"/>
                    </a:cubicBezTo>
                    <a:cubicBezTo>
                      <a:pt x="10585" y="4138"/>
                      <a:pt x="5145" y="9048"/>
                      <a:pt x="2214" y="15865"/>
                    </a:cubicBezTo>
                    <a:cubicBezTo>
                      <a:pt x="-718" y="22682"/>
                      <a:pt x="-612" y="30028"/>
                      <a:pt x="1790" y="36351"/>
                    </a:cubicBezTo>
                    <a:cubicBezTo>
                      <a:pt x="4192" y="42673"/>
                      <a:pt x="8925" y="47936"/>
                      <a:pt x="15353" y="51185"/>
                    </a:cubicBezTo>
                    <a:cubicBezTo>
                      <a:pt x="21852" y="54294"/>
                      <a:pt x="29022" y="54435"/>
                      <a:pt x="35521" y="52210"/>
                    </a:cubicBezTo>
                    <a:cubicBezTo>
                      <a:pt x="41985" y="49984"/>
                      <a:pt x="47636" y="45499"/>
                      <a:pt x="51062" y="3889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Freeform: Shape 1118">
                <a:extLst>
                  <a:ext uri="{FF2B5EF4-FFF2-40B4-BE49-F238E27FC236}">
                    <a16:creationId xmlns:a16="http://schemas.microsoft.com/office/drawing/2014/main" id="{7DC6C944-84FA-091D-DD98-B57AC11035F5}"/>
                  </a:ext>
                </a:extLst>
              </p:cNvPr>
              <p:cNvSpPr/>
              <p:nvPr/>
            </p:nvSpPr>
            <p:spPr>
              <a:xfrm>
                <a:off x="4101739" y="1932401"/>
                <a:ext cx="53932" cy="53713"/>
              </a:xfrm>
              <a:custGeom>
                <a:avLst/>
                <a:gdLst>
                  <a:gd name="connsiteX0" fmla="*/ 50260 w 53932"/>
                  <a:gd name="connsiteY0" fmla="*/ 40282 h 53713"/>
                  <a:gd name="connsiteX1" fmla="*/ 39805 w 53932"/>
                  <a:gd name="connsiteY1" fmla="*/ 3443 h 53713"/>
                  <a:gd name="connsiteX2" fmla="*/ 3001 w 53932"/>
                  <a:gd name="connsiteY2" fmla="*/ 14181 h 53713"/>
                  <a:gd name="connsiteX3" fmla="*/ 13844 w 53932"/>
                  <a:gd name="connsiteY3" fmla="*/ 50314 h 53713"/>
                  <a:gd name="connsiteX4" fmla="*/ 50260 w 53932"/>
                  <a:gd name="connsiteY4" fmla="*/ 40282 h 5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2" h="53713">
                    <a:moveTo>
                      <a:pt x="50260" y="40282"/>
                    </a:moveTo>
                    <a:cubicBezTo>
                      <a:pt x="57924" y="27532"/>
                      <a:pt x="53191" y="11072"/>
                      <a:pt x="39805" y="3443"/>
                    </a:cubicBezTo>
                    <a:cubicBezTo>
                      <a:pt x="26242" y="-3974"/>
                      <a:pt x="9641" y="1041"/>
                      <a:pt x="3001" y="14181"/>
                    </a:cubicBezTo>
                    <a:cubicBezTo>
                      <a:pt x="-3710" y="27426"/>
                      <a:pt x="1235" y="43426"/>
                      <a:pt x="13844" y="50314"/>
                    </a:cubicBezTo>
                    <a:cubicBezTo>
                      <a:pt x="26348" y="57484"/>
                      <a:pt x="42701" y="52927"/>
                      <a:pt x="50260" y="40282"/>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0" name="Freeform: Shape 1119">
                <a:extLst>
                  <a:ext uri="{FF2B5EF4-FFF2-40B4-BE49-F238E27FC236}">
                    <a16:creationId xmlns:a16="http://schemas.microsoft.com/office/drawing/2014/main" id="{165B3D76-EC29-910F-97B0-DA0268FDDAA1}"/>
                  </a:ext>
                </a:extLst>
              </p:cNvPr>
              <p:cNvSpPr/>
              <p:nvPr/>
            </p:nvSpPr>
            <p:spPr>
              <a:xfrm>
                <a:off x="4148198" y="1959961"/>
                <a:ext cx="53880" cy="53707"/>
              </a:xfrm>
              <a:custGeom>
                <a:avLst/>
                <a:gdLst>
                  <a:gd name="connsiteX0" fmla="*/ 49470 w 53880"/>
                  <a:gd name="connsiteY0" fmla="*/ 41580 h 53707"/>
                  <a:gd name="connsiteX1" fmla="*/ 41135 w 53880"/>
                  <a:gd name="connsiteY1" fmla="*/ 4211 h 53707"/>
                  <a:gd name="connsiteX2" fmla="*/ 3801 w 53880"/>
                  <a:gd name="connsiteY2" fmla="*/ 12758 h 53707"/>
                  <a:gd name="connsiteX3" fmla="*/ 12525 w 53880"/>
                  <a:gd name="connsiteY3" fmla="*/ 49527 h 53707"/>
                  <a:gd name="connsiteX4" fmla="*/ 49435 w 53880"/>
                  <a:gd name="connsiteY4" fmla="*/ 41615 h 5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 h="53707">
                    <a:moveTo>
                      <a:pt x="49470" y="41580"/>
                    </a:moveTo>
                    <a:cubicBezTo>
                      <a:pt x="57735" y="29324"/>
                      <a:pt x="54062" y="12546"/>
                      <a:pt x="41135" y="4211"/>
                    </a:cubicBezTo>
                    <a:cubicBezTo>
                      <a:pt x="27996" y="-3842"/>
                      <a:pt x="11289" y="7"/>
                      <a:pt x="3801" y="12758"/>
                    </a:cubicBezTo>
                    <a:cubicBezTo>
                      <a:pt x="-3687" y="25509"/>
                      <a:pt x="234" y="41968"/>
                      <a:pt x="12525" y="49527"/>
                    </a:cubicBezTo>
                    <a:cubicBezTo>
                      <a:pt x="24675" y="57368"/>
                      <a:pt x="41170" y="53871"/>
                      <a:pt x="49435" y="416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4CBE1C93-FB26-426E-2D29-FDEB3A9B6291}"/>
                  </a:ext>
                </a:extLst>
              </p:cNvPr>
              <p:cNvSpPr/>
              <p:nvPr/>
            </p:nvSpPr>
            <p:spPr>
              <a:xfrm>
                <a:off x="4193167" y="1989907"/>
                <a:ext cx="53806" cy="53732"/>
              </a:xfrm>
              <a:custGeom>
                <a:avLst/>
                <a:gdLst>
                  <a:gd name="connsiteX0" fmla="*/ 48652 w 53806"/>
                  <a:gd name="connsiteY0" fmla="*/ 42751 h 53732"/>
                  <a:gd name="connsiteX1" fmla="*/ 42224 w 53806"/>
                  <a:gd name="connsiteY1" fmla="*/ 5029 h 53732"/>
                  <a:gd name="connsiteX2" fmla="*/ 4537 w 53806"/>
                  <a:gd name="connsiteY2" fmla="*/ 11633 h 53732"/>
                  <a:gd name="connsiteX3" fmla="*/ 11354 w 53806"/>
                  <a:gd name="connsiteY3" fmla="*/ 48826 h 53732"/>
                  <a:gd name="connsiteX4" fmla="*/ 48687 w 53806"/>
                  <a:gd name="connsiteY4" fmla="*/ 42751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6" h="53732">
                    <a:moveTo>
                      <a:pt x="48652" y="42751"/>
                    </a:moveTo>
                    <a:cubicBezTo>
                      <a:pt x="57482" y="30954"/>
                      <a:pt x="54727" y="13894"/>
                      <a:pt x="42224" y="5029"/>
                    </a:cubicBezTo>
                    <a:cubicBezTo>
                      <a:pt x="29614" y="-3696"/>
                      <a:pt x="12766" y="-799"/>
                      <a:pt x="4537" y="11633"/>
                    </a:cubicBezTo>
                    <a:cubicBezTo>
                      <a:pt x="-3552" y="23890"/>
                      <a:pt x="-549" y="40596"/>
                      <a:pt x="11354" y="48826"/>
                    </a:cubicBezTo>
                    <a:cubicBezTo>
                      <a:pt x="23186" y="57197"/>
                      <a:pt x="39786" y="54654"/>
                      <a:pt x="48687" y="4275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Freeform: Shape 1121">
                <a:extLst>
                  <a:ext uri="{FF2B5EF4-FFF2-40B4-BE49-F238E27FC236}">
                    <a16:creationId xmlns:a16="http://schemas.microsoft.com/office/drawing/2014/main" id="{76CA4A09-932F-300A-3A0C-94A3C1639E75}"/>
                  </a:ext>
                </a:extLst>
              </p:cNvPr>
              <p:cNvSpPr/>
              <p:nvPr/>
            </p:nvSpPr>
            <p:spPr>
              <a:xfrm>
                <a:off x="4236519" y="2022042"/>
                <a:ext cx="53802" cy="53732"/>
              </a:xfrm>
              <a:custGeom>
                <a:avLst/>
                <a:gdLst>
                  <a:gd name="connsiteX0" fmla="*/ 47932 w 53802"/>
                  <a:gd name="connsiteY0" fmla="*/ 43746 h 53732"/>
                  <a:gd name="connsiteX1" fmla="*/ 43234 w 53802"/>
                  <a:gd name="connsiteY1" fmla="*/ 5812 h 53732"/>
                  <a:gd name="connsiteX2" fmla="*/ 5300 w 53802"/>
                  <a:gd name="connsiteY2" fmla="*/ 10616 h 53732"/>
                  <a:gd name="connsiteX3" fmla="*/ 10351 w 53802"/>
                  <a:gd name="connsiteY3" fmla="*/ 48091 h 53732"/>
                  <a:gd name="connsiteX4" fmla="*/ 47932 w 53802"/>
                  <a:gd name="connsiteY4" fmla="*/ 43746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32">
                    <a:moveTo>
                      <a:pt x="47932" y="43746"/>
                    </a:moveTo>
                    <a:cubicBezTo>
                      <a:pt x="57257" y="32338"/>
                      <a:pt x="55314" y="15172"/>
                      <a:pt x="43234" y="5812"/>
                    </a:cubicBezTo>
                    <a:cubicBezTo>
                      <a:pt x="31084" y="-3548"/>
                      <a:pt x="14095" y="-1358"/>
                      <a:pt x="5300" y="10616"/>
                    </a:cubicBezTo>
                    <a:cubicBezTo>
                      <a:pt x="-3424" y="22448"/>
                      <a:pt x="-1128" y="39225"/>
                      <a:pt x="10351" y="48091"/>
                    </a:cubicBezTo>
                    <a:cubicBezTo>
                      <a:pt x="21830" y="56992"/>
                      <a:pt x="38501" y="55226"/>
                      <a:pt x="47932" y="43746"/>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3" name="Freeform: Shape 1122">
                <a:extLst>
                  <a:ext uri="{FF2B5EF4-FFF2-40B4-BE49-F238E27FC236}">
                    <a16:creationId xmlns:a16="http://schemas.microsoft.com/office/drawing/2014/main" id="{7E7E6804-96F1-F508-2AD5-82ACB3D132D5}"/>
                  </a:ext>
                </a:extLst>
              </p:cNvPr>
              <p:cNvSpPr/>
              <p:nvPr/>
            </p:nvSpPr>
            <p:spPr>
              <a:xfrm>
                <a:off x="4278396" y="2056080"/>
                <a:ext cx="53824" cy="53768"/>
              </a:xfrm>
              <a:custGeom>
                <a:avLst/>
                <a:gdLst>
                  <a:gd name="connsiteX0" fmla="*/ 47238 w 53824"/>
                  <a:gd name="connsiteY0" fmla="*/ 44640 h 53768"/>
                  <a:gd name="connsiteX1" fmla="*/ 44165 w 53824"/>
                  <a:gd name="connsiteY1" fmla="*/ 6529 h 53768"/>
                  <a:gd name="connsiteX2" fmla="*/ 6055 w 53824"/>
                  <a:gd name="connsiteY2" fmla="*/ 9708 h 53768"/>
                  <a:gd name="connsiteX3" fmla="*/ 9481 w 53824"/>
                  <a:gd name="connsiteY3" fmla="*/ 47395 h 53768"/>
                  <a:gd name="connsiteX4" fmla="*/ 47238 w 53824"/>
                  <a:gd name="connsiteY4" fmla="*/ 44640 h 5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4" h="53768">
                    <a:moveTo>
                      <a:pt x="47238" y="44640"/>
                    </a:moveTo>
                    <a:cubicBezTo>
                      <a:pt x="57057" y="33620"/>
                      <a:pt x="55786" y="16455"/>
                      <a:pt x="44165" y="6529"/>
                    </a:cubicBezTo>
                    <a:cubicBezTo>
                      <a:pt x="32474" y="-3290"/>
                      <a:pt x="15379" y="-1877"/>
                      <a:pt x="6055" y="9708"/>
                    </a:cubicBezTo>
                    <a:cubicBezTo>
                      <a:pt x="-3199" y="21187"/>
                      <a:pt x="-1681" y="38035"/>
                      <a:pt x="9481" y="47395"/>
                    </a:cubicBezTo>
                    <a:cubicBezTo>
                      <a:pt x="20571" y="56826"/>
                      <a:pt x="37349" y="55696"/>
                      <a:pt x="47238" y="4464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4" name="Freeform: Shape 1123">
                <a:extLst>
                  <a:ext uri="{FF2B5EF4-FFF2-40B4-BE49-F238E27FC236}">
                    <a16:creationId xmlns:a16="http://schemas.microsoft.com/office/drawing/2014/main" id="{865E8BB3-9D9D-EA63-D60C-992298EE65BC}"/>
                  </a:ext>
                </a:extLst>
              </p:cNvPr>
              <p:cNvSpPr/>
              <p:nvPr/>
            </p:nvSpPr>
            <p:spPr>
              <a:xfrm>
                <a:off x="4318859" y="2091858"/>
                <a:ext cx="53825" cy="53764"/>
              </a:xfrm>
              <a:custGeom>
                <a:avLst/>
                <a:gdLst>
                  <a:gd name="connsiteX0" fmla="*/ 46511 w 53825"/>
                  <a:gd name="connsiteY0" fmla="*/ 45455 h 53764"/>
                  <a:gd name="connsiteX1" fmla="*/ 44993 w 53825"/>
                  <a:gd name="connsiteY1" fmla="*/ 7238 h 53764"/>
                  <a:gd name="connsiteX2" fmla="*/ 6775 w 53825"/>
                  <a:gd name="connsiteY2" fmla="*/ 8863 h 53764"/>
                  <a:gd name="connsiteX3" fmla="*/ 8683 w 53825"/>
                  <a:gd name="connsiteY3" fmla="*/ 46656 h 53764"/>
                  <a:gd name="connsiteX4" fmla="*/ 46511 w 53825"/>
                  <a:gd name="connsiteY4" fmla="*/ 45455 h 5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5" h="53764">
                    <a:moveTo>
                      <a:pt x="46511" y="45455"/>
                    </a:moveTo>
                    <a:cubicBezTo>
                      <a:pt x="56825" y="34753"/>
                      <a:pt x="56154" y="17658"/>
                      <a:pt x="44993" y="7238"/>
                    </a:cubicBezTo>
                    <a:cubicBezTo>
                      <a:pt x="33654" y="-3005"/>
                      <a:pt x="16595" y="-2299"/>
                      <a:pt x="6775" y="8863"/>
                    </a:cubicBezTo>
                    <a:cubicBezTo>
                      <a:pt x="-2938" y="19918"/>
                      <a:pt x="-2125" y="36907"/>
                      <a:pt x="8683" y="46656"/>
                    </a:cubicBezTo>
                    <a:cubicBezTo>
                      <a:pt x="19350" y="56581"/>
                      <a:pt x="36268" y="56051"/>
                      <a:pt x="46511" y="454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Freeform: Shape 1124">
                <a:extLst>
                  <a:ext uri="{FF2B5EF4-FFF2-40B4-BE49-F238E27FC236}">
                    <a16:creationId xmlns:a16="http://schemas.microsoft.com/office/drawing/2014/main" id="{C2EB71F6-CC55-F338-3A27-F782FE45F808}"/>
                  </a:ext>
                </a:extLst>
              </p:cNvPr>
              <p:cNvSpPr/>
              <p:nvPr/>
            </p:nvSpPr>
            <p:spPr>
              <a:xfrm>
                <a:off x="4357884" y="2129175"/>
                <a:ext cx="53791" cy="53821"/>
              </a:xfrm>
              <a:custGeom>
                <a:avLst/>
                <a:gdLst>
                  <a:gd name="connsiteX0" fmla="*/ 45774 w 53791"/>
                  <a:gd name="connsiteY0" fmla="*/ 46213 h 53821"/>
                  <a:gd name="connsiteX1" fmla="*/ 45703 w 53791"/>
                  <a:gd name="connsiteY1" fmla="*/ 7996 h 53821"/>
                  <a:gd name="connsiteX2" fmla="*/ 7486 w 53791"/>
                  <a:gd name="connsiteY2" fmla="*/ 8138 h 53821"/>
                  <a:gd name="connsiteX3" fmla="*/ 7910 w 53791"/>
                  <a:gd name="connsiteY3" fmla="*/ 46001 h 53821"/>
                  <a:gd name="connsiteX4" fmla="*/ 45774 w 53791"/>
                  <a:gd name="connsiteY4" fmla="*/ 46248 h 5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1" h="53821">
                    <a:moveTo>
                      <a:pt x="45774" y="46213"/>
                    </a:moveTo>
                    <a:cubicBezTo>
                      <a:pt x="56406" y="36006"/>
                      <a:pt x="56547" y="18698"/>
                      <a:pt x="45703" y="7996"/>
                    </a:cubicBezTo>
                    <a:cubicBezTo>
                      <a:pt x="34966" y="-2812"/>
                      <a:pt x="17623" y="-2564"/>
                      <a:pt x="7486" y="8138"/>
                    </a:cubicBezTo>
                    <a:cubicBezTo>
                      <a:pt x="-2756" y="18910"/>
                      <a:pt x="-2368" y="35652"/>
                      <a:pt x="7910" y="46001"/>
                    </a:cubicBezTo>
                    <a:cubicBezTo>
                      <a:pt x="18330" y="56244"/>
                      <a:pt x="35072" y="56527"/>
                      <a:pt x="45774" y="4624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 name="Freeform: Shape 1125">
                <a:extLst>
                  <a:ext uri="{FF2B5EF4-FFF2-40B4-BE49-F238E27FC236}">
                    <a16:creationId xmlns:a16="http://schemas.microsoft.com/office/drawing/2014/main" id="{20703FFB-5947-EF83-A514-F03817DAE004}"/>
                  </a:ext>
                </a:extLst>
              </p:cNvPr>
              <p:cNvSpPr/>
              <p:nvPr/>
            </p:nvSpPr>
            <p:spPr>
              <a:xfrm>
                <a:off x="4395423" y="2168013"/>
                <a:ext cx="53802" cy="53791"/>
              </a:xfrm>
              <a:custGeom>
                <a:avLst/>
                <a:gdLst>
                  <a:gd name="connsiteX0" fmla="*/ 45003 w 53802"/>
                  <a:gd name="connsiteY0" fmla="*/ 46934 h 53791"/>
                  <a:gd name="connsiteX1" fmla="*/ 46451 w 53802"/>
                  <a:gd name="connsiteY1" fmla="*/ 8753 h 53791"/>
                  <a:gd name="connsiteX2" fmla="*/ 8235 w 53802"/>
                  <a:gd name="connsiteY2" fmla="*/ 7410 h 53791"/>
                  <a:gd name="connsiteX3" fmla="*/ 7175 w 53802"/>
                  <a:gd name="connsiteY3" fmla="*/ 45239 h 53791"/>
                  <a:gd name="connsiteX4" fmla="*/ 45003 w 53802"/>
                  <a:gd name="connsiteY4" fmla="*/ 46970 h 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91">
                    <a:moveTo>
                      <a:pt x="45003" y="46934"/>
                    </a:moveTo>
                    <a:cubicBezTo>
                      <a:pt x="56059" y="37151"/>
                      <a:pt x="56871" y="19914"/>
                      <a:pt x="46451" y="8753"/>
                    </a:cubicBezTo>
                    <a:cubicBezTo>
                      <a:pt x="36032" y="-2409"/>
                      <a:pt x="18866" y="-2938"/>
                      <a:pt x="8235" y="7410"/>
                    </a:cubicBezTo>
                    <a:cubicBezTo>
                      <a:pt x="-2361" y="17689"/>
                      <a:pt x="-2750" y="34572"/>
                      <a:pt x="7175" y="45239"/>
                    </a:cubicBezTo>
                    <a:cubicBezTo>
                      <a:pt x="17135" y="55870"/>
                      <a:pt x="33878" y="56753"/>
                      <a:pt x="45003" y="4697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7" name="Freeform: Shape 1126">
                <a:extLst>
                  <a:ext uri="{FF2B5EF4-FFF2-40B4-BE49-F238E27FC236}">
                    <a16:creationId xmlns:a16="http://schemas.microsoft.com/office/drawing/2014/main" id="{3166B4B6-6152-4A17-8A5F-2795166933C3}"/>
                  </a:ext>
                </a:extLst>
              </p:cNvPr>
              <p:cNvSpPr/>
              <p:nvPr/>
            </p:nvSpPr>
            <p:spPr>
              <a:xfrm>
                <a:off x="4431364" y="2208273"/>
                <a:ext cx="53809" cy="53721"/>
              </a:xfrm>
              <a:custGeom>
                <a:avLst/>
                <a:gdLst>
                  <a:gd name="connsiteX0" fmla="*/ 43923 w 53809"/>
                  <a:gd name="connsiteY0" fmla="*/ 47893 h 53721"/>
                  <a:gd name="connsiteX1" fmla="*/ 47208 w 53809"/>
                  <a:gd name="connsiteY1" fmla="*/ 9676 h 53721"/>
                  <a:gd name="connsiteX2" fmla="*/ 9062 w 53809"/>
                  <a:gd name="connsiteY2" fmla="*/ 6639 h 53721"/>
                  <a:gd name="connsiteX3" fmla="*/ 6378 w 53809"/>
                  <a:gd name="connsiteY3" fmla="*/ 44326 h 53721"/>
                  <a:gd name="connsiteX4" fmla="*/ 43923 w 53809"/>
                  <a:gd name="connsiteY4" fmla="*/ 47858 h 5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 h="53721">
                    <a:moveTo>
                      <a:pt x="43923" y="47893"/>
                    </a:moveTo>
                    <a:cubicBezTo>
                      <a:pt x="55685" y="38851"/>
                      <a:pt x="57169" y="21368"/>
                      <a:pt x="47208" y="9676"/>
                    </a:cubicBezTo>
                    <a:cubicBezTo>
                      <a:pt x="37248" y="-2015"/>
                      <a:pt x="20047" y="-3216"/>
                      <a:pt x="9062" y="6639"/>
                    </a:cubicBezTo>
                    <a:cubicBezTo>
                      <a:pt x="-1958" y="16529"/>
                      <a:pt x="-3017" y="33306"/>
                      <a:pt x="6378" y="44326"/>
                    </a:cubicBezTo>
                    <a:cubicBezTo>
                      <a:pt x="15773" y="55346"/>
                      <a:pt x="32233" y="56865"/>
                      <a:pt x="43923" y="4785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8" name="Freeform: Shape 1127">
              <a:extLst>
                <a:ext uri="{FF2B5EF4-FFF2-40B4-BE49-F238E27FC236}">
                  <a16:creationId xmlns:a16="http://schemas.microsoft.com/office/drawing/2014/main" id="{653F4B42-2FA0-9986-56B7-A749B240783D}"/>
                </a:ext>
              </a:extLst>
            </p:cNvPr>
            <p:cNvSpPr/>
            <p:nvPr/>
          </p:nvSpPr>
          <p:spPr>
            <a:xfrm>
              <a:off x="3883415" y="254304"/>
              <a:ext cx="1846422" cy="1896753"/>
            </a:xfrm>
            <a:custGeom>
              <a:avLst/>
              <a:gdLst>
                <a:gd name="connsiteX0" fmla="*/ 1846423 w 1846422"/>
                <a:gd name="connsiteY0" fmla="*/ 0 h 1896753"/>
                <a:gd name="connsiteX1" fmla="*/ 793164 w 1846422"/>
                <a:gd name="connsiteY1" fmla="*/ 0 h 1896753"/>
                <a:gd name="connsiteX2" fmla="*/ 121721 w 1846422"/>
                <a:gd name="connsiteY2" fmla="*/ 1212802 h 1896753"/>
                <a:gd name="connsiteX3" fmla="*/ 122251 w 1846422"/>
                <a:gd name="connsiteY3" fmla="*/ 1632445 h 1896753"/>
                <a:gd name="connsiteX4" fmla="*/ 705676 w 1846422"/>
                <a:gd name="connsiteY4" fmla="*/ 1877287 h 1896753"/>
                <a:gd name="connsiteX5" fmla="*/ 1846423 w 1846422"/>
                <a:gd name="connsiteY5" fmla="*/ 151278 h 1896753"/>
                <a:gd name="connsiteX6" fmla="*/ 1846423 w 1846422"/>
                <a:gd name="connsiteY6" fmla="*/ 0 h 18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422" h="1896753">
                  <a:moveTo>
                    <a:pt x="1846423" y="0"/>
                  </a:moveTo>
                  <a:lnTo>
                    <a:pt x="793164" y="0"/>
                  </a:lnTo>
                  <a:cubicBezTo>
                    <a:pt x="447058" y="627787"/>
                    <a:pt x="173007" y="1128386"/>
                    <a:pt x="121721" y="1212802"/>
                  </a:cubicBezTo>
                  <a:cubicBezTo>
                    <a:pt x="-77522" y="1540788"/>
                    <a:pt x="925" y="1569963"/>
                    <a:pt x="122251" y="1632445"/>
                  </a:cubicBezTo>
                  <a:cubicBezTo>
                    <a:pt x="243577" y="1694927"/>
                    <a:pt x="625639" y="1971770"/>
                    <a:pt x="705676" y="1877287"/>
                  </a:cubicBezTo>
                  <a:cubicBezTo>
                    <a:pt x="741208" y="1835362"/>
                    <a:pt x="1272606" y="1038601"/>
                    <a:pt x="1846423" y="151278"/>
                  </a:cubicBezTo>
                  <a:lnTo>
                    <a:pt x="1846423" y="0"/>
                  </a:lnTo>
                  <a:close/>
                </a:path>
              </a:pathLst>
            </a:custGeom>
            <a:solidFill>
              <a:srgbClr val="C14F8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9" name="Graphic 1091">
            <a:extLst>
              <a:ext uri="{FF2B5EF4-FFF2-40B4-BE49-F238E27FC236}">
                <a16:creationId xmlns:a16="http://schemas.microsoft.com/office/drawing/2014/main" id="{3CD88895-073D-FD42-EE42-7F39650A92C5}"/>
              </a:ext>
            </a:extLst>
          </p:cNvPr>
          <p:cNvGrpSpPr/>
          <p:nvPr/>
        </p:nvGrpSpPr>
        <p:grpSpPr>
          <a:xfrm flipH="1">
            <a:off x="117779" y="2659112"/>
            <a:ext cx="3141010" cy="1615573"/>
            <a:chOff x="2751581" y="2698770"/>
            <a:chExt cx="2978256" cy="1531861"/>
          </a:xfrm>
        </p:grpSpPr>
        <p:grpSp>
          <p:nvGrpSpPr>
            <p:cNvPr id="1130" name="Graphic 1091">
              <a:extLst>
                <a:ext uri="{FF2B5EF4-FFF2-40B4-BE49-F238E27FC236}">
                  <a16:creationId xmlns:a16="http://schemas.microsoft.com/office/drawing/2014/main" id="{BC1D58C8-6699-1BE1-9AD9-E2197FE89CF8}"/>
                </a:ext>
              </a:extLst>
            </p:cNvPr>
            <p:cNvGrpSpPr/>
            <p:nvPr/>
          </p:nvGrpSpPr>
          <p:grpSpPr>
            <a:xfrm>
              <a:off x="2751581" y="2698770"/>
              <a:ext cx="2978256" cy="1531861"/>
              <a:chOff x="2751581" y="2698770"/>
              <a:chExt cx="2978256" cy="1531861"/>
            </a:xfrm>
          </p:grpSpPr>
          <p:sp>
            <p:nvSpPr>
              <p:cNvPr id="1131" name="Freeform: Shape 1130">
                <a:extLst>
                  <a:ext uri="{FF2B5EF4-FFF2-40B4-BE49-F238E27FC236}">
                    <a16:creationId xmlns:a16="http://schemas.microsoft.com/office/drawing/2014/main" id="{408741AB-A4A2-039C-FD67-C270A146D0DD}"/>
                  </a:ext>
                </a:extLst>
              </p:cNvPr>
              <p:cNvSpPr/>
              <p:nvPr/>
            </p:nvSpPr>
            <p:spPr>
              <a:xfrm>
                <a:off x="2756195" y="2704342"/>
                <a:ext cx="2973643" cy="1516630"/>
              </a:xfrm>
              <a:custGeom>
                <a:avLst/>
                <a:gdLst>
                  <a:gd name="connsiteX0" fmla="*/ 2973644 w 2973643"/>
                  <a:gd name="connsiteY0" fmla="*/ 430988 h 1516630"/>
                  <a:gd name="connsiteX1" fmla="*/ 2187903 w 2973643"/>
                  <a:gd name="connsiteY1" fmla="*/ 432507 h 1516630"/>
                  <a:gd name="connsiteX2" fmla="*/ 1859705 w 2973643"/>
                  <a:gd name="connsiteY2" fmla="*/ 423783 h 1516630"/>
                  <a:gd name="connsiteX3" fmla="*/ 1482022 w 2973643"/>
                  <a:gd name="connsiteY3" fmla="*/ 288152 h 1516630"/>
                  <a:gd name="connsiteX4" fmla="*/ 1138706 w 2973643"/>
                  <a:gd name="connsiteY4" fmla="*/ 240081 h 1516630"/>
                  <a:gd name="connsiteX5" fmla="*/ 589366 w 2973643"/>
                  <a:gd name="connsiteY5" fmla="*/ 11769 h 1516630"/>
                  <a:gd name="connsiteX6" fmla="*/ 479519 w 2973643"/>
                  <a:gd name="connsiteY6" fmla="*/ 97597 h 1516630"/>
                  <a:gd name="connsiteX7" fmla="*/ 1003075 w 2973643"/>
                  <a:gd name="connsiteY7" fmla="*/ 385990 h 1516630"/>
                  <a:gd name="connsiteX8" fmla="*/ 749015 w 2973643"/>
                  <a:gd name="connsiteY8" fmla="*/ 360241 h 1516630"/>
                  <a:gd name="connsiteX9" fmla="*/ 252903 w 2973643"/>
                  <a:gd name="connsiteY9" fmla="*/ 262403 h 1516630"/>
                  <a:gd name="connsiteX10" fmla="*/ 177387 w 2973643"/>
                  <a:gd name="connsiteY10" fmla="*/ 370555 h 1516630"/>
                  <a:gd name="connsiteX11" fmla="*/ 874332 w 2973643"/>
                  <a:gd name="connsiteY11" fmla="*/ 576544 h 1516630"/>
                  <a:gd name="connsiteX12" fmla="*/ 302705 w 2973643"/>
                  <a:gd name="connsiteY12" fmla="*/ 562804 h 1516630"/>
                  <a:gd name="connsiteX13" fmla="*/ 573 w 2973643"/>
                  <a:gd name="connsiteY13" fmla="*/ 633198 h 1516630"/>
                  <a:gd name="connsiteX14" fmla="*/ 283808 w 2973643"/>
                  <a:gd name="connsiteY14" fmla="*/ 744776 h 1516630"/>
                  <a:gd name="connsiteX15" fmla="*/ 876028 w 2973643"/>
                  <a:gd name="connsiteY15" fmla="*/ 809165 h 1516630"/>
                  <a:gd name="connsiteX16" fmla="*/ 353319 w 2973643"/>
                  <a:gd name="connsiteY16" fmla="*/ 850349 h 1516630"/>
                  <a:gd name="connsiteX17" fmla="*/ 85519 w 2973643"/>
                  <a:gd name="connsiteY17" fmla="*/ 955922 h 1516630"/>
                  <a:gd name="connsiteX18" fmla="*/ 752441 w 2973643"/>
                  <a:gd name="connsiteY18" fmla="*/ 1048603 h 1516630"/>
                  <a:gd name="connsiteX19" fmla="*/ 1190168 w 2973643"/>
                  <a:gd name="connsiteY19" fmla="*/ 1138706 h 1516630"/>
                  <a:gd name="connsiteX20" fmla="*/ 1231387 w 2973643"/>
                  <a:gd name="connsiteY20" fmla="*/ 1179925 h 1516630"/>
                  <a:gd name="connsiteX21" fmla="*/ 919825 w 2973643"/>
                  <a:gd name="connsiteY21" fmla="*/ 1277763 h 1516630"/>
                  <a:gd name="connsiteX22" fmla="*/ 773033 w 2973643"/>
                  <a:gd name="connsiteY22" fmla="*/ 1483752 h 1516630"/>
                  <a:gd name="connsiteX23" fmla="*/ 1004771 w 2973643"/>
                  <a:gd name="connsiteY23" fmla="*/ 1473439 h 1516630"/>
                  <a:gd name="connsiteX24" fmla="*/ 1362674 w 2973643"/>
                  <a:gd name="connsiteY24" fmla="*/ 1411628 h 1516630"/>
                  <a:gd name="connsiteX25" fmla="*/ 1815872 w 2973643"/>
                  <a:gd name="connsiteY25" fmla="*/ 1138671 h 1516630"/>
                  <a:gd name="connsiteX26" fmla="*/ 2167276 w 2973643"/>
                  <a:gd name="connsiteY26" fmla="*/ 1049804 h 1516630"/>
                  <a:gd name="connsiteX27" fmla="*/ 2973608 w 2973643"/>
                  <a:gd name="connsiteY27" fmla="*/ 1056056 h 1516630"/>
                  <a:gd name="connsiteX28" fmla="*/ 2973608 w 2973643"/>
                  <a:gd name="connsiteY28" fmla="*/ 430882 h 151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3643" h="1516630">
                    <a:moveTo>
                      <a:pt x="2973644" y="430988"/>
                    </a:moveTo>
                    <a:cubicBezTo>
                      <a:pt x="2519881" y="432118"/>
                      <a:pt x="2203444" y="432789"/>
                      <a:pt x="2187903" y="432507"/>
                    </a:cubicBezTo>
                    <a:cubicBezTo>
                      <a:pt x="2076396" y="430600"/>
                      <a:pt x="1904985" y="427209"/>
                      <a:pt x="1859705" y="423783"/>
                    </a:cubicBezTo>
                    <a:cubicBezTo>
                      <a:pt x="1791041" y="418626"/>
                      <a:pt x="1634819" y="336223"/>
                      <a:pt x="1482022" y="288152"/>
                    </a:cubicBezTo>
                    <a:cubicBezTo>
                      <a:pt x="1329261" y="240081"/>
                      <a:pt x="1184870" y="246438"/>
                      <a:pt x="1138706" y="240081"/>
                    </a:cubicBezTo>
                    <a:cubicBezTo>
                      <a:pt x="1051112" y="228072"/>
                      <a:pt x="714683" y="66692"/>
                      <a:pt x="589366" y="11769"/>
                    </a:cubicBezTo>
                    <a:cubicBezTo>
                      <a:pt x="490115" y="-31746"/>
                      <a:pt x="438300" y="56414"/>
                      <a:pt x="479519" y="97597"/>
                    </a:cubicBezTo>
                    <a:cubicBezTo>
                      <a:pt x="517136" y="135249"/>
                      <a:pt x="805669" y="301892"/>
                      <a:pt x="1003075" y="385990"/>
                    </a:cubicBezTo>
                    <a:cubicBezTo>
                      <a:pt x="1046449" y="404462"/>
                      <a:pt x="852010" y="385990"/>
                      <a:pt x="749015" y="360241"/>
                    </a:cubicBezTo>
                    <a:cubicBezTo>
                      <a:pt x="646020" y="334492"/>
                      <a:pt x="311252" y="276143"/>
                      <a:pt x="252903" y="262403"/>
                    </a:cubicBezTo>
                    <a:cubicBezTo>
                      <a:pt x="194553" y="248663"/>
                      <a:pt x="167074" y="303587"/>
                      <a:pt x="177387" y="370555"/>
                    </a:cubicBezTo>
                    <a:cubicBezTo>
                      <a:pt x="187701" y="437523"/>
                      <a:pt x="778190" y="557648"/>
                      <a:pt x="874332" y="576544"/>
                    </a:cubicBezTo>
                    <a:cubicBezTo>
                      <a:pt x="970475" y="595441"/>
                      <a:pt x="450344" y="578239"/>
                      <a:pt x="302705" y="562804"/>
                    </a:cubicBezTo>
                    <a:cubicBezTo>
                      <a:pt x="155065" y="547369"/>
                      <a:pt x="9156" y="531899"/>
                      <a:pt x="573" y="633198"/>
                    </a:cubicBezTo>
                    <a:cubicBezTo>
                      <a:pt x="-8010" y="734498"/>
                      <a:pt x="79550" y="732767"/>
                      <a:pt x="283808" y="744776"/>
                    </a:cubicBezTo>
                    <a:cubicBezTo>
                      <a:pt x="488067" y="756785"/>
                      <a:pt x="796203" y="788538"/>
                      <a:pt x="876028" y="809165"/>
                    </a:cubicBezTo>
                    <a:cubicBezTo>
                      <a:pt x="955852" y="829757"/>
                      <a:pt x="466627" y="850349"/>
                      <a:pt x="353319" y="850349"/>
                    </a:cubicBezTo>
                    <a:cubicBezTo>
                      <a:pt x="240011" y="850349"/>
                      <a:pt x="82587" y="832512"/>
                      <a:pt x="85519" y="955922"/>
                    </a:cubicBezTo>
                    <a:cubicBezTo>
                      <a:pt x="88309" y="1074776"/>
                      <a:pt x="543838" y="1046025"/>
                      <a:pt x="752441" y="1048603"/>
                    </a:cubicBezTo>
                    <a:cubicBezTo>
                      <a:pt x="961009" y="1051182"/>
                      <a:pt x="1115501" y="1105257"/>
                      <a:pt x="1190168" y="1138706"/>
                    </a:cubicBezTo>
                    <a:cubicBezTo>
                      <a:pt x="1264836" y="1172190"/>
                      <a:pt x="1231387" y="1179925"/>
                      <a:pt x="1231387" y="1179925"/>
                    </a:cubicBezTo>
                    <a:cubicBezTo>
                      <a:pt x="1231387" y="1179925"/>
                      <a:pt x="1035676" y="1257171"/>
                      <a:pt x="919825" y="1277763"/>
                    </a:cubicBezTo>
                    <a:cubicBezTo>
                      <a:pt x="803974" y="1298355"/>
                      <a:pt x="755019" y="1406506"/>
                      <a:pt x="773033" y="1483752"/>
                    </a:cubicBezTo>
                    <a:cubicBezTo>
                      <a:pt x="791082" y="1560998"/>
                      <a:pt x="912090" y="1478596"/>
                      <a:pt x="1004771" y="1473439"/>
                    </a:cubicBezTo>
                    <a:cubicBezTo>
                      <a:pt x="1097452" y="1468282"/>
                      <a:pt x="1259679" y="1427098"/>
                      <a:pt x="1362674" y="1411628"/>
                    </a:cubicBezTo>
                    <a:cubicBezTo>
                      <a:pt x="1465668" y="1396157"/>
                      <a:pt x="1656258" y="1228809"/>
                      <a:pt x="1815872" y="1138671"/>
                    </a:cubicBezTo>
                    <a:cubicBezTo>
                      <a:pt x="1944615" y="1065981"/>
                      <a:pt x="2048246" y="1055279"/>
                      <a:pt x="2167276" y="1049804"/>
                    </a:cubicBezTo>
                    <a:cubicBezTo>
                      <a:pt x="2175046" y="1049451"/>
                      <a:pt x="2501797" y="1052065"/>
                      <a:pt x="2973608" y="1056056"/>
                    </a:cubicBezTo>
                    <a:lnTo>
                      <a:pt x="2973608" y="430882"/>
                    </a:lnTo>
                    <a:close/>
                  </a:path>
                </a:pathLst>
              </a:custGeom>
              <a:solidFill>
                <a:srgbClr val="CF9E7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2" name="Freeform: Shape 1131">
                <a:extLst>
                  <a:ext uri="{FF2B5EF4-FFF2-40B4-BE49-F238E27FC236}">
                    <a16:creationId xmlns:a16="http://schemas.microsoft.com/office/drawing/2014/main" id="{0231D79A-CF3C-5853-B694-A96967703FBF}"/>
                  </a:ext>
                </a:extLst>
              </p:cNvPr>
              <p:cNvSpPr/>
              <p:nvPr/>
            </p:nvSpPr>
            <p:spPr>
              <a:xfrm>
                <a:off x="3522639" y="4118009"/>
                <a:ext cx="206114" cy="112623"/>
              </a:xfrm>
              <a:custGeom>
                <a:avLst/>
                <a:gdLst>
                  <a:gd name="connsiteX0" fmla="*/ 206115 w 206114"/>
                  <a:gd name="connsiteY0" fmla="*/ 65600 h 112623"/>
                  <a:gd name="connsiteX1" fmla="*/ 104674 w 206114"/>
                  <a:gd name="connsiteY1" fmla="*/ 2270 h 112623"/>
                  <a:gd name="connsiteX2" fmla="*/ 125 w 206114"/>
                  <a:gd name="connsiteY2" fmla="*/ 58995 h 112623"/>
                  <a:gd name="connsiteX3" fmla="*/ 36011 w 206114"/>
                  <a:gd name="connsiteY3" fmla="*/ 112576 h 112623"/>
                  <a:gd name="connsiteX4" fmla="*/ 206115 w 206114"/>
                  <a:gd name="connsiteY4" fmla="*/ 65635 h 11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14" h="112623">
                    <a:moveTo>
                      <a:pt x="206115" y="65600"/>
                    </a:moveTo>
                    <a:cubicBezTo>
                      <a:pt x="206115" y="33705"/>
                      <a:pt x="143880" y="-10551"/>
                      <a:pt x="104674" y="2270"/>
                    </a:cubicBezTo>
                    <a:cubicBezTo>
                      <a:pt x="62607" y="16010"/>
                      <a:pt x="-1182" y="25299"/>
                      <a:pt x="125" y="58995"/>
                    </a:cubicBezTo>
                    <a:cubicBezTo>
                      <a:pt x="-1217" y="70050"/>
                      <a:pt x="8072" y="111269"/>
                      <a:pt x="36011" y="112576"/>
                    </a:cubicBezTo>
                    <a:cubicBezTo>
                      <a:pt x="50174" y="114342"/>
                      <a:pt x="206115" y="65635"/>
                      <a:pt x="206115" y="6563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3" name="Freeform: Shape 1132">
                <a:extLst>
                  <a:ext uri="{FF2B5EF4-FFF2-40B4-BE49-F238E27FC236}">
                    <a16:creationId xmlns:a16="http://schemas.microsoft.com/office/drawing/2014/main" id="{20A6A528-C68F-18D9-D5CF-00BE1A4D640A}"/>
                  </a:ext>
                </a:extLst>
              </p:cNvPr>
              <p:cNvSpPr/>
              <p:nvPr/>
            </p:nvSpPr>
            <p:spPr>
              <a:xfrm>
                <a:off x="2834571" y="3585002"/>
                <a:ext cx="149059" cy="121990"/>
              </a:xfrm>
              <a:custGeom>
                <a:avLst/>
                <a:gdLst>
                  <a:gd name="connsiteX0" fmla="*/ 65809 w 149059"/>
                  <a:gd name="connsiteY0" fmla="*/ 121990 h 121990"/>
                  <a:gd name="connsiteX1" fmla="*/ 149060 w 149059"/>
                  <a:gd name="connsiteY1" fmla="*/ 63535 h 121990"/>
                  <a:gd name="connsiteX2" fmla="*/ 93253 w 149059"/>
                  <a:gd name="connsiteY2" fmla="*/ 2395 h 121990"/>
                  <a:gd name="connsiteX3" fmla="*/ 1067 w 149059"/>
                  <a:gd name="connsiteY3" fmla="*/ 47146 h 121990"/>
                  <a:gd name="connsiteX4" fmla="*/ 24167 w 149059"/>
                  <a:gd name="connsiteY4" fmla="*/ 117575 h 121990"/>
                  <a:gd name="connsiteX5" fmla="*/ 65809 w 149059"/>
                  <a:gd name="connsiteY5" fmla="*/ 121990 h 1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59" h="121990">
                    <a:moveTo>
                      <a:pt x="65809" y="121990"/>
                    </a:moveTo>
                    <a:cubicBezTo>
                      <a:pt x="114975" y="121990"/>
                      <a:pt x="149060" y="115350"/>
                      <a:pt x="149060" y="63535"/>
                    </a:cubicBezTo>
                    <a:cubicBezTo>
                      <a:pt x="149060" y="11720"/>
                      <a:pt x="118437" y="4514"/>
                      <a:pt x="93253" y="2395"/>
                    </a:cubicBezTo>
                    <a:cubicBezTo>
                      <a:pt x="45394" y="-1596"/>
                      <a:pt x="6471" y="-7283"/>
                      <a:pt x="1067" y="47146"/>
                    </a:cubicBezTo>
                    <a:cubicBezTo>
                      <a:pt x="-2430" y="82149"/>
                      <a:pt x="2020" y="113160"/>
                      <a:pt x="24167" y="117575"/>
                    </a:cubicBezTo>
                    <a:cubicBezTo>
                      <a:pt x="38507" y="120436"/>
                      <a:pt x="65809" y="121990"/>
                      <a:pt x="65809" y="12199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Freeform: Shape 1133">
                <a:extLst>
                  <a:ext uri="{FF2B5EF4-FFF2-40B4-BE49-F238E27FC236}">
                    <a16:creationId xmlns:a16="http://schemas.microsoft.com/office/drawing/2014/main" id="{C8AFBA11-1D81-A367-E02F-4F31821D4DC2}"/>
                  </a:ext>
                </a:extLst>
              </p:cNvPr>
              <p:cNvSpPr/>
              <p:nvPr/>
            </p:nvSpPr>
            <p:spPr>
              <a:xfrm>
                <a:off x="2751581" y="3275312"/>
                <a:ext cx="149046" cy="122025"/>
              </a:xfrm>
              <a:custGeom>
                <a:avLst/>
                <a:gdLst>
                  <a:gd name="connsiteX0" fmla="*/ 65761 w 149046"/>
                  <a:gd name="connsiteY0" fmla="*/ 122026 h 122025"/>
                  <a:gd name="connsiteX1" fmla="*/ 149046 w 149046"/>
                  <a:gd name="connsiteY1" fmla="*/ 63535 h 122025"/>
                  <a:gd name="connsiteX2" fmla="*/ 93240 w 149046"/>
                  <a:gd name="connsiteY2" fmla="*/ 2395 h 122025"/>
                  <a:gd name="connsiteX3" fmla="*/ 1053 w 149046"/>
                  <a:gd name="connsiteY3" fmla="*/ 47146 h 122025"/>
                  <a:gd name="connsiteX4" fmla="*/ 24153 w 149046"/>
                  <a:gd name="connsiteY4" fmla="*/ 117575 h 122025"/>
                  <a:gd name="connsiteX5" fmla="*/ 65796 w 149046"/>
                  <a:gd name="connsiteY5" fmla="*/ 122026 h 1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46" h="122025">
                    <a:moveTo>
                      <a:pt x="65761" y="122026"/>
                    </a:moveTo>
                    <a:cubicBezTo>
                      <a:pt x="114927" y="122026"/>
                      <a:pt x="149046" y="115385"/>
                      <a:pt x="149046" y="63535"/>
                    </a:cubicBezTo>
                    <a:cubicBezTo>
                      <a:pt x="149046" y="11684"/>
                      <a:pt x="118424" y="4514"/>
                      <a:pt x="93240" y="2395"/>
                    </a:cubicBezTo>
                    <a:cubicBezTo>
                      <a:pt x="45381" y="-1596"/>
                      <a:pt x="6457" y="-7283"/>
                      <a:pt x="1053" y="47146"/>
                    </a:cubicBezTo>
                    <a:cubicBezTo>
                      <a:pt x="-2408" y="82149"/>
                      <a:pt x="2007" y="113160"/>
                      <a:pt x="24153" y="117575"/>
                    </a:cubicBezTo>
                    <a:cubicBezTo>
                      <a:pt x="38493" y="120436"/>
                      <a:pt x="65796" y="122026"/>
                      <a:pt x="65796" y="12202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5" name="Freeform: Shape 1134">
                <a:extLst>
                  <a:ext uri="{FF2B5EF4-FFF2-40B4-BE49-F238E27FC236}">
                    <a16:creationId xmlns:a16="http://schemas.microsoft.com/office/drawing/2014/main" id="{F7116287-AA91-993B-5B7E-B094278DD7B4}"/>
                  </a:ext>
                </a:extLst>
              </p:cNvPr>
              <p:cNvSpPr/>
              <p:nvPr/>
            </p:nvSpPr>
            <p:spPr>
              <a:xfrm>
                <a:off x="2926582" y="2968272"/>
                <a:ext cx="139255" cy="118400"/>
              </a:xfrm>
              <a:custGeom>
                <a:avLst/>
                <a:gdLst>
                  <a:gd name="connsiteX0" fmla="*/ 51822 w 139255"/>
                  <a:gd name="connsiteY0" fmla="*/ 113900 h 118400"/>
                  <a:gd name="connsiteX1" fmla="*/ 137368 w 139255"/>
                  <a:gd name="connsiteY1" fmla="*/ 75930 h 118400"/>
                  <a:gd name="connsiteX2" fmla="*/ 97845 w 139255"/>
                  <a:gd name="connsiteY2" fmla="*/ 10835 h 118400"/>
                  <a:gd name="connsiteX3" fmla="*/ 6718 w 139255"/>
                  <a:gd name="connsiteY3" fmla="*/ 34817 h 118400"/>
                  <a:gd name="connsiteX4" fmla="*/ 15053 w 139255"/>
                  <a:gd name="connsiteY4" fmla="*/ 102492 h 118400"/>
                  <a:gd name="connsiteX5" fmla="*/ 51857 w 139255"/>
                  <a:gd name="connsiteY5" fmla="*/ 113865 h 1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55" h="118400">
                    <a:moveTo>
                      <a:pt x="51822" y="113900"/>
                    </a:moveTo>
                    <a:cubicBezTo>
                      <a:pt x="96185" y="122659"/>
                      <a:pt x="128150" y="122695"/>
                      <a:pt x="137368" y="75930"/>
                    </a:cubicBezTo>
                    <a:cubicBezTo>
                      <a:pt x="146587" y="29166"/>
                      <a:pt x="120202" y="17228"/>
                      <a:pt x="97845" y="10835"/>
                    </a:cubicBezTo>
                    <a:cubicBezTo>
                      <a:pt x="55354" y="-1280"/>
                      <a:pt x="21270" y="-13325"/>
                      <a:pt x="6718" y="34817"/>
                    </a:cubicBezTo>
                    <a:cubicBezTo>
                      <a:pt x="-2678" y="65793"/>
                      <a:pt x="-4161" y="94544"/>
                      <a:pt x="15053" y="102492"/>
                    </a:cubicBezTo>
                    <a:cubicBezTo>
                      <a:pt x="27486" y="107613"/>
                      <a:pt x="51857" y="113865"/>
                      <a:pt x="51857" y="11386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6" name="Freeform: Shape 1135">
                <a:extLst>
                  <a:ext uri="{FF2B5EF4-FFF2-40B4-BE49-F238E27FC236}">
                    <a16:creationId xmlns:a16="http://schemas.microsoft.com/office/drawing/2014/main" id="{1931143F-1388-0745-E482-D386C43FD0DE}"/>
                  </a:ext>
                </a:extLst>
              </p:cNvPr>
              <p:cNvSpPr/>
              <p:nvPr/>
            </p:nvSpPr>
            <p:spPr>
              <a:xfrm>
                <a:off x="3220370" y="2698770"/>
                <a:ext cx="117559" cy="106980"/>
              </a:xfrm>
              <a:custGeom>
                <a:avLst/>
                <a:gdLst>
                  <a:gd name="connsiteX0" fmla="*/ 33958 w 117559"/>
                  <a:gd name="connsiteY0" fmla="*/ 93244 h 106980"/>
                  <a:gd name="connsiteX1" fmla="*/ 110427 w 117559"/>
                  <a:gd name="connsiteY1" fmla="*/ 81730 h 106980"/>
                  <a:gd name="connsiteX2" fmla="*/ 93190 w 117559"/>
                  <a:gd name="connsiteY2" fmla="*/ 21226 h 106980"/>
                  <a:gd name="connsiteX3" fmla="*/ 15309 w 117559"/>
                  <a:gd name="connsiteY3" fmla="*/ 20413 h 106980"/>
                  <a:gd name="connsiteX4" fmla="*/ 7150 w 117559"/>
                  <a:gd name="connsiteY4" fmla="*/ 76149 h 106980"/>
                  <a:gd name="connsiteX5" fmla="*/ 33958 w 117559"/>
                  <a:gd name="connsiteY5" fmla="*/ 9328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59" h="106980">
                    <a:moveTo>
                      <a:pt x="33958" y="93244"/>
                    </a:moveTo>
                    <a:cubicBezTo>
                      <a:pt x="67371" y="109916"/>
                      <a:pt x="92837" y="116944"/>
                      <a:pt x="110427" y="81730"/>
                    </a:cubicBezTo>
                    <a:cubicBezTo>
                      <a:pt x="127981" y="46480"/>
                      <a:pt x="109615" y="31186"/>
                      <a:pt x="93190" y="21226"/>
                    </a:cubicBezTo>
                    <a:cubicBezTo>
                      <a:pt x="61967" y="2294"/>
                      <a:pt x="37455" y="-14766"/>
                      <a:pt x="15309" y="20413"/>
                    </a:cubicBezTo>
                    <a:cubicBezTo>
                      <a:pt x="1075" y="43054"/>
                      <a:pt x="-6449" y="65624"/>
                      <a:pt x="7150" y="76149"/>
                    </a:cubicBezTo>
                    <a:cubicBezTo>
                      <a:pt x="15909" y="82966"/>
                      <a:pt x="33958" y="93280"/>
                      <a:pt x="33958" y="9328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7" name="Freeform: Shape 1136">
              <a:extLst>
                <a:ext uri="{FF2B5EF4-FFF2-40B4-BE49-F238E27FC236}">
                  <a16:creationId xmlns:a16="http://schemas.microsoft.com/office/drawing/2014/main" id="{1170ABC4-2A8A-7FE4-9E06-FC24957285D6}"/>
                </a:ext>
              </a:extLst>
            </p:cNvPr>
            <p:cNvSpPr/>
            <p:nvPr/>
          </p:nvSpPr>
          <p:spPr>
            <a:xfrm>
              <a:off x="4839308" y="2967098"/>
              <a:ext cx="890529" cy="910634"/>
            </a:xfrm>
            <a:custGeom>
              <a:avLst/>
              <a:gdLst>
                <a:gd name="connsiteX0" fmla="*/ 890530 w 890529"/>
                <a:gd name="connsiteY0" fmla="*/ 0 h 910634"/>
                <a:gd name="connsiteX1" fmla="*/ 340413 w 890529"/>
                <a:gd name="connsiteY1" fmla="*/ 31365 h 910634"/>
                <a:gd name="connsiteX2" fmla="*/ 2572 w 890529"/>
                <a:gd name="connsiteY2" fmla="*/ 129026 h 910634"/>
                <a:gd name="connsiteX3" fmla="*/ 125204 w 890529"/>
                <a:gd name="connsiteY3" fmla="*/ 889407 h 910634"/>
                <a:gd name="connsiteX4" fmla="*/ 890530 w 890529"/>
                <a:gd name="connsiteY4" fmla="*/ 910634 h 910634"/>
                <a:gd name="connsiteX5" fmla="*/ 890530 w 890529"/>
                <a:gd name="connsiteY5" fmla="*/ 0 h 9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529" h="910634">
                  <a:moveTo>
                    <a:pt x="890530" y="0"/>
                  </a:moveTo>
                  <a:cubicBezTo>
                    <a:pt x="602774" y="18932"/>
                    <a:pt x="399539" y="31294"/>
                    <a:pt x="340413" y="31365"/>
                  </a:cubicBezTo>
                  <a:cubicBezTo>
                    <a:pt x="52692" y="31683"/>
                    <a:pt x="-14947" y="-6322"/>
                    <a:pt x="2572" y="129026"/>
                  </a:cubicBezTo>
                  <a:cubicBezTo>
                    <a:pt x="20091" y="264374"/>
                    <a:pt x="1971" y="877186"/>
                    <a:pt x="125204" y="889407"/>
                  </a:cubicBezTo>
                  <a:cubicBezTo>
                    <a:pt x="157170" y="892586"/>
                    <a:pt x="459160" y="901592"/>
                    <a:pt x="890530" y="910634"/>
                  </a:cubicBezTo>
                  <a:lnTo>
                    <a:pt x="890530" y="0"/>
                  </a:lnTo>
                  <a:close/>
                </a:path>
              </a:pathLst>
            </a:custGeom>
            <a:solidFill>
              <a:srgbClr val="192D5E"/>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38" name="Graphic 1091">
            <a:extLst>
              <a:ext uri="{FF2B5EF4-FFF2-40B4-BE49-F238E27FC236}">
                <a16:creationId xmlns:a16="http://schemas.microsoft.com/office/drawing/2014/main" id="{46A0FC2B-9856-B248-8B1F-BA0365384F2B}"/>
              </a:ext>
            </a:extLst>
          </p:cNvPr>
          <p:cNvGrpSpPr/>
          <p:nvPr/>
        </p:nvGrpSpPr>
        <p:grpSpPr>
          <a:xfrm flipH="1">
            <a:off x="2256283" y="3020075"/>
            <a:ext cx="3575382" cy="3751413"/>
            <a:chOff x="312021" y="3041030"/>
            <a:chExt cx="3390120" cy="3557030"/>
          </a:xfrm>
        </p:grpSpPr>
        <p:grpSp>
          <p:nvGrpSpPr>
            <p:cNvPr id="1139" name="Graphic 1091">
              <a:extLst>
                <a:ext uri="{FF2B5EF4-FFF2-40B4-BE49-F238E27FC236}">
                  <a16:creationId xmlns:a16="http://schemas.microsoft.com/office/drawing/2014/main" id="{F942B94F-FDB9-1B64-70CF-C2F25636183B}"/>
                </a:ext>
              </a:extLst>
            </p:cNvPr>
            <p:cNvGrpSpPr/>
            <p:nvPr/>
          </p:nvGrpSpPr>
          <p:grpSpPr>
            <a:xfrm>
              <a:off x="435572" y="3041030"/>
              <a:ext cx="3266569" cy="3550556"/>
              <a:chOff x="435572" y="3041030"/>
              <a:chExt cx="3266569" cy="3550556"/>
            </a:xfrm>
          </p:grpSpPr>
          <p:sp>
            <p:nvSpPr>
              <p:cNvPr id="1140" name="Freeform: Shape 1139">
                <a:extLst>
                  <a:ext uri="{FF2B5EF4-FFF2-40B4-BE49-F238E27FC236}">
                    <a16:creationId xmlns:a16="http://schemas.microsoft.com/office/drawing/2014/main" id="{C69630D8-3A44-3AFB-4B37-6F217F5A56EB}"/>
                  </a:ext>
                </a:extLst>
              </p:cNvPr>
              <p:cNvSpPr/>
              <p:nvPr/>
            </p:nvSpPr>
            <p:spPr>
              <a:xfrm>
                <a:off x="435572" y="3050545"/>
                <a:ext cx="3255568" cy="3541041"/>
              </a:xfrm>
              <a:custGeom>
                <a:avLst/>
                <a:gdLst>
                  <a:gd name="connsiteX0" fmla="*/ 818836 w 3255568"/>
                  <a:gd name="connsiteY0" fmla="*/ 3541006 h 3541041"/>
                  <a:gd name="connsiteX1" fmla="*/ 1918929 w 3255568"/>
                  <a:gd name="connsiteY1" fmla="*/ 2015512 h 3541041"/>
                  <a:gd name="connsiteX2" fmla="*/ 2119162 w 3255568"/>
                  <a:gd name="connsiteY2" fmla="*/ 1755305 h 3541041"/>
                  <a:gd name="connsiteX3" fmla="*/ 2451104 w 3255568"/>
                  <a:gd name="connsiteY3" fmla="*/ 1529854 h 3541041"/>
                  <a:gd name="connsiteX4" fmla="*/ 2692096 w 3255568"/>
                  <a:gd name="connsiteY4" fmla="*/ 1280597 h 3541041"/>
                  <a:gd name="connsiteX5" fmla="*/ 3200005 w 3255568"/>
                  <a:gd name="connsiteY5" fmla="*/ 970942 h 3541041"/>
                  <a:gd name="connsiteX6" fmla="*/ 3195308 w 3255568"/>
                  <a:gd name="connsiteY6" fmla="*/ 831602 h 3541041"/>
                  <a:gd name="connsiteX7" fmla="*/ 2653950 w 3255568"/>
                  <a:gd name="connsiteY7" fmla="*/ 1085063 h 3541041"/>
                  <a:gd name="connsiteX8" fmla="*/ 2824301 w 3255568"/>
                  <a:gd name="connsiteY8" fmla="*/ 894862 h 3541041"/>
                  <a:gd name="connsiteX9" fmla="*/ 3195449 w 3255568"/>
                  <a:gd name="connsiteY9" fmla="*/ 551404 h 3541041"/>
                  <a:gd name="connsiteX10" fmla="*/ 3152499 w 3255568"/>
                  <a:gd name="connsiteY10" fmla="*/ 426688 h 3541041"/>
                  <a:gd name="connsiteX11" fmla="*/ 2575680 w 3255568"/>
                  <a:gd name="connsiteY11" fmla="*/ 868830 h 3541041"/>
                  <a:gd name="connsiteX12" fmla="*/ 2923304 w 3255568"/>
                  <a:gd name="connsiteY12" fmla="*/ 414820 h 3541041"/>
                  <a:gd name="connsiteX13" fmla="*/ 3044242 w 3255568"/>
                  <a:gd name="connsiteY13" fmla="*/ 129147 h 3541041"/>
                  <a:gd name="connsiteX14" fmla="*/ 2787285 w 3255568"/>
                  <a:gd name="connsiteY14" fmla="*/ 292434 h 3541041"/>
                  <a:gd name="connsiteX15" fmla="*/ 2386609 w 3255568"/>
                  <a:gd name="connsiteY15" fmla="*/ 733305 h 3541041"/>
                  <a:gd name="connsiteX16" fmla="*/ 2661014 w 3255568"/>
                  <a:gd name="connsiteY16" fmla="*/ 286500 h 3541041"/>
                  <a:gd name="connsiteX17" fmla="*/ 2733315 w 3255568"/>
                  <a:gd name="connsiteY17" fmla="*/ 7892 h 3541041"/>
                  <a:gd name="connsiteX18" fmla="*/ 2265777 w 3255568"/>
                  <a:gd name="connsiteY18" fmla="*/ 492454 h 3541041"/>
                  <a:gd name="connsiteX19" fmla="*/ 1935247 w 3255568"/>
                  <a:gd name="connsiteY19" fmla="*/ 793280 h 3541041"/>
                  <a:gd name="connsiteX20" fmla="*/ 1877675 w 3255568"/>
                  <a:gd name="connsiteY20" fmla="*/ 802322 h 3541041"/>
                  <a:gd name="connsiteX21" fmla="*/ 1981976 w 3255568"/>
                  <a:gd name="connsiteY21" fmla="*/ 492843 h 3541041"/>
                  <a:gd name="connsiteX22" fmla="*/ 1901870 w 3255568"/>
                  <a:gd name="connsiteY22" fmla="*/ 252911 h 3541041"/>
                  <a:gd name="connsiteX23" fmla="*/ 1773762 w 3255568"/>
                  <a:gd name="connsiteY23" fmla="*/ 446326 h 3541041"/>
                  <a:gd name="connsiteX24" fmla="*/ 1613054 w 3255568"/>
                  <a:gd name="connsiteY24" fmla="*/ 772017 h 3541041"/>
                  <a:gd name="connsiteX25" fmla="*/ 1566925 w 3255568"/>
                  <a:gd name="connsiteY25" fmla="*/ 1299070 h 3541041"/>
                  <a:gd name="connsiteX26" fmla="*/ 1431895 w 3255568"/>
                  <a:gd name="connsiteY26" fmla="*/ 1635427 h 3541041"/>
                  <a:gd name="connsiteX27" fmla="*/ 0 w 3255568"/>
                  <a:gd name="connsiteY27" fmla="*/ 3541041 h 3541041"/>
                  <a:gd name="connsiteX28" fmla="*/ 818801 w 3255568"/>
                  <a:gd name="connsiteY28" fmla="*/ 3541041 h 354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5568" h="3541041">
                    <a:moveTo>
                      <a:pt x="818836" y="3541006"/>
                    </a:moveTo>
                    <a:cubicBezTo>
                      <a:pt x="1197967" y="3014659"/>
                      <a:pt x="1893711" y="2048890"/>
                      <a:pt x="1918929" y="2015512"/>
                    </a:cubicBezTo>
                    <a:cubicBezTo>
                      <a:pt x="1986144" y="1926469"/>
                      <a:pt x="2089775" y="1789919"/>
                      <a:pt x="2119162" y="1755305"/>
                    </a:cubicBezTo>
                    <a:cubicBezTo>
                      <a:pt x="2163736" y="1702819"/>
                      <a:pt x="2322325" y="1625079"/>
                      <a:pt x="2451104" y="1529854"/>
                    </a:cubicBezTo>
                    <a:cubicBezTo>
                      <a:pt x="2579883" y="1434630"/>
                      <a:pt x="2659742" y="1314222"/>
                      <a:pt x="2692096" y="1280597"/>
                    </a:cubicBezTo>
                    <a:cubicBezTo>
                      <a:pt x="2753342" y="1216879"/>
                      <a:pt x="3081823" y="1039887"/>
                      <a:pt x="3200005" y="970942"/>
                    </a:cubicBezTo>
                    <a:cubicBezTo>
                      <a:pt x="3293605" y="916336"/>
                      <a:pt x="3252845" y="822525"/>
                      <a:pt x="3195308" y="831602"/>
                    </a:cubicBezTo>
                    <a:cubicBezTo>
                      <a:pt x="3142751" y="839867"/>
                      <a:pt x="2838182" y="975004"/>
                      <a:pt x="2653950" y="1085063"/>
                    </a:cubicBezTo>
                    <a:cubicBezTo>
                      <a:pt x="2613473" y="1109222"/>
                      <a:pt x="2742887" y="962960"/>
                      <a:pt x="2824301" y="894862"/>
                    </a:cubicBezTo>
                    <a:cubicBezTo>
                      <a:pt x="2905750" y="826763"/>
                      <a:pt x="3149991" y="590504"/>
                      <a:pt x="3195449" y="551404"/>
                    </a:cubicBezTo>
                    <a:cubicBezTo>
                      <a:pt x="3240906" y="512304"/>
                      <a:pt x="3212650" y="457770"/>
                      <a:pt x="3152499" y="426688"/>
                    </a:cubicBezTo>
                    <a:cubicBezTo>
                      <a:pt x="3092313" y="395605"/>
                      <a:pt x="2647557" y="802216"/>
                      <a:pt x="2575680" y="868830"/>
                    </a:cubicBezTo>
                    <a:cubicBezTo>
                      <a:pt x="2503837" y="935409"/>
                      <a:pt x="2823877" y="525055"/>
                      <a:pt x="2923304" y="414820"/>
                    </a:cubicBezTo>
                    <a:cubicBezTo>
                      <a:pt x="3022696" y="304584"/>
                      <a:pt x="3121064" y="195727"/>
                      <a:pt x="3044242" y="129147"/>
                    </a:cubicBezTo>
                    <a:cubicBezTo>
                      <a:pt x="2967419" y="62603"/>
                      <a:pt x="2917264" y="134375"/>
                      <a:pt x="2787285" y="292434"/>
                    </a:cubicBezTo>
                    <a:cubicBezTo>
                      <a:pt x="2657305" y="450494"/>
                      <a:pt x="2450256" y="680890"/>
                      <a:pt x="2386609" y="733305"/>
                    </a:cubicBezTo>
                    <a:cubicBezTo>
                      <a:pt x="2322961" y="785721"/>
                      <a:pt x="2594293" y="378086"/>
                      <a:pt x="2661014" y="286500"/>
                    </a:cubicBezTo>
                    <a:cubicBezTo>
                      <a:pt x="2727699" y="194914"/>
                      <a:pt x="2834791" y="78180"/>
                      <a:pt x="2733315" y="7892"/>
                    </a:cubicBezTo>
                    <a:cubicBezTo>
                      <a:pt x="2635583" y="-59782"/>
                      <a:pt x="2390671" y="325353"/>
                      <a:pt x="2265777" y="492454"/>
                    </a:cubicBezTo>
                    <a:cubicBezTo>
                      <a:pt x="2140919" y="659556"/>
                      <a:pt x="2006277" y="752590"/>
                      <a:pt x="1935247" y="793280"/>
                    </a:cubicBezTo>
                    <a:cubicBezTo>
                      <a:pt x="1864253" y="833934"/>
                      <a:pt x="1877675" y="802322"/>
                      <a:pt x="1877675" y="802322"/>
                    </a:cubicBezTo>
                    <a:cubicBezTo>
                      <a:pt x="1877675" y="802322"/>
                      <a:pt x="1930444" y="598663"/>
                      <a:pt x="1981976" y="492843"/>
                    </a:cubicBezTo>
                    <a:cubicBezTo>
                      <a:pt x="2033545" y="387058"/>
                      <a:pt x="1974912" y="283851"/>
                      <a:pt x="1901870" y="252911"/>
                    </a:cubicBezTo>
                    <a:cubicBezTo>
                      <a:pt x="1828827" y="222040"/>
                      <a:pt x="1824164" y="368373"/>
                      <a:pt x="1773762" y="446326"/>
                    </a:cubicBezTo>
                    <a:cubicBezTo>
                      <a:pt x="1723360" y="524278"/>
                      <a:pt x="1661160" y="679689"/>
                      <a:pt x="1613054" y="772017"/>
                    </a:cubicBezTo>
                    <a:cubicBezTo>
                      <a:pt x="1564912" y="864380"/>
                      <a:pt x="1588047" y="1116957"/>
                      <a:pt x="1566925" y="1299070"/>
                    </a:cubicBezTo>
                    <a:cubicBezTo>
                      <a:pt x="1549865" y="1445897"/>
                      <a:pt x="1497555" y="1536000"/>
                      <a:pt x="1431895" y="1635427"/>
                    </a:cubicBezTo>
                    <a:cubicBezTo>
                      <a:pt x="1417307" y="1657538"/>
                      <a:pt x="194510" y="3280270"/>
                      <a:pt x="0" y="3541041"/>
                    </a:cubicBezTo>
                    <a:lnTo>
                      <a:pt x="818801" y="3541041"/>
                    </a:lnTo>
                    <a:close/>
                  </a:path>
                </a:pathLst>
              </a:custGeom>
              <a:solidFill>
                <a:srgbClr val="CEAB9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1" name="Freeform: Shape 1140">
                <a:extLst>
                  <a:ext uri="{FF2B5EF4-FFF2-40B4-BE49-F238E27FC236}">
                    <a16:creationId xmlns:a16="http://schemas.microsoft.com/office/drawing/2014/main" id="{20A9F79B-B743-3FE4-65CF-288897EBC978}"/>
                  </a:ext>
                </a:extLst>
              </p:cNvPr>
              <p:cNvSpPr/>
              <p:nvPr/>
            </p:nvSpPr>
            <p:spPr>
              <a:xfrm>
                <a:off x="2223710" y="3291439"/>
                <a:ext cx="138207" cy="182413"/>
              </a:xfrm>
              <a:custGeom>
                <a:avLst/>
                <a:gdLst>
                  <a:gd name="connsiteX0" fmla="*/ 35 w 138207"/>
                  <a:gd name="connsiteY0" fmla="*/ 175939 h 182413"/>
                  <a:gd name="connsiteX1" fmla="*/ 110977 w 138207"/>
                  <a:gd name="connsiteY1" fmla="*/ 131224 h 182413"/>
                  <a:gd name="connsiteX2" fmla="*/ 126660 w 138207"/>
                  <a:gd name="connsiteY2" fmla="*/ 13324 h 182413"/>
                  <a:gd name="connsiteX3" fmla="*/ 62200 w 138207"/>
                  <a:gd name="connsiteY3" fmla="*/ 10780 h 182413"/>
                  <a:gd name="connsiteX4" fmla="*/ 0 w 138207"/>
                  <a:gd name="connsiteY4" fmla="*/ 175939 h 18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07" h="182413">
                    <a:moveTo>
                      <a:pt x="35" y="175939"/>
                    </a:moveTo>
                    <a:cubicBezTo>
                      <a:pt x="25819" y="194730"/>
                      <a:pt x="98226" y="170429"/>
                      <a:pt x="110977" y="131224"/>
                    </a:cubicBezTo>
                    <a:cubicBezTo>
                      <a:pt x="124646" y="89121"/>
                      <a:pt x="154669" y="32079"/>
                      <a:pt x="126660" y="13324"/>
                    </a:cubicBezTo>
                    <a:cubicBezTo>
                      <a:pt x="118501" y="5730"/>
                      <a:pt x="79718" y="-11012"/>
                      <a:pt x="62200" y="10780"/>
                    </a:cubicBezTo>
                    <a:cubicBezTo>
                      <a:pt x="52416" y="21200"/>
                      <a:pt x="0" y="175939"/>
                      <a:pt x="0" y="175939"/>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2" name="Freeform: Shape 1141">
                <a:extLst>
                  <a:ext uri="{FF2B5EF4-FFF2-40B4-BE49-F238E27FC236}">
                    <a16:creationId xmlns:a16="http://schemas.microsoft.com/office/drawing/2014/main" id="{4E84F51E-5F04-B7E3-7DB8-184E38AB3D43}"/>
                  </a:ext>
                </a:extLst>
              </p:cNvPr>
              <p:cNvSpPr/>
              <p:nvPr/>
            </p:nvSpPr>
            <p:spPr>
              <a:xfrm>
                <a:off x="3068889" y="3041030"/>
                <a:ext cx="146934" cy="154620"/>
              </a:xfrm>
              <a:custGeom>
                <a:avLst/>
                <a:gdLst>
                  <a:gd name="connsiteX0" fmla="*/ 27803 w 146934"/>
                  <a:gd name="connsiteY0" fmla="*/ 37328 h 154620"/>
                  <a:gd name="connsiteX1" fmla="*/ 26037 w 146934"/>
                  <a:gd name="connsiteY1" fmla="*/ 139051 h 154620"/>
                  <a:gd name="connsiteX2" fmla="*/ 108334 w 146934"/>
                  <a:gd name="connsiteY2" fmla="*/ 129939 h 154620"/>
                  <a:gd name="connsiteX3" fmla="*/ 126418 w 146934"/>
                  <a:gd name="connsiteY3" fmla="*/ 29063 h 154620"/>
                  <a:gd name="connsiteX4" fmla="*/ 55883 w 146934"/>
                  <a:gd name="connsiteY4" fmla="*/ 6246 h 154620"/>
                  <a:gd name="connsiteX5" fmla="*/ 27803 w 146934"/>
                  <a:gd name="connsiteY5" fmla="*/ 37293 h 1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34" h="154620">
                    <a:moveTo>
                      <a:pt x="27803" y="37328"/>
                    </a:moveTo>
                    <a:cubicBezTo>
                      <a:pt x="-1159" y="77064"/>
                      <a:pt x="-15853" y="108570"/>
                      <a:pt x="26037" y="139051"/>
                    </a:cubicBezTo>
                    <a:cubicBezTo>
                      <a:pt x="67928" y="169568"/>
                      <a:pt x="91804" y="149047"/>
                      <a:pt x="108334" y="129939"/>
                    </a:cubicBezTo>
                    <a:cubicBezTo>
                      <a:pt x="139734" y="93558"/>
                      <a:pt x="167214" y="65479"/>
                      <a:pt x="126418" y="29063"/>
                    </a:cubicBezTo>
                    <a:cubicBezTo>
                      <a:pt x="100175" y="5646"/>
                      <a:pt x="72519" y="-9012"/>
                      <a:pt x="55883" y="6246"/>
                    </a:cubicBezTo>
                    <a:cubicBezTo>
                      <a:pt x="45146" y="16136"/>
                      <a:pt x="27803" y="37293"/>
                      <a:pt x="27803" y="37293"/>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Freeform: Shape 1142">
                <a:extLst>
                  <a:ext uri="{FF2B5EF4-FFF2-40B4-BE49-F238E27FC236}">
                    <a16:creationId xmlns:a16="http://schemas.microsoft.com/office/drawing/2014/main" id="{38EACF27-35D9-5664-353C-BB6A4E8073A5}"/>
                  </a:ext>
                </a:extLst>
              </p:cNvPr>
              <p:cNvSpPr/>
              <p:nvPr/>
            </p:nvSpPr>
            <p:spPr>
              <a:xfrm>
                <a:off x="3368089" y="3156137"/>
                <a:ext cx="146908" cy="154656"/>
              </a:xfrm>
              <a:custGeom>
                <a:avLst/>
                <a:gdLst>
                  <a:gd name="connsiteX0" fmla="*/ 27803 w 146908"/>
                  <a:gd name="connsiteY0" fmla="*/ 37331 h 154656"/>
                  <a:gd name="connsiteX1" fmla="*/ 26037 w 146908"/>
                  <a:gd name="connsiteY1" fmla="*/ 139089 h 154656"/>
                  <a:gd name="connsiteX2" fmla="*/ 108299 w 146908"/>
                  <a:gd name="connsiteY2" fmla="*/ 129941 h 154656"/>
                  <a:gd name="connsiteX3" fmla="*/ 126418 w 146908"/>
                  <a:gd name="connsiteY3" fmla="*/ 29066 h 154656"/>
                  <a:gd name="connsiteX4" fmla="*/ 55883 w 146908"/>
                  <a:gd name="connsiteY4" fmla="*/ 6284 h 154656"/>
                  <a:gd name="connsiteX5" fmla="*/ 27803 w 146908"/>
                  <a:gd name="connsiteY5" fmla="*/ 37331 h 15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8" h="154656">
                    <a:moveTo>
                      <a:pt x="27803" y="37331"/>
                    </a:moveTo>
                    <a:cubicBezTo>
                      <a:pt x="-1159" y="77066"/>
                      <a:pt x="-15853" y="108572"/>
                      <a:pt x="26037" y="139089"/>
                    </a:cubicBezTo>
                    <a:cubicBezTo>
                      <a:pt x="67928" y="169606"/>
                      <a:pt x="91804" y="149085"/>
                      <a:pt x="108299" y="129941"/>
                    </a:cubicBezTo>
                    <a:cubicBezTo>
                      <a:pt x="139699" y="93596"/>
                      <a:pt x="167178" y="65481"/>
                      <a:pt x="126418" y="29066"/>
                    </a:cubicBezTo>
                    <a:cubicBezTo>
                      <a:pt x="100175" y="5648"/>
                      <a:pt x="72519" y="-9045"/>
                      <a:pt x="55883" y="6284"/>
                    </a:cubicBezTo>
                    <a:cubicBezTo>
                      <a:pt x="45111" y="16174"/>
                      <a:pt x="27803" y="37331"/>
                      <a:pt x="27803" y="3733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4" name="Freeform: Shape 1143">
                <a:extLst>
                  <a:ext uri="{FF2B5EF4-FFF2-40B4-BE49-F238E27FC236}">
                    <a16:creationId xmlns:a16="http://schemas.microsoft.com/office/drawing/2014/main" id="{4F6AA779-4E1B-089D-CFB6-18C7F8D45A22}"/>
                  </a:ext>
                </a:extLst>
              </p:cNvPr>
              <p:cNvSpPr/>
              <p:nvPr/>
            </p:nvSpPr>
            <p:spPr>
              <a:xfrm>
                <a:off x="3519442" y="3483007"/>
                <a:ext cx="139474" cy="139495"/>
              </a:xfrm>
              <a:custGeom>
                <a:avLst/>
                <a:gdLst>
                  <a:gd name="connsiteX0" fmla="*/ 36418 w 139474"/>
                  <a:gd name="connsiteY0" fmla="*/ 26191 h 139495"/>
                  <a:gd name="connsiteX1" fmla="*/ 16779 w 139474"/>
                  <a:gd name="connsiteY1" fmla="*/ 117707 h 139495"/>
                  <a:gd name="connsiteX2" fmla="*/ 92648 w 139474"/>
                  <a:gd name="connsiteY2" fmla="*/ 124100 h 139495"/>
                  <a:gd name="connsiteX3" fmla="*/ 126909 w 139474"/>
                  <a:gd name="connsiteY3" fmla="*/ 36293 h 139495"/>
                  <a:gd name="connsiteX4" fmla="*/ 67288 w 139474"/>
                  <a:gd name="connsiteY4" fmla="*/ 3198 h 139495"/>
                  <a:gd name="connsiteX5" fmla="*/ 36418 w 139474"/>
                  <a:gd name="connsiteY5" fmla="*/ 26226 h 13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74" h="139495">
                    <a:moveTo>
                      <a:pt x="36418" y="26191"/>
                    </a:moveTo>
                    <a:cubicBezTo>
                      <a:pt x="3252" y="56920"/>
                      <a:pt x="-15610" y="82704"/>
                      <a:pt x="16779" y="117707"/>
                    </a:cubicBezTo>
                    <a:cubicBezTo>
                      <a:pt x="49133" y="152674"/>
                      <a:pt x="74352" y="138404"/>
                      <a:pt x="92648" y="124100"/>
                    </a:cubicBezTo>
                    <a:cubicBezTo>
                      <a:pt x="127438" y="96867"/>
                      <a:pt x="157249" y="76382"/>
                      <a:pt x="126909" y="36293"/>
                    </a:cubicBezTo>
                    <a:cubicBezTo>
                      <a:pt x="107376" y="10509"/>
                      <a:pt x="85019" y="-7646"/>
                      <a:pt x="67288" y="3198"/>
                    </a:cubicBezTo>
                    <a:cubicBezTo>
                      <a:pt x="55808" y="10226"/>
                      <a:pt x="36418" y="26226"/>
                      <a:pt x="36418" y="26226"/>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5" name="Freeform: Shape 1144">
                <a:extLst>
                  <a:ext uri="{FF2B5EF4-FFF2-40B4-BE49-F238E27FC236}">
                    <a16:creationId xmlns:a16="http://schemas.microsoft.com/office/drawing/2014/main" id="{8F743472-AA5D-832A-2C50-2E86D8BD4437}"/>
                  </a:ext>
                </a:extLst>
              </p:cNvPr>
              <p:cNvSpPr/>
              <p:nvPr/>
            </p:nvSpPr>
            <p:spPr>
              <a:xfrm>
                <a:off x="3585543" y="3890746"/>
                <a:ext cx="116599" cy="108231"/>
              </a:xfrm>
              <a:custGeom>
                <a:avLst/>
                <a:gdLst>
                  <a:gd name="connsiteX0" fmla="*/ 42441 w 116599"/>
                  <a:gd name="connsiteY0" fmla="*/ 12311 h 108231"/>
                  <a:gd name="connsiteX1" fmla="*/ 6732 w 116599"/>
                  <a:gd name="connsiteY1" fmla="*/ 80903 h 108231"/>
                  <a:gd name="connsiteX2" fmla="*/ 65788 w 116599"/>
                  <a:gd name="connsiteY2" fmla="*/ 102590 h 108231"/>
                  <a:gd name="connsiteX3" fmla="*/ 112270 w 116599"/>
                  <a:gd name="connsiteY3" fmla="*/ 40144 h 108231"/>
                  <a:gd name="connsiteX4" fmla="*/ 72039 w 116599"/>
                  <a:gd name="connsiteY4" fmla="*/ 726 h 108231"/>
                  <a:gd name="connsiteX5" fmla="*/ 42405 w 116599"/>
                  <a:gd name="connsiteY5" fmla="*/ 12311 h 10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99" h="108231">
                    <a:moveTo>
                      <a:pt x="42441" y="12311"/>
                    </a:moveTo>
                    <a:cubicBezTo>
                      <a:pt x="9275" y="29512"/>
                      <a:pt x="-11388" y="45936"/>
                      <a:pt x="6732" y="80903"/>
                    </a:cubicBezTo>
                    <a:cubicBezTo>
                      <a:pt x="24887" y="115871"/>
                      <a:pt x="48092" y="110008"/>
                      <a:pt x="65788" y="102590"/>
                    </a:cubicBezTo>
                    <a:cubicBezTo>
                      <a:pt x="99448" y="88533"/>
                      <a:pt x="127705" y="78714"/>
                      <a:pt x="112270" y="40144"/>
                    </a:cubicBezTo>
                    <a:cubicBezTo>
                      <a:pt x="102380" y="15313"/>
                      <a:pt x="88534" y="-4042"/>
                      <a:pt x="72039" y="726"/>
                    </a:cubicBezTo>
                    <a:cubicBezTo>
                      <a:pt x="61373" y="3799"/>
                      <a:pt x="42405" y="12311"/>
                      <a:pt x="42405" y="1231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7" name="Freeform: Shape 1146">
              <a:extLst>
                <a:ext uri="{FF2B5EF4-FFF2-40B4-BE49-F238E27FC236}">
                  <a16:creationId xmlns:a16="http://schemas.microsoft.com/office/drawing/2014/main" id="{BC0BCA7C-B754-ECBA-B12F-4415BB0FF7B0}"/>
                </a:ext>
              </a:extLst>
            </p:cNvPr>
            <p:cNvSpPr/>
            <p:nvPr/>
          </p:nvSpPr>
          <p:spPr>
            <a:xfrm>
              <a:off x="312021" y="4515658"/>
              <a:ext cx="2230506" cy="2082402"/>
            </a:xfrm>
            <a:custGeom>
              <a:avLst/>
              <a:gdLst>
                <a:gd name="connsiteX0" fmla="*/ 1234735 w 2230506"/>
                <a:gd name="connsiteY0" fmla="*/ 2075894 h 2075894"/>
                <a:gd name="connsiteX1" fmla="*/ 2226607 w 2230506"/>
                <a:gd name="connsiteY1" fmla="*/ 520236 h 2075894"/>
                <a:gd name="connsiteX2" fmla="*/ 1644171 w 2230506"/>
                <a:gd name="connsiteY2" fmla="*/ 16247 h 2075894"/>
                <a:gd name="connsiteX3" fmla="*/ 1248546 w 2230506"/>
                <a:gd name="connsiteY3" fmla="*/ 446876 h 2075894"/>
                <a:gd name="connsiteX4" fmla="*/ 0 w 2230506"/>
                <a:gd name="connsiteY4" fmla="*/ 2075894 h 2075894"/>
                <a:gd name="connsiteX5" fmla="*/ 1234700 w 2230506"/>
                <a:gd name="connsiteY5" fmla="*/ 2075894 h 2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506" h="2075894">
                  <a:moveTo>
                    <a:pt x="1234735" y="2075894"/>
                  </a:moveTo>
                  <a:cubicBezTo>
                    <a:pt x="1750168" y="1286233"/>
                    <a:pt x="2202730" y="569014"/>
                    <a:pt x="2226607" y="520236"/>
                  </a:cubicBezTo>
                  <a:cubicBezTo>
                    <a:pt x="2281000" y="409012"/>
                    <a:pt x="1750133" y="102253"/>
                    <a:pt x="1644171" y="16247"/>
                  </a:cubicBezTo>
                  <a:cubicBezTo>
                    <a:pt x="1538209" y="-69793"/>
                    <a:pt x="1400035" y="202281"/>
                    <a:pt x="1248546" y="446876"/>
                  </a:cubicBezTo>
                  <a:cubicBezTo>
                    <a:pt x="1173560" y="567990"/>
                    <a:pt x="584272" y="1318375"/>
                    <a:pt x="0" y="2075894"/>
                  </a:cubicBezTo>
                  <a:lnTo>
                    <a:pt x="1234700" y="2075894"/>
                  </a:lnTo>
                  <a:close/>
                </a:path>
              </a:pathLst>
            </a:custGeom>
            <a:solidFill>
              <a:srgbClr val="80851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71" name="Graphic 1091">
            <a:extLst>
              <a:ext uri="{FF2B5EF4-FFF2-40B4-BE49-F238E27FC236}">
                <a16:creationId xmlns:a16="http://schemas.microsoft.com/office/drawing/2014/main" id="{69F86ADC-8ECC-040B-0F78-722CC33B263B}"/>
              </a:ext>
            </a:extLst>
          </p:cNvPr>
          <p:cNvGrpSpPr/>
          <p:nvPr/>
        </p:nvGrpSpPr>
        <p:grpSpPr>
          <a:xfrm flipH="1">
            <a:off x="2000953" y="2961019"/>
            <a:ext cx="1615610" cy="3810469"/>
            <a:chOff x="2412345" y="2985034"/>
            <a:chExt cx="1531896" cy="3613026"/>
          </a:xfrm>
        </p:grpSpPr>
        <p:grpSp>
          <p:nvGrpSpPr>
            <p:cNvPr id="1172" name="Graphic 1091">
              <a:extLst>
                <a:ext uri="{FF2B5EF4-FFF2-40B4-BE49-F238E27FC236}">
                  <a16:creationId xmlns:a16="http://schemas.microsoft.com/office/drawing/2014/main" id="{4A29E275-5A0A-7668-3014-CA59B64D0CDF}"/>
                </a:ext>
              </a:extLst>
            </p:cNvPr>
            <p:cNvGrpSpPr/>
            <p:nvPr/>
          </p:nvGrpSpPr>
          <p:grpSpPr>
            <a:xfrm>
              <a:off x="2412345" y="2985034"/>
              <a:ext cx="1531896" cy="3606482"/>
              <a:chOff x="2412345" y="2985034"/>
              <a:chExt cx="1531896" cy="3606482"/>
            </a:xfrm>
          </p:grpSpPr>
          <p:sp>
            <p:nvSpPr>
              <p:cNvPr id="1173" name="Freeform: Shape 1172">
                <a:extLst>
                  <a:ext uri="{FF2B5EF4-FFF2-40B4-BE49-F238E27FC236}">
                    <a16:creationId xmlns:a16="http://schemas.microsoft.com/office/drawing/2014/main" id="{44C7C70C-9755-6402-368D-89D9EEE76FAF}"/>
                  </a:ext>
                </a:extLst>
              </p:cNvPr>
              <p:cNvSpPr/>
              <p:nvPr/>
            </p:nvSpPr>
            <p:spPr>
              <a:xfrm>
                <a:off x="2422004" y="2989695"/>
                <a:ext cx="1516630" cy="3601820"/>
              </a:xfrm>
              <a:custGeom>
                <a:avLst/>
                <a:gdLst>
                  <a:gd name="connsiteX0" fmla="*/ 104897 w 1516630"/>
                  <a:gd name="connsiteY0" fmla="*/ 1362675 h 3601820"/>
                  <a:gd name="connsiteX1" fmla="*/ 377854 w 1516630"/>
                  <a:gd name="connsiteY1" fmla="*/ 1815873 h 3601820"/>
                  <a:gd name="connsiteX2" fmla="*/ 466721 w 1516630"/>
                  <a:gd name="connsiteY2" fmla="*/ 2167242 h 3601820"/>
                  <a:gd name="connsiteX3" fmla="*/ 445175 w 1516630"/>
                  <a:gd name="connsiteY3" fmla="*/ 3601821 h 3601820"/>
                  <a:gd name="connsiteX4" fmla="*/ 1090446 w 1516630"/>
                  <a:gd name="connsiteY4" fmla="*/ 3601821 h 3601820"/>
                  <a:gd name="connsiteX5" fmla="*/ 1084159 w 1516630"/>
                  <a:gd name="connsiteY5" fmla="*/ 2187833 h 3601820"/>
                  <a:gd name="connsiteX6" fmla="*/ 1092848 w 1516630"/>
                  <a:gd name="connsiteY6" fmla="*/ 1859635 h 3601820"/>
                  <a:gd name="connsiteX7" fmla="*/ 1228479 w 1516630"/>
                  <a:gd name="connsiteY7" fmla="*/ 1481988 h 3601820"/>
                  <a:gd name="connsiteX8" fmla="*/ 1276550 w 1516630"/>
                  <a:gd name="connsiteY8" fmla="*/ 1138636 h 3601820"/>
                  <a:gd name="connsiteX9" fmla="*/ 1504862 w 1516630"/>
                  <a:gd name="connsiteY9" fmla="*/ 589331 h 3601820"/>
                  <a:gd name="connsiteX10" fmla="*/ 1419033 w 1516630"/>
                  <a:gd name="connsiteY10" fmla="*/ 479449 h 3601820"/>
                  <a:gd name="connsiteX11" fmla="*/ 1130641 w 1516630"/>
                  <a:gd name="connsiteY11" fmla="*/ 1003041 h 3601820"/>
                  <a:gd name="connsiteX12" fmla="*/ 1156390 w 1516630"/>
                  <a:gd name="connsiteY12" fmla="*/ 748980 h 3601820"/>
                  <a:gd name="connsiteX13" fmla="*/ 1254227 w 1516630"/>
                  <a:gd name="connsiteY13" fmla="*/ 252868 h 3601820"/>
                  <a:gd name="connsiteX14" fmla="*/ 1146076 w 1516630"/>
                  <a:gd name="connsiteY14" fmla="*/ 177352 h 3601820"/>
                  <a:gd name="connsiteX15" fmla="*/ 940087 w 1516630"/>
                  <a:gd name="connsiteY15" fmla="*/ 874333 h 3601820"/>
                  <a:gd name="connsiteX16" fmla="*/ 953826 w 1516630"/>
                  <a:gd name="connsiteY16" fmla="*/ 302670 h 3601820"/>
                  <a:gd name="connsiteX17" fmla="*/ 883468 w 1516630"/>
                  <a:gd name="connsiteY17" fmla="*/ 573 h 3601820"/>
                  <a:gd name="connsiteX18" fmla="*/ 771890 w 1516630"/>
                  <a:gd name="connsiteY18" fmla="*/ 283809 h 3601820"/>
                  <a:gd name="connsiteX19" fmla="*/ 707501 w 1516630"/>
                  <a:gd name="connsiteY19" fmla="*/ 876028 h 3601820"/>
                  <a:gd name="connsiteX20" fmla="*/ 666282 w 1516630"/>
                  <a:gd name="connsiteY20" fmla="*/ 353319 h 3601820"/>
                  <a:gd name="connsiteX21" fmla="*/ 560709 w 1516630"/>
                  <a:gd name="connsiteY21" fmla="*/ 85519 h 3601820"/>
                  <a:gd name="connsiteX22" fmla="*/ 468028 w 1516630"/>
                  <a:gd name="connsiteY22" fmla="*/ 752442 h 3601820"/>
                  <a:gd name="connsiteX23" fmla="*/ 377925 w 1516630"/>
                  <a:gd name="connsiteY23" fmla="*/ 1190205 h 3601820"/>
                  <a:gd name="connsiteX24" fmla="*/ 336706 w 1516630"/>
                  <a:gd name="connsiteY24" fmla="*/ 1231388 h 3601820"/>
                  <a:gd name="connsiteX25" fmla="*/ 238868 w 1516630"/>
                  <a:gd name="connsiteY25" fmla="*/ 919826 h 3601820"/>
                  <a:gd name="connsiteX26" fmla="*/ 32879 w 1516630"/>
                  <a:gd name="connsiteY26" fmla="*/ 773033 h 3601820"/>
                  <a:gd name="connsiteX27" fmla="*/ 43192 w 1516630"/>
                  <a:gd name="connsiteY27" fmla="*/ 1004807 h 3601820"/>
                  <a:gd name="connsiteX28" fmla="*/ 105003 w 1516630"/>
                  <a:gd name="connsiteY28" fmla="*/ 1362710 h 360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6630" h="3601820">
                    <a:moveTo>
                      <a:pt x="104897" y="1362675"/>
                    </a:moveTo>
                    <a:cubicBezTo>
                      <a:pt x="120368" y="1465670"/>
                      <a:pt x="287716" y="1656224"/>
                      <a:pt x="377854" y="1815873"/>
                    </a:cubicBezTo>
                    <a:cubicBezTo>
                      <a:pt x="450544" y="1944616"/>
                      <a:pt x="461246" y="2048246"/>
                      <a:pt x="466721" y="2167242"/>
                    </a:cubicBezTo>
                    <a:cubicBezTo>
                      <a:pt x="467462" y="2183312"/>
                      <a:pt x="455524" y="2938218"/>
                      <a:pt x="445175" y="3601821"/>
                    </a:cubicBezTo>
                    <a:lnTo>
                      <a:pt x="1090446" y="3601821"/>
                    </a:lnTo>
                    <a:cubicBezTo>
                      <a:pt x="1087232" y="2968983"/>
                      <a:pt x="1083559" y="2220858"/>
                      <a:pt x="1084159" y="2187833"/>
                    </a:cubicBezTo>
                    <a:cubicBezTo>
                      <a:pt x="1086066" y="2076327"/>
                      <a:pt x="1089457" y="1904916"/>
                      <a:pt x="1092848" y="1859635"/>
                    </a:cubicBezTo>
                    <a:cubicBezTo>
                      <a:pt x="1098005" y="1790972"/>
                      <a:pt x="1180408" y="1634749"/>
                      <a:pt x="1228479" y="1481988"/>
                    </a:cubicBezTo>
                    <a:cubicBezTo>
                      <a:pt x="1276550" y="1329191"/>
                      <a:pt x="1270192" y="1184836"/>
                      <a:pt x="1276550" y="1138636"/>
                    </a:cubicBezTo>
                    <a:cubicBezTo>
                      <a:pt x="1288559" y="1051077"/>
                      <a:pt x="1449903" y="714613"/>
                      <a:pt x="1504862" y="589331"/>
                    </a:cubicBezTo>
                    <a:cubicBezTo>
                      <a:pt x="1548377" y="490081"/>
                      <a:pt x="1460217" y="438265"/>
                      <a:pt x="1419033" y="479449"/>
                    </a:cubicBezTo>
                    <a:cubicBezTo>
                      <a:pt x="1381417" y="517066"/>
                      <a:pt x="1214739" y="805599"/>
                      <a:pt x="1130641" y="1003041"/>
                    </a:cubicBezTo>
                    <a:cubicBezTo>
                      <a:pt x="1112168" y="1046414"/>
                      <a:pt x="1130641" y="851975"/>
                      <a:pt x="1156390" y="748980"/>
                    </a:cubicBezTo>
                    <a:cubicBezTo>
                      <a:pt x="1182138" y="645986"/>
                      <a:pt x="1240488" y="311217"/>
                      <a:pt x="1254227" y="252868"/>
                    </a:cubicBezTo>
                    <a:cubicBezTo>
                      <a:pt x="1267932" y="194518"/>
                      <a:pt x="1213008" y="167039"/>
                      <a:pt x="1146076" y="177352"/>
                    </a:cubicBezTo>
                    <a:cubicBezTo>
                      <a:pt x="1079144" y="187666"/>
                      <a:pt x="958983" y="778155"/>
                      <a:pt x="940087" y="874333"/>
                    </a:cubicBezTo>
                    <a:cubicBezTo>
                      <a:pt x="921225" y="970440"/>
                      <a:pt x="938391" y="450310"/>
                      <a:pt x="953826" y="302670"/>
                    </a:cubicBezTo>
                    <a:cubicBezTo>
                      <a:pt x="969261" y="155030"/>
                      <a:pt x="984732" y="9121"/>
                      <a:pt x="883468" y="573"/>
                    </a:cubicBezTo>
                    <a:cubicBezTo>
                      <a:pt x="782169" y="-8010"/>
                      <a:pt x="783899" y="79515"/>
                      <a:pt x="771890" y="283809"/>
                    </a:cubicBezTo>
                    <a:cubicBezTo>
                      <a:pt x="759881" y="488067"/>
                      <a:pt x="728128" y="796204"/>
                      <a:pt x="707501" y="876028"/>
                    </a:cubicBezTo>
                    <a:cubicBezTo>
                      <a:pt x="686909" y="955888"/>
                      <a:pt x="666282" y="466628"/>
                      <a:pt x="666282" y="353319"/>
                    </a:cubicBezTo>
                    <a:cubicBezTo>
                      <a:pt x="666282" y="240011"/>
                      <a:pt x="684154" y="82623"/>
                      <a:pt x="560709" y="85519"/>
                    </a:cubicBezTo>
                    <a:cubicBezTo>
                      <a:pt x="441855" y="88345"/>
                      <a:pt x="470606" y="543838"/>
                      <a:pt x="468028" y="752442"/>
                    </a:cubicBezTo>
                    <a:cubicBezTo>
                      <a:pt x="465449" y="961010"/>
                      <a:pt x="411374" y="1115502"/>
                      <a:pt x="377925" y="1190205"/>
                    </a:cubicBezTo>
                    <a:cubicBezTo>
                      <a:pt x="344476" y="1264872"/>
                      <a:pt x="336706" y="1231388"/>
                      <a:pt x="336706" y="1231388"/>
                    </a:cubicBezTo>
                    <a:cubicBezTo>
                      <a:pt x="336706" y="1231388"/>
                      <a:pt x="259460" y="1035677"/>
                      <a:pt x="238868" y="919826"/>
                    </a:cubicBezTo>
                    <a:cubicBezTo>
                      <a:pt x="218276" y="803939"/>
                      <a:pt x="110125" y="755020"/>
                      <a:pt x="32879" y="773033"/>
                    </a:cubicBezTo>
                    <a:cubicBezTo>
                      <a:pt x="-44367" y="791082"/>
                      <a:pt x="38035" y="912091"/>
                      <a:pt x="43192" y="1004807"/>
                    </a:cubicBezTo>
                    <a:cubicBezTo>
                      <a:pt x="48349" y="1097488"/>
                      <a:pt x="89533" y="1259715"/>
                      <a:pt x="105003" y="1362710"/>
                    </a:cubicBezTo>
                    <a:close/>
                  </a:path>
                </a:pathLst>
              </a:custGeom>
              <a:solidFill>
                <a:srgbClr val="ECC19C"/>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Freeform: Shape 1173">
                <a:extLst>
                  <a:ext uri="{FF2B5EF4-FFF2-40B4-BE49-F238E27FC236}">
                    <a16:creationId xmlns:a16="http://schemas.microsoft.com/office/drawing/2014/main" id="{B0A84994-BBA4-6339-6891-C0A1017D3A2B}"/>
                  </a:ext>
                </a:extLst>
              </p:cNvPr>
              <p:cNvSpPr/>
              <p:nvPr/>
            </p:nvSpPr>
            <p:spPr>
              <a:xfrm>
                <a:off x="2412345" y="3756104"/>
                <a:ext cx="112622" cy="206114"/>
              </a:xfrm>
              <a:custGeom>
                <a:avLst/>
                <a:gdLst>
                  <a:gd name="connsiteX0" fmla="*/ 47023 w 112622"/>
                  <a:gd name="connsiteY0" fmla="*/ 206115 h 206114"/>
                  <a:gd name="connsiteX1" fmla="*/ 110353 w 112622"/>
                  <a:gd name="connsiteY1" fmla="*/ 104674 h 206114"/>
                  <a:gd name="connsiteX2" fmla="*/ 53628 w 112622"/>
                  <a:gd name="connsiteY2" fmla="*/ 125 h 206114"/>
                  <a:gd name="connsiteX3" fmla="*/ 47 w 112622"/>
                  <a:gd name="connsiteY3" fmla="*/ 36011 h 206114"/>
                  <a:gd name="connsiteX4" fmla="*/ 46988 w 112622"/>
                  <a:gd name="connsiteY4" fmla="*/ 206115 h 20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2" h="206114">
                    <a:moveTo>
                      <a:pt x="47023" y="206115"/>
                    </a:moveTo>
                    <a:cubicBezTo>
                      <a:pt x="78917" y="206115"/>
                      <a:pt x="123174" y="143880"/>
                      <a:pt x="110353" y="104674"/>
                    </a:cubicBezTo>
                    <a:cubicBezTo>
                      <a:pt x="96613" y="62572"/>
                      <a:pt x="87324" y="-1217"/>
                      <a:pt x="53628" y="125"/>
                    </a:cubicBezTo>
                    <a:cubicBezTo>
                      <a:pt x="42537" y="-1217"/>
                      <a:pt x="1354" y="8072"/>
                      <a:pt x="47" y="36011"/>
                    </a:cubicBezTo>
                    <a:cubicBezTo>
                      <a:pt x="-1719" y="50174"/>
                      <a:pt x="46988" y="206115"/>
                      <a:pt x="46988" y="206115"/>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5" name="Freeform: Shape 1174">
                <a:extLst>
                  <a:ext uri="{FF2B5EF4-FFF2-40B4-BE49-F238E27FC236}">
                    <a16:creationId xmlns:a16="http://schemas.microsoft.com/office/drawing/2014/main" id="{9A350816-BCC0-1A94-ADF9-3D43E4A491DC}"/>
                  </a:ext>
                </a:extLst>
              </p:cNvPr>
              <p:cNvSpPr/>
              <p:nvPr/>
            </p:nvSpPr>
            <p:spPr>
              <a:xfrm>
                <a:off x="2936019" y="3068086"/>
                <a:ext cx="121984" cy="149046"/>
              </a:xfrm>
              <a:custGeom>
                <a:avLst/>
                <a:gdLst>
                  <a:gd name="connsiteX0" fmla="*/ 0 w 121984"/>
                  <a:gd name="connsiteY0" fmla="*/ 65761 h 149046"/>
                  <a:gd name="connsiteX1" fmla="*/ 58455 w 121984"/>
                  <a:gd name="connsiteY1" fmla="*/ 149047 h 149046"/>
                  <a:gd name="connsiteX2" fmla="*/ 119595 w 121984"/>
                  <a:gd name="connsiteY2" fmla="*/ 93240 h 149046"/>
                  <a:gd name="connsiteX3" fmla="*/ 74844 w 121984"/>
                  <a:gd name="connsiteY3" fmla="*/ 1053 h 149046"/>
                  <a:gd name="connsiteX4" fmla="*/ 4415 w 121984"/>
                  <a:gd name="connsiteY4" fmla="*/ 24153 h 149046"/>
                  <a:gd name="connsiteX5" fmla="*/ 0 w 121984"/>
                  <a:gd name="connsiteY5" fmla="*/ 65796 h 14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4" h="149046">
                    <a:moveTo>
                      <a:pt x="0" y="65761"/>
                    </a:moveTo>
                    <a:cubicBezTo>
                      <a:pt x="0" y="114927"/>
                      <a:pt x="6640" y="149047"/>
                      <a:pt x="58455" y="149047"/>
                    </a:cubicBezTo>
                    <a:cubicBezTo>
                      <a:pt x="110271" y="149047"/>
                      <a:pt x="117476" y="118423"/>
                      <a:pt x="119595" y="93240"/>
                    </a:cubicBezTo>
                    <a:cubicBezTo>
                      <a:pt x="123587" y="45345"/>
                      <a:pt x="129238" y="6457"/>
                      <a:pt x="74844" y="1053"/>
                    </a:cubicBezTo>
                    <a:cubicBezTo>
                      <a:pt x="39841" y="-2408"/>
                      <a:pt x="8830" y="2007"/>
                      <a:pt x="4415" y="24153"/>
                    </a:cubicBezTo>
                    <a:cubicBezTo>
                      <a:pt x="1554" y="38493"/>
                      <a:pt x="0" y="65796"/>
                      <a:pt x="0" y="65796"/>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Freeform: Shape 1175">
                <a:extLst>
                  <a:ext uri="{FF2B5EF4-FFF2-40B4-BE49-F238E27FC236}">
                    <a16:creationId xmlns:a16="http://schemas.microsoft.com/office/drawing/2014/main" id="{D62D630E-D553-BE39-481D-E21CAD604EF9}"/>
                  </a:ext>
                </a:extLst>
              </p:cNvPr>
              <p:cNvSpPr/>
              <p:nvPr/>
            </p:nvSpPr>
            <p:spPr>
              <a:xfrm>
                <a:off x="3245639" y="2985034"/>
                <a:ext cx="122025" cy="149059"/>
              </a:xfrm>
              <a:custGeom>
                <a:avLst/>
                <a:gdLst>
                  <a:gd name="connsiteX0" fmla="*/ 0 w 122025"/>
                  <a:gd name="connsiteY0" fmla="*/ 65774 h 149059"/>
                  <a:gd name="connsiteX1" fmla="*/ 58491 w 122025"/>
                  <a:gd name="connsiteY1" fmla="*/ 149060 h 149059"/>
                  <a:gd name="connsiteX2" fmla="*/ 119631 w 122025"/>
                  <a:gd name="connsiteY2" fmla="*/ 93254 h 149059"/>
                  <a:gd name="connsiteX3" fmla="*/ 74880 w 122025"/>
                  <a:gd name="connsiteY3" fmla="*/ 1067 h 149059"/>
                  <a:gd name="connsiteX4" fmla="*/ 4450 w 122025"/>
                  <a:gd name="connsiteY4" fmla="*/ 24166 h 149059"/>
                  <a:gd name="connsiteX5" fmla="*/ 0 w 122025"/>
                  <a:gd name="connsiteY5" fmla="*/ 65809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5" h="149059">
                    <a:moveTo>
                      <a:pt x="0" y="65774"/>
                    </a:moveTo>
                    <a:cubicBezTo>
                      <a:pt x="0" y="114940"/>
                      <a:pt x="6640" y="149060"/>
                      <a:pt x="58491" y="149060"/>
                    </a:cubicBezTo>
                    <a:cubicBezTo>
                      <a:pt x="110341" y="149060"/>
                      <a:pt x="117511" y="118437"/>
                      <a:pt x="119631" y="93254"/>
                    </a:cubicBezTo>
                    <a:cubicBezTo>
                      <a:pt x="123622" y="45394"/>
                      <a:pt x="129308" y="6471"/>
                      <a:pt x="74880" y="1067"/>
                    </a:cubicBezTo>
                    <a:cubicBezTo>
                      <a:pt x="39877" y="-2430"/>
                      <a:pt x="8901" y="2020"/>
                      <a:pt x="4450" y="24166"/>
                    </a:cubicBezTo>
                    <a:cubicBezTo>
                      <a:pt x="1589" y="38507"/>
                      <a:pt x="0" y="65809"/>
                      <a:pt x="0" y="65809"/>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Freeform: Shape 1176">
                <a:extLst>
                  <a:ext uri="{FF2B5EF4-FFF2-40B4-BE49-F238E27FC236}">
                    <a16:creationId xmlns:a16="http://schemas.microsoft.com/office/drawing/2014/main" id="{235DB27D-D41F-E5CA-A218-39174B77A238}"/>
                  </a:ext>
                </a:extLst>
              </p:cNvPr>
              <p:cNvSpPr/>
              <p:nvPr/>
            </p:nvSpPr>
            <p:spPr>
              <a:xfrm>
                <a:off x="3556319" y="3160027"/>
                <a:ext cx="118373" cy="139265"/>
              </a:xfrm>
              <a:custGeom>
                <a:avLst/>
                <a:gdLst>
                  <a:gd name="connsiteX0" fmla="*/ 4485 w 118373"/>
                  <a:gd name="connsiteY0" fmla="*/ 51842 h 139265"/>
                  <a:gd name="connsiteX1" fmla="*/ 42454 w 118373"/>
                  <a:gd name="connsiteY1" fmla="*/ 137389 h 139265"/>
                  <a:gd name="connsiteX2" fmla="*/ 107550 w 118373"/>
                  <a:gd name="connsiteY2" fmla="*/ 97865 h 139265"/>
                  <a:gd name="connsiteX3" fmla="*/ 83567 w 118373"/>
                  <a:gd name="connsiteY3" fmla="*/ 6703 h 139265"/>
                  <a:gd name="connsiteX4" fmla="*/ 15893 w 118373"/>
                  <a:gd name="connsiteY4" fmla="*/ 15039 h 139265"/>
                  <a:gd name="connsiteX5" fmla="*/ 4485 w 118373"/>
                  <a:gd name="connsiteY5" fmla="*/ 51807 h 1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73" h="139265">
                    <a:moveTo>
                      <a:pt x="4485" y="51842"/>
                    </a:moveTo>
                    <a:cubicBezTo>
                      <a:pt x="-4239" y="96205"/>
                      <a:pt x="-4310" y="128170"/>
                      <a:pt x="42454" y="137389"/>
                    </a:cubicBezTo>
                    <a:cubicBezTo>
                      <a:pt x="89219" y="146572"/>
                      <a:pt x="101192" y="120223"/>
                      <a:pt x="107550" y="97865"/>
                    </a:cubicBezTo>
                    <a:cubicBezTo>
                      <a:pt x="119665" y="55375"/>
                      <a:pt x="131674" y="21255"/>
                      <a:pt x="83567" y="6703"/>
                    </a:cubicBezTo>
                    <a:cubicBezTo>
                      <a:pt x="52591" y="-2657"/>
                      <a:pt x="23840" y="-4176"/>
                      <a:pt x="15893" y="15039"/>
                    </a:cubicBezTo>
                    <a:cubicBezTo>
                      <a:pt x="10772" y="27471"/>
                      <a:pt x="4485" y="51807"/>
                      <a:pt x="4485" y="5180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Freeform: Shape 1177">
                <a:extLst>
                  <a:ext uri="{FF2B5EF4-FFF2-40B4-BE49-F238E27FC236}">
                    <a16:creationId xmlns:a16="http://schemas.microsoft.com/office/drawing/2014/main" id="{A6DBF802-EEB9-1911-4C4D-D822894F235E}"/>
                  </a:ext>
                </a:extLst>
              </p:cNvPr>
              <p:cNvSpPr/>
              <p:nvPr/>
            </p:nvSpPr>
            <p:spPr>
              <a:xfrm>
                <a:off x="3837261" y="3453827"/>
                <a:ext cx="106980" cy="117549"/>
              </a:xfrm>
              <a:custGeom>
                <a:avLst/>
                <a:gdLst>
                  <a:gd name="connsiteX0" fmla="*/ 13737 w 106980"/>
                  <a:gd name="connsiteY0" fmla="*/ 33967 h 117549"/>
                  <a:gd name="connsiteX1" fmla="*/ 25251 w 106980"/>
                  <a:gd name="connsiteY1" fmla="*/ 110400 h 117549"/>
                  <a:gd name="connsiteX2" fmla="*/ 85755 w 106980"/>
                  <a:gd name="connsiteY2" fmla="*/ 93199 h 117549"/>
                  <a:gd name="connsiteX3" fmla="*/ 86568 w 106980"/>
                  <a:gd name="connsiteY3" fmla="*/ 15318 h 117549"/>
                  <a:gd name="connsiteX4" fmla="*/ 30832 w 106980"/>
                  <a:gd name="connsiteY4" fmla="*/ 7123 h 117549"/>
                  <a:gd name="connsiteX5" fmla="*/ 13701 w 106980"/>
                  <a:gd name="connsiteY5" fmla="*/ 33932 h 11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0" h="117549">
                    <a:moveTo>
                      <a:pt x="13737" y="33967"/>
                    </a:moveTo>
                    <a:cubicBezTo>
                      <a:pt x="-2935" y="67415"/>
                      <a:pt x="-9963" y="92846"/>
                      <a:pt x="25251" y="110400"/>
                    </a:cubicBezTo>
                    <a:cubicBezTo>
                      <a:pt x="60501" y="127990"/>
                      <a:pt x="75795" y="109588"/>
                      <a:pt x="85755" y="93199"/>
                    </a:cubicBezTo>
                    <a:cubicBezTo>
                      <a:pt x="104687" y="61976"/>
                      <a:pt x="121747" y="37428"/>
                      <a:pt x="86568" y="15318"/>
                    </a:cubicBezTo>
                    <a:cubicBezTo>
                      <a:pt x="63962" y="1083"/>
                      <a:pt x="41357" y="-6440"/>
                      <a:pt x="30832" y="7123"/>
                    </a:cubicBezTo>
                    <a:cubicBezTo>
                      <a:pt x="24015" y="15918"/>
                      <a:pt x="13701" y="33932"/>
                      <a:pt x="13701" y="3393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9" name="Freeform: Shape 1178">
              <a:extLst>
                <a:ext uri="{FF2B5EF4-FFF2-40B4-BE49-F238E27FC236}">
                  <a16:creationId xmlns:a16="http://schemas.microsoft.com/office/drawing/2014/main" id="{B8B04665-4654-09A6-1448-FF420B1528D7}"/>
                </a:ext>
              </a:extLst>
            </p:cNvPr>
            <p:cNvSpPr/>
            <p:nvPr/>
          </p:nvSpPr>
          <p:spPr>
            <a:xfrm>
              <a:off x="2826009" y="4924786"/>
              <a:ext cx="721487" cy="251022"/>
            </a:xfrm>
            <a:custGeom>
              <a:avLst/>
              <a:gdLst>
                <a:gd name="connsiteX0" fmla="*/ 14645 w 721487"/>
                <a:gd name="connsiteY0" fmla="*/ 245607 h 251022"/>
                <a:gd name="connsiteX1" fmla="*/ 699651 w 721487"/>
                <a:gd name="connsiteY1" fmla="*/ 245607 h 251022"/>
                <a:gd name="connsiteX2" fmla="*/ 699651 w 721487"/>
                <a:gd name="connsiteY2" fmla="*/ 5321 h 251022"/>
                <a:gd name="connsiteX3" fmla="*/ 14645 w 721487"/>
                <a:gd name="connsiteY3" fmla="*/ 5321 h 251022"/>
                <a:gd name="connsiteX4" fmla="*/ 14645 w 721487"/>
                <a:gd name="connsiteY4" fmla="*/ 245607 h 2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487" h="251022">
                  <a:moveTo>
                    <a:pt x="14645" y="245607"/>
                  </a:moveTo>
                  <a:cubicBezTo>
                    <a:pt x="42124" y="253978"/>
                    <a:pt x="678141" y="251577"/>
                    <a:pt x="699651" y="245607"/>
                  </a:cubicBezTo>
                  <a:cubicBezTo>
                    <a:pt x="721161" y="239638"/>
                    <a:pt x="735502" y="5287"/>
                    <a:pt x="699651" y="5321"/>
                  </a:cubicBezTo>
                  <a:cubicBezTo>
                    <a:pt x="663766" y="5321"/>
                    <a:pt x="24217" y="-6652"/>
                    <a:pt x="14645" y="5321"/>
                  </a:cubicBezTo>
                  <a:cubicBezTo>
                    <a:pt x="5073" y="17295"/>
                    <a:pt x="-12870" y="237236"/>
                    <a:pt x="14645" y="245607"/>
                  </a:cubicBezTo>
                  <a:close/>
                </a:path>
              </a:pathLst>
            </a:custGeom>
            <a:solidFill>
              <a:srgbClr val="414E4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0" name="Graphic 1091">
              <a:extLst>
                <a:ext uri="{FF2B5EF4-FFF2-40B4-BE49-F238E27FC236}">
                  <a16:creationId xmlns:a16="http://schemas.microsoft.com/office/drawing/2014/main" id="{11454379-E807-0C6E-1D97-E04D41FD2A70}"/>
                </a:ext>
              </a:extLst>
            </p:cNvPr>
            <p:cNvGrpSpPr/>
            <p:nvPr/>
          </p:nvGrpSpPr>
          <p:grpSpPr>
            <a:xfrm>
              <a:off x="2999799" y="4871644"/>
              <a:ext cx="415894" cy="415881"/>
              <a:chOff x="2999799" y="4871644"/>
              <a:chExt cx="415894" cy="415881"/>
            </a:xfrm>
          </p:grpSpPr>
          <p:sp>
            <p:nvSpPr>
              <p:cNvPr id="1181" name="Freeform: Shape 1180">
                <a:extLst>
                  <a:ext uri="{FF2B5EF4-FFF2-40B4-BE49-F238E27FC236}">
                    <a16:creationId xmlns:a16="http://schemas.microsoft.com/office/drawing/2014/main" id="{0765C0F2-0022-E403-357C-E9E1863CFEBE}"/>
                  </a:ext>
                </a:extLst>
              </p:cNvPr>
              <p:cNvSpPr/>
              <p:nvPr/>
            </p:nvSpPr>
            <p:spPr>
              <a:xfrm>
                <a:off x="2999799" y="4871644"/>
                <a:ext cx="415894" cy="415881"/>
              </a:xfrm>
              <a:custGeom>
                <a:avLst/>
                <a:gdLst>
                  <a:gd name="connsiteX0" fmla="*/ 354980 w 415894"/>
                  <a:gd name="connsiteY0" fmla="*/ 60866 h 415881"/>
                  <a:gd name="connsiteX1" fmla="*/ 354980 w 415894"/>
                  <a:gd name="connsiteY1" fmla="*/ 354980 h 415881"/>
                  <a:gd name="connsiteX2" fmla="*/ 60901 w 415894"/>
                  <a:gd name="connsiteY2" fmla="*/ 354980 h 415881"/>
                  <a:gd name="connsiteX3" fmla="*/ 60901 w 415894"/>
                  <a:gd name="connsiteY3" fmla="*/ 60901 h 415881"/>
                  <a:gd name="connsiteX4" fmla="*/ 354980 w 415894"/>
                  <a:gd name="connsiteY4" fmla="*/ 60901 h 4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94" h="415881">
                    <a:moveTo>
                      <a:pt x="354980" y="60866"/>
                    </a:moveTo>
                    <a:cubicBezTo>
                      <a:pt x="436217" y="142068"/>
                      <a:pt x="436182" y="273743"/>
                      <a:pt x="354980" y="354980"/>
                    </a:cubicBezTo>
                    <a:cubicBezTo>
                      <a:pt x="273778" y="436182"/>
                      <a:pt x="142103" y="436182"/>
                      <a:pt x="60901" y="354980"/>
                    </a:cubicBezTo>
                    <a:cubicBezTo>
                      <a:pt x="-20300" y="273778"/>
                      <a:pt x="-20300" y="142103"/>
                      <a:pt x="60901" y="60901"/>
                    </a:cubicBezTo>
                    <a:cubicBezTo>
                      <a:pt x="142103" y="-20300"/>
                      <a:pt x="273813" y="-20300"/>
                      <a:pt x="354980" y="60901"/>
                    </a:cubicBezTo>
                    <a:close/>
                  </a:path>
                </a:pathLst>
              </a:custGeom>
              <a:solidFill>
                <a:srgbClr val="61747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Freeform: Shape 1181">
                <a:extLst>
                  <a:ext uri="{FF2B5EF4-FFF2-40B4-BE49-F238E27FC236}">
                    <a16:creationId xmlns:a16="http://schemas.microsoft.com/office/drawing/2014/main" id="{355F38ED-00CF-77C0-BDEF-8799752946E3}"/>
                  </a:ext>
                </a:extLst>
              </p:cNvPr>
              <p:cNvSpPr/>
              <p:nvPr/>
            </p:nvSpPr>
            <p:spPr>
              <a:xfrm>
                <a:off x="3037195" y="4909039"/>
                <a:ext cx="341160" cy="341099"/>
              </a:xfrm>
              <a:custGeom>
                <a:avLst/>
                <a:gdLst>
                  <a:gd name="connsiteX0" fmla="*/ 49961 w 341160"/>
                  <a:gd name="connsiteY0" fmla="*/ 49926 h 341099"/>
                  <a:gd name="connsiteX1" fmla="*/ 49961 w 341160"/>
                  <a:gd name="connsiteY1" fmla="*/ 291165 h 341099"/>
                  <a:gd name="connsiteX2" fmla="*/ 291200 w 341160"/>
                  <a:gd name="connsiteY2" fmla="*/ 291165 h 341099"/>
                  <a:gd name="connsiteX3" fmla="*/ 291200 w 341160"/>
                  <a:gd name="connsiteY3" fmla="*/ 49961 h 341099"/>
                  <a:gd name="connsiteX4" fmla="*/ 49996 w 341160"/>
                  <a:gd name="connsiteY4" fmla="*/ 49961 h 34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0" h="341099">
                    <a:moveTo>
                      <a:pt x="49961" y="49926"/>
                    </a:moveTo>
                    <a:cubicBezTo>
                      <a:pt x="-16654" y="116540"/>
                      <a:pt x="-16654" y="224551"/>
                      <a:pt x="49961" y="291165"/>
                    </a:cubicBezTo>
                    <a:cubicBezTo>
                      <a:pt x="116575" y="357744"/>
                      <a:pt x="224586" y="357744"/>
                      <a:pt x="291200" y="291165"/>
                    </a:cubicBezTo>
                    <a:cubicBezTo>
                      <a:pt x="357815" y="224551"/>
                      <a:pt x="357815" y="116575"/>
                      <a:pt x="291200" y="49961"/>
                    </a:cubicBezTo>
                    <a:cubicBezTo>
                      <a:pt x="224586" y="-16654"/>
                      <a:pt x="116611" y="-16654"/>
                      <a:pt x="49996" y="49961"/>
                    </a:cubicBezTo>
                    <a:close/>
                  </a:path>
                </a:pathLst>
              </a:custGeom>
              <a:solidFill>
                <a:srgbClr val="FFFFF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3" name="Freeform: Shape 1182">
                <a:extLst>
                  <a:ext uri="{FF2B5EF4-FFF2-40B4-BE49-F238E27FC236}">
                    <a16:creationId xmlns:a16="http://schemas.microsoft.com/office/drawing/2014/main" id="{D8BA53DD-6943-C4EB-807B-44A814977250}"/>
                  </a:ext>
                </a:extLst>
              </p:cNvPr>
              <p:cNvSpPr/>
              <p:nvPr/>
            </p:nvSpPr>
            <p:spPr>
              <a:xfrm>
                <a:off x="3117612" y="4924880"/>
                <a:ext cx="114425" cy="169718"/>
              </a:xfrm>
              <a:custGeom>
                <a:avLst/>
                <a:gdLst>
                  <a:gd name="connsiteX0" fmla="*/ 98958 w 114425"/>
                  <a:gd name="connsiteY0" fmla="*/ 23135 h 169718"/>
                  <a:gd name="connsiteX1" fmla="*/ 102667 w 114425"/>
                  <a:gd name="connsiteY1" fmla="*/ 146933 h 169718"/>
                  <a:gd name="connsiteX2" fmla="*/ 102631 w 114425"/>
                  <a:gd name="connsiteY2" fmla="*/ 147887 h 169718"/>
                  <a:gd name="connsiteX3" fmla="*/ 114358 w 114425"/>
                  <a:gd name="connsiteY3" fmla="*/ 157459 h 169718"/>
                  <a:gd name="connsiteX4" fmla="*/ 100335 w 114425"/>
                  <a:gd name="connsiteY4" fmla="*/ 162086 h 169718"/>
                  <a:gd name="connsiteX5" fmla="*/ 92318 w 114425"/>
                  <a:gd name="connsiteY5" fmla="*/ 169715 h 169718"/>
                  <a:gd name="connsiteX6" fmla="*/ 84123 w 114425"/>
                  <a:gd name="connsiteY6" fmla="*/ 158837 h 169718"/>
                  <a:gd name="connsiteX7" fmla="*/ 9067 w 114425"/>
                  <a:gd name="connsiteY7" fmla="*/ 139057 h 169718"/>
                  <a:gd name="connsiteX8" fmla="*/ 9667 w 114425"/>
                  <a:gd name="connsiteY8" fmla="*/ 135913 h 169718"/>
                  <a:gd name="connsiteX9" fmla="*/ 83735 w 114425"/>
                  <a:gd name="connsiteY9" fmla="*/ 144709 h 169718"/>
                  <a:gd name="connsiteX10" fmla="*/ 95956 w 114425"/>
                  <a:gd name="connsiteY10" fmla="*/ 23100 h 169718"/>
                  <a:gd name="connsiteX11" fmla="*/ 98287 w 114425"/>
                  <a:gd name="connsiteY11" fmla="*/ 35 h 169718"/>
                  <a:gd name="connsiteX12" fmla="*/ 98287 w 114425"/>
                  <a:gd name="connsiteY12" fmla="*/ 0 h 169718"/>
                  <a:gd name="connsiteX13" fmla="*/ 98993 w 114425"/>
                  <a:gd name="connsiteY13" fmla="*/ 23135 h 16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425" h="169718">
                    <a:moveTo>
                      <a:pt x="98958" y="23135"/>
                    </a:moveTo>
                    <a:lnTo>
                      <a:pt x="102667" y="146933"/>
                    </a:lnTo>
                    <a:cubicBezTo>
                      <a:pt x="102667" y="147252"/>
                      <a:pt x="102631" y="147534"/>
                      <a:pt x="102631" y="147887"/>
                    </a:cubicBezTo>
                    <a:cubicBezTo>
                      <a:pt x="110190" y="150218"/>
                      <a:pt x="115064" y="153927"/>
                      <a:pt x="114358" y="157459"/>
                    </a:cubicBezTo>
                    <a:cubicBezTo>
                      <a:pt x="113687" y="160921"/>
                      <a:pt x="107965" y="162581"/>
                      <a:pt x="100335" y="162086"/>
                    </a:cubicBezTo>
                    <a:cubicBezTo>
                      <a:pt x="98463" y="166819"/>
                      <a:pt x="95602" y="169821"/>
                      <a:pt x="92318" y="169715"/>
                    </a:cubicBezTo>
                    <a:cubicBezTo>
                      <a:pt x="88468" y="169574"/>
                      <a:pt x="85465" y="165230"/>
                      <a:pt x="84123" y="158837"/>
                    </a:cubicBezTo>
                    <a:lnTo>
                      <a:pt x="9067" y="139057"/>
                    </a:lnTo>
                    <a:cubicBezTo>
                      <a:pt x="-3260" y="135808"/>
                      <a:pt x="-2977" y="134360"/>
                      <a:pt x="9667" y="135913"/>
                    </a:cubicBezTo>
                    <a:lnTo>
                      <a:pt x="83735" y="144709"/>
                    </a:lnTo>
                    <a:lnTo>
                      <a:pt x="95956" y="23100"/>
                    </a:lnTo>
                    <a:cubicBezTo>
                      <a:pt x="97227" y="10420"/>
                      <a:pt x="98287" y="71"/>
                      <a:pt x="98287" y="35"/>
                    </a:cubicBezTo>
                    <a:cubicBezTo>
                      <a:pt x="98287" y="35"/>
                      <a:pt x="98287" y="35"/>
                      <a:pt x="98287" y="0"/>
                    </a:cubicBezTo>
                    <a:cubicBezTo>
                      <a:pt x="98287" y="0"/>
                      <a:pt x="98605" y="10384"/>
                      <a:pt x="98993" y="23135"/>
                    </a:cubicBezTo>
                    <a:close/>
                  </a:path>
                </a:pathLst>
              </a:custGeom>
              <a:solidFill>
                <a:srgbClr val="DFB59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4" name="Graphic 1091">
                <a:extLst>
                  <a:ext uri="{FF2B5EF4-FFF2-40B4-BE49-F238E27FC236}">
                    <a16:creationId xmlns:a16="http://schemas.microsoft.com/office/drawing/2014/main" id="{AE1CA590-B4FC-55AD-14ED-CEE29122F874}"/>
                  </a:ext>
                </a:extLst>
              </p:cNvPr>
              <p:cNvGrpSpPr/>
              <p:nvPr/>
            </p:nvGrpSpPr>
            <p:grpSpPr>
              <a:xfrm>
                <a:off x="3091217" y="4961473"/>
                <a:ext cx="228665" cy="228665"/>
                <a:chOff x="3091217" y="4961473"/>
                <a:chExt cx="228665" cy="228665"/>
              </a:xfrm>
              <a:solidFill>
                <a:srgbClr val="000000"/>
              </a:solidFill>
            </p:grpSpPr>
            <p:sp>
              <p:nvSpPr>
                <p:cNvPr id="1185" name="Freeform: Shape 1184">
                  <a:extLst>
                    <a:ext uri="{FF2B5EF4-FFF2-40B4-BE49-F238E27FC236}">
                      <a16:creationId xmlns:a16="http://schemas.microsoft.com/office/drawing/2014/main" id="{FC492484-C129-99B9-CAEE-53CDC9BB7725}"/>
                    </a:ext>
                  </a:extLst>
                </p:cNvPr>
                <p:cNvSpPr/>
                <p:nvPr/>
              </p:nvSpPr>
              <p:spPr>
                <a:xfrm>
                  <a:off x="3301057" y="4961473"/>
                  <a:ext cx="18825" cy="18826"/>
                </a:xfrm>
                <a:custGeom>
                  <a:avLst/>
                  <a:gdLst>
                    <a:gd name="connsiteX0" fmla="*/ 2755 w 18825"/>
                    <a:gd name="connsiteY0" fmla="*/ 2755 h 18826"/>
                    <a:gd name="connsiteX1" fmla="*/ 2755 w 18825"/>
                    <a:gd name="connsiteY1" fmla="*/ 16071 h 18826"/>
                    <a:gd name="connsiteX2" fmla="*/ 16071 w 18825"/>
                    <a:gd name="connsiteY2" fmla="*/ 16071 h 18826"/>
                    <a:gd name="connsiteX3" fmla="*/ 16071 w 18825"/>
                    <a:gd name="connsiteY3" fmla="*/ 2755 h 18826"/>
                    <a:gd name="connsiteX4" fmla="*/ 2755 w 18825"/>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6">
                      <a:moveTo>
                        <a:pt x="2755" y="2755"/>
                      </a:moveTo>
                      <a:cubicBezTo>
                        <a:pt x="-918" y="6429"/>
                        <a:pt x="-918" y="12398"/>
                        <a:pt x="2755" y="16071"/>
                      </a:cubicBezTo>
                      <a:cubicBezTo>
                        <a:pt x="6428" y="19744"/>
                        <a:pt x="12362" y="19744"/>
                        <a:pt x="16071" y="16071"/>
                      </a:cubicBezTo>
                      <a:cubicBezTo>
                        <a:pt x="19744" y="12398"/>
                        <a:pt x="19744" y="6464"/>
                        <a:pt x="16071" y="2755"/>
                      </a:cubicBezTo>
                      <a:cubicBezTo>
                        <a:pt x="12398" y="-918"/>
                        <a:pt x="6428" y="-918"/>
                        <a:pt x="275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6" name="Freeform: Shape 1185">
                  <a:extLst>
                    <a:ext uri="{FF2B5EF4-FFF2-40B4-BE49-F238E27FC236}">
                      <a16:creationId xmlns:a16="http://schemas.microsoft.com/office/drawing/2014/main" id="{64E79BC6-ED67-5FF6-7164-F7A58B4B494A}"/>
                    </a:ext>
                  </a:extLst>
                </p:cNvPr>
                <p:cNvSpPr/>
                <p:nvPr/>
              </p:nvSpPr>
              <p:spPr>
                <a:xfrm>
                  <a:off x="3091217" y="5171312"/>
                  <a:ext cx="18790" cy="18825"/>
                </a:xfrm>
                <a:custGeom>
                  <a:avLst/>
                  <a:gdLst>
                    <a:gd name="connsiteX0" fmla="*/ 2755 w 18790"/>
                    <a:gd name="connsiteY0" fmla="*/ 2755 h 18825"/>
                    <a:gd name="connsiteX1" fmla="*/ 2755 w 18790"/>
                    <a:gd name="connsiteY1" fmla="*/ 16071 h 18825"/>
                    <a:gd name="connsiteX2" fmla="*/ 16035 w 18790"/>
                    <a:gd name="connsiteY2" fmla="*/ 16071 h 18825"/>
                    <a:gd name="connsiteX3" fmla="*/ 16035 w 18790"/>
                    <a:gd name="connsiteY3" fmla="*/ 2755 h 18825"/>
                    <a:gd name="connsiteX4" fmla="*/ 2720 w 18790"/>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5">
                      <a:moveTo>
                        <a:pt x="2755" y="2755"/>
                      </a:moveTo>
                      <a:cubicBezTo>
                        <a:pt x="-918" y="6429"/>
                        <a:pt x="-918" y="12398"/>
                        <a:pt x="2755" y="16071"/>
                      </a:cubicBezTo>
                      <a:cubicBezTo>
                        <a:pt x="6428" y="19744"/>
                        <a:pt x="12362" y="19744"/>
                        <a:pt x="16035" y="16071"/>
                      </a:cubicBezTo>
                      <a:cubicBezTo>
                        <a:pt x="19709" y="12398"/>
                        <a:pt x="19709" y="6429"/>
                        <a:pt x="16035" y="2755"/>
                      </a:cubicBezTo>
                      <a:cubicBezTo>
                        <a:pt x="12362" y="-918"/>
                        <a:pt x="6393" y="-918"/>
                        <a:pt x="2720"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87" name="Graphic 1091">
                <a:extLst>
                  <a:ext uri="{FF2B5EF4-FFF2-40B4-BE49-F238E27FC236}">
                    <a16:creationId xmlns:a16="http://schemas.microsoft.com/office/drawing/2014/main" id="{D89DD029-84AD-70D2-DB5A-C2CFFA224B08}"/>
                  </a:ext>
                </a:extLst>
              </p:cNvPr>
              <p:cNvGrpSpPr/>
              <p:nvPr/>
            </p:nvGrpSpPr>
            <p:grpSpPr>
              <a:xfrm>
                <a:off x="3091217" y="4961473"/>
                <a:ext cx="228665" cy="228665"/>
                <a:chOff x="3091217" y="4961473"/>
                <a:chExt cx="228665" cy="228665"/>
              </a:xfrm>
              <a:solidFill>
                <a:srgbClr val="000000"/>
              </a:solidFill>
            </p:grpSpPr>
            <p:sp>
              <p:nvSpPr>
                <p:cNvPr id="1188" name="Freeform: Shape 1187">
                  <a:extLst>
                    <a:ext uri="{FF2B5EF4-FFF2-40B4-BE49-F238E27FC236}">
                      <a16:creationId xmlns:a16="http://schemas.microsoft.com/office/drawing/2014/main" id="{A602C6EF-ADE5-CC0D-37E8-B7A6F1EC6ADB}"/>
                    </a:ext>
                  </a:extLst>
                </p:cNvPr>
                <p:cNvSpPr/>
                <p:nvPr/>
              </p:nvSpPr>
              <p:spPr>
                <a:xfrm>
                  <a:off x="3301057" y="5171312"/>
                  <a:ext cx="18825" cy="18825"/>
                </a:xfrm>
                <a:custGeom>
                  <a:avLst/>
                  <a:gdLst>
                    <a:gd name="connsiteX0" fmla="*/ 16071 w 18825"/>
                    <a:gd name="connsiteY0" fmla="*/ 2755 h 18825"/>
                    <a:gd name="connsiteX1" fmla="*/ 2755 w 18825"/>
                    <a:gd name="connsiteY1" fmla="*/ 2755 h 18825"/>
                    <a:gd name="connsiteX2" fmla="*/ 2755 w 18825"/>
                    <a:gd name="connsiteY2" fmla="*/ 16071 h 18825"/>
                    <a:gd name="connsiteX3" fmla="*/ 16071 w 18825"/>
                    <a:gd name="connsiteY3" fmla="*/ 16071 h 18825"/>
                    <a:gd name="connsiteX4" fmla="*/ 16071 w 18825"/>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5">
                      <a:moveTo>
                        <a:pt x="16071" y="2755"/>
                      </a:moveTo>
                      <a:cubicBezTo>
                        <a:pt x="12398" y="-918"/>
                        <a:pt x="6428" y="-918"/>
                        <a:pt x="2755" y="2755"/>
                      </a:cubicBezTo>
                      <a:cubicBezTo>
                        <a:pt x="-918" y="6429"/>
                        <a:pt x="-918" y="12362"/>
                        <a:pt x="2755" y="16071"/>
                      </a:cubicBezTo>
                      <a:cubicBezTo>
                        <a:pt x="6428" y="19744"/>
                        <a:pt x="12398" y="19744"/>
                        <a:pt x="16071" y="16071"/>
                      </a:cubicBezTo>
                      <a:cubicBezTo>
                        <a:pt x="19744" y="12398"/>
                        <a:pt x="19744" y="6429"/>
                        <a:pt x="16071"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9" name="Freeform: Shape 1188">
                  <a:extLst>
                    <a:ext uri="{FF2B5EF4-FFF2-40B4-BE49-F238E27FC236}">
                      <a16:creationId xmlns:a16="http://schemas.microsoft.com/office/drawing/2014/main" id="{7848E379-A29C-B5C7-E2E5-3B70E93B8E57}"/>
                    </a:ext>
                  </a:extLst>
                </p:cNvPr>
                <p:cNvSpPr/>
                <p:nvPr/>
              </p:nvSpPr>
              <p:spPr>
                <a:xfrm>
                  <a:off x="3091217" y="4961473"/>
                  <a:ext cx="18790" cy="18826"/>
                </a:xfrm>
                <a:custGeom>
                  <a:avLst/>
                  <a:gdLst>
                    <a:gd name="connsiteX0" fmla="*/ 16071 w 18790"/>
                    <a:gd name="connsiteY0" fmla="*/ 2755 h 18826"/>
                    <a:gd name="connsiteX1" fmla="*/ 2755 w 18790"/>
                    <a:gd name="connsiteY1" fmla="*/ 2755 h 18826"/>
                    <a:gd name="connsiteX2" fmla="*/ 2755 w 18790"/>
                    <a:gd name="connsiteY2" fmla="*/ 16071 h 18826"/>
                    <a:gd name="connsiteX3" fmla="*/ 16035 w 18790"/>
                    <a:gd name="connsiteY3" fmla="*/ 16071 h 18826"/>
                    <a:gd name="connsiteX4" fmla="*/ 16035 w 18790"/>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6">
                      <a:moveTo>
                        <a:pt x="16071" y="2755"/>
                      </a:moveTo>
                      <a:cubicBezTo>
                        <a:pt x="12397" y="-918"/>
                        <a:pt x="6428" y="-918"/>
                        <a:pt x="2755" y="2755"/>
                      </a:cubicBezTo>
                      <a:cubicBezTo>
                        <a:pt x="-918" y="6429"/>
                        <a:pt x="-918" y="12398"/>
                        <a:pt x="2755" y="16071"/>
                      </a:cubicBezTo>
                      <a:cubicBezTo>
                        <a:pt x="6428" y="19744"/>
                        <a:pt x="12362" y="19744"/>
                        <a:pt x="16035" y="16071"/>
                      </a:cubicBezTo>
                      <a:cubicBezTo>
                        <a:pt x="19709" y="12398"/>
                        <a:pt x="19709" y="6464"/>
                        <a:pt x="1603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91" name="Freeform: Shape 1190">
              <a:extLst>
                <a:ext uri="{FF2B5EF4-FFF2-40B4-BE49-F238E27FC236}">
                  <a16:creationId xmlns:a16="http://schemas.microsoft.com/office/drawing/2014/main" id="{1888EFFF-7C89-79D9-2289-D0413901B7BD}"/>
                </a:ext>
              </a:extLst>
            </p:cNvPr>
            <p:cNvSpPr/>
            <p:nvPr/>
          </p:nvSpPr>
          <p:spPr>
            <a:xfrm>
              <a:off x="2795801" y="5167908"/>
              <a:ext cx="946267" cy="1430152"/>
            </a:xfrm>
            <a:custGeom>
              <a:avLst/>
              <a:gdLst>
                <a:gd name="connsiteX0" fmla="*/ 12146 w 946267"/>
                <a:gd name="connsiteY0" fmla="*/ 1423643 h 1423643"/>
                <a:gd name="connsiteX1" fmla="*/ 946268 w 946267"/>
                <a:gd name="connsiteY1" fmla="*/ 1423643 h 1423643"/>
                <a:gd name="connsiteX2" fmla="*/ 860015 w 946267"/>
                <a:gd name="connsiteY2" fmla="*/ 75317 h 1423643"/>
                <a:gd name="connsiteX3" fmla="*/ 92535 w 946267"/>
                <a:gd name="connsiteY3" fmla="*/ 10751 h 1423643"/>
                <a:gd name="connsiteX4" fmla="*/ 26238 w 946267"/>
                <a:gd name="connsiteY4" fmla="*/ 591739 h 1423643"/>
                <a:gd name="connsiteX5" fmla="*/ 12181 w 946267"/>
                <a:gd name="connsiteY5" fmla="*/ 1423643 h 142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267" h="1423643">
                  <a:moveTo>
                    <a:pt x="12146" y="1423643"/>
                  </a:moveTo>
                  <a:lnTo>
                    <a:pt x="946268" y="1423643"/>
                  </a:lnTo>
                  <a:cubicBezTo>
                    <a:pt x="906250" y="694945"/>
                    <a:pt x="867680" y="118726"/>
                    <a:pt x="860015" y="75317"/>
                  </a:cubicBezTo>
                  <a:cubicBezTo>
                    <a:pt x="838470" y="-46610"/>
                    <a:pt x="228802" y="17921"/>
                    <a:pt x="92535" y="10751"/>
                  </a:cubicBezTo>
                  <a:cubicBezTo>
                    <a:pt x="-43767" y="3581"/>
                    <a:pt x="4693" y="304830"/>
                    <a:pt x="26238" y="591739"/>
                  </a:cubicBezTo>
                  <a:cubicBezTo>
                    <a:pt x="31996" y="668702"/>
                    <a:pt x="24472" y="989978"/>
                    <a:pt x="12181" y="1423643"/>
                  </a:cubicBezTo>
                  <a:close/>
                </a:path>
              </a:pathLst>
            </a:custGeom>
            <a:solidFill>
              <a:srgbClr val="FA500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7" name="Graphic 1091">
            <a:extLst>
              <a:ext uri="{FF2B5EF4-FFF2-40B4-BE49-F238E27FC236}">
                <a16:creationId xmlns:a16="http://schemas.microsoft.com/office/drawing/2014/main" id="{66C65758-B33F-A9FE-A73C-0D6ED6AF9C27}"/>
              </a:ext>
            </a:extLst>
          </p:cNvPr>
          <p:cNvGrpSpPr/>
          <p:nvPr/>
        </p:nvGrpSpPr>
        <p:grpSpPr>
          <a:xfrm flipH="1">
            <a:off x="2053113" y="81024"/>
            <a:ext cx="1805196" cy="3917657"/>
            <a:chOff x="2183126" y="254268"/>
            <a:chExt cx="1711658" cy="3714660"/>
          </a:xfrm>
        </p:grpSpPr>
        <p:grpSp>
          <p:nvGrpSpPr>
            <p:cNvPr id="1208" name="Graphic 1091">
              <a:extLst>
                <a:ext uri="{FF2B5EF4-FFF2-40B4-BE49-F238E27FC236}">
                  <a16:creationId xmlns:a16="http://schemas.microsoft.com/office/drawing/2014/main" id="{91C06D4F-9248-FB48-EDD4-05206EBD3242}"/>
                </a:ext>
              </a:extLst>
            </p:cNvPr>
            <p:cNvGrpSpPr/>
            <p:nvPr/>
          </p:nvGrpSpPr>
          <p:grpSpPr>
            <a:xfrm>
              <a:off x="2292797" y="254303"/>
              <a:ext cx="1601988" cy="3714624"/>
              <a:chOff x="2292797" y="254303"/>
              <a:chExt cx="1601988" cy="3714624"/>
            </a:xfrm>
          </p:grpSpPr>
          <p:sp>
            <p:nvSpPr>
              <p:cNvPr id="1209" name="Freeform: Shape 1208">
                <a:extLst>
                  <a:ext uri="{FF2B5EF4-FFF2-40B4-BE49-F238E27FC236}">
                    <a16:creationId xmlns:a16="http://schemas.microsoft.com/office/drawing/2014/main" id="{099E76A0-B6A4-C787-19DB-240C88B1C041}"/>
                  </a:ext>
                </a:extLst>
              </p:cNvPr>
              <p:cNvSpPr/>
              <p:nvPr/>
            </p:nvSpPr>
            <p:spPr>
              <a:xfrm>
                <a:off x="2292797" y="254304"/>
                <a:ext cx="1592503" cy="3711094"/>
              </a:xfrm>
              <a:custGeom>
                <a:avLst/>
                <a:gdLst>
                  <a:gd name="connsiteX0" fmla="*/ 1255221 w 1592503"/>
                  <a:gd name="connsiteY0" fmla="*/ 2519379 h 3711094"/>
                  <a:gd name="connsiteX1" fmla="*/ 1151096 w 1592503"/>
                  <a:gd name="connsiteY1" fmla="*/ 2188708 h 3711094"/>
                  <a:gd name="connsiteX2" fmla="*/ 954926 w 1592503"/>
                  <a:gd name="connsiteY2" fmla="*/ 1838646 h 3711094"/>
                  <a:gd name="connsiteX3" fmla="*/ 892126 w 1592503"/>
                  <a:gd name="connsiteY3" fmla="*/ 1516382 h 3711094"/>
                  <a:gd name="connsiteX4" fmla="*/ 641103 w 1592503"/>
                  <a:gd name="connsiteY4" fmla="*/ 0 h 3711094"/>
                  <a:gd name="connsiteX5" fmla="*/ 0 w 1592503"/>
                  <a:gd name="connsiteY5" fmla="*/ 0 h 3711094"/>
                  <a:gd name="connsiteX6" fmla="*/ 286626 w 1592503"/>
                  <a:gd name="connsiteY6" fmla="*/ 1638732 h 3711094"/>
                  <a:gd name="connsiteX7" fmla="*/ 257028 w 1592503"/>
                  <a:gd name="connsiteY7" fmla="*/ 1999991 h 3711094"/>
                  <a:gd name="connsiteX8" fmla="*/ 62694 w 1592503"/>
                  <a:gd name="connsiteY8" fmla="*/ 2492077 h 3711094"/>
                  <a:gd name="connsiteX9" fmla="*/ 60857 w 1592503"/>
                  <a:gd name="connsiteY9" fmla="*/ 2855278 h 3711094"/>
                  <a:gd name="connsiteX10" fmla="*/ 89008 w 1592503"/>
                  <a:gd name="connsiteY10" fmla="*/ 3085568 h 3711094"/>
                  <a:gd name="connsiteX11" fmla="*/ 267906 w 1592503"/>
                  <a:gd name="connsiteY11" fmla="*/ 2906740 h 3711094"/>
                  <a:gd name="connsiteX12" fmla="*/ 312940 w 1592503"/>
                  <a:gd name="connsiteY12" fmla="*/ 2583310 h 3711094"/>
                  <a:gd name="connsiteX13" fmla="*/ 360411 w 1592503"/>
                  <a:gd name="connsiteY13" fmla="*/ 2617111 h 3711094"/>
                  <a:gd name="connsiteX14" fmla="*/ 521614 w 1592503"/>
                  <a:gd name="connsiteY14" fmla="*/ 3033964 h 3711094"/>
                  <a:gd name="connsiteX15" fmla="*/ 723223 w 1592503"/>
                  <a:gd name="connsiteY15" fmla="*/ 3676374 h 3711094"/>
                  <a:gd name="connsiteX16" fmla="*/ 783127 w 1592503"/>
                  <a:gd name="connsiteY16" fmla="*/ 3394835 h 3711094"/>
                  <a:gd name="connsiteX17" fmla="*/ 737387 w 1592503"/>
                  <a:gd name="connsiteY17" fmla="*/ 2872479 h 3711094"/>
                  <a:gd name="connsiteX18" fmla="*/ 898731 w 1592503"/>
                  <a:gd name="connsiteY18" fmla="*/ 3445943 h 3711094"/>
                  <a:gd name="connsiteX19" fmla="*/ 1055590 w 1592503"/>
                  <a:gd name="connsiteY19" fmla="*/ 3706821 h 3711094"/>
                  <a:gd name="connsiteX20" fmla="*/ 1075087 w 1592503"/>
                  <a:gd name="connsiteY20" fmla="*/ 3397236 h 3711094"/>
                  <a:gd name="connsiteX21" fmla="*/ 967076 w 1592503"/>
                  <a:gd name="connsiteY21" fmla="*/ 2835710 h 3711094"/>
                  <a:gd name="connsiteX22" fmla="*/ 1285420 w 1592503"/>
                  <a:gd name="connsiteY22" fmla="*/ 3489034 h 3711094"/>
                  <a:gd name="connsiteX23" fmla="*/ 1379585 w 1592503"/>
                  <a:gd name="connsiteY23" fmla="*/ 3396671 h 3711094"/>
                  <a:gd name="connsiteX24" fmla="*/ 1201110 w 1592503"/>
                  <a:gd name="connsiteY24" fmla="*/ 2923552 h 3711094"/>
                  <a:gd name="connsiteX25" fmla="*/ 1133754 w 1592503"/>
                  <a:gd name="connsiteY25" fmla="*/ 2677227 h 3711094"/>
                  <a:gd name="connsiteX26" fmla="*/ 1504690 w 1592503"/>
                  <a:gd name="connsiteY26" fmla="*/ 3145966 h 3711094"/>
                  <a:gd name="connsiteX27" fmla="*/ 1571199 w 1592503"/>
                  <a:gd name="connsiteY27" fmla="*/ 3023404 h 3711094"/>
                  <a:gd name="connsiteX28" fmla="*/ 1255257 w 1592503"/>
                  <a:gd name="connsiteY28" fmla="*/ 2519379 h 371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2503" h="3711094">
                    <a:moveTo>
                      <a:pt x="1255221" y="2519379"/>
                    </a:moveTo>
                    <a:cubicBezTo>
                      <a:pt x="1241340" y="2474875"/>
                      <a:pt x="1223751" y="2331439"/>
                      <a:pt x="1151096" y="2188708"/>
                    </a:cubicBezTo>
                    <a:cubicBezTo>
                      <a:pt x="1078442" y="2045978"/>
                      <a:pt x="971350" y="1905508"/>
                      <a:pt x="954926" y="1838646"/>
                    </a:cubicBezTo>
                    <a:cubicBezTo>
                      <a:pt x="944083" y="1794566"/>
                      <a:pt x="912435" y="1626052"/>
                      <a:pt x="892126" y="1516382"/>
                    </a:cubicBezTo>
                    <a:cubicBezTo>
                      <a:pt x="888206" y="1495260"/>
                      <a:pt x="777900" y="828196"/>
                      <a:pt x="641103" y="0"/>
                    </a:cubicBezTo>
                    <a:lnTo>
                      <a:pt x="0" y="0"/>
                    </a:lnTo>
                    <a:cubicBezTo>
                      <a:pt x="156894" y="894705"/>
                      <a:pt x="285284" y="1627712"/>
                      <a:pt x="286626" y="1638732"/>
                    </a:cubicBezTo>
                    <a:cubicBezTo>
                      <a:pt x="300896" y="1757021"/>
                      <a:pt x="307430" y="1860969"/>
                      <a:pt x="257028" y="1999991"/>
                    </a:cubicBezTo>
                    <a:cubicBezTo>
                      <a:pt x="194510" y="2172320"/>
                      <a:pt x="60928" y="2387916"/>
                      <a:pt x="62694" y="2492077"/>
                    </a:cubicBezTo>
                    <a:cubicBezTo>
                      <a:pt x="64460" y="2596201"/>
                      <a:pt x="50614" y="2763021"/>
                      <a:pt x="60857" y="2855278"/>
                    </a:cubicBezTo>
                    <a:cubicBezTo>
                      <a:pt x="71100" y="2947570"/>
                      <a:pt x="9819" y="3080517"/>
                      <a:pt x="89008" y="3085568"/>
                    </a:cubicBezTo>
                    <a:cubicBezTo>
                      <a:pt x="168161" y="3090583"/>
                      <a:pt x="266741" y="3024428"/>
                      <a:pt x="267906" y="2906740"/>
                    </a:cubicBezTo>
                    <a:cubicBezTo>
                      <a:pt x="269072" y="2789052"/>
                      <a:pt x="312940" y="2583310"/>
                      <a:pt x="312940" y="2583310"/>
                    </a:cubicBezTo>
                    <a:cubicBezTo>
                      <a:pt x="312940" y="2583310"/>
                      <a:pt x="315024" y="2549013"/>
                      <a:pt x="360411" y="2617111"/>
                    </a:cubicBezTo>
                    <a:cubicBezTo>
                      <a:pt x="405762" y="2685245"/>
                      <a:pt x="484633" y="2828681"/>
                      <a:pt x="521614" y="3033964"/>
                    </a:cubicBezTo>
                    <a:cubicBezTo>
                      <a:pt x="558630" y="3239247"/>
                      <a:pt x="605535" y="3693258"/>
                      <a:pt x="723223" y="3676374"/>
                    </a:cubicBezTo>
                    <a:cubicBezTo>
                      <a:pt x="845433" y="3658856"/>
                      <a:pt x="801812" y="3506553"/>
                      <a:pt x="783127" y="3394835"/>
                    </a:cubicBezTo>
                    <a:cubicBezTo>
                      <a:pt x="764407" y="3283080"/>
                      <a:pt x="703903" y="2797175"/>
                      <a:pt x="737387" y="2872479"/>
                    </a:cubicBezTo>
                    <a:cubicBezTo>
                      <a:pt x="770906" y="2947818"/>
                      <a:pt x="853132" y="3246453"/>
                      <a:pt x="898731" y="3445943"/>
                    </a:cubicBezTo>
                    <a:cubicBezTo>
                      <a:pt x="944330" y="3645434"/>
                      <a:pt x="957116" y="3732075"/>
                      <a:pt x="1055590" y="3706821"/>
                    </a:cubicBezTo>
                    <a:cubicBezTo>
                      <a:pt x="1154063" y="3681637"/>
                      <a:pt x="1114716" y="3540284"/>
                      <a:pt x="1075087" y="3397236"/>
                    </a:cubicBezTo>
                    <a:cubicBezTo>
                      <a:pt x="1035457" y="3254188"/>
                      <a:pt x="932604" y="2744053"/>
                      <a:pt x="967076" y="2835710"/>
                    </a:cubicBezTo>
                    <a:cubicBezTo>
                      <a:pt x="1001584" y="2927402"/>
                      <a:pt x="1217675" y="3489953"/>
                      <a:pt x="1285420" y="3489034"/>
                    </a:cubicBezTo>
                    <a:cubicBezTo>
                      <a:pt x="1353130" y="3488116"/>
                      <a:pt x="1402791" y="3451983"/>
                      <a:pt x="1379585" y="3396671"/>
                    </a:cubicBezTo>
                    <a:cubicBezTo>
                      <a:pt x="1356379" y="3341395"/>
                      <a:pt x="1243530" y="3020896"/>
                      <a:pt x="1201110" y="2923552"/>
                    </a:cubicBezTo>
                    <a:cubicBezTo>
                      <a:pt x="1158690" y="2826244"/>
                      <a:pt x="1108359" y="2637527"/>
                      <a:pt x="1133754" y="2677227"/>
                    </a:cubicBezTo>
                    <a:cubicBezTo>
                      <a:pt x="1249323" y="2858033"/>
                      <a:pt x="1461352" y="3115060"/>
                      <a:pt x="1504690" y="3145966"/>
                    </a:cubicBezTo>
                    <a:cubicBezTo>
                      <a:pt x="1552126" y="3179803"/>
                      <a:pt x="1630502" y="3114142"/>
                      <a:pt x="1571199" y="3023404"/>
                    </a:cubicBezTo>
                    <a:cubicBezTo>
                      <a:pt x="1496284" y="2908894"/>
                      <a:pt x="1281570" y="2603760"/>
                      <a:pt x="1255257" y="2519379"/>
                    </a:cubicBezTo>
                    <a:close/>
                  </a:path>
                </a:pathLst>
              </a:custGeom>
              <a:solidFill>
                <a:srgbClr val="F0D0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0" name="Freeform: Shape 1209">
                <a:extLst>
                  <a:ext uri="{FF2B5EF4-FFF2-40B4-BE49-F238E27FC236}">
                    <a16:creationId xmlns:a16="http://schemas.microsoft.com/office/drawing/2014/main" id="{0462C15B-B350-711D-2DAF-973E5B57C281}"/>
                  </a:ext>
                </a:extLst>
              </p:cNvPr>
              <p:cNvSpPr/>
              <p:nvPr/>
            </p:nvSpPr>
            <p:spPr>
              <a:xfrm>
                <a:off x="2334679" y="3141931"/>
                <a:ext cx="98404" cy="203461"/>
              </a:xfrm>
              <a:custGeom>
                <a:avLst/>
                <a:gdLst>
                  <a:gd name="connsiteX0" fmla="*/ 18692 w 98404"/>
                  <a:gd name="connsiteY0" fmla="*/ 357 h 203461"/>
                  <a:gd name="connsiteX1" fmla="*/ 97916 w 98404"/>
                  <a:gd name="connsiteY1" fmla="*/ 89930 h 203461"/>
                  <a:gd name="connsiteX2" fmla="*/ 59276 w 98404"/>
                  <a:gd name="connsiteY2" fmla="*/ 202390 h 203461"/>
                  <a:gd name="connsiteX3" fmla="*/ 502 w 98404"/>
                  <a:gd name="connsiteY3" fmla="*/ 175865 h 203461"/>
                  <a:gd name="connsiteX4" fmla="*/ 18728 w 98404"/>
                  <a:gd name="connsiteY4" fmla="*/ 321 h 20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4" h="203461">
                    <a:moveTo>
                      <a:pt x="18692" y="357"/>
                    </a:moveTo>
                    <a:cubicBezTo>
                      <a:pt x="50128" y="-4906"/>
                      <a:pt x="104097" y="49170"/>
                      <a:pt x="97916" y="89930"/>
                    </a:cubicBezTo>
                    <a:cubicBezTo>
                      <a:pt x="91311" y="133692"/>
                      <a:pt x="92689" y="198152"/>
                      <a:pt x="59276" y="202390"/>
                    </a:cubicBezTo>
                    <a:cubicBezTo>
                      <a:pt x="48574" y="205534"/>
                      <a:pt x="6401" y="203167"/>
                      <a:pt x="502" y="175865"/>
                    </a:cubicBezTo>
                    <a:cubicBezTo>
                      <a:pt x="-3595" y="162160"/>
                      <a:pt x="18728" y="321"/>
                      <a:pt x="18728" y="32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1" name="Freeform: Shape 1210">
                <a:extLst>
                  <a:ext uri="{FF2B5EF4-FFF2-40B4-BE49-F238E27FC236}">
                    <a16:creationId xmlns:a16="http://schemas.microsoft.com/office/drawing/2014/main" id="{FA033E38-81B5-27E9-6C2F-DE5F7905EDFC}"/>
                  </a:ext>
                </a:extLst>
              </p:cNvPr>
              <p:cNvSpPr/>
              <p:nvPr/>
            </p:nvSpPr>
            <p:spPr>
              <a:xfrm>
                <a:off x="2956525" y="3787196"/>
                <a:ext cx="127420" cy="150932"/>
              </a:xfrm>
              <a:custGeom>
                <a:avLst/>
                <a:gdLst>
                  <a:gd name="connsiteX0" fmla="*/ 3795 w 127420"/>
                  <a:gd name="connsiteY0" fmla="*/ 93327 h 150932"/>
                  <a:gd name="connsiteX1" fmla="*/ 47698 w 127420"/>
                  <a:gd name="connsiteY1" fmla="*/ 1528 h 150932"/>
                  <a:gd name="connsiteX2" fmla="*/ 117209 w 127420"/>
                  <a:gd name="connsiteY2" fmla="*/ 46456 h 150932"/>
                  <a:gd name="connsiteX3" fmla="*/ 88317 w 127420"/>
                  <a:gd name="connsiteY3" fmla="*/ 144788 h 150932"/>
                  <a:gd name="connsiteX4" fmla="*/ 15027 w 127420"/>
                  <a:gd name="connsiteY4" fmla="*/ 133662 h 150932"/>
                  <a:gd name="connsiteX5" fmla="*/ 3795 w 127420"/>
                  <a:gd name="connsiteY5" fmla="*/ 93327 h 15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32">
                    <a:moveTo>
                      <a:pt x="3795" y="93327"/>
                    </a:moveTo>
                    <a:cubicBezTo>
                      <a:pt x="-4329" y="44831"/>
                      <a:pt x="-3410" y="10076"/>
                      <a:pt x="47698" y="1528"/>
                    </a:cubicBezTo>
                    <a:cubicBezTo>
                      <a:pt x="98807" y="-7019"/>
                      <a:pt x="110993" y="21979"/>
                      <a:pt x="117209" y="46456"/>
                    </a:cubicBezTo>
                    <a:cubicBezTo>
                      <a:pt x="129042" y="93008"/>
                      <a:pt x="141086" y="130449"/>
                      <a:pt x="88317" y="144788"/>
                    </a:cubicBezTo>
                    <a:cubicBezTo>
                      <a:pt x="54374" y="154007"/>
                      <a:pt x="23045" y="154749"/>
                      <a:pt x="15027" y="133662"/>
                    </a:cubicBezTo>
                    <a:cubicBezTo>
                      <a:pt x="9835" y="119993"/>
                      <a:pt x="3795" y="93327"/>
                      <a:pt x="3795" y="9332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Freeform: Shape 1211">
                <a:extLst>
                  <a:ext uri="{FF2B5EF4-FFF2-40B4-BE49-F238E27FC236}">
                    <a16:creationId xmlns:a16="http://schemas.microsoft.com/office/drawing/2014/main" id="{A0684AB5-7363-A3F4-2336-9A04F2B0C399}"/>
                  </a:ext>
                </a:extLst>
              </p:cNvPr>
              <p:cNvSpPr/>
              <p:nvPr/>
            </p:nvSpPr>
            <p:spPr>
              <a:xfrm>
                <a:off x="3275646" y="3817951"/>
                <a:ext cx="127420" cy="150977"/>
              </a:xfrm>
              <a:custGeom>
                <a:avLst/>
                <a:gdLst>
                  <a:gd name="connsiteX0" fmla="*/ 3795 w 127420"/>
                  <a:gd name="connsiteY0" fmla="*/ 93336 h 150977"/>
                  <a:gd name="connsiteX1" fmla="*/ 47698 w 127420"/>
                  <a:gd name="connsiteY1" fmla="*/ 1538 h 150977"/>
                  <a:gd name="connsiteX2" fmla="*/ 117209 w 127420"/>
                  <a:gd name="connsiteY2" fmla="*/ 46501 h 150977"/>
                  <a:gd name="connsiteX3" fmla="*/ 88317 w 127420"/>
                  <a:gd name="connsiteY3" fmla="*/ 144834 h 150977"/>
                  <a:gd name="connsiteX4" fmla="*/ 15027 w 127420"/>
                  <a:gd name="connsiteY4" fmla="*/ 133708 h 150977"/>
                  <a:gd name="connsiteX5" fmla="*/ 3795 w 127420"/>
                  <a:gd name="connsiteY5" fmla="*/ 93372 h 1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77">
                    <a:moveTo>
                      <a:pt x="3795" y="93336"/>
                    </a:moveTo>
                    <a:cubicBezTo>
                      <a:pt x="-4329" y="44841"/>
                      <a:pt x="-3410" y="10086"/>
                      <a:pt x="47698" y="1538"/>
                    </a:cubicBezTo>
                    <a:cubicBezTo>
                      <a:pt x="98807" y="-7045"/>
                      <a:pt x="110993" y="21989"/>
                      <a:pt x="117209" y="46501"/>
                    </a:cubicBezTo>
                    <a:cubicBezTo>
                      <a:pt x="129042" y="93054"/>
                      <a:pt x="141086" y="130494"/>
                      <a:pt x="88317" y="144834"/>
                    </a:cubicBezTo>
                    <a:cubicBezTo>
                      <a:pt x="54374" y="154053"/>
                      <a:pt x="23045" y="154794"/>
                      <a:pt x="15027" y="133708"/>
                    </a:cubicBezTo>
                    <a:cubicBezTo>
                      <a:pt x="9835" y="120039"/>
                      <a:pt x="3795" y="93372"/>
                      <a:pt x="3795" y="9337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3" name="Freeform: Shape 1212">
                <a:extLst>
                  <a:ext uri="{FF2B5EF4-FFF2-40B4-BE49-F238E27FC236}">
                    <a16:creationId xmlns:a16="http://schemas.microsoft.com/office/drawing/2014/main" id="{775E6894-4391-B22E-04E1-297EA3180426}"/>
                  </a:ext>
                </a:extLst>
              </p:cNvPr>
              <p:cNvSpPr/>
              <p:nvPr/>
            </p:nvSpPr>
            <p:spPr>
              <a:xfrm>
                <a:off x="3552088" y="3604067"/>
                <a:ext cx="125417" cy="141469"/>
              </a:xfrm>
              <a:custGeom>
                <a:avLst/>
                <a:gdLst>
                  <a:gd name="connsiteX0" fmla="*/ 11577 w 125417"/>
                  <a:gd name="connsiteY0" fmla="*/ 96285 h 141469"/>
                  <a:gd name="connsiteX1" fmla="*/ 34889 w 125417"/>
                  <a:gd name="connsiteY1" fmla="*/ 5653 h 141469"/>
                  <a:gd name="connsiteX2" fmla="*/ 105600 w 125417"/>
                  <a:gd name="connsiteY2" fmla="*/ 33874 h 141469"/>
                  <a:gd name="connsiteX3" fmla="*/ 96982 w 125417"/>
                  <a:gd name="connsiteY3" fmla="*/ 127756 h 141469"/>
                  <a:gd name="connsiteX4" fmla="*/ 28849 w 125417"/>
                  <a:gd name="connsiteY4" fmla="*/ 130723 h 141469"/>
                  <a:gd name="connsiteX5" fmla="*/ 11542 w 125417"/>
                  <a:gd name="connsiteY5" fmla="*/ 96320 h 1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7" h="141469">
                    <a:moveTo>
                      <a:pt x="11577" y="96285"/>
                    </a:moveTo>
                    <a:cubicBezTo>
                      <a:pt x="-4388" y="53971"/>
                      <a:pt x="-9721" y="22465"/>
                      <a:pt x="34889" y="5653"/>
                    </a:cubicBezTo>
                    <a:cubicBezTo>
                      <a:pt x="79499" y="-11160"/>
                      <a:pt x="95640" y="12893"/>
                      <a:pt x="105600" y="33874"/>
                    </a:cubicBezTo>
                    <a:cubicBezTo>
                      <a:pt x="124568" y="73786"/>
                      <a:pt x="142051" y="105433"/>
                      <a:pt x="96982" y="127756"/>
                    </a:cubicBezTo>
                    <a:cubicBezTo>
                      <a:pt x="67984" y="142096"/>
                      <a:pt x="39869" y="148348"/>
                      <a:pt x="28849" y="130723"/>
                    </a:cubicBezTo>
                    <a:cubicBezTo>
                      <a:pt x="21750" y="119314"/>
                      <a:pt x="11542" y="96320"/>
                      <a:pt x="11542" y="96320"/>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Freeform: Shape 1213">
                <a:extLst>
                  <a:ext uri="{FF2B5EF4-FFF2-40B4-BE49-F238E27FC236}">
                    <a16:creationId xmlns:a16="http://schemas.microsoft.com/office/drawing/2014/main" id="{C6D0EBB1-A57A-CD95-DF5D-628343F2A3DD}"/>
                  </a:ext>
                </a:extLst>
              </p:cNvPr>
              <p:cNvSpPr/>
              <p:nvPr/>
            </p:nvSpPr>
            <p:spPr>
              <a:xfrm>
                <a:off x="3783163" y="3291116"/>
                <a:ext cx="111621" cy="117501"/>
              </a:xfrm>
              <a:custGeom>
                <a:avLst/>
                <a:gdLst>
                  <a:gd name="connsiteX0" fmla="*/ 21070 w 111621"/>
                  <a:gd name="connsiteY0" fmla="*/ 89126 h 117501"/>
                  <a:gd name="connsiteX1" fmla="*/ 19799 w 111621"/>
                  <a:gd name="connsiteY1" fmla="*/ 11810 h 117501"/>
                  <a:gd name="connsiteX2" fmla="*/ 82316 w 111621"/>
                  <a:gd name="connsiteY2" fmla="*/ 18803 h 117501"/>
                  <a:gd name="connsiteX3" fmla="*/ 96020 w 111621"/>
                  <a:gd name="connsiteY3" fmla="*/ 95449 h 117501"/>
                  <a:gd name="connsiteX4" fmla="*/ 42404 w 111621"/>
                  <a:gd name="connsiteY4" fmla="*/ 112720 h 117501"/>
                  <a:gd name="connsiteX5" fmla="*/ 21070 w 111621"/>
                  <a:gd name="connsiteY5" fmla="*/ 89091 h 1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1" h="117501">
                    <a:moveTo>
                      <a:pt x="21070" y="89126"/>
                    </a:moveTo>
                    <a:cubicBezTo>
                      <a:pt x="-899" y="58892"/>
                      <a:pt x="-12025" y="34980"/>
                      <a:pt x="19799" y="11810"/>
                    </a:cubicBezTo>
                    <a:cubicBezTo>
                      <a:pt x="51658" y="-11361"/>
                      <a:pt x="69777" y="4251"/>
                      <a:pt x="82316" y="18803"/>
                    </a:cubicBezTo>
                    <a:cubicBezTo>
                      <a:pt x="106157" y="46459"/>
                      <a:pt x="127032" y="67828"/>
                      <a:pt x="96020" y="95449"/>
                    </a:cubicBezTo>
                    <a:cubicBezTo>
                      <a:pt x="76064" y="113215"/>
                      <a:pt x="55013" y="124376"/>
                      <a:pt x="42404" y="112720"/>
                    </a:cubicBezTo>
                    <a:cubicBezTo>
                      <a:pt x="34245" y="105197"/>
                      <a:pt x="21070" y="89091"/>
                      <a:pt x="21070" y="8909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5" name="Freeform: Shape 1214">
              <a:extLst>
                <a:ext uri="{FF2B5EF4-FFF2-40B4-BE49-F238E27FC236}">
                  <a16:creationId xmlns:a16="http://schemas.microsoft.com/office/drawing/2014/main" id="{5D43EDB8-8EF9-38F7-5AF8-E5C41D9CE74B}"/>
                </a:ext>
              </a:extLst>
            </p:cNvPr>
            <p:cNvSpPr/>
            <p:nvPr/>
          </p:nvSpPr>
          <p:spPr>
            <a:xfrm rot="-570601">
              <a:off x="2507018" y="1705570"/>
              <a:ext cx="724459" cy="272568"/>
            </a:xfrm>
            <a:custGeom>
              <a:avLst/>
              <a:gdLst>
                <a:gd name="connsiteX0" fmla="*/ 0 w 724459"/>
                <a:gd name="connsiteY0" fmla="*/ 0 h 272568"/>
                <a:gd name="connsiteX1" fmla="*/ 724460 w 724459"/>
                <a:gd name="connsiteY1" fmla="*/ 0 h 272568"/>
                <a:gd name="connsiteX2" fmla="*/ 724460 w 724459"/>
                <a:gd name="connsiteY2" fmla="*/ 272569 h 272568"/>
                <a:gd name="connsiteX3" fmla="*/ 0 w 724459"/>
                <a:gd name="connsiteY3" fmla="*/ 272569 h 272568"/>
              </a:gdLst>
              <a:ahLst/>
              <a:cxnLst>
                <a:cxn ang="0">
                  <a:pos x="connsiteX0" y="connsiteY0"/>
                </a:cxn>
                <a:cxn ang="0">
                  <a:pos x="connsiteX1" y="connsiteY1"/>
                </a:cxn>
                <a:cxn ang="0">
                  <a:pos x="connsiteX2" y="connsiteY2"/>
                </a:cxn>
                <a:cxn ang="0">
                  <a:pos x="connsiteX3" y="connsiteY3"/>
                </a:cxn>
              </a:cxnLst>
              <a:rect l="l" t="t" r="r" b="b"/>
              <a:pathLst>
                <a:path w="724459" h="272568">
                  <a:moveTo>
                    <a:pt x="0" y="0"/>
                  </a:moveTo>
                  <a:lnTo>
                    <a:pt x="724460" y="0"/>
                  </a:lnTo>
                  <a:lnTo>
                    <a:pt x="724460" y="272569"/>
                  </a:lnTo>
                  <a:lnTo>
                    <a:pt x="0" y="272569"/>
                  </a:lnTo>
                  <a:close/>
                </a:path>
              </a:pathLst>
            </a:custGeom>
            <a:solidFill>
              <a:srgbClr val="78A8A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6" name="Freeform: Shape 1215">
              <a:extLst>
                <a:ext uri="{FF2B5EF4-FFF2-40B4-BE49-F238E27FC236}">
                  <a16:creationId xmlns:a16="http://schemas.microsoft.com/office/drawing/2014/main" id="{37D243EB-6471-B4BF-F84D-692F8379EB2A}"/>
                </a:ext>
              </a:extLst>
            </p:cNvPr>
            <p:cNvSpPr/>
            <p:nvPr/>
          </p:nvSpPr>
          <p:spPr>
            <a:xfrm>
              <a:off x="2183126" y="254268"/>
              <a:ext cx="1123512" cy="1681893"/>
            </a:xfrm>
            <a:custGeom>
              <a:avLst/>
              <a:gdLst>
                <a:gd name="connsiteX0" fmla="*/ 0 w 1123512"/>
                <a:gd name="connsiteY0" fmla="*/ 35 h 1681893"/>
                <a:gd name="connsiteX1" fmla="*/ 249610 w 1123512"/>
                <a:gd name="connsiteY1" fmla="*/ 1347973 h 1681893"/>
                <a:gd name="connsiteX2" fmla="*/ 377223 w 1123512"/>
                <a:gd name="connsiteY2" fmla="*/ 1675677 h 1681893"/>
                <a:gd name="connsiteX3" fmla="*/ 1123511 w 1123512"/>
                <a:gd name="connsiteY3" fmla="*/ 1485194 h 1681893"/>
                <a:gd name="connsiteX4" fmla="*/ 963898 w 1123512"/>
                <a:gd name="connsiteY4" fmla="*/ 0 h 1681893"/>
                <a:gd name="connsiteX5" fmla="*/ 0 w 1123512"/>
                <a:gd name="connsiteY5" fmla="*/ 0 h 16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512" h="1681893">
                  <a:moveTo>
                    <a:pt x="0" y="35"/>
                  </a:moveTo>
                  <a:cubicBezTo>
                    <a:pt x="134324" y="697086"/>
                    <a:pt x="240674" y="1250312"/>
                    <a:pt x="249610" y="1347973"/>
                  </a:cubicBezTo>
                  <a:cubicBezTo>
                    <a:pt x="275783" y="1634494"/>
                    <a:pt x="244030" y="1705276"/>
                    <a:pt x="377223" y="1675677"/>
                  </a:cubicBezTo>
                  <a:cubicBezTo>
                    <a:pt x="510452" y="1646079"/>
                    <a:pt x="1122416" y="1609028"/>
                    <a:pt x="1123511" y="1485194"/>
                  </a:cubicBezTo>
                  <a:cubicBezTo>
                    <a:pt x="1123900" y="1440478"/>
                    <a:pt x="1056967" y="801635"/>
                    <a:pt x="963898" y="0"/>
                  </a:cubicBezTo>
                  <a:lnTo>
                    <a:pt x="0" y="0"/>
                  </a:lnTo>
                  <a:close/>
                </a:path>
              </a:pathLst>
            </a:custGeom>
            <a:solidFill>
              <a:srgbClr val="54828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17" name="Graphic 1091">
            <a:extLst>
              <a:ext uri="{FF2B5EF4-FFF2-40B4-BE49-F238E27FC236}">
                <a16:creationId xmlns:a16="http://schemas.microsoft.com/office/drawing/2014/main" id="{0C1DE65D-1541-6BF5-EAA8-1DFC241A082D}"/>
              </a:ext>
            </a:extLst>
          </p:cNvPr>
          <p:cNvGrpSpPr/>
          <p:nvPr/>
        </p:nvGrpSpPr>
        <p:grpSpPr>
          <a:xfrm flipH="1">
            <a:off x="117741" y="3045957"/>
            <a:ext cx="3061384" cy="3728698"/>
            <a:chOff x="2827117" y="3065571"/>
            <a:chExt cx="2902756" cy="3535492"/>
          </a:xfrm>
        </p:grpSpPr>
        <p:grpSp>
          <p:nvGrpSpPr>
            <p:cNvPr id="1218" name="Graphic 1091">
              <a:extLst>
                <a:ext uri="{FF2B5EF4-FFF2-40B4-BE49-F238E27FC236}">
                  <a16:creationId xmlns:a16="http://schemas.microsoft.com/office/drawing/2014/main" id="{F8972F36-5824-9FB9-DC93-0E4C77CF5D42}"/>
                </a:ext>
              </a:extLst>
            </p:cNvPr>
            <p:cNvGrpSpPr/>
            <p:nvPr/>
          </p:nvGrpSpPr>
          <p:grpSpPr>
            <a:xfrm>
              <a:off x="2827117" y="3065571"/>
              <a:ext cx="2902721" cy="3525945"/>
              <a:chOff x="2827117" y="3065571"/>
              <a:chExt cx="2902721" cy="3525945"/>
            </a:xfrm>
          </p:grpSpPr>
          <p:sp>
            <p:nvSpPr>
              <p:cNvPr id="1219" name="Freeform: Shape 1218">
                <a:extLst>
                  <a:ext uri="{FF2B5EF4-FFF2-40B4-BE49-F238E27FC236}">
                    <a16:creationId xmlns:a16="http://schemas.microsoft.com/office/drawing/2014/main" id="{AAC0D07D-7771-FC5D-7C38-4D1474EFAB72}"/>
                  </a:ext>
                </a:extLst>
              </p:cNvPr>
              <p:cNvSpPr/>
              <p:nvPr/>
            </p:nvSpPr>
            <p:spPr>
              <a:xfrm>
                <a:off x="2838596" y="3074892"/>
                <a:ext cx="2891242" cy="3516623"/>
              </a:xfrm>
              <a:custGeom>
                <a:avLst/>
                <a:gdLst>
                  <a:gd name="connsiteX0" fmla="*/ 51259 w 2891242"/>
                  <a:gd name="connsiteY0" fmla="*/ 943310 h 3516623"/>
                  <a:gd name="connsiteX1" fmla="*/ 541932 w 2891242"/>
                  <a:gd name="connsiteY1" fmla="*/ 1279668 h 3516623"/>
                  <a:gd name="connsiteX2" fmla="*/ 769220 w 2891242"/>
                  <a:gd name="connsiteY2" fmla="*/ 1541428 h 3516623"/>
                  <a:gd name="connsiteX3" fmla="*/ 1088658 w 2891242"/>
                  <a:gd name="connsiteY3" fmla="*/ 1784293 h 3516623"/>
                  <a:gd name="connsiteX4" fmla="*/ 1274692 w 2891242"/>
                  <a:gd name="connsiteY4" fmla="*/ 2054777 h 3516623"/>
                  <a:gd name="connsiteX5" fmla="*/ 2219269 w 2891242"/>
                  <a:gd name="connsiteY5" fmla="*/ 3516624 h 3516623"/>
                  <a:gd name="connsiteX6" fmla="*/ 2891242 w 2891242"/>
                  <a:gd name="connsiteY6" fmla="*/ 3516624 h 3516623"/>
                  <a:gd name="connsiteX7" fmla="*/ 2891242 w 2891242"/>
                  <a:gd name="connsiteY7" fmla="*/ 3380040 h 3516623"/>
                  <a:gd name="connsiteX8" fmla="*/ 1781294 w 2891242"/>
                  <a:gd name="connsiteY8" fmla="*/ 1701289 h 3516623"/>
                  <a:gd name="connsiteX9" fmla="*/ 1664454 w 2891242"/>
                  <a:gd name="connsiteY9" fmla="*/ 1358185 h 3516623"/>
                  <a:gd name="connsiteX10" fmla="*/ 1646546 w 2891242"/>
                  <a:gd name="connsiteY10" fmla="*/ 829437 h 3516623"/>
                  <a:gd name="connsiteX11" fmla="*/ 1503427 w 2891242"/>
                  <a:gd name="connsiteY11" fmla="*/ 495622 h 3516623"/>
                  <a:gd name="connsiteX12" fmla="*/ 1385846 w 2891242"/>
                  <a:gd name="connsiteY12" fmla="*/ 295638 h 3516623"/>
                  <a:gd name="connsiteX13" fmla="*/ 1293023 w 2891242"/>
                  <a:gd name="connsiteY13" fmla="*/ 530943 h 3516623"/>
                  <a:gd name="connsiteX14" fmla="*/ 1380653 w 2891242"/>
                  <a:gd name="connsiteY14" fmla="*/ 845543 h 3516623"/>
                  <a:gd name="connsiteX15" fmla="*/ 1323646 w 2891242"/>
                  <a:gd name="connsiteY15" fmla="*/ 833428 h 3516623"/>
                  <a:gd name="connsiteX16" fmla="*/ 1009682 w 2891242"/>
                  <a:gd name="connsiteY16" fmla="*/ 515402 h 3516623"/>
                  <a:gd name="connsiteX17" fmla="*/ 568705 w 2891242"/>
                  <a:gd name="connsiteY17" fmla="*/ 6574 h 3516623"/>
                  <a:gd name="connsiteX18" fmla="*/ 625995 w 2891242"/>
                  <a:gd name="connsiteY18" fmla="*/ 288679 h 3516623"/>
                  <a:gd name="connsiteX19" fmla="*/ 876135 w 2891242"/>
                  <a:gd name="connsiteY19" fmla="*/ 749507 h 3516623"/>
                  <a:gd name="connsiteX20" fmla="*/ 499583 w 2891242"/>
                  <a:gd name="connsiteY20" fmla="*/ 287867 h 3516623"/>
                  <a:gd name="connsiteX21" fmla="*/ 251739 w 2891242"/>
                  <a:gd name="connsiteY21" fmla="*/ 111088 h 3516623"/>
                  <a:gd name="connsiteX22" fmla="*/ 357276 w 2891242"/>
                  <a:gd name="connsiteY22" fmla="*/ 402800 h 3516623"/>
                  <a:gd name="connsiteX23" fmla="*/ 680141 w 2891242"/>
                  <a:gd name="connsiteY23" fmla="*/ 874753 h 3516623"/>
                  <a:gd name="connsiteX24" fmla="*/ 127763 w 2891242"/>
                  <a:gd name="connsiteY24" fmla="*/ 402411 h 3516623"/>
                  <a:gd name="connsiteX25" fmla="*/ 78209 w 2891242"/>
                  <a:gd name="connsiteY25" fmla="*/ 524656 h 3516623"/>
                  <a:gd name="connsiteX26" fmla="*/ 430460 w 2891242"/>
                  <a:gd name="connsiteY26" fmla="*/ 887433 h 3516623"/>
                  <a:gd name="connsiteX27" fmla="*/ 590427 w 2891242"/>
                  <a:gd name="connsiteY27" fmla="*/ 1086500 h 3516623"/>
                  <a:gd name="connsiteX28" fmla="*/ 63409 w 2891242"/>
                  <a:gd name="connsiteY28" fmla="*/ 804465 h 3516623"/>
                  <a:gd name="connsiteX29" fmla="*/ 51259 w 2891242"/>
                  <a:gd name="connsiteY29" fmla="*/ 943346 h 35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1242" h="3516623">
                    <a:moveTo>
                      <a:pt x="51259" y="943310"/>
                    </a:moveTo>
                    <a:cubicBezTo>
                      <a:pt x="165592" y="1018473"/>
                      <a:pt x="484148" y="1212771"/>
                      <a:pt x="541932" y="1279668"/>
                    </a:cubicBezTo>
                    <a:cubicBezTo>
                      <a:pt x="572414" y="1314953"/>
                      <a:pt x="645739" y="1439493"/>
                      <a:pt x="769220" y="1541428"/>
                    </a:cubicBezTo>
                    <a:cubicBezTo>
                      <a:pt x="892736" y="1643399"/>
                      <a:pt x="1046945" y="1729510"/>
                      <a:pt x="1088658" y="1784293"/>
                    </a:cubicBezTo>
                    <a:cubicBezTo>
                      <a:pt x="1116173" y="1820425"/>
                      <a:pt x="1212351" y="1962308"/>
                      <a:pt x="1274692" y="2054777"/>
                    </a:cubicBezTo>
                    <a:cubicBezTo>
                      <a:pt x="1288749" y="2075616"/>
                      <a:pt x="1728031" y="2755784"/>
                      <a:pt x="2219269" y="3516624"/>
                    </a:cubicBezTo>
                    <a:lnTo>
                      <a:pt x="2891242" y="3516624"/>
                    </a:lnTo>
                    <a:lnTo>
                      <a:pt x="2891242" y="3380040"/>
                    </a:lnTo>
                    <a:cubicBezTo>
                      <a:pt x="2325266" y="2524717"/>
                      <a:pt x="1788111" y="1712945"/>
                      <a:pt x="1781294" y="1701289"/>
                    </a:cubicBezTo>
                    <a:cubicBezTo>
                      <a:pt x="1721073" y="1598471"/>
                      <a:pt x="1673602" y="1505755"/>
                      <a:pt x="1664454" y="1358185"/>
                    </a:cubicBezTo>
                    <a:cubicBezTo>
                      <a:pt x="1653081" y="1175225"/>
                      <a:pt x="1689673" y="924237"/>
                      <a:pt x="1646546" y="829437"/>
                    </a:cubicBezTo>
                    <a:cubicBezTo>
                      <a:pt x="1603420" y="734672"/>
                      <a:pt x="1549627" y="576153"/>
                      <a:pt x="1503427" y="495622"/>
                    </a:cubicBezTo>
                    <a:cubicBezTo>
                      <a:pt x="1457264" y="415056"/>
                      <a:pt x="1460443" y="268688"/>
                      <a:pt x="1385846" y="295638"/>
                    </a:cubicBezTo>
                    <a:cubicBezTo>
                      <a:pt x="1311249" y="322587"/>
                      <a:pt x="1247177" y="422544"/>
                      <a:pt x="1293023" y="530943"/>
                    </a:cubicBezTo>
                    <a:cubicBezTo>
                      <a:pt x="1338834" y="639342"/>
                      <a:pt x="1380653" y="845543"/>
                      <a:pt x="1380653" y="845543"/>
                    </a:cubicBezTo>
                    <a:cubicBezTo>
                      <a:pt x="1380653" y="845543"/>
                      <a:pt x="1392380" y="877826"/>
                      <a:pt x="1323646" y="833428"/>
                    </a:cubicBezTo>
                    <a:cubicBezTo>
                      <a:pt x="1254912" y="789030"/>
                      <a:pt x="1125427" y="688896"/>
                      <a:pt x="1009682" y="515402"/>
                    </a:cubicBezTo>
                    <a:cubicBezTo>
                      <a:pt x="893936" y="341872"/>
                      <a:pt x="669898" y="-55802"/>
                      <a:pt x="568705" y="6574"/>
                    </a:cubicBezTo>
                    <a:cubicBezTo>
                      <a:pt x="463591" y="71352"/>
                      <a:pt x="564290" y="193667"/>
                      <a:pt x="625995" y="288679"/>
                    </a:cubicBezTo>
                    <a:cubicBezTo>
                      <a:pt x="687700" y="383692"/>
                      <a:pt x="936886" y="805243"/>
                      <a:pt x="876135" y="749507"/>
                    </a:cubicBezTo>
                    <a:cubicBezTo>
                      <a:pt x="815383" y="693771"/>
                      <a:pt x="620944" y="452637"/>
                      <a:pt x="499583" y="287867"/>
                    </a:cubicBezTo>
                    <a:cubicBezTo>
                      <a:pt x="378221" y="123097"/>
                      <a:pt x="331987" y="48711"/>
                      <a:pt x="251739" y="111088"/>
                    </a:cubicBezTo>
                    <a:cubicBezTo>
                      <a:pt x="171490" y="173464"/>
                      <a:pt x="263924" y="287408"/>
                      <a:pt x="357276" y="402800"/>
                    </a:cubicBezTo>
                    <a:cubicBezTo>
                      <a:pt x="450628" y="518192"/>
                      <a:pt x="748310" y="945076"/>
                      <a:pt x="680141" y="874753"/>
                    </a:cubicBezTo>
                    <a:cubicBezTo>
                      <a:pt x="611937" y="804395"/>
                      <a:pt x="189539" y="374614"/>
                      <a:pt x="127763" y="402411"/>
                    </a:cubicBezTo>
                    <a:cubicBezTo>
                      <a:pt x="66023" y="430244"/>
                      <a:pt x="34906" y="483190"/>
                      <a:pt x="78209" y="524656"/>
                    </a:cubicBezTo>
                    <a:cubicBezTo>
                      <a:pt x="121512" y="566122"/>
                      <a:pt x="352755" y="815061"/>
                      <a:pt x="430460" y="887433"/>
                    </a:cubicBezTo>
                    <a:cubicBezTo>
                      <a:pt x="508130" y="959805"/>
                      <a:pt x="629527" y="1112778"/>
                      <a:pt x="590427" y="1086500"/>
                    </a:cubicBezTo>
                    <a:cubicBezTo>
                      <a:pt x="412341" y="966728"/>
                      <a:pt x="115472" y="815520"/>
                      <a:pt x="63409" y="804465"/>
                    </a:cubicBezTo>
                    <a:cubicBezTo>
                      <a:pt x="6437" y="792350"/>
                      <a:pt x="-39267" y="883831"/>
                      <a:pt x="51259" y="943346"/>
                    </a:cubicBezTo>
                    <a:close/>
                  </a:path>
                </a:pathLst>
              </a:custGeom>
              <a:solidFill>
                <a:srgbClr val="926D5A"/>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Freeform: Shape 1219">
                <a:extLst>
                  <a:ext uri="{FF2B5EF4-FFF2-40B4-BE49-F238E27FC236}">
                    <a16:creationId xmlns:a16="http://schemas.microsoft.com/office/drawing/2014/main" id="{9D160CC3-C122-BC3B-8B91-A9C3426D9E2E}"/>
                  </a:ext>
                </a:extLst>
              </p:cNvPr>
              <p:cNvSpPr/>
              <p:nvPr/>
            </p:nvSpPr>
            <p:spPr>
              <a:xfrm>
                <a:off x="4198538" y="3359912"/>
                <a:ext cx="130734" cy="185646"/>
              </a:xfrm>
              <a:custGeom>
                <a:avLst/>
                <a:gdLst>
                  <a:gd name="connsiteX0" fmla="*/ 130735 w 130734"/>
                  <a:gd name="connsiteY0" fmla="*/ 180404 h 185646"/>
                  <a:gd name="connsiteX1" fmla="*/ 22336 w 130734"/>
                  <a:gd name="connsiteY1" fmla="*/ 129825 h 185646"/>
                  <a:gd name="connsiteX2" fmla="*/ 12976 w 130734"/>
                  <a:gd name="connsiteY2" fmla="*/ 11289 h 185646"/>
                  <a:gd name="connsiteX3" fmla="*/ 77472 w 130734"/>
                  <a:gd name="connsiteY3" fmla="*/ 12172 h 185646"/>
                  <a:gd name="connsiteX4" fmla="*/ 130735 w 130734"/>
                  <a:gd name="connsiteY4" fmla="*/ 180404 h 18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4" h="185646">
                    <a:moveTo>
                      <a:pt x="130735" y="180404"/>
                    </a:moveTo>
                    <a:cubicBezTo>
                      <a:pt x="103998" y="197781"/>
                      <a:pt x="32968" y="169666"/>
                      <a:pt x="22336" y="129825"/>
                    </a:cubicBezTo>
                    <a:cubicBezTo>
                      <a:pt x="10963" y="87051"/>
                      <a:pt x="-15987" y="28490"/>
                      <a:pt x="12976" y="11289"/>
                    </a:cubicBezTo>
                    <a:cubicBezTo>
                      <a:pt x="21524" y="4119"/>
                      <a:pt x="61154" y="-10504"/>
                      <a:pt x="77472" y="12172"/>
                    </a:cubicBezTo>
                    <a:cubicBezTo>
                      <a:pt x="86690" y="23086"/>
                      <a:pt x="130735" y="180404"/>
                      <a:pt x="130735" y="18040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Freeform: Shape 1220">
                <a:extLst>
                  <a:ext uri="{FF2B5EF4-FFF2-40B4-BE49-F238E27FC236}">
                    <a16:creationId xmlns:a16="http://schemas.microsoft.com/office/drawing/2014/main" id="{2953179E-0DE9-521F-DFC0-68FB24EEF40E}"/>
                  </a:ext>
                </a:extLst>
              </p:cNvPr>
              <p:cNvSpPr/>
              <p:nvPr/>
            </p:nvSpPr>
            <p:spPr>
              <a:xfrm>
                <a:off x="3357794" y="3065571"/>
                <a:ext cx="145176" cy="154843"/>
              </a:xfrm>
              <a:custGeom>
                <a:avLst/>
                <a:gdLst>
                  <a:gd name="connsiteX0" fmla="*/ 120572 w 145176"/>
                  <a:gd name="connsiteY0" fmla="*/ 39666 h 154843"/>
                  <a:gd name="connsiteX1" fmla="*/ 116864 w 145176"/>
                  <a:gd name="connsiteY1" fmla="*/ 141354 h 154843"/>
                  <a:gd name="connsiteX2" fmla="*/ 35202 w 145176"/>
                  <a:gd name="connsiteY2" fmla="*/ 127862 h 154843"/>
                  <a:gd name="connsiteX3" fmla="*/ 22487 w 145176"/>
                  <a:gd name="connsiteY3" fmla="*/ 26174 h 154843"/>
                  <a:gd name="connsiteX4" fmla="*/ 94152 w 145176"/>
                  <a:gd name="connsiteY4" fmla="*/ 7171 h 154843"/>
                  <a:gd name="connsiteX5" fmla="*/ 120572 w 145176"/>
                  <a:gd name="connsiteY5" fmla="*/ 39701 h 1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76" h="154843">
                    <a:moveTo>
                      <a:pt x="120572" y="39666"/>
                    </a:moveTo>
                    <a:cubicBezTo>
                      <a:pt x="147345" y="80885"/>
                      <a:pt x="160343" y="113133"/>
                      <a:pt x="116864" y="141354"/>
                    </a:cubicBezTo>
                    <a:cubicBezTo>
                      <a:pt x="73419" y="169575"/>
                      <a:pt x="50673" y="147818"/>
                      <a:pt x="35202" y="127862"/>
                    </a:cubicBezTo>
                    <a:cubicBezTo>
                      <a:pt x="5780" y="89892"/>
                      <a:pt x="-20180" y="60329"/>
                      <a:pt x="22487" y="26174"/>
                    </a:cubicBezTo>
                    <a:cubicBezTo>
                      <a:pt x="49931" y="4204"/>
                      <a:pt x="78364" y="-8970"/>
                      <a:pt x="94152" y="7171"/>
                    </a:cubicBezTo>
                    <a:cubicBezTo>
                      <a:pt x="104360" y="17626"/>
                      <a:pt x="120572" y="39701"/>
                      <a:pt x="120572" y="39701"/>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Shape 1221">
                <a:extLst>
                  <a:ext uri="{FF2B5EF4-FFF2-40B4-BE49-F238E27FC236}">
                    <a16:creationId xmlns:a16="http://schemas.microsoft.com/office/drawing/2014/main" id="{614851D1-4A96-1681-9599-4D0BEEE5CABB}"/>
                  </a:ext>
                </a:extLst>
              </p:cNvPr>
              <p:cNvSpPr/>
              <p:nvPr/>
            </p:nvSpPr>
            <p:spPr>
              <a:xfrm>
                <a:off x="3052931" y="3164503"/>
                <a:ext cx="145122" cy="154877"/>
              </a:xfrm>
              <a:custGeom>
                <a:avLst/>
                <a:gdLst>
                  <a:gd name="connsiteX0" fmla="*/ 120513 w 145122"/>
                  <a:gd name="connsiteY0" fmla="*/ 39701 h 154877"/>
                  <a:gd name="connsiteX1" fmla="*/ 116840 w 145122"/>
                  <a:gd name="connsiteY1" fmla="*/ 141389 h 154877"/>
                  <a:gd name="connsiteX2" fmla="*/ 35179 w 145122"/>
                  <a:gd name="connsiteY2" fmla="*/ 127862 h 154877"/>
                  <a:gd name="connsiteX3" fmla="*/ 22498 w 145122"/>
                  <a:gd name="connsiteY3" fmla="*/ 26174 h 154877"/>
                  <a:gd name="connsiteX4" fmla="*/ 94164 w 145122"/>
                  <a:gd name="connsiteY4" fmla="*/ 7171 h 154877"/>
                  <a:gd name="connsiteX5" fmla="*/ 120548 w 145122"/>
                  <a:gd name="connsiteY5" fmla="*/ 39666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22" h="154877">
                    <a:moveTo>
                      <a:pt x="120513" y="39701"/>
                    </a:moveTo>
                    <a:cubicBezTo>
                      <a:pt x="147286" y="80920"/>
                      <a:pt x="160284" y="113168"/>
                      <a:pt x="116840" y="141389"/>
                    </a:cubicBezTo>
                    <a:cubicBezTo>
                      <a:pt x="73395" y="169611"/>
                      <a:pt x="50649" y="147853"/>
                      <a:pt x="35179" y="127862"/>
                    </a:cubicBezTo>
                    <a:cubicBezTo>
                      <a:pt x="5756" y="89892"/>
                      <a:pt x="-20169" y="60329"/>
                      <a:pt x="22498" y="26174"/>
                    </a:cubicBezTo>
                    <a:cubicBezTo>
                      <a:pt x="49942" y="4204"/>
                      <a:pt x="78375" y="-8970"/>
                      <a:pt x="94164" y="7171"/>
                    </a:cubicBezTo>
                    <a:cubicBezTo>
                      <a:pt x="104371" y="17626"/>
                      <a:pt x="120548" y="39666"/>
                      <a:pt x="120548" y="3966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Freeform: Shape 1222">
                <a:extLst>
                  <a:ext uri="{FF2B5EF4-FFF2-40B4-BE49-F238E27FC236}">
                    <a16:creationId xmlns:a16="http://schemas.microsoft.com/office/drawing/2014/main" id="{04AD0A2A-B968-2F88-D706-4747E79DDC85}"/>
                  </a:ext>
                </a:extLst>
              </p:cNvPr>
              <p:cNvSpPr/>
              <p:nvPr/>
            </p:nvSpPr>
            <p:spPr>
              <a:xfrm>
                <a:off x="2891733" y="3482505"/>
                <a:ext cx="138526" cy="140522"/>
              </a:xfrm>
              <a:custGeom>
                <a:avLst/>
                <a:gdLst>
                  <a:gd name="connsiteX0" fmla="*/ 105108 w 138526"/>
                  <a:gd name="connsiteY0" fmla="*/ 28423 h 140522"/>
                  <a:gd name="connsiteX1" fmla="*/ 119837 w 138526"/>
                  <a:gd name="connsiteY1" fmla="*/ 120857 h 140522"/>
                  <a:gd name="connsiteX2" fmla="*/ 43757 w 138526"/>
                  <a:gd name="connsiteY2" fmla="*/ 123188 h 140522"/>
                  <a:gd name="connsiteX3" fmla="*/ 14229 w 138526"/>
                  <a:gd name="connsiteY3" fmla="*/ 33686 h 140522"/>
                  <a:gd name="connsiteX4" fmla="*/ 75510 w 138526"/>
                  <a:gd name="connsiteY4" fmla="*/ 3840 h 140522"/>
                  <a:gd name="connsiteX5" fmla="*/ 105108 w 138526"/>
                  <a:gd name="connsiteY5" fmla="*/ 28494 h 1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26" h="140522">
                    <a:moveTo>
                      <a:pt x="105108" y="28423"/>
                    </a:moveTo>
                    <a:cubicBezTo>
                      <a:pt x="136579" y="60883"/>
                      <a:pt x="154063" y="87656"/>
                      <a:pt x="119837" y="120857"/>
                    </a:cubicBezTo>
                    <a:cubicBezTo>
                      <a:pt x="85647" y="154059"/>
                      <a:pt x="61276" y="138447"/>
                      <a:pt x="43757" y="123188"/>
                    </a:cubicBezTo>
                    <a:cubicBezTo>
                      <a:pt x="10449" y="94155"/>
                      <a:pt x="-18196" y="72080"/>
                      <a:pt x="14229" y="33686"/>
                    </a:cubicBezTo>
                    <a:cubicBezTo>
                      <a:pt x="35103" y="8962"/>
                      <a:pt x="58415" y="-7957"/>
                      <a:pt x="75510" y="3840"/>
                    </a:cubicBezTo>
                    <a:cubicBezTo>
                      <a:pt x="86600" y="11469"/>
                      <a:pt x="105108" y="28494"/>
                      <a:pt x="105108" y="2849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4" name="Freeform: Shape 1223">
                <a:extLst>
                  <a:ext uri="{FF2B5EF4-FFF2-40B4-BE49-F238E27FC236}">
                    <a16:creationId xmlns:a16="http://schemas.microsoft.com/office/drawing/2014/main" id="{D0C28A63-6CAE-CE65-A654-118A5EEC2255}"/>
                  </a:ext>
                </a:extLst>
              </p:cNvPr>
              <p:cNvSpPr/>
              <p:nvPr/>
            </p:nvSpPr>
            <p:spPr>
              <a:xfrm>
                <a:off x="2827117" y="3886214"/>
                <a:ext cx="116665" cy="109963"/>
              </a:xfrm>
              <a:custGeom>
                <a:avLst/>
                <a:gdLst>
                  <a:gd name="connsiteX0" fmla="*/ 76655 w 116665"/>
                  <a:gd name="connsiteY0" fmla="*/ 14159 h 109963"/>
                  <a:gd name="connsiteX1" fmla="*/ 108620 w 116665"/>
                  <a:gd name="connsiteY1" fmla="*/ 84553 h 109963"/>
                  <a:gd name="connsiteX2" fmla="*/ 48504 w 116665"/>
                  <a:gd name="connsiteY2" fmla="*/ 103061 h 109963"/>
                  <a:gd name="connsiteX3" fmla="*/ 5378 w 116665"/>
                  <a:gd name="connsiteY3" fmla="*/ 38212 h 109963"/>
                  <a:gd name="connsiteX4" fmla="*/ 47656 w 116665"/>
                  <a:gd name="connsiteY4" fmla="*/ 1020 h 109963"/>
                  <a:gd name="connsiteX5" fmla="*/ 76619 w 116665"/>
                  <a:gd name="connsiteY5" fmla="*/ 14159 h 1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65" h="109963">
                    <a:moveTo>
                      <a:pt x="76655" y="14159"/>
                    </a:moveTo>
                    <a:cubicBezTo>
                      <a:pt x="108867" y="33127"/>
                      <a:pt x="128611" y="50645"/>
                      <a:pt x="108620" y="84553"/>
                    </a:cubicBezTo>
                    <a:cubicBezTo>
                      <a:pt x="88628" y="118496"/>
                      <a:pt x="65811" y="111397"/>
                      <a:pt x="48504" y="103061"/>
                    </a:cubicBezTo>
                    <a:cubicBezTo>
                      <a:pt x="15621" y="87202"/>
                      <a:pt x="-12035" y="75935"/>
                      <a:pt x="5378" y="38212"/>
                    </a:cubicBezTo>
                    <a:cubicBezTo>
                      <a:pt x="16610" y="13947"/>
                      <a:pt x="31444" y="-4631"/>
                      <a:pt x="47656" y="1020"/>
                    </a:cubicBezTo>
                    <a:cubicBezTo>
                      <a:pt x="58147" y="4658"/>
                      <a:pt x="76619" y="14159"/>
                      <a:pt x="76619" y="14159"/>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5" name="Freeform: Shape 1224">
              <a:extLst>
                <a:ext uri="{FF2B5EF4-FFF2-40B4-BE49-F238E27FC236}">
                  <a16:creationId xmlns:a16="http://schemas.microsoft.com/office/drawing/2014/main" id="{95E0A4E6-7E64-F02E-42C0-7CDC2C86420E}"/>
                </a:ext>
              </a:extLst>
            </p:cNvPr>
            <p:cNvSpPr/>
            <p:nvPr/>
          </p:nvSpPr>
          <p:spPr>
            <a:xfrm>
              <a:off x="4055626" y="4649850"/>
              <a:ext cx="1674247" cy="1951213"/>
            </a:xfrm>
            <a:custGeom>
              <a:avLst/>
              <a:gdLst>
                <a:gd name="connsiteX0" fmla="*/ 811084 w 1674247"/>
                <a:gd name="connsiteY0" fmla="*/ 1941703 h 1941702"/>
                <a:gd name="connsiteX1" fmla="*/ 1674248 w 1674247"/>
                <a:gd name="connsiteY1" fmla="*/ 1941703 h 1941702"/>
                <a:gd name="connsiteX2" fmla="*/ 1674248 w 1674247"/>
                <a:gd name="connsiteY2" fmla="*/ 1479992 h 1941702"/>
                <a:gd name="connsiteX3" fmla="*/ 859226 w 1674247"/>
                <a:gd name="connsiteY3" fmla="*/ 280012 h 1941702"/>
                <a:gd name="connsiteX4" fmla="*/ 611559 w 1674247"/>
                <a:gd name="connsiteY4" fmla="*/ 30331 h 1941702"/>
                <a:gd name="connsiteX5" fmla="*/ 3021 w 1674247"/>
                <a:gd name="connsiteY5" fmla="*/ 502461 h 1941702"/>
                <a:gd name="connsiteX6" fmla="*/ 811084 w 1674247"/>
                <a:gd name="connsiteY6" fmla="*/ 1941703 h 19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247" h="1941702">
                  <a:moveTo>
                    <a:pt x="811084" y="1941703"/>
                  </a:moveTo>
                  <a:lnTo>
                    <a:pt x="1674248" y="1941703"/>
                  </a:lnTo>
                  <a:lnTo>
                    <a:pt x="1674248" y="1479992"/>
                  </a:lnTo>
                  <a:cubicBezTo>
                    <a:pt x="1260856" y="880497"/>
                    <a:pt x="912136" y="376614"/>
                    <a:pt x="859226" y="280012"/>
                  </a:cubicBezTo>
                  <a:cubicBezTo>
                    <a:pt x="721017" y="27647"/>
                    <a:pt x="721935" y="-49917"/>
                    <a:pt x="611559" y="30331"/>
                  </a:cubicBezTo>
                  <a:cubicBezTo>
                    <a:pt x="501182" y="110580"/>
                    <a:pt x="-45333" y="388481"/>
                    <a:pt x="3021" y="502461"/>
                  </a:cubicBezTo>
                  <a:cubicBezTo>
                    <a:pt x="23083" y="549791"/>
                    <a:pt x="383670" y="1198523"/>
                    <a:pt x="811084" y="1941703"/>
                  </a:cubicBezTo>
                  <a:close/>
                </a:path>
              </a:pathLst>
            </a:custGeom>
            <a:solidFill>
              <a:srgbClr val="E58A0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Shape 1225">
              <a:extLst>
                <a:ext uri="{FF2B5EF4-FFF2-40B4-BE49-F238E27FC236}">
                  <a16:creationId xmlns:a16="http://schemas.microsoft.com/office/drawing/2014/main" id="{8135B89E-AD35-1C6E-F671-69937EF617FA}"/>
                </a:ext>
              </a:extLst>
            </p:cNvPr>
            <p:cNvSpPr/>
            <p:nvPr/>
          </p:nvSpPr>
          <p:spPr>
            <a:xfrm>
              <a:off x="4000217" y="4619338"/>
              <a:ext cx="956190" cy="831808"/>
            </a:xfrm>
            <a:custGeom>
              <a:avLst/>
              <a:gdLst>
                <a:gd name="connsiteX0" fmla="*/ 713414 w 956190"/>
                <a:gd name="connsiteY0" fmla="*/ 691 h 831808"/>
                <a:gd name="connsiteX1" fmla="*/ 257 w 956190"/>
                <a:gd name="connsiteY1" fmla="*/ 489457 h 831808"/>
                <a:gd name="connsiteX2" fmla="*/ 132427 w 956190"/>
                <a:gd name="connsiteY2" fmla="*/ 831254 h 831808"/>
                <a:gd name="connsiteX3" fmla="*/ 591240 w 956190"/>
                <a:gd name="connsiteY3" fmla="*/ 563242 h 831808"/>
                <a:gd name="connsiteX4" fmla="*/ 955360 w 956190"/>
                <a:gd name="connsiteY4" fmla="*/ 313949 h 831808"/>
                <a:gd name="connsiteX5" fmla="*/ 804365 w 956190"/>
                <a:gd name="connsiteY5" fmla="*/ 48515 h 831808"/>
                <a:gd name="connsiteX6" fmla="*/ 713414 w 956190"/>
                <a:gd name="connsiteY6" fmla="*/ 691 h 8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90" h="831808">
                  <a:moveTo>
                    <a:pt x="713414" y="691"/>
                  </a:moveTo>
                  <a:cubicBezTo>
                    <a:pt x="569200" y="81505"/>
                    <a:pt x="-14012" y="434604"/>
                    <a:pt x="257" y="489457"/>
                  </a:cubicBezTo>
                  <a:cubicBezTo>
                    <a:pt x="14527" y="544345"/>
                    <a:pt x="98731" y="818927"/>
                    <a:pt x="132427" y="831254"/>
                  </a:cubicBezTo>
                  <a:cubicBezTo>
                    <a:pt x="166087" y="843616"/>
                    <a:pt x="456952" y="646174"/>
                    <a:pt x="591240" y="563242"/>
                  </a:cubicBezTo>
                  <a:cubicBezTo>
                    <a:pt x="725565" y="480309"/>
                    <a:pt x="972314" y="392749"/>
                    <a:pt x="955360" y="313949"/>
                  </a:cubicBezTo>
                  <a:cubicBezTo>
                    <a:pt x="938406" y="235149"/>
                    <a:pt x="833504" y="106547"/>
                    <a:pt x="804365" y="48515"/>
                  </a:cubicBezTo>
                  <a:cubicBezTo>
                    <a:pt x="775225" y="-9516"/>
                    <a:pt x="713414" y="691"/>
                    <a:pt x="713414" y="691"/>
                  </a:cubicBezTo>
                  <a:close/>
                </a:path>
              </a:pathLst>
            </a:custGeom>
            <a:solidFill>
              <a:srgbClr val="F49B2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8" name="TextBox 1087">
            <a:extLst>
              <a:ext uri="{FF2B5EF4-FFF2-40B4-BE49-F238E27FC236}">
                <a16:creationId xmlns:a16="http://schemas.microsoft.com/office/drawing/2014/main" id="{3291884F-E76E-99F0-E355-EC559ECA4C0B}"/>
              </a:ext>
            </a:extLst>
          </p:cNvPr>
          <p:cNvSpPr txBox="1"/>
          <p:nvPr/>
        </p:nvSpPr>
        <p:spPr>
          <a:xfrm>
            <a:off x="3814150" y="139502"/>
            <a:ext cx="850739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404553"/>
                </a:solidFill>
                <a:effectLst/>
                <a:uLnTx/>
                <a:uFillTx/>
                <a:latin typeface="Century" panose="02040604050505020304" pitchFamily="18" charset="0"/>
                <a:ea typeface="+mn-ea"/>
                <a:cs typeface="+mn-cs"/>
              </a:rPr>
              <a:t>Gợi ý thực hiện bài tập nhóm</a:t>
            </a:r>
            <a:endParaRPr kumimoji="0" lang="en-US" sz="40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endParaRPr>
          </a:p>
        </p:txBody>
      </p:sp>
      <p:sp>
        <p:nvSpPr>
          <p:cNvPr id="1090" name="TextBox 1089">
            <a:extLst>
              <a:ext uri="{FF2B5EF4-FFF2-40B4-BE49-F238E27FC236}">
                <a16:creationId xmlns:a16="http://schemas.microsoft.com/office/drawing/2014/main" id="{5354A744-42EF-DD3B-6A4E-52DF845E8FC7}"/>
              </a:ext>
            </a:extLst>
          </p:cNvPr>
          <p:cNvSpPr txBox="1"/>
          <p:nvPr/>
        </p:nvSpPr>
        <p:spPr>
          <a:xfrm>
            <a:off x="4092502" y="1005002"/>
            <a:ext cx="8067908" cy="4031873"/>
          </a:xfrm>
          <a:prstGeom prst="rect">
            <a:avLst/>
          </a:prstGeom>
          <a:noFill/>
        </p:spPr>
        <p:txBody>
          <a:bodyPr wrap="square">
            <a:spAutoFit/>
          </a:bodyPr>
          <a:lstStyle/>
          <a:p>
            <a:pPr defTabSz="457200" eaLnBrk="1" fontAlgn="auto" hangingPunct="1">
              <a:spcBef>
                <a:spcPts val="0"/>
              </a:spcBef>
              <a:spcAft>
                <a:spcPts val="0"/>
              </a:spcAft>
            </a:pPr>
            <a:r>
              <a:rPr kumimoji="0" lang="vi-VN" sz="3200" b="1" i="1" u="none" strike="noStrike" kern="1200" cap="none" spc="0" normalizeH="0" baseline="0" noProof="0" dirty="0">
                <a:ln>
                  <a:noFill/>
                </a:ln>
                <a:solidFill>
                  <a:prstClr val="black">
                    <a:lumMod val="65000"/>
                    <a:lumOff val="35000"/>
                  </a:prstClr>
                </a:solidFill>
                <a:effectLst/>
                <a:uLnTx/>
                <a:uFillTx/>
                <a:latin typeface="+mj-lt"/>
              </a:rPr>
              <a:t>Nhóm 3:</a:t>
            </a:r>
            <a:r>
              <a:rPr kumimoji="0" lang="vi-VN" sz="3200" b="1" i="1" u="none" strike="noStrike" kern="1200" cap="none" spc="0" normalizeH="0" noProof="0" dirty="0">
                <a:ln>
                  <a:noFill/>
                </a:ln>
                <a:solidFill>
                  <a:prstClr val="black">
                    <a:lumMod val="65000"/>
                    <a:lumOff val="35000"/>
                  </a:prstClr>
                </a:solidFill>
                <a:effectLst/>
                <a:uLnTx/>
                <a:uFillTx/>
                <a:latin typeface="+mj-lt"/>
              </a:rPr>
              <a:t> </a:t>
            </a:r>
          </a:p>
          <a:p>
            <a:r>
              <a:rPr kumimoji="0" lang="vi-VN" sz="3200" b="1" i="1" u="none" strike="noStrike" kern="1200" cap="none" spc="0" normalizeH="0" noProof="0" dirty="0">
                <a:ln>
                  <a:noFill/>
                </a:ln>
                <a:solidFill>
                  <a:prstClr val="black">
                    <a:lumMod val="65000"/>
                    <a:lumOff val="35000"/>
                  </a:prstClr>
                </a:solidFill>
                <a:effectLst/>
                <a:uLnTx/>
                <a:uFillTx/>
                <a:latin typeface="+mj-lt"/>
              </a:rPr>
              <a:t>Đề bài: </a:t>
            </a:r>
            <a:r>
              <a:rPr lang="vi-VN" sz="3200" b="1" dirty="0">
                <a:latin typeface="+mj-lt"/>
              </a:rPr>
              <a:t>Phân tích thắng lợi lật đổ chính quyền chúa Trịnh, triều Lê sụp đổ + tranh </a:t>
            </a:r>
            <a:r>
              <a:rPr lang="vi-VN" sz="3200" b="1" dirty="0" err="1">
                <a:latin typeface="+mj-lt"/>
              </a:rPr>
              <a:t>Poster</a:t>
            </a:r>
            <a:endParaRPr lang="en-US" sz="3200" b="1" dirty="0">
              <a:latin typeface="+mj-lt"/>
            </a:endParaRPr>
          </a:p>
          <a:p>
            <a:pPr defTabSz="457200" eaLnBrk="1" fontAlgn="auto" hangingPunct="1">
              <a:spcBef>
                <a:spcPts val="0"/>
              </a:spcBef>
              <a:spcAft>
                <a:spcPts val="0"/>
              </a:spcAft>
            </a:pPr>
            <a:r>
              <a:rPr lang="vi-VN" sz="3200" b="1" dirty="0">
                <a:solidFill>
                  <a:srgbClr val="FF0000"/>
                </a:solidFill>
                <a:latin typeface="+mj-lt"/>
              </a:rPr>
              <a:t>Gợi ý:</a:t>
            </a:r>
            <a:endParaRPr lang="en-US" sz="3200" b="1" dirty="0">
              <a:solidFill>
                <a:srgbClr val="FF0000"/>
              </a:solidFill>
              <a:latin typeface="+mj-lt"/>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effectLst/>
                <a:uLnTx/>
                <a:uFillTx/>
                <a:latin typeface="+mj-lt"/>
              </a:rPr>
              <a:t>+ Nêu được nguyên nhân, diễn biến, kết quả</a:t>
            </a:r>
          </a:p>
          <a:p>
            <a:pPr defTabSz="457200" eaLnBrk="1" fontAlgn="auto" hangingPunct="1">
              <a:spcBef>
                <a:spcPts val="0"/>
              </a:spcBef>
              <a:spcAft>
                <a:spcPts val="0"/>
              </a:spcAft>
            </a:pPr>
            <a:r>
              <a:rPr lang="vi-VN" sz="3200" dirty="0">
                <a:latin typeface="+mj-lt"/>
              </a:rPr>
              <a:t>+ Tranh </a:t>
            </a:r>
            <a:r>
              <a:rPr lang="vi-VN" sz="3200" dirty="0" err="1">
                <a:latin typeface="+mj-lt"/>
              </a:rPr>
              <a:t>Poster</a:t>
            </a:r>
            <a:r>
              <a:rPr lang="vi-VN" sz="3200" dirty="0">
                <a:latin typeface="+mj-lt"/>
              </a:rPr>
              <a:t> tự vẽ mô phỏng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prstClr val="black">
                  <a:lumMod val="65000"/>
                  <a:lumOff val="35000"/>
                </a:prstClr>
              </a:solidFill>
              <a:effectLst/>
              <a:uLnTx/>
              <a:uFillTx/>
              <a:latin typeface="+mj-lt"/>
            </a:endParaRPr>
          </a:p>
        </p:txBody>
      </p:sp>
    </p:spTree>
    <p:extLst>
      <p:ext uri="{BB962C8B-B14F-4D97-AF65-F5344CB8AC3E}">
        <p14:creationId xmlns:p14="http://schemas.microsoft.com/office/powerpoint/2010/main" val="4816193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17"/>
                                        </p:tgtEl>
                                        <p:attrNameLst>
                                          <p:attrName>style.visibility</p:attrName>
                                        </p:attrNameLst>
                                      </p:cBhvr>
                                      <p:to>
                                        <p:strVal val="visible"/>
                                      </p:to>
                                    </p:set>
                                    <p:anim calcmode="lin" valueType="num">
                                      <p:cBhvr additive="base">
                                        <p:cTn id="7" dur="500" fill="hold"/>
                                        <p:tgtEl>
                                          <p:spTgt spid="1217"/>
                                        </p:tgtEl>
                                        <p:attrNameLst>
                                          <p:attrName>ppt_x</p:attrName>
                                        </p:attrNameLst>
                                      </p:cBhvr>
                                      <p:tavLst>
                                        <p:tav tm="0">
                                          <p:val>
                                            <p:strVal val="0-#ppt_w/2"/>
                                          </p:val>
                                        </p:tav>
                                        <p:tav tm="100000">
                                          <p:val>
                                            <p:strVal val="#ppt_x"/>
                                          </p:val>
                                        </p:tav>
                                      </p:tavLst>
                                    </p:anim>
                                    <p:anim calcmode="lin" valueType="num">
                                      <p:cBhvr additive="base">
                                        <p:cTn id="8" dur="500" fill="hold"/>
                                        <p:tgtEl>
                                          <p:spTgt spid="1217"/>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171"/>
                                        </p:tgtEl>
                                        <p:attrNameLst>
                                          <p:attrName>style.visibility</p:attrName>
                                        </p:attrNameLst>
                                      </p:cBhvr>
                                      <p:to>
                                        <p:strVal val="visible"/>
                                      </p:to>
                                    </p:set>
                                    <p:anim calcmode="lin" valueType="num">
                                      <p:cBhvr additive="base">
                                        <p:cTn id="11" dur="500"/>
                                        <p:tgtEl>
                                          <p:spTgt spid="1171"/>
                                        </p:tgtEl>
                                        <p:attrNameLst>
                                          <p:attrName>ppt_y</p:attrName>
                                        </p:attrNameLst>
                                      </p:cBhvr>
                                      <p:tavLst>
                                        <p:tav tm="0">
                                          <p:val>
                                            <p:strVal val="#ppt_y+#ppt_h*1.125000"/>
                                          </p:val>
                                        </p:tav>
                                        <p:tav tm="100000">
                                          <p:val>
                                            <p:strVal val="#ppt_y"/>
                                          </p:val>
                                        </p:tav>
                                      </p:tavLst>
                                    </p:anim>
                                    <p:animEffect transition="in" filter="wipe(up)">
                                      <p:cBhvr>
                                        <p:cTn id="12" dur="500"/>
                                        <p:tgtEl>
                                          <p:spTgt spid="1171"/>
                                        </p:tgtEl>
                                      </p:cBhvr>
                                    </p:animEffect>
                                  </p:childTnLst>
                                </p:cTn>
                              </p:par>
                              <p:par>
                                <p:cTn id="13" presetID="2" presetClass="entr" presetSubtype="6" fill="hold" nodeType="with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fill="hold"/>
                                        <p:tgtEl>
                                          <p:spTgt spid="1138"/>
                                        </p:tgtEl>
                                        <p:attrNameLst>
                                          <p:attrName>ppt_x</p:attrName>
                                        </p:attrNameLst>
                                      </p:cBhvr>
                                      <p:tavLst>
                                        <p:tav tm="0">
                                          <p:val>
                                            <p:strVal val="1+#ppt_w/2"/>
                                          </p:val>
                                        </p:tav>
                                        <p:tav tm="100000">
                                          <p:val>
                                            <p:strVal val="#ppt_x"/>
                                          </p:val>
                                        </p:tav>
                                      </p:tavLst>
                                    </p:anim>
                                    <p:anim calcmode="lin" valueType="num">
                                      <p:cBhvr additive="base">
                                        <p:cTn id="16" dur="500" fill="hold"/>
                                        <p:tgtEl>
                                          <p:spTgt spid="1138"/>
                                        </p:tgtEl>
                                        <p:attrNameLst>
                                          <p:attrName>ppt_y</p:attrName>
                                        </p:attrNameLst>
                                      </p:cBhvr>
                                      <p:tavLst>
                                        <p:tav tm="0">
                                          <p:val>
                                            <p:strVal val="1+#ppt_h/2"/>
                                          </p:val>
                                        </p:tav>
                                        <p:tav tm="100000">
                                          <p:val>
                                            <p:strVal val="#ppt_y"/>
                                          </p:val>
                                        </p:tav>
                                      </p:tavLst>
                                    </p:anim>
                                  </p:childTnLst>
                                </p:cTn>
                              </p:par>
                              <p:par>
                                <p:cTn id="17" presetID="12" presetClass="entr" presetSubtype="8" fill="hold" nodeType="withEffect">
                                  <p:stCondLst>
                                    <p:cond delay="0"/>
                                  </p:stCondLst>
                                  <p:childTnLst>
                                    <p:set>
                                      <p:cBhvr>
                                        <p:cTn id="18" dur="1" fill="hold">
                                          <p:stCondLst>
                                            <p:cond delay="0"/>
                                          </p:stCondLst>
                                        </p:cTn>
                                        <p:tgtEl>
                                          <p:spTgt spid="1129"/>
                                        </p:tgtEl>
                                        <p:attrNameLst>
                                          <p:attrName>style.visibility</p:attrName>
                                        </p:attrNameLst>
                                      </p:cBhvr>
                                      <p:to>
                                        <p:strVal val="visible"/>
                                      </p:to>
                                    </p:set>
                                    <p:anim calcmode="lin" valueType="num">
                                      <p:cBhvr additive="base">
                                        <p:cTn id="19" dur="500"/>
                                        <p:tgtEl>
                                          <p:spTgt spid="1129"/>
                                        </p:tgtEl>
                                        <p:attrNameLst>
                                          <p:attrName>ppt_x</p:attrName>
                                        </p:attrNameLst>
                                      </p:cBhvr>
                                      <p:tavLst>
                                        <p:tav tm="0">
                                          <p:val>
                                            <p:strVal val="#ppt_x-#ppt_w*1.125000"/>
                                          </p:val>
                                        </p:tav>
                                        <p:tav tm="100000">
                                          <p:val>
                                            <p:strVal val="#ppt_x"/>
                                          </p:val>
                                        </p:tav>
                                      </p:tavLst>
                                    </p:anim>
                                    <p:animEffect transition="in" filter="wipe(right)">
                                      <p:cBhvr>
                                        <p:cTn id="20" dur="500"/>
                                        <p:tgtEl>
                                          <p:spTgt spid="1129"/>
                                        </p:tgtEl>
                                      </p:cBhvr>
                                    </p:animEffect>
                                  </p:childTnLst>
                                </p:cTn>
                              </p:par>
                              <p:par>
                                <p:cTn id="21" presetID="2" presetClass="entr" presetSubtype="9" fill="hold" nodeType="withEffect">
                                  <p:stCondLst>
                                    <p:cond delay="0"/>
                                  </p:stCondLst>
                                  <p:childTnLst>
                                    <p:set>
                                      <p:cBhvr>
                                        <p:cTn id="22" dur="1" fill="hold">
                                          <p:stCondLst>
                                            <p:cond delay="0"/>
                                          </p:stCondLst>
                                        </p:cTn>
                                        <p:tgtEl>
                                          <p:spTgt spid="1094"/>
                                        </p:tgtEl>
                                        <p:attrNameLst>
                                          <p:attrName>style.visibility</p:attrName>
                                        </p:attrNameLst>
                                      </p:cBhvr>
                                      <p:to>
                                        <p:strVal val="visible"/>
                                      </p:to>
                                    </p:set>
                                    <p:anim calcmode="lin" valueType="num">
                                      <p:cBhvr additive="base">
                                        <p:cTn id="23" dur="500" fill="hold"/>
                                        <p:tgtEl>
                                          <p:spTgt spid="1094"/>
                                        </p:tgtEl>
                                        <p:attrNameLst>
                                          <p:attrName>ppt_x</p:attrName>
                                        </p:attrNameLst>
                                      </p:cBhvr>
                                      <p:tavLst>
                                        <p:tav tm="0">
                                          <p:val>
                                            <p:strVal val="0-#ppt_w/2"/>
                                          </p:val>
                                        </p:tav>
                                        <p:tav tm="100000">
                                          <p:val>
                                            <p:strVal val="#ppt_x"/>
                                          </p:val>
                                        </p:tav>
                                      </p:tavLst>
                                    </p:anim>
                                    <p:anim calcmode="lin" valueType="num">
                                      <p:cBhvr additive="base">
                                        <p:cTn id="24" dur="500" fill="hold"/>
                                        <p:tgtEl>
                                          <p:spTgt spid="1094"/>
                                        </p:tgtEl>
                                        <p:attrNameLst>
                                          <p:attrName>ppt_y</p:attrName>
                                        </p:attrNameLst>
                                      </p:cBhvr>
                                      <p:tavLst>
                                        <p:tav tm="0">
                                          <p:val>
                                            <p:strVal val="0-#ppt_h/2"/>
                                          </p:val>
                                        </p:tav>
                                        <p:tav tm="100000">
                                          <p:val>
                                            <p:strVal val="#ppt_y"/>
                                          </p:val>
                                        </p:tav>
                                      </p:tavLst>
                                    </p:anim>
                                  </p:childTnLst>
                                </p:cTn>
                              </p:par>
                              <p:par>
                                <p:cTn id="25" presetID="12" presetClass="entr" presetSubtype="1" fill="hold" nodeType="withEffect">
                                  <p:stCondLst>
                                    <p:cond delay="0"/>
                                  </p:stCondLst>
                                  <p:childTnLst>
                                    <p:set>
                                      <p:cBhvr>
                                        <p:cTn id="26" dur="1" fill="hold">
                                          <p:stCondLst>
                                            <p:cond delay="0"/>
                                          </p:stCondLst>
                                        </p:cTn>
                                        <p:tgtEl>
                                          <p:spTgt spid="1207"/>
                                        </p:tgtEl>
                                        <p:attrNameLst>
                                          <p:attrName>style.visibility</p:attrName>
                                        </p:attrNameLst>
                                      </p:cBhvr>
                                      <p:to>
                                        <p:strVal val="visible"/>
                                      </p:to>
                                    </p:set>
                                    <p:anim calcmode="lin" valueType="num">
                                      <p:cBhvr additive="base">
                                        <p:cTn id="27" dur="500"/>
                                        <p:tgtEl>
                                          <p:spTgt spid="1207"/>
                                        </p:tgtEl>
                                        <p:attrNameLst>
                                          <p:attrName>ppt_y</p:attrName>
                                        </p:attrNameLst>
                                      </p:cBhvr>
                                      <p:tavLst>
                                        <p:tav tm="0">
                                          <p:val>
                                            <p:strVal val="#ppt_y-#ppt_h*1.125000"/>
                                          </p:val>
                                        </p:tav>
                                        <p:tav tm="100000">
                                          <p:val>
                                            <p:strVal val="#ppt_y"/>
                                          </p:val>
                                        </p:tav>
                                      </p:tavLst>
                                    </p:anim>
                                    <p:animEffect transition="in" filter="wipe(down)">
                                      <p:cBhvr>
                                        <p:cTn id="28" dur="500"/>
                                        <p:tgtEl>
                                          <p:spTgt spid="120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88"/>
                                        </p:tgtEl>
                                        <p:attrNameLst>
                                          <p:attrName>style.visibility</p:attrName>
                                        </p:attrNameLst>
                                      </p:cBhvr>
                                      <p:to>
                                        <p:strVal val="visible"/>
                                      </p:to>
                                    </p:set>
                                    <p:anim calcmode="lin" valueType="num">
                                      <p:cBhvr>
                                        <p:cTn id="32" dur="500" fill="hold"/>
                                        <p:tgtEl>
                                          <p:spTgt spid="1088"/>
                                        </p:tgtEl>
                                        <p:attrNameLst>
                                          <p:attrName>ppt_w</p:attrName>
                                        </p:attrNameLst>
                                      </p:cBhvr>
                                      <p:tavLst>
                                        <p:tav tm="0">
                                          <p:val>
                                            <p:fltVal val="0"/>
                                          </p:val>
                                        </p:tav>
                                        <p:tav tm="100000">
                                          <p:val>
                                            <p:strVal val="#ppt_w"/>
                                          </p:val>
                                        </p:tav>
                                      </p:tavLst>
                                    </p:anim>
                                    <p:anim calcmode="lin" valueType="num">
                                      <p:cBhvr>
                                        <p:cTn id="33" dur="500" fill="hold"/>
                                        <p:tgtEl>
                                          <p:spTgt spid="1088"/>
                                        </p:tgtEl>
                                        <p:attrNameLst>
                                          <p:attrName>ppt_h</p:attrName>
                                        </p:attrNameLst>
                                      </p:cBhvr>
                                      <p:tavLst>
                                        <p:tav tm="0">
                                          <p:val>
                                            <p:fltVal val="0"/>
                                          </p:val>
                                        </p:tav>
                                        <p:tav tm="100000">
                                          <p:val>
                                            <p:strVal val="#ppt_h"/>
                                          </p:val>
                                        </p:tav>
                                      </p:tavLst>
                                    </p:anim>
                                    <p:animEffect transition="in" filter="fade">
                                      <p:cBhvr>
                                        <p:cTn id="34" dur="500"/>
                                        <p:tgtEl>
                                          <p:spTgt spid="108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90"/>
                                        </p:tgtEl>
                                        <p:attrNameLst>
                                          <p:attrName>style.visibility</p:attrName>
                                        </p:attrNameLst>
                                      </p:cBhvr>
                                      <p:to>
                                        <p:strVal val="visible"/>
                                      </p:to>
                                    </p:set>
                                    <p:animEffect transition="in" filter="fade">
                                      <p:cBhvr>
                                        <p:cTn id="38"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p:bldP spid="109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7DA3"/>
        </a:solidFill>
        <a:effectLst/>
      </p:bgPr>
    </p:bg>
    <p:spTree>
      <p:nvGrpSpPr>
        <p:cNvPr id="1" name=""/>
        <p:cNvGrpSpPr/>
        <p:nvPr/>
      </p:nvGrpSpPr>
      <p:grpSpPr>
        <a:xfrm>
          <a:off x="0" y="0"/>
          <a:ext cx="0" cy="0"/>
          <a:chOff x="0" y="0"/>
          <a:chExt cx="0" cy="0"/>
        </a:xfrm>
      </p:grpSpPr>
      <p:grpSp>
        <p:nvGrpSpPr>
          <p:cNvPr id="1094" name="Graphic 1091">
            <a:extLst>
              <a:ext uri="{FF2B5EF4-FFF2-40B4-BE49-F238E27FC236}">
                <a16:creationId xmlns:a16="http://schemas.microsoft.com/office/drawing/2014/main" id="{9578EE9A-7AD5-E070-EDD5-D7C67AC95284}"/>
              </a:ext>
            </a:extLst>
          </p:cNvPr>
          <p:cNvGrpSpPr/>
          <p:nvPr/>
        </p:nvGrpSpPr>
        <p:grpSpPr>
          <a:xfrm flipH="1">
            <a:off x="117779" y="81024"/>
            <a:ext cx="3024014" cy="3879282"/>
            <a:chOff x="2862515" y="254268"/>
            <a:chExt cx="2867322" cy="3678274"/>
          </a:xfrm>
        </p:grpSpPr>
        <p:grpSp>
          <p:nvGrpSpPr>
            <p:cNvPr id="1095" name="Graphic 1091">
              <a:extLst>
                <a:ext uri="{FF2B5EF4-FFF2-40B4-BE49-F238E27FC236}">
                  <a16:creationId xmlns:a16="http://schemas.microsoft.com/office/drawing/2014/main" id="{FD201B2C-9632-979E-23D6-A4AD7F51092D}"/>
                </a:ext>
              </a:extLst>
            </p:cNvPr>
            <p:cNvGrpSpPr/>
            <p:nvPr/>
          </p:nvGrpSpPr>
          <p:grpSpPr>
            <a:xfrm>
              <a:off x="2862515" y="254268"/>
              <a:ext cx="2742853" cy="3678274"/>
              <a:chOff x="2862515" y="254268"/>
              <a:chExt cx="2742853" cy="3678274"/>
            </a:xfrm>
          </p:grpSpPr>
          <p:sp>
            <p:nvSpPr>
              <p:cNvPr id="1096" name="Freeform: Shape 1095">
                <a:extLst>
                  <a:ext uri="{FF2B5EF4-FFF2-40B4-BE49-F238E27FC236}">
                    <a16:creationId xmlns:a16="http://schemas.microsoft.com/office/drawing/2014/main" id="{378FB287-D8D1-8BCF-F890-D2722621FE44}"/>
                  </a:ext>
                </a:extLst>
              </p:cNvPr>
              <p:cNvSpPr/>
              <p:nvPr/>
            </p:nvSpPr>
            <p:spPr>
              <a:xfrm>
                <a:off x="2873189" y="254268"/>
                <a:ext cx="2732179" cy="3671689"/>
              </a:xfrm>
              <a:custGeom>
                <a:avLst/>
                <a:gdLst>
                  <a:gd name="connsiteX0" fmla="*/ 1997088 w 2732179"/>
                  <a:gd name="connsiteY0" fmla="*/ 35 h 3671689"/>
                  <a:gd name="connsiteX1" fmla="*/ 1091576 w 2732179"/>
                  <a:gd name="connsiteY1" fmla="*/ 1578405 h 3671689"/>
                  <a:gd name="connsiteX2" fmla="*/ 837762 w 2732179"/>
                  <a:gd name="connsiteY2" fmla="*/ 1837163 h 3671689"/>
                  <a:gd name="connsiteX3" fmla="*/ 373650 w 2732179"/>
                  <a:gd name="connsiteY3" fmla="*/ 2091082 h 3671689"/>
                  <a:gd name="connsiteX4" fmla="*/ 139934 w 2732179"/>
                  <a:gd name="connsiteY4" fmla="*/ 2369090 h 3671689"/>
                  <a:gd name="connsiteX5" fmla="*/ 14264 w 2732179"/>
                  <a:gd name="connsiteY5" fmla="*/ 2564095 h 3671689"/>
                  <a:gd name="connsiteX6" fmla="*/ 266170 w 2732179"/>
                  <a:gd name="connsiteY6" fmla="*/ 2541101 h 3671689"/>
                  <a:gd name="connsiteX7" fmla="*/ 507656 w 2732179"/>
                  <a:gd name="connsiteY7" fmla="*/ 2321266 h 3671689"/>
                  <a:gd name="connsiteX8" fmla="*/ 522491 w 2732179"/>
                  <a:gd name="connsiteY8" fmla="*/ 2377603 h 3671689"/>
                  <a:gd name="connsiteX9" fmla="*/ 379761 w 2732179"/>
                  <a:gd name="connsiteY9" fmla="*/ 2801131 h 3671689"/>
                  <a:gd name="connsiteX10" fmla="*/ 123828 w 2732179"/>
                  <a:gd name="connsiteY10" fmla="*/ 3423903 h 3671689"/>
                  <a:gd name="connsiteX11" fmla="*/ 349950 w 2732179"/>
                  <a:gd name="connsiteY11" fmla="*/ 3245782 h 3671689"/>
                  <a:gd name="connsiteX12" fmla="*/ 648903 w 2732179"/>
                  <a:gd name="connsiteY12" fmla="*/ 2815012 h 3671689"/>
                  <a:gd name="connsiteX13" fmla="*/ 406110 w 2732179"/>
                  <a:gd name="connsiteY13" fmla="*/ 3359019 h 3671689"/>
                  <a:gd name="connsiteX14" fmla="*/ 359805 w 2732179"/>
                  <a:gd name="connsiteY14" fmla="*/ 3659915 h 3671689"/>
                  <a:gd name="connsiteX15" fmla="*/ 572823 w 2732179"/>
                  <a:gd name="connsiteY15" fmla="*/ 3434429 h 3671689"/>
                  <a:gd name="connsiteX16" fmla="*/ 848994 w 2732179"/>
                  <a:gd name="connsiteY16" fmla="*/ 2933725 h 3671689"/>
                  <a:gd name="connsiteX17" fmla="*/ 675782 w 2732179"/>
                  <a:gd name="connsiteY17" fmla="*/ 3639535 h 3671689"/>
                  <a:gd name="connsiteX18" fmla="*/ 807245 w 2732179"/>
                  <a:gd name="connsiteY18" fmla="*/ 3628762 h 3671689"/>
                  <a:gd name="connsiteX19" fmla="*/ 972687 w 2732179"/>
                  <a:gd name="connsiteY19" fmla="*/ 3150946 h 3671689"/>
                  <a:gd name="connsiteX20" fmla="*/ 1078436 w 2732179"/>
                  <a:gd name="connsiteY20" fmla="*/ 2918502 h 3671689"/>
                  <a:gd name="connsiteX21" fmla="*/ 1063743 w 2732179"/>
                  <a:gd name="connsiteY21" fmla="*/ 3516055 h 3671689"/>
                  <a:gd name="connsiteX22" fmla="*/ 1193228 w 2732179"/>
                  <a:gd name="connsiteY22" fmla="*/ 3464381 h 3671689"/>
                  <a:gd name="connsiteX23" fmla="*/ 1272770 w 2732179"/>
                  <a:gd name="connsiteY23" fmla="*/ 2874881 h 3671689"/>
                  <a:gd name="connsiteX24" fmla="*/ 1404268 w 2732179"/>
                  <a:gd name="connsiteY24" fmla="*/ 2554099 h 3671689"/>
                  <a:gd name="connsiteX25" fmla="*/ 1477417 w 2732179"/>
                  <a:gd name="connsiteY25" fmla="*/ 2159534 h 3671689"/>
                  <a:gd name="connsiteX26" fmla="*/ 1635264 w 2732179"/>
                  <a:gd name="connsiteY26" fmla="*/ 1871671 h 3671689"/>
                  <a:gd name="connsiteX27" fmla="*/ 2732179 w 2732179"/>
                  <a:gd name="connsiteY27" fmla="*/ 0 h 3671689"/>
                  <a:gd name="connsiteX28" fmla="*/ 1997123 w 2732179"/>
                  <a:gd name="connsiteY28" fmla="*/ 0 h 367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2179" h="3671689">
                    <a:moveTo>
                      <a:pt x="1997088" y="35"/>
                    </a:moveTo>
                    <a:cubicBezTo>
                      <a:pt x="1510901" y="848223"/>
                      <a:pt x="1097933" y="1568550"/>
                      <a:pt x="1091576" y="1578405"/>
                    </a:cubicBezTo>
                    <a:cubicBezTo>
                      <a:pt x="1026868" y="1678432"/>
                      <a:pt x="965411" y="1762566"/>
                      <a:pt x="837762" y="1837163"/>
                    </a:cubicBezTo>
                    <a:cubicBezTo>
                      <a:pt x="679491" y="1929632"/>
                      <a:pt x="438887" y="2009916"/>
                      <a:pt x="373650" y="2091082"/>
                    </a:cubicBezTo>
                    <a:cubicBezTo>
                      <a:pt x="308413" y="2172249"/>
                      <a:pt x="191078" y="2291632"/>
                      <a:pt x="139934" y="2369090"/>
                    </a:cubicBezTo>
                    <a:cubicBezTo>
                      <a:pt x="88790" y="2446584"/>
                      <a:pt x="-43344" y="2509596"/>
                      <a:pt x="14264" y="2564095"/>
                    </a:cubicBezTo>
                    <a:cubicBezTo>
                      <a:pt x="71942" y="2618559"/>
                      <a:pt x="189984" y="2630816"/>
                      <a:pt x="266170" y="2541101"/>
                    </a:cubicBezTo>
                    <a:cubicBezTo>
                      <a:pt x="342356" y="2451423"/>
                      <a:pt x="507656" y="2321266"/>
                      <a:pt x="507656" y="2321266"/>
                    </a:cubicBezTo>
                    <a:cubicBezTo>
                      <a:pt x="507656" y="2321266"/>
                      <a:pt x="531215" y="2296259"/>
                      <a:pt x="522491" y="2377603"/>
                    </a:cubicBezTo>
                    <a:cubicBezTo>
                      <a:pt x="513767" y="2458981"/>
                      <a:pt x="482649" y="2619654"/>
                      <a:pt x="379761" y="2801131"/>
                    </a:cubicBezTo>
                    <a:cubicBezTo>
                      <a:pt x="276907" y="2982608"/>
                      <a:pt x="22564" y="3361598"/>
                      <a:pt x="123828" y="3423903"/>
                    </a:cubicBezTo>
                    <a:cubicBezTo>
                      <a:pt x="228977" y="3488610"/>
                      <a:pt x="292872" y="3343620"/>
                      <a:pt x="349950" y="3245782"/>
                    </a:cubicBezTo>
                    <a:cubicBezTo>
                      <a:pt x="407028" y="3147908"/>
                      <a:pt x="671332" y="2735682"/>
                      <a:pt x="648903" y="2815012"/>
                    </a:cubicBezTo>
                    <a:cubicBezTo>
                      <a:pt x="626475" y="2894342"/>
                      <a:pt x="498650" y="3176518"/>
                      <a:pt x="406110" y="3359019"/>
                    </a:cubicBezTo>
                    <a:cubicBezTo>
                      <a:pt x="313570" y="3541556"/>
                      <a:pt x="267971" y="3616294"/>
                      <a:pt x="359805" y="3659915"/>
                    </a:cubicBezTo>
                    <a:cubicBezTo>
                      <a:pt x="451603" y="3703536"/>
                      <a:pt x="511754" y="3569707"/>
                      <a:pt x="572823" y="3434429"/>
                    </a:cubicBezTo>
                    <a:cubicBezTo>
                      <a:pt x="633857" y="3299116"/>
                      <a:pt x="881100" y="2841185"/>
                      <a:pt x="848994" y="2933725"/>
                    </a:cubicBezTo>
                    <a:cubicBezTo>
                      <a:pt x="816852" y="3026264"/>
                      <a:pt x="623119" y="3596903"/>
                      <a:pt x="675782" y="3639535"/>
                    </a:cubicBezTo>
                    <a:cubicBezTo>
                      <a:pt x="728410" y="3682167"/>
                      <a:pt x="789691" y="3686123"/>
                      <a:pt x="807245" y="3628762"/>
                    </a:cubicBezTo>
                    <a:cubicBezTo>
                      <a:pt x="824764" y="3571437"/>
                      <a:pt x="943053" y="3252881"/>
                      <a:pt x="972687" y="3150946"/>
                    </a:cubicBezTo>
                    <a:cubicBezTo>
                      <a:pt x="1002356" y="3048976"/>
                      <a:pt x="1084335" y="2871737"/>
                      <a:pt x="1078436" y="2918502"/>
                    </a:cubicBezTo>
                    <a:cubicBezTo>
                      <a:pt x="1051628" y="3131414"/>
                      <a:pt x="1050215" y="3464628"/>
                      <a:pt x="1063743" y="3516055"/>
                    </a:cubicBezTo>
                    <a:cubicBezTo>
                      <a:pt x="1078542" y="3572391"/>
                      <a:pt x="1180795" y="3572073"/>
                      <a:pt x="1193228" y="3464381"/>
                    </a:cubicBezTo>
                    <a:cubicBezTo>
                      <a:pt x="1208910" y="3328467"/>
                      <a:pt x="1239039" y="2956542"/>
                      <a:pt x="1272770" y="2874881"/>
                    </a:cubicBezTo>
                    <a:cubicBezTo>
                      <a:pt x="1290571" y="2831790"/>
                      <a:pt x="1368771" y="2710287"/>
                      <a:pt x="1404268" y="2554099"/>
                    </a:cubicBezTo>
                    <a:cubicBezTo>
                      <a:pt x="1439730" y="2397912"/>
                      <a:pt x="1447253" y="2221451"/>
                      <a:pt x="1477417" y="2159534"/>
                    </a:cubicBezTo>
                    <a:cubicBezTo>
                      <a:pt x="1497267" y="2118703"/>
                      <a:pt x="1580730" y="1968944"/>
                      <a:pt x="1635264" y="1871671"/>
                    </a:cubicBezTo>
                    <a:cubicBezTo>
                      <a:pt x="1648333" y="1848395"/>
                      <a:pt x="2172914" y="953619"/>
                      <a:pt x="2732179" y="0"/>
                    </a:cubicBezTo>
                    <a:lnTo>
                      <a:pt x="1997123" y="0"/>
                    </a:lnTo>
                    <a:close/>
                  </a:path>
                </a:pathLst>
              </a:custGeom>
              <a:solidFill>
                <a:srgbClr val="CB8C8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7" name="Freeform: Shape 1096">
                <a:extLst>
                  <a:ext uri="{FF2B5EF4-FFF2-40B4-BE49-F238E27FC236}">
                    <a16:creationId xmlns:a16="http://schemas.microsoft.com/office/drawing/2014/main" id="{22531323-7A14-04EB-9051-5B39AA8C8732}"/>
                  </a:ext>
                </a:extLst>
              </p:cNvPr>
              <p:cNvSpPr/>
              <p:nvPr/>
            </p:nvSpPr>
            <p:spPr>
              <a:xfrm>
                <a:off x="2862515" y="2648330"/>
                <a:ext cx="153237" cy="185131"/>
              </a:xfrm>
              <a:custGeom>
                <a:avLst/>
                <a:gdLst>
                  <a:gd name="connsiteX0" fmla="*/ 129381 w 153237"/>
                  <a:gd name="connsiteY0" fmla="*/ 0 h 185131"/>
                  <a:gd name="connsiteX1" fmla="*/ 132983 w 153237"/>
                  <a:gd name="connsiteY1" fmla="*/ 119560 h 185131"/>
                  <a:gd name="connsiteX2" fmla="*/ 31331 w 153237"/>
                  <a:gd name="connsiteY2" fmla="*/ 181300 h 185131"/>
                  <a:gd name="connsiteX3" fmla="*/ 3110 w 153237"/>
                  <a:gd name="connsiteY3" fmla="*/ 123304 h 185131"/>
                  <a:gd name="connsiteX4" fmla="*/ 129381 w 153237"/>
                  <a:gd name="connsiteY4" fmla="*/ 35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7" h="185131">
                    <a:moveTo>
                      <a:pt x="129381" y="0"/>
                    </a:moveTo>
                    <a:cubicBezTo>
                      <a:pt x="156931" y="16071"/>
                      <a:pt x="163783" y="92151"/>
                      <a:pt x="132983" y="119560"/>
                    </a:cubicBezTo>
                    <a:cubicBezTo>
                      <a:pt x="99923" y="148982"/>
                      <a:pt x="59729" y="199420"/>
                      <a:pt x="31331" y="181300"/>
                    </a:cubicBezTo>
                    <a:cubicBezTo>
                      <a:pt x="21088" y="176885"/>
                      <a:pt x="-9817" y="148064"/>
                      <a:pt x="3110" y="123304"/>
                    </a:cubicBezTo>
                    <a:cubicBezTo>
                      <a:pt x="8726" y="110165"/>
                      <a:pt x="129381" y="35"/>
                      <a:pt x="129381" y="3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8" name="Freeform: Shape 1097">
                <a:extLst>
                  <a:ext uri="{FF2B5EF4-FFF2-40B4-BE49-F238E27FC236}">
                    <a16:creationId xmlns:a16="http://schemas.microsoft.com/office/drawing/2014/main" id="{EBE86EDC-E19E-7EA8-791C-BAFDAADBC2EB}"/>
                  </a:ext>
                </a:extLst>
              </p:cNvPr>
              <p:cNvSpPr/>
              <p:nvPr/>
            </p:nvSpPr>
            <p:spPr>
              <a:xfrm>
                <a:off x="2967771" y="3551113"/>
                <a:ext cx="144584" cy="153520"/>
              </a:xfrm>
              <a:custGeom>
                <a:avLst/>
                <a:gdLst>
                  <a:gd name="connsiteX0" fmla="*/ 18474 w 144584"/>
                  <a:gd name="connsiteY0" fmla="*/ 52920 h 153520"/>
                  <a:gd name="connsiteX1" fmla="*/ 110943 w 144584"/>
                  <a:gd name="connsiteY1" fmla="*/ 10429 h 153520"/>
                  <a:gd name="connsiteX2" fmla="*/ 135632 w 144584"/>
                  <a:gd name="connsiteY2" fmla="*/ 89441 h 153520"/>
                  <a:gd name="connsiteX3" fmla="*/ 50509 w 144584"/>
                  <a:gd name="connsiteY3" fmla="*/ 146555 h 153520"/>
                  <a:gd name="connsiteX4" fmla="*/ 1308 w 144584"/>
                  <a:gd name="connsiteY4" fmla="*/ 91102 h 153520"/>
                  <a:gd name="connsiteX5" fmla="*/ 18474 w 144584"/>
                  <a:gd name="connsiteY5" fmla="*/ 52885 h 15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84" h="153520">
                    <a:moveTo>
                      <a:pt x="18474" y="52920"/>
                    </a:moveTo>
                    <a:cubicBezTo>
                      <a:pt x="43269" y="10465"/>
                      <a:pt x="66192" y="-15672"/>
                      <a:pt x="110943" y="10429"/>
                    </a:cubicBezTo>
                    <a:cubicBezTo>
                      <a:pt x="155729" y="36531"/>
                      <a:pt x="146511" y="66660"/>
                      <a:pt x="135632" y="89441"/>
                    </a:cubicBezTo>
                    <a:cubicBezTo>
                      <a:pt x="114969" y="132815"/>
                      <a:pt x="100241" y="169266"/>
                      <a:pt x="50509" y="146555"/>
                    </a:cubicBezTo>
                    <a:cubicBezTo>
                      <a:pt x="18544" y="131932"/>
                      <a:pt x="-6039" y="112471"/>
                      <a:pt x="1308" y="91102"/>
                    </a:cubicBezTo>
                    <a:cubicBezTo>
                      <a:pt x="6041" y="77291"/>
                      <a:pt x="18474" y="52885"/>
                      <a:pt x="18474" y="5288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9" name="Freeform: Shape 1098">
                <a:extLst>
                  <a:ext uri="{FF2B5EF4-FFF2-40B4-BE49-F238E27FC236}">
                    <a16:creationId xmlns:a16="http://schemas.microsoft.com/office/drawing/2014/main" id="{FBA4F288-0C17-F3FF-4476-F34ADC5EB1CF}"/>
                  </a:ext>
                </a:extLst>
              </p:cNvPr>
              <p:cNvSpPr/>
              <p:nvPr/>
            </p:nvSpPr>
            <p:spPr>
              <a:xfrm>
                <a:off x="3193444" y="3778889"/>
                <a:ext cx="144513" cy="153509"/>
              </a:xfrm>
              <a:custGeom>
                <a:avLst/>
                <a:gdLst>
                  <a:gd name="connsiteX0" fmla="*/ 18428 w 144513"/>
                  <a:gd name="connsiteY0" fmla="*/ 52891 h 153509"/>
                  <a:gd name="connsiteX1" fmla="*/ 110898 w 144513"/>
                  <a:gd name="connsiteY1" fmla="*/ 10436 h 153509"/>
                  <a:gd name="connsiteX2" fmla="*/ 135587 w 144513"/>
                  <a:gd name="connsiteY2" fmla="*/ 89448 h 153509"/>
                  <a:gd name="connsiteX3" fmla="*/ 50500 w 144513"/>
                  <a:gd name="connsiteY3" fmla="*/ 146526 h 153509"/>
                  <a:gd name="connsiteX4" fmla="*/ 1298 w 144513"/>
                  <a:gd name="connsiteY4" fmla="*/ 91108 h 153509"/>
                  <a:gd name="connsiteX5" fmla="*/ 18464 w 144513"/>
                  <a:gd name="connsiteY5" fmla="*/ 52891 h 1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13" h="153509">
                    <a:moveTo>
                      <a:pt x="18428" y="52891"/>
                    </a:moveTo>
                    <a:cubicBezTo>
                      <a:pt x="43223" y="10436"/>
                      <a:pt x="66111" y="-15666"/>
                      <a:pt x="110898" y="10436"/>
                    </a:cubicBezTo>
                    <a:cubicBezTo>
                      <a:pt x="155649" y="36538"/>
                      <a:pt x="146430" y="66631"/>
                      <a:pt x="135587" y="89448"/>
                    </a:cubicBezTo>
                    <a:cubicBezTo>
                      <a:pt x="114924" y="132822"/>
                      <a:pt x="100196" y="169273"/>
                      <a:pt x="50500" y="146526"/>
                    </a:cubicBezTo>
                    <a:cubicBezTo>
                      <a:pt x="18534" y="131903"/>
                      <a:pt x="-6013" y="112442"/>
                      <a:pt x="1298" y="91108"/>
                    </a:cubicBezTo>
                    <a:cubicBezTo>
                      <a:pt x="6031" y="77263"/>
                      <a:pt x="18464" y="52891"/>
                      <a:pt x="18464" y="52891"/>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Freeform: Shape 1099">
                <a:extLst>
                  <a:ext uri="{FF2B5EF4-FFF2-40B4-BE49-F238E27FC236}">
                    <a16:creationId xmlns:a16="http://schemas.microsoft.com/office/drawing/2014/main" id="{E81782DD-C5E1-DAC8-9F8C-24C63A00C4B1}"/>
                  </a:ext>
                </a:extLst>
              </p:cNvPr>
              <p:cNvSpPr/>
              <p:nvPr/>
            </p:nvSpPr>
            <p:spPr>
              <a:xfrm>
                <a:off x="3556352" y="3792297"/>
                <a:ext cx="124323" cy="140245"/>
              </a:xfrm>
              <a:custGeom>
                <a:avLst/>
                <a:gdLst>
                  <a:gd name="connsiteX0" fmla="*/ 8902 w 124323"/>
                  <a:gd name="connsiteY0" fmla="*/ 59157 h 140245"/>
                  <a:gd name="connsiteX1" fmla="*/ 84806 w 124323"/>
                  <a:gd name="connsiteY1" fmla="*/ 4410 h 140245"/>
                  <a:gd name="connsiteX2" fmla="*/ 121116 w 124323"/>
                  <a:gd name="connsiteY2" fmla="*/ 71343 h 140245"/>
                  <a:gd name="connsiteX3" fmla="*/ 54466 w 124323"/>
                  <a:gd name="connsiteY3" fmla="*/ 137993 h 140245"/>
                  <a:gd name="connsiteX4" fmla="*/ 213 w 124323"/>
                  <a:gd name="connsiteY4" fmla="*/ 96703 h 140245"/>
                  <a:gd name="connsiteX5" fmla="*/ 8902 w 124323"/>
                  <a:gd name="connsiteY5" fmla="*/ 59192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23" h="140245">
                    <a:moveTo>
                      <a:pt x="8902" y="59157"/>
                    </a:moveTo>
                    <a:cubicBezTo>
                      <a:pt x="23702" y="16419"/>
                      <a:pt x="39772" y="-11201"/>
                      <a:pt x="84806" y="4410"/>
                    </a:cubicBezTo>
                    <a:cubicBezTo>
                      <a:pt x="129840" y="20022"/>
                      <a:pt x="126873" y="48808"/>
                      <a:pt x="121116" y="71343"/>
                    </a:cubicBezTo>
                    <a:cubicBezTo>
                      <a:pt x="110131" y="114151"/>
                      <a:pt x="103349" y="149684"/>
                      <a:pt x="54466" y="137993"/>
                    </a:cubicBezTo>
                    <a:cubicBezTo>
                      <a:pt x="22995" y="130469"/>
                      <a:pt x="-2612" y="117295"/>
                      <a:pt x="213" y="96703"/>
                    </a:cubicBezTo>
                    <a:cubicBezTo>
                      <a:pt x="2050" y="83387"/>
                      <a:pt x="8902" y="59192"/>
                      <a:pt x="8902" y="59192"/>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Freeform: Shape 1100">
                <a:extLst>
                  <a:ext uri="{FF2B5EF4-FFF2-40B4-BE49-F238E27FC236}">
                    <a16:creationId xmlns:a16="http://schemas.microsoft.com/office/drawing/2014/main" id="{9BCA6837-D683-22F5-9839-83494580EB43}"/>
                  </a:ext>
                </a:extLst>
              </p:cNvPr>
              <p:cNvSpPr/>
              <p:nvPr/>
            </p:nvSpPr>
            <p:spPr>
              <a:xfrm>
                <a:off x="3954900" y="3698902"/>
                <a:ext cx="92307" cy="113345"/>
              </a:xfrm>
              <a:custGeom>
                <a:avLst/>
                <a:gdLst>
                  <a:gd name="connsiteX0" fmla="*/ 10 w 92307"/>
                  <a:gd name="connsiteY0" fmla="*/ 60436 h 113345"/>
                  <a:gd name="connsiteX1" fmla="*/ 48470 w 92307"/>
                  <a:gd name="connsiteY1" fmla="*/ 179 h 113345"/>
                  <a:gd name="connsiteX2" fmla="*/ 92056 w 92307"/>
                  <a:gd name="connsiteY2" fmla="*/ 45566 h 113345"/>
                  <a:gd name="connsiteX3" fmla="*/ 53521 w 92307"/>
                  <a:gd name="connsiteY3" fmla="*/ 113240 h 113345"/>
                  <a:gd name="connsiteX4" fmla="*/ 1282 w 92307"/>
                  <a:gd name="connsiteY4" fmla="*/ 92224 h 113345"/>
                  <a:gd name="connsiteX5" fmla="*/ 10 w 92307"/>
                  <a:gd name="connsiteY5" fmla="*/ 60436 h 1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07" h="113345">
                    <a:moveTo>
                      <a:pt x="10" y="60436"/>
                    </a:moveTo>
                    <a:cubicBezTo>
                      <a:pt x="2448" y="23137"/>
                      <a:pt x="9194" y="-2399"/>
                      <a:pt x="48470" y="179"/>
                    </a:cubicBezTo>
                    <a:cubicBezTo>
                      <a:pt x="87782" y="2757"/>
                      <a:pt x="91738" y="26352"/>
                      <a:pt x="92056" y="45566"/>
                    </a:cubicBezTo>
                    <a:cubicBezTo>
                      <a:pt x="92691" y="82052"/>
                      <a:pt x="95058" y="111863"/>
                      <a:pt x="53521" y="113240"/>
                    </a:cubicBezTo>
                    <a:cubicBezTo>
                      <a:pt x="26783" y="114158"/>
                      <a:pt x="3507" y="109249"/>
                      <a:pt x="1282" y="92224"/>
                    </a:cubicBezTo>
                    <a:cubicBezTo>
                      <a:pt x="-201" y="81204"/>
                      <a:pt x="10" y="60436"/>
                      <a:pt x="10" y="60436"/>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02" name="Graphic 1091">
              <a:extLst>
                <a:ext uri="{FF2B5EF4-FFF2-40B4-BE49-F238E27FC236}">
                  <a16:creationId xmlns:a16="http://schemas.microsoft.com/office/drawing/2014/main" id="{2536EC0C-73D5-747E-8A7B-693242029C9B}"/>
                </a:ext>
              </a:extLst>
            </p:cNvPr>
            <p:cNvGrpSpPr/>
            <p:nvPr/>
          </p:nvGrpSpPr>
          <p:grpSpPr>
            <a:xfrm>
              <a:off x="3828218" y="1915069"/>
              <a:ext cx="608051" cy="434922"/>
              <a:chOff x="3828218" y="1915069"/>
              <a:chExt cx="608051" cy="434922"/>
            </a:xfrm>
            <a:solidFill>
              <a:srgbClr val="806B98"/>
            </a:solidFill>
          </p:grpSpPr>
          <p:sp>
            <p:nvSpPr>
              <p:cNvPr id="1103" name="Freeform: Shape 1102">
                <a:extLst>
                  <a:ext uri="{FF2B5EF4-FFF2-40B4-BE49-F238E27FC236}">
                    <a16:creationId xmlns:a16="http://schemas.microsoft.com/office/drawing/2014/main" id="{05748406-8953-6CD2-D2E4-84858C146E54}"/>
                  </a:ext>
                </a:extLst>
              </p:cNvPr>
              <p:cNvSpPr/>
              <p:nvPr/>
            </p:nvSpPr>
            <p:spPr>
              <a:xfrm>
                <a:off x="3828218" y="1915069"/>
                <a:ext cx="66616" cy="64774"/>
              </a:xfrm>
              <a:custGeom>
                <a:avLst/>
                <a:gdLst>
                  <a:gd name="connsiteX0" fmla="*/ 65447 w 66616"/>
                  <a:gd name="connsiteY0" fmla="*/ 40520 h 64774"/>
                  <a:gd name="connsiteX1" fmla="*/ 61844 w 66616"/>
                  <a:gd name="connsiteY1" fmla="*/ 15831 h 64774"/>
                  <a:gd name="connsiteX2" fmla="*/ 40051 w 66616"/>
                  <a:gd name="connsiteY2" fmla="*/ 819 h 64774"/>
                  <a:gd name="connsiteX3" fmla="*/ 13914 w 66616"/>
                  <a:gd name="connsiteY3" fmla="*/ 5411 h 64774"/>
                  <a:gd name="connsiteX4" fmla="*/ 386 w 66616"/>
                  <a:gd name="connsiteY4" fmla="*/ 26144 h 64774"/>
                  <a:gd name="connsiteX5" fmla="*/ 6073 w 66616"/>
                  <a:gd name="connsiteY5" fmla="*/ 50409 h 64774"/>
                  <a:gd name="connsiteX6" fmla="*/ 26170 w 66616"/>
                  <a:gd name="connsiteY6" fmla="*/ 63902 h 64774"/>
                  <a:gd name="connsiteX7" fmla="*/ 50188 w 66616"/>
                  <a:gd name="connsiteY7" fmla="*/ 59981 h 64774"/>
                  <a:gd name="connsiteX8" fmla="*/ 65412 w 66616"/>
                  <a:gd name="connsiteY8" fmla="*/ 40520 h 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6" h="64774">
                    <a:moveTo>
                      <a:pt x="65447" y="40520"/>
                    </a:moveTo>
                    <a:cubicBezTo>
                      <a:pt x="67849" y="32007"/>
                      <a:pt x="66506" y="22895"/>
                      <a:pt x="61844" y="15831"/>
                    </a:cubicBezTo>
                    <a:cubicBezTo>
                      <a:pt x="57252" y="8696"/>
                      <a:pt x="49517" y="3115"/>
                      <a:pt x="40051" y="819"/>
                    </a:cubicBezTo>
                    <a:cubicBezTo>
                      <a:pt x="30550" y="-1300"/>
                      <a:pt x="21049" y="855"/>
                      <a:pt x="13914" y="5411"/>
                    </a:cubicBezTo>
                    <a:cubicBezTo>
                      <a:pt x="6709" y="10038"/>
                      <a:pt x="1764" y="17314"/>
                      <a:pt x="386" y="26144"/>
                    </a:cubicBezTo>
                    <a:cubicBezTo>
                      <a:pt x="-991" y="34974"/>
                      <a:pt x="1411" y="43593"/>
                      <a:pt x="6073" y="50409"/>
                    </a:cubicBezTo>
                    <a:cubicBezTo>
                      <a:pt x="10735" y="57297"/>
                      <a:pt x="17729" y="62030"/>
                      <a:pt x="26170" y="63902"/>
                    </a:cubicBezTo>
                    <a:cubicBezTo>
                      <a:pt x="34612" y="65950"/>
                      <a:pt x="43054" y="64290"/>
                      <a:pt x="50188" y="59981"/>
                    </a:cubicBezTo>
                    <a:cubicBezTo>
                      <a:pt x="57323" y="55601"/>
                      <a:pt x="62974" y="49173"/>
                      <a:pt x="65412" y="4052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4" name="Freeform: Shape 1103">
                <a:extLst>
                  <a:ext uri="{FF2B5EF4-FFF2-40B4-BE49-F238E27FC236}">
                    <a16:creationId xmlns:a16="http://schemas.microsoft.com/office/drawing/2014/main" id="{E41C0EA1-E784-884E-AE81-2135BFAFF22A}"/>
                  </a:ext>
                </a:extLst>
              </p:cNvPr>
              <p:cNvSpPr/>
              <p:nvPr/>
            </p:nvSpPr>
            <p:spPr>
              <a:xfrm>
                <a:off x="3892466" y="1932947"/>
                <a:ext cx="66456" cy="64891"/>
              </a:xfrm>
              <a:custGeom>
                <a:avLst/>
                <a:gdLst>
                  <a:gd name="connsiteX0" fmla="*/ 64281 w 66456"/>
                  <a:gd name="connsiteY0" fmla="*/ 44046 h 64891"/>
                  <a:gd name="connsiteX1" fmla="*/ 63327 w 66456"/>
                  <a:gd name="connsiteY1" fmla="*/ 19074 h 64891"/>
                  <a:gd name="connsiteX2" fmla="*/ 43407 w 66456"/>
                  <a:gd name="connsiteY2" fmla="*/ 1979 h 64891"/>
                  <a:gd name="connsiteX3" fmla="*/ 17093 w 66456"/>
                  <a:gd name="connsiteY3" fmla="*/ 3568 h 64891"/>
                  <a:gd name="connsiteX4" fmla="*/ 1199 w 66456"/>
                  <a:gd name="connsiteY4" fmla="*/ 22641 h 64891"/>
                  <a:gd name="connsiteX5" fmla="*/ 4024 w 66456"/>
                  <a:gd name="connsiteY5" fmla="*/ 47295 h 64891"/>
                  <a:gd name="connsiteX6" fmla="*/ 22603 w 66456"/>
                  <a:gd name="connsiteY6" fmla="*/ 63119 h 64891"/>
                  <a:gd name="connsiteX7" fmla="*/ 47080 w 66456"/>
                  <a:gd name="connsiteY7" fmla="*/ 61777 h 64891"/>
                  <a:gd name="connsiteX8" fmla="*/ 64246 w 66456"/>
                  <a:gd name="connsiteY8" fmla="*/ 44081 h 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56" h="64891">
                    <a:moveTo>
                      <a:pt x="64281" y="44046"/>
                    </a:moveTo>
                    <a:cubicBezTo>
                      <a:pt x="67566" y="35745"/>
                      <a:pt x="67036" y="26845"/>
                      <a:pt x="63327" y="19074"/>
                    </a:cubicBezTo>
                    <a:cubicBezTo>
                      <a:pt x="59584" y="11409"/>
                      <a:pt x="52484" y="5193"/>
                      <a:pt x="43407" y="1979"/>
                    </a:cubicBezTo>
                    <a:cubicBezTo>
                      <a:pt x="34365" y="-1377"/>
                      <a:pt x="24722" y="-211"/>
                      <a:pt x="17093" y="3568"/>
                    </a:cubicBezTo>
                    <a:cubicBezTo>
                      <a:pt x="9428" y="7383"/>
                      <a:pt x="3601" y="14058"/>
                      <a:pt x="1199" y="22641"/>
                    </a:cubicBezTo>
                    <a:cubicBezTo>
                      <a:pt x="-1203" y="31224"/>
                      <a:pt x="139" y="40054"/>
                      <a:pt x="4024" y="47295"/>
                    </a:cubicBezTo>
                    <a:cubicBezTo>
                      <a:pt x="7910" y="54607"/>
                      <a:pt x="14409" y="60046"/>
                      <a:pt x="22603" y="63119"/>
                    </a:cubicBezTo>
                    <a:cubicBezTo>
                      <a:pt x="30833" y="66050"/>
                      <a:pt x="39557" y="65167"/>
                      <a:pt x="47080" y="61777"/>
                    </a:cubicBezTo>
                    <a:cubicBezTo>
                      <a:pt x="54568" y="58492"/>
                      <a:pt x="60961" y="52346"/>
                      <a:pt x="64246" y="440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5" name="Freeform: Shape 1104">
                <a:extLst>
                  <a:ext uri="{FF2B5EF4-FFF2-40B4-BE49-F238E27FC236}">
                    <a16:creationId xmlns:a16="http://schemas.microsoft.com/office/drawing/2014/main" id="{99046119-1710-2A34-B9FB-C2FC328BD849}"/>
                  </a:ext>
                </a:extLst>
              </p:cNvPr>
              <p:cNvSpPr/>
              <p:nvPr/>
            </p:nvSpPr>
            <p:spPr>
              <a:xfrm>
                <a:off x="3954506" y="1957268"/>
                <a:ext cx="66292" cy="64928"/>
              </a:xfrm>
              <a:custGeom>
                <a:avLst/>
                <a:gdLst>
                  <a:gd name="connsiteX0" fmla="*/ 63028 w 66292"/>
                  <a:gd name="connsiteY0" fmla="*/ 46956 h 64928"/>
                  <a:gd name="connsiteX1" fmla="*/ 46144 w 66292"/>
                  <a:gd name="connsiteY1" fmla="*/ 3229 h 64928"/>
                  <a:gd name="connsiteX2" fmla="*/ 32829 w 66292"/>
                  <a:gd name="connsiteY2" fmla="*/ 15 h 64928"/>
                  <a:gd name="connsiteX3" fmla="*/ 19972 w 66292"/>
                  <a:gd name="connsiteY3" fmla="*/ 2240 h 64928"/>
                  <a:gd name="connsiteX4" fmla="*/ 2241 w 66292"/>
                  <a:gd name="connsiteY4" fmla="*/ 19724 h 64928"/>
                  <a:gd name="connsiteX5" fmla="*/ 2629 w 66292"/>
                  <a:gd name="connsiteY5" fmla="*/ 44449 h 64928"/>
                  <a:gd name="connsiteX6" fmla="*/ 9411 w 66292"/>
                  <a:gd name="connsiteY6" fmla="*/ 54656 h 64928"/>
                  <a:gd name="connsiteX7" fmla="*/ 19760 w 66292"/>
                  <a:gd name="connsiteY7" fmla="*/ 62109 h 64928"/>
                  <a:gd name="connsiteX8" fmla="*/ 63063 w 66292"/>
                  <a:gd name="connsiteY8" fmla="*/ 46921 h 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92" h="64928">
                    <a:moveTo>
                      <a:pt x="63028" y="46956"/>
                    </a:moveTo>
                    <a:cubicBezTo>
                      <a:pt x="71045" y="31168"/>
                      <a:pt x="63875" y="10929"/>
                      <a:pt x="46144" y="3229"/>
                    </a:cubicBezTo>
                    <a:cubicBezTo>
                      <a:pt x="41764" y="1252"/>
                      <a:pt x="37244" y="227"/>
                      <a:pt x="32829" y="15"/>
                    </a:cubicBezTo>
                    <a:cubicBezTo>
                      <a:pt x="28378" y="-126"/>
                      <a:pt x="23963" y="722"/>
                      <a:pt x="19972" y="2240"/>
                    </a:cubicBezTo>
                    <a:cubicBezTo>
                      <a:pt x="11990" y="5313"/>
                      <a:pt x="5526" y="11424"/>
                      <a:pt x="2241" y="19724"/>
                    </a:cubicBezTo>
                    <a:cubicBezTo>
                      <a:pt x="-1044" y="27989"/>
                      <a:pt x="-549" y="36890"/>
                      <a:pt x="2629" y="44449"/>
                    </a:cubicBezTo>
                    <a:cubicBezTo>
                      <a:pt x="4219" y="48263"/>
                      <a:pt x="6515" y="51654"/>
                      <a:pt x="9411" y="54656"/>
                    </a:cubicBezTo>
                    <a:cubicBezTo>
                      <a:pt x="12272" y="57729"/>
                      <a:pt x="15733" y="60272"/>
                      <a:pt x="19760" y="62109"/>
                    </a:cubicBezTo>
                    <a:cubicBezTo>
                      <a:pt x="35831" y="69032"/>
                      <a:pt x="54974" y="62921"/>
                      <a:pt x="63063" y="4692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Freeform: Shape 1105">
                <a:extLst>
                  <a:ext uri="{FF2B5EF4-FFF2-40B4-BE49-F238E27FC236}">
                    <a16:creationId xmlns:a16="http://schemas.microsoft.com/office/drawing/2014/main" id="{6A242922-4DED-1818-3A14-48C9D556CC16}"/>
                  </a:ext>
                </a:extLst>
              </p:cNvPr>
              <p:cNvSpPr/>
              <p:nvPr/>
            </p:nvSpPr>
            <p:spPr>
              <a:xfrm>
                <a:off x="4014177" y="1986951"/>
                <a:ext cx="66148" cy="65098"/>
              </a:xfrm>
              <a:custGeom>
                <a:avLst/>
                <a:gdLst>
                  <a:gd name="connsiteX0" fmla="*/ 61812 w 66148"/>
                  <a:gd name="connsiteY0" fmla="*/ 49238 h 65098"/>
                  <a:gd name="connsiteX1" fmla="*/ 64850 w 66148"/>
                  <a:gd name="connsiteY1" fmla="*/ 24585 h 65098"/>
                  <a:gd name="connsiteX2" fmla="*/ 48390 w 66148"/>
                  <a:gd name="connsiteY2" fmla="*/ 4416 h 65098"/>
                  <a:gd name="connsiteX3" fmla="*/ 22536 w 66148"/>
                  <a:gd name="connsiteY3" fmla="*/ 1308 h 65098"/>
                  <a:gd name="connsiteX4" fmla="*/ 3356 w 66148"/>
                  <a:gd name="connsiteY4" fmla="*/ 17273 h 65098"/>
                  <a:gd name="connsiteX5" fmla="*/ 1661 w 66148"/>
                  <a:gd name="connsiteY5" fmla="*/ 41927 h 65098"/>
                  <a:gd name="connsiteX6" fmla="*/ 17379 w 66148"/>
                  <a:gd name="connsiteY6" fmla="*/ 61035 h 65098"/>
                  <a:gd name="connsiteX7" fmla="*/ 41927 w 66148"/>
                  <a:gd name="connsiteY7" fmla="*/ 64073 h 65098"/>
                  <a:gd name="connsiteX8" fmla="*/ 61812 w 66148"/>
                  <a:gd name="connsiteY8" fmla="*/ 49274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48" h="65098">
                    <a:moveTo>
                      <a:pt x="61812" y="49238"/>
                    </a:moveTo>
                    <a:cubicBezTo>
                      <a:pt x="66368" y="41574"/>
                      <a:pt x="67251" y="32744"/>
                      <a:pt x="64850" y="24585"/>
                    </a:cubicBezTo>
                    <a:cubicBezTo>
                      <a:pt x="62483" y="16390"/>
                      <a:pt x="56832" y="8867"/>
                      <a:pt x="48390" y="4416"/>
                    </a:cubicBezTo>
                    <a:cubicBezTo>
                      <a:pt x="39984" y="-69"/>
                      <a:pt x="30765" y="-1199"/>
                      <a:pt x="22536" y="1308"/>
                    </a:cubicBezTo>
                    <a:cubicBezTo>
                      <a:pt x="14306" y="3745"/>
                      <a:pt x="7348" y="9291"/>
                      <a:pt x="3356" y="17273"/>
                    </a:cubicBezTo>
                    <a:cubicBezTo>
                      <a:pt x="-599" y="25256"/>
                      <a:pt x="-917" y="34121"/>
                      <a:pt x="1661" y="41927"/>
                    </a:cubicBezTo>
                    <a:cubicBezTo>
                      <a:pt x="4275" y="49662"/>
                      <a:pt x="9538" y="56867"/>
                      <a:pt x="17379" y="61035"/>
                    </a:cubicBezTo>
                    <a:cubicBezTo>
                      <a:pt x="25220" y="65168"/>
                      <a:pt x="33909" y="66086"/>
                      <a:pt x="41927" y="64073"/>
                    </a:cubicBezTo>
                    <a:cubicBezTo>
                      <a:pt x="49944" y="61989"/>
                      <a:pt x="57256" y="56938"/>
                      <a:pt x="61812" y="4927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Freeform: Shape 1106">
                <a:extLst>
                  <a:ext uri="{FF2B5EF4-FFF2-40B4-BE49-F238E27FC236}">
                    <a16:creationId xmlns:a16="http://schemas.microsoft.com/office/drawing/2014/main" id="{DF96DB44-9A31-9000-4A91-BA8E78562CC7}"/>
                  </a:ext>
                </a:extLst>
              </p:cNvPr>
              <p:cNvSpPr/>
              <p:nvPr/>
            </p:nvSpPr>
            <p:spPr>
              <a:xfrm>
                <a:off x="4071518" y="2021002"/>
                <a:ext cx="66021" cy="65181"/>
              </a:xfrm>
              <a:custGeom>
                <a:avLst/>
                <a:gdLst>
                  <a:gd name="connsiteX0" fmla="*/ 60631 w 66021"/>
                  <a:gd name="connsiteY0" fmla="*/ 51073 h 65181"/>
                  <a:gd name="connsiteX1" fmla="*/ 50247 w 66021"/>
                  <a:gd name="connsiteY1" fmla="*/ 5510 h 65181"/>
                  <a:gd name="connsiteX2" fmla="*/ 24745 w 66021"/>
                  <a:gd name="connsiteY2" fmla="*/ 671 h 65181"/>
                  <a:gd name="connsiteX3" fmla="*/ 4471 w 66021"/>
                  <a:gd name="connsiteY3" fmla="*/ 15188 h 65181"/>
                  <a:gd name="connsiteX4" fmla="*/ 1010 w 66021"/>
                  <a:gd name="connsiteY4" fmla="*/ 39665 h 65181"/>
                  <a:gd name="connsiteX5" fmla="*/ 15421 w 66021"/>
                  <a:gd name="connsiteY5" fmla="*/ 59868 h 65181"/>
                  <a:gd name="connsiteX6" fmla="*/ 60631 w 66021"/>
                  <a:gd name="connsiteY6" fmla="*/ 51073 h 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1" h="65181">
                    <a:moveTo>
                      <a:pt x="60631" y="51073"/>
                    </a:moveTo>
                    <a:cubicBezTo>
                      <a:pt x="70733" y="36486"/>
                      <a:pt x="66282" y="15859"/>
                      <a:pt x="50247" y="5510"/>
                    </a:cubicBezTo>
                    <a:cubicBezTo>
                      <a:pt x="42194" y="459"/>
                      <a:pt x="33010" y="-1024"/>
                      <a:pt x="24745" y="671"/>
                    </a:cubicBezTo>
                    <a:cubicBezTo>
                      <a:pt x="16445" y="2437"/>
                      <a:pt x="9028" y="7558"/>
                      <a:pt x="4471" y="15188"/>
                    </a:cubicBezTo>
                    <a:cubicBezTo>
                      <a:pt x="-85" y="22888"/>
                      <a:pt x="-1003" y="31612"/>
                      <a:pt x="1010" y="39665"/>
                    </a:cubicBezTo>
                    <a:cubicBezTo>
                      <a:pt x="2953" y="47788"/>
                      <a:pt x="7897" y="55135"/>
                      <a:pt x="15421" y="59868"/>
                    </a:cubicBezTo>
                    <a:cubicBezTo>
                      <a:pt x="30326" y="69475"/>
                      <a:pt x="50459" y="65767"/>
                      <a:pt x="60631" y="51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8" name="Freeform: Shape 1107">
                <a:extLst>
                  <a:ext uri="{FF2B5EF4-FFF2-40B4-BE49-F238E27FC236}">
                    <a16:creationId xmlns:a16="http://schemas.microsoft.com/office/drawing/2014/main" id="{898EEDB7-2180-CCDA-80D5-22D0447D9E9B}"/>
                  </a:ext>
                </a:extLst>
              </p:cNvPr>
              <p:cNvSpPr/>
              <p:nvPr/>
            </p:nvSpPr>
            <p:spPr>
              <a:xfrm>
                <a:off x="4126592" y="2058578"/>
                <a:ext cx="65914" cy="65272"/>
              </a:xfrm>
              <a:custGeom>
                <a:avLst/>
                <a:gdLst>
                  <a:gd name="connsiteX0" fmla="*/ 59456 w 65914"/>
                  <a:gd name="connsiteY0" fmla="*/ 52703 h 65272"/>
                  <a:gd name="connsiteX1" fmla="*/ 51792 w 65914"/>
                  <a:gd name="connsiteY1" fmla="*/ 6609 h 65272"/>
                  <a:gd name="connsiteX2" fmla="*/ 5592 w 65914"/>
                  <a:gd name="connsiteY2" fmla="*/ 13497 h 65272"/>
                  <a:gd name="connsiteX3" fmla="*/ 13822 w 65914"/>
                  <a:gd name="connsiteY3" fmla="*/ 58813 h 65272"/>
                  <a:gd name="connsiteX4" fmla="*/ 59456 w 65914"/>
                  <a:gd name="connsiteY4" fmla="*/ 52703 h 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4" h="65272">
                    <a:moveTo>
                      <a:pt x="59456" y="52703"/>
                    </a:moveTo>
                    <a:cubicBezTo>
                      <a:pt x="70476" y="38539"/>
                      <a:pt x="67050" y="17877"/>
                      <a:pt x="51792" y="6609"/>
                    </a:cubicBezTo>
                    <a:cubicBezTo>
                      <a:pt x="36321" y="-4411"/>
                      <a:pt x="15623" y="-1338"/>
                      <a:pt x="5592" y="13497"/>
                    </a:cubicBezTo>
                    <a:cubicBezTo>
                      <a:pt x="-4368" y="28190"/>
                      <a:pt x="-659" y="48500"/>
                      <a:pt x="13822" y="58813"/>
                    </a:cubicBezTo>
                    <a:cubicBezTo>
                      <a:pt x="28162" y="69409"/>
                      <a:pt x="48577" y="66690"/>
                      <a:pt x="59456" y="5270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9" name="Freeform: Shape 1108">
                <a:extLst>
                  <a:ext uri="{FF2B5EF4-FFF2-40B4-BE49-F238E27FC236}">
                    <a16:creationId xmlns:a16="http://schemas.microsoft.com/office/drawing/2014/main" id="{B2A4339E-3617-06D2-AEC9-5A6F0C9AFF52}"/>
                  </a:ext>
                </a:extLst>
              </p:cNvPr>
              <p:cNvSpPr/>
              <p:nvPr/>
            </p:nvSpPr>
            <p:spPr>
              <a:xfrm>
                <a:off x="4179473" y="2099107"/>
                <a:ext cx="65803" cy="65361"/>
              </a:xfrm>
              <a:custGeom>
                <a:avLst/>
                <a:gdLst>
                  <a:gd name="connsiteX0" fmla="*/ 58390 w 65803"/>
                  <a:gd name="connsiteY0" fmla="*/ 54100 h 65361"/>
                  <a:gd name="connsiteX1" fmla="*/ 53057 w 65803"/>
                  <a:gd name="connsiteY1" fmla="*/ 7724 h 65361"/>
                  <a:gd name="connsiteX2" fmla="*/ 28367 w 65803"/>
                  <a:gd name="connsiteY2" fmla="*/ 165 h 65361"/>
                  <a:gd name="connsiteX3" fmla="*/ 6610 w 65803"/>
                  <a:gd name="connsiteY3" fmla="*/ 12139 h 65361"/>
                  <a:gd name="connsiteX4" fmla="*/ 288 w 65803"/>
                  <a:gd name="connsiteY4" fmla="*/ 36122 h 65361"/>
                  <a:gd name="connsiteX5" fmla="*/ 12473 w 65803"/>
                  <a:gd name="connsiteY5" fmla="*/ 57879 h 65361"/>
                  <a:gd name="connsiteX6" fmla="*/ 58425 w 65803"/>
                  <a:gd name="connsiteY6" fmla="*/ 54064 h 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3" h="65361">
                    <a:moveTo>
                      <a:pt x="58390" y="54100"/>
                    </a:moveTo>
                    <a:cubicBezTo>
                      <a:pt x="69975" y="40607"/>
                      <a:pt x="67821" y="19591"/>
                      <a:pt x="53057" y="7724"/>
                    </a:cubicBezTo>
                    <a:cubicBezTo>
                      <a:pt x="45781" y="1719"/>
                      <a:pt x="36774" y="-683"/>
                      <a:pt x="28367" y="165"/>
                    </a:cubicBezTo>
                    <a:cubicBezTo>
                      <a:pt x="19926" y="978"/>
                      <a:pt x="12049" y="5075"/>
                      <a:pt x="6610" y="12139"/>
                    </a:cubicBezTo>
                    <a:cubicBezTo>
                      <a:pt x="1206" y="19203"/>
                      <a:pt x="-807" y="27892"/>
                      <a:pt x="288" y="36122"/>
                    </a:cubicBezTo>
                    <a:cubicBezTo>
                      <a:pt x="1383" y="44351"/>
                      <a:pt x="5551" y="52157"/>
                      <a:pt x="12473" y="57879"/>
                    </a:cubicBezTo>
                    <a:cubicBezTo>
                      <a:pt x="26425" y="69075"/>
                      <a:pt x="46805" y="67627"/>
                      <a:pt x="58425" y="5406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0" name="Freeform: Shape 1109">
                <a:extLst>
                  <a:ext uri="{FF2B5EF4-FFF2-40B4-BE49-F238E27FC236}">
                    <a16:creationId xmlns:a16="http://schemas.microsoft.com/office/drawing/2014/main" id="{7F1C457A-44B7-D1AA-54B1-7EE7BC4CD492}"/>
                  </a:ext>
                </a:extLst>
              </p:cNvPr>
              <p:cNvSpPr/>
              <p:nvPr/>
            </p:nvSpPr>
            <p:spPr>
              <a:xfrm>
                <a:off x="4230291" y="2142217"/>
                <a:ext cx="65726" cy="65501"/>
              </a:xfrm>
              <a:custGeom>
                <a:avLst/>
                <a:gdLst>
                  <a:gd name="connsiteX0" fmla="*/ 57374 w 65726"/>
                  <a:gd name="connsiteY0" fmla="*/ 55281 h 65501"/>
                  <a:gd name="connsiteX1" fmla="*/ 54196 w 65726"/>
                  <a:gd name="connsiteY1" fmla="*/ 8764 h 65501"/>
                  <a:gd name="connsiteX2" fmla="*/ 29931 w 65726"/>
                  <a:gd name="connsiteY2" fmla="*/ 40 h 65501"/>
                  <a:gd name="connsiteX3" fmla="*/ 7573 w 65726"/>
                  <a:gd name="connsiteY3" fmla="*/ 11025 h 65501"/>
                  <a:gd name="connsiteX4" fmla="*/ 120 w 65726"/>
                  <a:gd name="connsiteY4" fmla="*/ 34619 h 65501"/>
                  <a:gd name="connsiteX5" fmla="*/ 11281 w 65726"/>
                  <a:gd name="connsiteY5" fmla="*/ 56977 h 65501"/>
                  <a:gd name="connsiteX6" fmla="*/ 57374 w 65726"/>
                  <a:gd name="connsiteY6" fmla="*/ 55281 h 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6" h="65501">
                    <a:moveTo>
                      <a:pt x="57374" y="55281"/>
                    </a:moveTo>
                    <a:cubicBezTo>
                      <a:pt x="69631" y="42248"/>
                      <a:pt x="68253" y="21374"/>
                      <a:pt x="54196" y="8764"/>
                    </a:cubicBezTo>
                    <a:cubicBezTo>
                      <a:pt x="47132" y="2548"/>
                      <a:pt x="38372" y="-384"/>
                      <a:pt x="29931" y="40"/>
                    </a:cubicBezTo>
                    <a:cubicBezTo>
                      <a:pt x="21454" y="499"/>
                      <a:pt x="13365" y="4243"/>
                      <a:pt x="7573" y="11025"/>
                    </a:cubicBezTo>
                    <a:cubicBezTo>
                      <a:pt x="1815" y="17842"/>
                      <a:pt x="-586" y="26389"/>
                      <a:pt x="120" y="34619"/>
                    </a:cubicBezTo>
                    <a:cubicBezTo>
                      <a:pt x="791" y="42919"/>
                      <a:pt x="4500" y="51043"/>
                      <a:pt x="11281" y="56977"/>
                    </a:cubicBezTo>
                    <a:cubicBezTo>
                      <a:pt x="24633" y="68951"/>
                      <a:pt x="45224" y="68244"/>
                      <a:pt x="57374" y="552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1" name="Freeform: Shape 1110">
                <a:extLst>
                  <a:ext uri="{FF2B5EF4-FFF2-40B4-BE49-F238E27FC236}">
                    <a16:creationId xmlns:a16="http://schemas.microsoft.com/office/drawing/2014/main" id="{87109E12-6ED2-FDC4-D1E2-0949C493BF3B}"/>
                  </a:ext>
                </a:extLst>
              </p:cNvPr>
              <p:cNvSpPr/>
              <p:nvPr/>
            </p:nvSpPr>
            <p:spPr>
              <a:xfrm>
                <a:off x="4279105" y="2187555"/>
                <a:ext cx="65633" cy="65592"/>
              </a:xfrm>
              <a:custGeom>
                <a:avLst/>
                <a:gdLst>
                  <a:gd name="connsiteX0" fmla="*/ 56385 w 65633"/>
                  <a:gd name="connsiteY0" fmla="*/ 56355 h 65592"/>
                  <a:gd name="connsiteX1" fmla="*/ 55184 w 65633"/>
                  <a:gd name="connsiteY1" fmla="*/ 9767 h 65592"/>
                  <a:gd name="connsiteX2" fmla="*/ 8560 w 65633"/>
                  <a:gd name="connsiteY2" fmla="*/ 9944 h 65592"/>
                  <a:gd name="connsiteX3" fmla="*/ 10221 w 65633"/>
                  <a:gd name="connsiteY3" fmla="*/ 56072 h 65592"/>
                  <a:gd name="connsiteX4" fmla="*/ 56385 w 65633"/>
                  <a:gd name="connsiteY4" fmla="*/ 56355 h 6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3" h="65592">
                    <a:moveTo>
                      <a:pt x="56385" y="56355"/>
                    </a:moveTo>
                    <a:cubicBezTo>
                      <a:pt x="69065" y="43922"/>
                      <a:pt x="68747" y="22836"/>
                      <a:pt x="55184" y="9767"/>
                    </a:cubicBezTo>
                    <a:cubicBezTo>
                      <a:pt x="41726" y="-3443"/>
                      <a:pt x="20605" y="-3125"/>
                      <a:pt x="8560" y="9944"/>
                    </a:cubicBezTo>
                    <a:cubicBezTo>
                      <a:pt x="-3590" y="23118"/>
                      <a:pt x="-2601" y="43533"/>
                      <a:pt x="10221" y="56072"/>
                    </a:cubicBezTo>
                    <a:cubicBezTo>
                      <a:pt x="23148" y="68540"/>
                      <a:pt x="43599" y="68894"/>
                      <a:pt x="56385" y="563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Freeform: Shape 1111">
                <a:extLst>
                  <a:ext uri="{FF2B5EF4-FFF2-40B4-BE49-F238E27FC236}">
                    <a16:creationId xmlns:a16="http://schemas.microsoft.com/office/drawing/2014/main" id="{84373B20-2708-BFD8-4E40-C01B344CA4AE}"/>
                  </a:ext>
                </a:extLst>
              </p:cNvPr>
              <p:cNvSpPr/>
              <p:nvPr/>
            </p:nvSpPr>
            <p:spPr>
              <a:xfrm>
                <a:off x="4325948" y="2234953"/>
                <a:ext cx="65565" cy="65680"/>
              </a:xfrm>
              <a:custGeom>
                <a:avLst/>
                <a:gdLst>
                  <a:gd name="connsiteX0" fmla="*/ 55316 w 65565"/>
                  <a:gd name="connsiteY0" fmla="*/ 57381 h 65680"/>
                  <a:gd name="connsiteX1" fmla="*/ 56094 w 65565"/>
                  <a:gd name="connsiteY1" fmla="*/ 10758 h 65680"/>
                  <a:gd name="connsiteX2" fmla="*/ 9506 w 65565"/>
                  <a:gd name="connsiteY2" fmla="*/ 8992 h 65680"/>
                  <a:gd name="connsiteX3" fmla="*/ 9223 w 65565"/>
                  <a:gd name="connsiteY3" fmla="*/ 55156 h 65680"/>
                  <a:gd name="connsiteX4" fmla="*/ 55316 w 65565"/>
                  <a:gd name="connsiteY4" fmla="*/ 57417 h 6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 h="65680">
                    <a:moveTo>
                      <a:pt x="55316" y="57381"/>
                    </a:moveTo>
                    <a:cubicBezTo>
                      <a:pt x="68597" y="45478"/>
                      <a:pt x="69091" y="24427"/>
                      <a:pt x="56094" y="10758"/>
                    </a:cubicBezTo>
                    <a:cubicBezTo>
                      <a:pt x="43166" y="-2946"/>
                      <a:pt x="22115" y="-3582"/>
                      <a:pt x="9506" y="8992"/>
                    </a:cubicBezTo>
                    <a:cubicBezTo>
                      <a:pt x="-3139" y="21566"/>
                      <a:pt x="-3104" y="42087"/>
                      <a:pt x="9223" y="55156"/>
                    </a:cubicBezTo>
                    <a:cubicBezTo>
                      <a:pt x="21585" y="68189"/>
                      <a:pt x="42036" y="69320"/>
                      <a:pt x="55316" y="57417"/>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Freeform: Shape 1112">
                <a:extLst>
                  <a:ext uri="{FF2B5EF4-FFF2-40B4-BE49-F238E27FC236}">
                    <a16:creationId xmlns:a16="http://schemas.microsoft.com/office/drawing/2014/main" id="{EFCF2CCD-2FB7-4EC9-F5A0-041ECC54C702}"/>
                  </a:ext>
                </a:extLst>
              </p:cNvPr>
              <p:cNvSpPr/>
              <p:nvPr/>
            </p:nvSpPr>
            <p:spPr>
              <a:xfrm>
                <a:off x="4370766" y="2284314"/>
                <a:ext cx="65502" cy="65676"/>
              </a:xfrm>
              <a:custGeom>
                <a:avLst/>
                <a:gdLst>
                  <a:gd name="connsiteX0" fmla="*/ 53943 w 65502"/>
                  <a:gd name="connsiteY0" fmla="*/ 58599 h 65676"/>
                  <a:gd name="connsiteX1" fmla="*/ 57051 w 65502"/>
                  <a:gd name="connsiteY1" fmla="*/ 11940 h 65676"/>
                  <a:gd name="connsiteX2" fmla="*/ 10534 w 65502"/>
                  <a:gd name="connsiteY2" fmla="*/ 8055 h 65676"/>
                  <a:gd name="connsiteX3" fmla="*/ 8167 w 65502"/>
                  <a:gd name="connsiteY3" fmla="*/ 54078 h 65676"/>
                  <a:gd name="connsiteX4" fmla="*/ 53943 w 65502"/>
                  <a:gd name="connsiteY4" fmla="*/ 58599 h 6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676">
                    <a:moveTo>
                      <a:pt x="53943" y="58599"/>
                    </a:moveTo>
                    <a:cubicBezTo>
                      <a:pt x="68035" y="47649"/>
                      <a:pt x="69448" y="26245"/>
                      <a:pt x="57051" y="11940"/>
                    </a:cubicBezTo>
                    <a:cubicBezTo>
                      <a:pt x="44653" y="-2435"/>
                      <a:pt x="23673" y="-3954"/>
                      <a:pt x="10534" y="8055"/>
                    </a:cubicBezTo>
                    <a:cubicBezTo>
                      <a:pt x="-2641" y="20064"/>
                      <a:pt x="-3489" y="40550"/>
                      <a:pt x="8167" y="54078"/>
                    </a:cubicBezTo>
                    <a:cubicBezTo>
                      <a:pt x="19858" y="67606"/>
                      <a:pt x="39885" y="69548"/>
                      <a:pt x="53943" y="58599"/>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14" name="Graphic 1091">
              <a:extLst>
                <a:ext uri="{FF2B5EF4-FFF2-40B4-BE49-F238E27FC236}">
                  <a16:creationId xmlns:a16="http://schemas.microsoft.com/office/drawing/2014/main" id="{35719006-85C2-B4A4-81A6-F75315BE773A}"/>
                </a:ext>
              </a:extLst>
            </p:cNvPr>
            <p:cNvGrpSpPr/>
            <p:nvPr/>
          </p:nvGrpSpPr>
          <p:grpSpPr>
            <a:xfrm>
              <a:off x="3900707" y="1855692"/>
              <a:ext cx="584467" cy="406301"/>
              <a:chOff x="3900707" y="1855692"/>
              <a:chExt cx="584467" cy="406301"/>
            </a:xfrm>
            <a:solidFill>
              <a:srgbClr val="806B98"/>
            </a:solidFill>
          </p:grpSpPr>
          <p:sp>
            <p:nvSpPr>
              <p:cNvPr id="1115" name="Freeform: Shape 1114">
                <a:extLst>
                  <a:ext uri="{FF2B5EF4-FFF2-40B4-BE49-F238E27FC236}">
                    <a16:creationId xmlns:a16="http://schemas.microsoft.com/office/drawing/2014/main" id="{99ABB76A-B18B-2463-744A-2DFB1D506B4C}"/>
                  </a:ext>
                </a:extLst>
              </p:cNvPr>
              <p:cNvSpPr/>
              <p:nvPr/>
            </p:nvSpPr>
            <p:spPr>
              <a:xfrm>
                <a:off x="3900707" y="1855692"/>
                <a:ext cx="53977" cy="53517"/>
              </a:xfrm>
              <a:custGeom>
                <a:avLst/>
                <a:gdLst>
                  <a:gd name="connsiteX0" fmla="*/ 53179 w 53977"/>
                  <a:gd name="connsiteY0" fmla="*/ 32823 h 53517"/>
                  <a:gd name="connsiteX1" fmla="*/ 49860 w 53977"/>
                  <a:gd name="connsiteY1" fmla="*/ 12584 h 53517"/>
                  <a:gd name="connsiteX2" fmla="*/ 32235 w 53977"/>
                  <a:gd name="connsiteY2" fmla="*/ 504 h 53517"/>
                  <a:gd name="connsiteX3" fmla="*/ 305 w 53977"/>
                  <a:gd name="connsiteY3" fmla="*/ 21873 h 53517"/>
                  <a:gd name="connsiteX4" fmla="*/ 21497 w 53977"/>
                  <a:gd name="connsiteY4" fmla="*/ 52991 h 53517"/>
                  <a:gd name="connsiteX5" fmla="*/ 41100 w 53977"/>
                  <a:gd name="connsiteY5" fmla="*/ 49423 h 53517"/>
                  <a:gd name="connsiteX6" fmla="*/ 53179 w 53977"/>
                  <a:gd name="connsiteY6" fmla="*/ 32823 h 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77" h="53517">
                    <a:moveTo>
                      <a:pt x="53179" y="32823"/>
                    </a:moveTo>
                    <a:cubicBezTo>
                      <a:pt x="54981" y="25652"/>
                      <a:pt x="53674" y="18447"/>
                      <a:pt x="49860" y="12584"/>
                    </a:cubicBezTo>
                    <a:cubicBezTo>
                      <a:pt x="46045" y="6756"/>
                      <a:pt x="39899" y="1988"/>
                      <a:pt x="32235" y="504"/>
                    </a:cubicBezTo>
                    <a:cubicBezTo>
                      <a:pt x="16764" y="-2357"/>
                      <a:pt x="2424" y="7250"/>
                      <a:pt x="305" y="21873"/>
                    </a:cubicBezTo>
                    <a:cubicBezTo>
                      <a:pt x="-1850" y="36531"/>
                      <a:pt x="7651" y="50448"/>
                      <a:pt x="21497" y="52991"/>
                    </a:cubicBezTo>
                    <a:cubicBezTo>
                      <a:pt x="28490" y="54333"/>
                      <a:pt x="35343" y="53097"/>
                      <a:pt x="41100" y="49423"/>
                    </a:cubicBezTo>
                    <a:cubicBezTo>
                      <a:pt x="46822" y="45785"/>
                      <a:pt x="51378" y="39993"/>
                      <a:pt x="53179" y="3282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6" name="Freeform: Shape 1115">
                <a:extLst>
                  <a:ext uri="{FF2B5EF4-FFF2-40B4-BE49-F238E27FC236}">
                    <a16:creationId xmlns:a16="http://schemas.microsoft.com/office/drawing/2014/main" id="{A42E21C4-0C24-1E61-1146-26324C743A3E}"/>
                  </a:ext>
                </a:extLst>
              </p:cNvPr>
              <p:cNvSpPr/>
              <p:nvPr/>
            </p:nvSpPr>
            <p:spPr>
              <a:xfrm>
                <a:off x="3953101" y="1868876"/>
                <a:ext cx="53922" cy="53465"/>
              </a:xfrm>
              <a:custGeom>
                <a:avLst/>
                <a:gdLst>
                  <a:gd name="connsiteX0" fmla="*/ 52494 w 53922"/>
                  <a:gd name="connsiteY0" fmla="*/ 35144 h 53465"/>
                  <a:gd name="connsiteX1" fmla="*/ 50975 w 53922"/>
                  <a:gd name="connsiteY1" fmla="*/ 14623 h 53465"/>
                  <a:gd name="connsiteX2" fmla="*/ 44370 w 53922"/>
                  <a:gd name="connsiteY2" fmla="*/ 6287 h 53465"/>
                  <a:gd name="connsiteX3" fmla="*/ 34516 w 53922"/>
                  <a:gd name="connsiteY3" fmla="*/ 1165 h 53465"/>
                  <a:gd name="connsiteX4" fmla="*/ 13359 w 53922"/>
                  <a:gd name="connsiteY4" fmla="*/ 3214 h 53465"/>
                  <a:gd name="connsiteX5" fmla="*/ 820 w 53922"/>
                  <a:gd name="connsiteY5" fmla="*/ 19603 h 53465"/>
                  <a:gd name="connsiteX6" fmla="*/ 3610 w 53922"/>
                  <a:gd name="connsiteY6" fmla="*/ 39806 h 53465"/>
                  <a:gd name="connsiteX7" fmla="*/ 19151 w 53922"/>
                  <a:gd name="connsiteY7" fmla="*/ 52486 h 53465"/>
                  <a:gd name="connsiteX8" fmla="*/ 29465 w 53922"/>
                  <a:gd name="connsiteY8" fmla="*/ 53299 h 53465"/>
                  <a:gd name="connsiteX9" fmla="*/ 39108 w 53922"/>
                  <a:gd name="connsiteY9" fmla="*/ 50508 h 53465"/>
                  <a:gd name="connsiteX10" fmla="*/ 52565 w 53922"/>
                  <a:gd name="connsiteY10" fmla="*/ 35073 h 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22" h="53465">
                    <a:moveTo>
                      <a:pt x="52494" y="35144"/>
                    </a:moveTo>
                    <a:cubicBezTo>
                      <a:pt x="54896" y="28150"/>
                      <a:pt x="54189" y="20839"/>
                      <a:pt x="50975" y="14623"/>
                    </a:cubicBezTo>
                    <a:cubicBezTo>
                      <a:pt x="49350" y="11514"/>
                      <a:pt x="47125" y="8653"/>
                      <a:pt x="44370" y="6287"/>
                    </a:cubicBezTo>
                    <a:cubicBezTo>
                      <a:pt x="41580" y="3991"/>
                      <a:pt x="38225" y="2296"/>
                      <a:pt x="34516" y="1165"/>
                    </a:cubicBezTo>
                    <a:cubicBezTo>
                      <a:pt x="27028" y="-989"/>
                      <a:pt x="19434" y="-71"/>
                      <a:pt x="13359" y="3214"/>
                    </a:cubicBezTo>
                    <a:cubicBezTo>
                      <a:pt x="7248" y="6605"/>
                      <a:pt x="2586" y="12468"/>
                      <a:pt x="820" y="19603"/>
                    </a:cubicBezTo>
                    <a:cubicBezTo>
                      <a:pt x="-981" y="26808"/>
                      <a:pt x="290" y="33908"/>
                      <a:pt x="3610" y="39806"/>
                    </a:cubicBezTo>
                    <a:cubicBezTo>
                      <a:pt x="6895" y="45811"/>
                      <a:pt x="12299" y="50508"/>
                      <a:pt x="19151" y="52486"/>
                    </a:cubicBezTo>
                    <a:cubicBezTo>
                      <a:pt x="22577" y="53475"/>
                      <a:pt x="26074" y="53652"/>
                      <a:pt x="29465" y="53299"/>
                    </a:cubicBezTo>
                    <a:cubicBezTo>
                      <a:pt x="32821" y="53016"/>
                      <a:pt x="36105" y="52062"/>
                      <a:pt x="39108" y="50508"/>
                    </a:cubicBezTo>
                    <a:cubicBezTo>
                      <a:pt x="45112" y="47435"/>
                      <a:pt x="50128" y="42067"/>
                      <a:pt x="52565" y="35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7" name="Freeform: Shape 1116">
                <a:extLst>
                  <a:ext uri="{FF2B5EF4-FFF2-40B4-BE49-F238E27FC236}">
                    <a16:creationId xmlns:a16="http://schemas.microsoft.com/office/drawing/2014/main" id="{181FA0D2-C8A8-7CDC-0DAA-C0F5B593F86C}"/>
                  </a:ext>
                </a:extLst>
              </p:cNvPr>
              <p:cNvSpPr/>
              <p:nvPr/>
            </p:nvSpPr>
            <p:spPr>
              <a:xfrm>
                <a:off x="4004130" y="1886372"/>
                <a:ext cx="53951" cy="53686"/>
              </a:xfrm>
              <a:custGeom>
                <a:avLst/>
                <a:gdLst>
                  <a:gd name="connsiteX0" fmla="*/ 51797 w 53951"/>
                  <a:gd name="connsiteY0" fmla="*/ 37180 h 53686"/>
                  <a:gd name="connsiteX1" fmla="*/ 51867 w 53951"/>
                  <a:gd name="connsiteY1" fmla="*/ 16553 h 53686"/>
                  <a:gd name="connsiteX2" fmla="*/ 36503 w 53951"/>
                  <a:gd name="connsiteY2" fmla="*/ 2001 h 53686"/>
                  <a:gd name="connsiteX3" fmla="*/ 1465 w 53951"/>
                  <a:gd name="connsiteY3" fmla="*/ 17683 h 53686"/>
                  <a:gd name="connsiteX4" fmla="*/ 17112 w 53951"/>
                  <a:gd name="connsiteY4" fmla="*/ 51944 h 53686"/>
                  <a:gd name="connsiteX5" fmla="*/ 37209 w 53951"/>
                  <a:gd name="connsiteY5" fmla="*/ 51520 h 53686"/>
                  <a:gd name="connsiteX6" fmla="*/ 51797 w 53951"/>
                  <a:gd name="connsiteY6" fmla="*/ 37215 h 5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51" h="53686">
                    <a:moveTo>
                      <a:pt x="51797" y="37180"/>
                    </a:moveTo>
                    <a:cubicBezTo>
                      <a:pt x="54729" y="30399"/>
                      <a:pt x="54587" y="23017"/>
                      <a:pt x="51867" y="16553"/>
                    </a:cubicBezTo>
                    <a:cubicBezTo>
                      <a:pt x="49183" y="10019"/>
                      <a:pt x="43709" y="4862"/>
                      <a:pt x="36503" y="2001"/>
                    </a:cubicBezTo>
                    <a:cubicBezTo>
                      <a:pt x="22092" y="-3862"/>
                      <a:pt x="6163" y="3696"/>
                      <a:pt x="1465" y="17683"/>
                    </a:cubicBezTo>
                    <a:cubicBezTo>
                      <a:pt x="-3268" y="31741"/>
                      <a:pt x="3867" y="46540"/>
                      <a:pt x="17112" y="51944"/>
                    </a:cubicBezTo>
                    <a:cubicBezTo>
                      <a:pt x="23752" y="54628"/>
                      <a:pt x="30993" y="53993"/>
                      <a:pt x="37209" y="51520"/>
                    </a:cubicBezTo>
                    <a:cubicBezTo>
                      <a:pt x="43461" y="48942"/>
                      <a:pt x="48830" y="44032"/>
                      <a:pt x="51797" y="372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Freeform: Shape 1117">
                <a:extLst>
                  <a:ext uri="{FF2B5EF4-FFF2-40B4-BE49-F238E27FC236}">
                    <a16:creationId xmlns:a16="http://schemas.microsoft.com/office/drawing/2014/main" id="{EA948ED7-FC3F-6631-17EE-09DBC97D296C}"/>
                  </a:ext>
                </a:extLst>
              </p:cNvPr>
              <p:cNvSpPr/>
              <p:nvPr/>
            </p:nvSpPr>
            <p:spPr>
              <a:xfrm>
                <a:off x="4053714" y="1907652"/>
                <a:ext cx="53963" cy="53721"/>
              </a:xfrm>
              <a:custGeom>
                <a:avLst/>
                <a:gdLst>
                  <a:gd name="connsiteX0" fmla="*/ 51027 w 53963"/>
                  <a:gd name="connsiteY0" fmla="*/ 38929 h 53721"/>
                  <a:gd name="connsiteX1" fmla="*/ 52510 w 53963"/>
                  <a:gd name="connsiteY1" fmla="*/ 18373 h 53721"/>
                  <a:gd name="connsiteX2" fmla="*/ 38276 w 53963"/>
                  <a:gd name="connsiteY2" fmla="*/ 2761 h 53721"/>
                  <a:gd name="connsiteX3" fmla="*/ 17154 w 53963"/>
                  <a:gd name="connsiteY3" fmla="*/ 1701 h 53721"/>
                  <a:gd name="connsiteX4" fmla="*/ 2214 w 53963"/>
                  <a:gd name="connsiteY4" fmla="*/ 15865 h 53721"/>
                  <a:gd name="connsiteX5" fmla="*/ 1790 w 53963"/>
                  <a:gd name="connsiteY5" fmla="*/ 36351 h 53721"/>
                  <a:gd name="connsiteX6" fmla="*/ 15353 w 53963"/>
                  <a:gd name="connsiteY6" fmla="*/ 51185 h 53721"/>
                  <a:gd name="connsiteX7" fmla="*/ 35521 w 53963"/>
                  <a:gd name="connsiteY7" fmla="*/ 52210 h 53721"/>
                  <a:gd name="connsiteX8" fmla="*/ 51062 w 53963"/>
                  <a:gd name="connsiteY8" fmla="*/ 38894 h 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3" h="53721">
                    <a:moveTo>
                      <a:pt x="51027" y="38929"/>
                    </a:moveTo>
                    <a:cubicBezTo>
                      <a:pt x="54382" y="32395"/>
                      <a:pt x="54841" y="24907"/>
                      <a:pt x="52510" y="18373"/>
                    </a:cubicBezTo>
                    <a:cubicBezTo>
                      <a:pt x="50179" y="11874"/>
                      <a:pt x="45234" y="6116"/>
                      <a:pt x="38276" y="2761"/>
                    </a:cubicBezTo>
                    <a:cubicBezTo>
                      <a:pt x="31388" y="-701"/>
                      <a:pt x="23689" y="-736"/>
                      <a:pt x="17154" y="1701"/>
                    </a:cubicBezTo>
                    <a:cubicBezTo>
                      <a:pt x="10585" y="4138"/>
                      <a:pt x="5145" y="9048"/>
                      <a:pt x="2214" y="15865"/>
                    </a:cubicBezTo>
                    <a:cubicBezTo>
                      <a:pt x="-718" y="22682"/>
                      <a:pt x="-612" y="30028"/>
                      <a:pt x="1790" y="36351"/>
                    </a:cubicBezTo>
                    <a:cubicBezTo>
                      <a:pt x="4192" y="42673"/>
                      <a:pt x="8925" y="47936"/>
                      <a:pt x="15353" y="51185"/>
                    </a:cubicBezTo>
                    <a:cubicBezTo>
                      <a:pt x="21852" y="54294"/>
                      <a:pt x="29022" y="54435"/>
                      <a:pt x="35521" y="52210"/>
                    </a:cubicBezTo>
                    <a:cubicBezTo>
                      <a:pt x="41985" y="49984"/>
                      <a:pt x="47636" y="45499"/>
                      <a:pt x="51062" y="3889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Freeform: Shape 1118">
                <a:extLst>
                  <a:ext uri="{FF2B5EF4-FFF2-40B4-BE49-F238E27FC236}">
                    <a16:creationId xmlns:a16="http://schemas.microsoft.com/office/drawing/2014/main" id="{7DC6C944-84FA-091D-DD98-B57AC11035F5}"/>
                  </a:ext>
                </a:extLst>
              </p:cNvPr>
              <p:cNvSpPr/>
              <p:nvPr/>
            </p:nvSpPr>
            <p:spPr>
              <a:xfrm>
                <a:off x="4101739" y="1932401"/>
                <a:ext cx="53932" cy="53713"/>
              </a:xfrm>
              <a:custGeom>
                <a:avLst/>
                <a:gdLst>
                  <a:gd name="connsiteX0" fmla="*/ 50260 w 53932"/>
                  <a:gd name="connsiteY0" fmla="*/ 40282 h 53713"/>
                  <a:gd name="connsiteX1" fmla="*/ 39805 w 53932"/>
                  <a:gd name="connsiteY1" fmla="*/ 3443 h 53713"/>
                  <a:gd name="connsiteX2" fmla="*/ 3001 w 53932"/>
                  <a:gd name="connsiteY2" fmla="*/ 14181 h 53713"/>
                  <a:gd name="connsiteX3" fmla="*/ 13844 w 53932"/>
                  <a:gd name="connsiteY3" fmla="*/ 50314 h 53713"/>
                  <a:gd name="connsiteX4" fmla="*/ 50260 w 53932"/>
                  <a:gd name="connsiteY4" fmla="*/ 40282 h 5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2" h="53713">
                    <a:moveTo>
                      <a:pt x="50260" y="40282"/>
                    </a:moveTo>
                    <a:cubicBezTo>
                      <a:pt x="57924" y="27532"/>
                      <a:pt x="53191" y="11072"/>
                      <a:pt x="39805" y="3443"/>
                    </a:cubicBezTo>
                    <a:cubicBezTo>
                      <a:pt x="26242" y="-3974"/>
                      <a:pt x="9641" y="1041"/>
                      <a:pt x="3001" y="14181"/>
                    </a:cubicBezTo>
                    <a:cubicBezTo>
                      <a:pt x="-3710" y="27426"/>
                      <a:pt x="1235" y="43426"/>
                      <a:pt x="13844" y="50314"/>
                    </a:cubicBezTo>
                    <a:cubicBezTo>
                      <a:pt x="26348" y="57484"/>
                      <a:pt x="42701" y="52927"/>
                      <a:pt x="50260" y="40282"/>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0" name="Freeform: Shape 1119">
                <a:extLst>
                  <a:ext uri="{FF2B5EF4-FFF2-40B4-BE49-F238E27FC236}">
                    <a16:creationId xmlns:a16="http://schemas.microsoft.com/office/drawing/2014/main" id="{165B3D76-EC29-910F-97B0-DA0268FDDAA1}"/>
                  </a:ext>
                </a:extLst>
              </p:cNvPr>
              <p:cNvSpPr/>
              <p:nvPr/>
            </p:nvSpPr>
            <p:spPr>
              <a:xfrm>
                <a:off x="4148198" y="1959961"/>
                <a:ext cx="53880" cy="53707"/>
              </a:xfrm>
              <a:custGeom>
                <a:avLst/>
                <a:gdLst>
                  <a:gd name="connsiteX0" fmla="*/ 49470 w 53880"/>
                  <a:gd name="connsiteY0" fmla="*/ 41580 h 53707"/>
                  <a:gd name="connsiteX1" fmla="*/ 41135 w 53880"/>
                  <a:gd name="connsiteY1" fmla="*/ 4211 h 53707"/>
                  <a:gd name="connsiteX2" fmla="*/ 3801 w 53880"/>
                  <a:gd name="connsiteY2" fmla="*/ 12758 h 53707"/>
                  <a:gd name="connsiteX3" fmla="*/ 12525 w 53880"/>
                  <a:gd name="connsiteY3" fmla="*/ 49527 h 53707"/>
                  <a:gd name="connsiteX4" fmla="*/ 49435 w 53880"/>
                  <a:gd name="connsiteY4" fmla="*/ 41615 h 5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 h="53707">
                    <a:moveTo>
                      <a:pt x="49470" y="41580"/>
                    </a:moveTo>
                    <a:cubicBezTo>
                      <a:pt x="57735" y="29324"/>
                      <a:pt x="54062" y="12546"/>
                      <a:pt x="41135" y="4211"/>
                    </a:cubicBezTo>
                    <a:cubicBezTo>
                      <a:pt x="27996" y="-3842"/>
                      <a:pt x="11289" y="7"/>
                      <a:pt x="3801" y="12758"/>
                    </a:cubicBezTo>
                    <a:cubicBezTo>
                      <a:pt x="-3687" y="25509"/>
                      <a:pt x="234" y="41968"/>
                      <a:pt x="12525" y="49527"/>
                    </a:cubicBezTo>
                    <a:cubicBezTo>
                      <a:pt x="24675" y="57368"/>
                      <a:pt x="41170" y="53871"/>
                      <a:pt x="49435" y="416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4CBE1C93-FB26-426E-2D29-FDEB3A9B6291}"/>
                  </a:ext>
                </a:extLst>
              </p:cNvPr>
              <p:cNvSpPr/>
              <p:nvPr/>
            </p:nvSpPr>
            <p:spPr>
              <a:xfrm>
                <a:off x="4193167" y="1989907"/>
                <a:ext cx="53806" cy="53732"/>
              </a:xfrm>
              <a:custGeom>
                <a:avLst/>
                <a:gdLst>
                  <a:gd name="connsiteX0" fmla="*/ 48652 w 53806"/>
                  <a:gd name="connsiteY0" fmla="*/ 42751 h 53732"/>
                  <a:gd name="connsiteX1" fmla="*/ 42224 w 53806"/>
                  <a:gd name="connsiteY1" fmla="*/ 5029 h 53732"/>
                  <a:gd name="connsiteX2" fmla="*/ 4537 w 53806"/>
                  <a:gd name="connsiteY2" fmla="*/ 11633 h 53732"/>
                  <a:gd name="connsiteX3" fmla="*/ 11354 w 53806"/>
                  <a:gd name="connsiteY3" fmla="*/ 48826 h 53732"/>
                  <a:gd name="connsiteX4" fmla="*/ 48687 w 53806"/>
                  <a:gd name="connsiteY4" fmla="*/ 42751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6" h="53732">
                    <a:moveTo>
                      <a:pt x="48652" y="42751"/>
                    </a:moveTo>
                    <a:cubicBezTo>
                      <a:pt x="57482" y="30954"/>
                      <a:pt x="54727" y="13894"/>
                      <a:pt x="42224" y="5029"/>
                    </a:cubicBezTo>
                    <a:cubicBezTo>
                      <a:pt x="29614" y="-3696"/>
                      <a:pt x="12766" y="-799"/>
                      <a:pt x="4537" y="11633"/>
                    </a:cubicBezTo>
                    <a:cubicBezTo>
                      <a:pt x="-3552" y="23890"/>
                      <a:pt x="-549" y="40596"/>
                      <a:pt x="11354" y="48826"/>
                    </a:cubicBezTo>
                    <a:cubicBezTo>
                      <a:pt x="23186" y="57197"/>
                      <a:pt x="39786" y="54654"/>
                      <a:pt x="48687" y="4275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Freeform: Shape 1121">
                <a:extLst>
                  <a:ext uri="{FF2B5EF4-FFF2-40B4-BE49-F238E27FC236}">
                    <a16:creationId xmlns:a16="http://schemas.microsoft.com/office/drawing/2014/main" id="{76CA4A09-932F-300A-3A0C-94A3C1639E75}"/>
                  </a:ext>
                </a:extLst>
              </p:cNvPr>
              <p:cNvSpPr/>
              <p:nvPr/>
            </p:nvSpPr>
            <p:spPr>
              <a:xfrm>
                <a:off x="4236519" y="2022042"/>
                <a:ext cx="53802" cy="53732"/>
              </a:xfrm>
              <a:custGeom>
                <a:avLst/>
                <a:gdLst>
                  <a:gd name="connsiteX0" fmla="*/ 47932 w 53802"/>
                  <a:gd name="connsiteY0" fmla="*/ 43746 h 53732"/>
                  <a:gd name="connsiteX1" fmla="*/ 43234 w 53802"/>
                  <a:gd name="connsiteY1" fmla="*/ 5812 h 53732"/>
                  <a:gd name="connsiteX2" fmla="*/ 5300 w 53802"/>
                  <a:gd name="connsiteY2" fmla="*/ 10616 h 53732"/>
                  <a:gd name="connsiteX3" fmla="*/ 10351 w 53802"/>
                  <a:gd name="connsiteY3" fmla="*/ 48091 h 53732"/>
                  <a:gd name="connsiteX4" fmla="*/ 47932 w 53802"/>
                  <a:gd name="connsiteY4" fmla="*/ 43746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32">
                    <a:moveTo>
                      <a:pt x="47932" y="43746"/>
                    </a:moveTo>
                    <a:cubicBezTo>
                      <a:pt x="57257" y="32338"/>
                      <a:pt x="55314" y="15172"/>
                      <a:pt x="43234" y="5812"/>
                    </a:cubicBezTo>
                    <a:cubicBezTo>
                      <a:pt x="31084" y="-3548"/>
                      <a:pt x="14095" y="-1358"/>
                      <a:pt x="5300" y="10616"/>
                    </a:cubicBezTo>
                    <a:cubicBezTo>
                      <a:pt x="-3424" y="22448"/>
                      <a:pt x="-1128" y="39225"/>
                      <a:pt x="10351" y="48091"/>
                    </a:cubicBezTo>
                    <a:cubicBezTo>
                      <a:pt x="21830" y="56992"/>
                      <a:pt x="38501" y="55226"/>
                      <a:pt x="47932" y="43746"/>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3" name="Freeform: Shape 1122">
                <a:extLst>
                  <a:ext uri="{FF2B5EF4-FFF2-40B4-BE49-F238E27FC236}">
                    <a16:creationId xmlns:a16="http://schemas.microsoft.com/office/drawing/2014/main" id="{7E7E6804-96F1-F508-2AD5-82ACB3D132D5}"/>
                  </a:ext>
                </a:extLst>
              </p:cNvPr>
              <p:cNvSpPr/>
              <p:nvPr/>
            </p:nvSpPr>
            <p:spPr>
              <a:xfrm>
                <a:off x="4278396" y="2056080"/>
                <a:ext cx="53824" cy="53768"/>
              </a:xfrm>
              <a:custGeom>
                <a:avLst/>
                <a:gdLst>
                  <a:gd name="connsiteX0" fmla="*/ 47238 w 53824"/>
                  <a:gd name="connsiteY0" fmla="*/ 44640 h 53768"/>
                  <a:gd name="connsiteX1" fmla="*/ 44165 w 53824"/>
                  <a:gd name="connsiteY1" fmla="*/ 6529 h 53768"/>
                  <a:gd name="connsiteX2" fmla="*/ 6055 w 53824"/>
                  <a:gd name="connsiteY2" fmla="*/ 9708 h 53768"/>
                  <a:gd name="connsiteX3" fmla="*/ 9481 w 53824"/>
                  <a:gd name="connsiteY3" fmla="*/ 47395 h 53768"/>
                  <a:gd name="connsiteX4" fmla="*/ 47238 w 53824"/>
                  <a:gd name="connsiteY4" fmla="*/ 44640 h 5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4" h="53768">
                    <a:moveTo>
                      <a:pt x="47238" y="44640"/>
                    </a:moveTo>
                    <a:cubicBezTo>
                      <a:pt x="57057" y="33620"/>
                      <a:pt x="55786" y="16455"/>
                      <a:pt x="44165" y="6529"/>
                    </a:cubicBezTo>
                    <a:cubicBezTo>
                      <a:pt x="32474" y="-3290"/>
                      <a:pt x="15379" y="-1877"/>
                      <a:pt x="6055" y="9708"/>
                    </a:cubicBezTo>
                    <a:cubicBezTo>
                      <a:pt x="-3199" y="21187"/>
                      <a:pt x="-1681" y="38035"/>
                      <a:pt x="9481" y="47395"/>
                    </a:cubicBezTo>
                    <a:cubicBezTo>
                      <a:pt x="20571" y="56826"/>
                      <a:pt x="37349" y="55696"/>
                      <a:pt x="47238" y="4464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4" name="Freeform: Shape 1123">
                <a:extLst>
                  <a:ext uri="{FF2B5EF4-FFF2-40B4-BE49-F238E27FC236}">
                    <a16:creationId xmlns:a16="http://schemas.microsoft.com/office/drawing/2014/main" id="{865E8BB3-9D9D-EA63-D60C-992298EE65BC}"/>
                  </a:ext>
                </a:extLst>
              </p:cNvPr>
              <p:cNvSpPr/>
              <p:nvPr/>
            </p:nvSpPr>
            <p:spPr>
              <a:xfrm>
                <a:off x="4318859" y="2091858"/>
                <a:ext cx="53825" cy="53764"/>
              </a:xfrm>
              <a:custGeom>
                <a:avLst/>
                <a:gdLst>
                  <a:gd name="connsiteX0" fmla="*/ 46511 w 53825"/>
                  <a:gd name="connsiteY0" fmla="*/ 45455 h 53764"/>
                  <a:gd name="connsiteX1" fmla="*/ 44993 w 53825"/>
                  <a:gd name="connsiteY1" fmla="*/ 7238 h 53764"/>
                  <a:gd name="connsiteX2" fmla="*/ 6775 w 53825"/>
                  <a:gd name="connsiteY2" fmla="*/ 8863 h 53764"/>
                  <a:gd name="connsiteX3" fmla="*/ 8683 w 53825"/>
                  <a:gd name="connsiteY3" fmla="*/ 46656 h 53764"/>
                  <a:gd name="connsiteX4" fmla="*/ 46511 w 53825"/>
                  <a:gd name="connsiteY4" fmla="*/ 45455 h 5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5" h="53764">
                    <a:moveTo>
                      <a:pt x="46511" y="45455"/>
                    </a:moveTo>
                    <a:cubicBezTo>
                      <a:pt x="56825" y="34753"/>
                      <a:pt x="56154" y="17658"/>
                      <a:pt x="44993" y="7238"/>
                    </a:cubicBezTo>
                    <a:cubicBezTo>
                      <a:pt x="33654" y="-3005"/>
                      <a:pt x="16595" y="-2299"/>
                      <a:pt x="6775" y="8863"/>
                    </a:cubicBezTo>
                    <a:cubicBezTo>
                      <a:pt x="-2938" y="19918"/>
                      <a:pt x="-2125" y="36907"/>
                      <a:pt x="8683" y="46656"/>
                    </a:cubicBezTo>
                    <a:cubicBezTo>
                      <a:pt x="19350" y="56581"/>
                      <a:pt x="36268" y="56051"/>
                      <a:pt x="46511" y="454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Freeform: Shape 1124">
                <a:extLst>
                  <a:ext uri="{FF2B5EF4-FFF2-40B4-BE49-F238E27FC236}">
                    <a16:creationId xmlns:a16="http://schemas.microsoft.com/office/drawing/2014/main" id="{C2EB71F6-CC55-F338-3A27-F782FE45F808}"/>
                  </a:ext>
                </a:extLst>
              </p:cNvPr>
              <p:cNvSpPr/>
              <p:nvPr/>
            </p:nvSpPr>
            <p:spPr>
              <a:xfrm>
                <a:off x="4357884" y="2129175"/>
                <a:ext cx="53791" cy="53821"/>
              </a:xfrm>
              <a:custGeom>
                <a:avLst/>
                <a:gdLst>
                  <a:gd name="connsiteX0" fmla="*/ 45774 w 53791"/>
                  <a:gd name="connsiteY0" fmla="*/ 46213 h 53821"/>
                  <a:gd name="connsiteX1" fmla="*/ 45703 w 53791"/>
                  <a:gd name="connsiteY1" fmla="*/ 7996 h 53821"/>
                  <a:gd name="connsiteX2" fmla="*/ 7486 w 53791"/>
                  <a:gd name="connsiteY2" fmla="*/ 8138 h 53821"/>
                  <a:gd name="connsiteX3" fmla="*/ 7910 w 53791"/>
                  <a:gd name="connsiteY3" fmla="*/ 46001 h 53821"/>
                  <a:gd name="connsiteX4" fmla="*/ 45774 w 53791"/>
                  <a:gd name="connsiteY4" fmla="*/ 46248 h 5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1" h="53821">
                    <a:moveTo>
                      <a:pt x="45774" y="46213"/>
                    </a:moveTo>
                    <a:cubicBezTo>
                      <a:pt x="56406" y="36006"/>
                      <a:pt x="56547" y="18698"/>
                      <a:pt x="45703" y="7996"/>
                    </a:cubicBezTo>
                    <a:cubicBezTo>
                      <a:pt x="34966" y="-2812"/>
                      <a:pt x="17623" y="-2564"/>
                      <a:pt x="7486" y="8138"/>
                    </a:cubicBezTo>
                    <a:cubicBezTo>
                      <a:pt x="-2756" y="18910"/>
                      <a:pt x="-2368" y="35652"/>
                      <a:pt x="7910" y="46001"/>
                    </a:cubicBezTo>
                    <a:cubicBezTo>
                      <a:pt x="18330" y="56244"/>
                      <a:pt x="35072" y="56527"/>
                      <a:pt x="45774" y="4624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 name="Freeform: Shape 1125">
                <a:extLst>
                  <a:ext uri="{FF2B5EF4-FFF2-40B4-BE49-F238E27FC236}">
                    <a16:creationId xmlns:a16="http://schemas.microsoft.com/office/drawing/2014/main" id="{20703FFB-5947-EF83-A514-F03817DAE004}"/>
                  </a:ext>
                </a:extLst>
              </p:cNvPr>
              <p:cNvSpPr/>
              <p:nvPr/>
            </p:nvSpPr>
            <p:spPr>
              <a:xfrm>
                <a:off x="4395423" y="2168013"/>
                <a:ext cx="53802" cy="53791"/>
              </a:xfrm>
              <a:custGeom>
                <a:avLst/>
                <a:gdLst>
                  <a:gd name="connsiteX0" fmla="*/ 45003 w 53802"/>
                  <a:gd name="connsiteY0" fmla="*/ 46934 h 53791"/>
                  <a:gd name="connsiteX1" fmla="*/ 46451 w 53802"/>
                  <a:gd name="connsiteY1" fmla="*/ 8753 h 53791"/>
                  <a:gd name="connsiteX2" fmla="*/ 8235 w 53802"/>
                  <a:gd name="connsiteY2" fmla="*/ 7410 h 53791"/>
                  <a:gd name="connsiteX3" fmla="*/ 7175 w 53802"/>
                  <a:gd name="connsiteY3" fmla="*/ 45239 h 53791"/>
                  <a:gd name="connsiteX4" fmla="*/ 45003 w 53802"/>
                  <a:gd name="connsiteY4" fmla="*/ 46970 h 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91">
                    <a:moveTo>
                      <a:pt x="45003" y="46934"/>
                    </a:moveTo>
                    <a:cubicBezTo>
                      <a:pt x="56059" y="37151"/>
                      <a:pt x="56871" y="19914"/>
                      <a:pt x="46451" y="8753"/>
                    </a:cubicBezTo>
                    <a:cubicBezTo>
                      <a:pt x="36032" y="-2409"/>
                      <a:pt x="18866" y="-2938"/>
                      <a:pt x="8235" y="7410"/>
                    </a:cubicBezTo>
                    <a:cubicBezTo>
                      <a:pt x="-2361" y="17689"/>
                      <a:pt x="-2750" y="34572"/>
                      <a:pt x="7175" y="45239"/>
                    </a:cubicBezTo>
                    <a:cubicBezTo>
                      <a:pt x="17135" y="55870"/>
                      <a:pt x="33878" y="56753"/>
                      <a:pt x="45003" y="4697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7" name="Freeform: Shape 1126">
                <a:extLst>
                  <a:ext uri="{FF2B5EF4-FFF2-40B4-BE49-F238E27FC236}">
                    <a16:creationId xmlns:a16="http://schemas.microsoft.com/office/drawing/2014/main" id="{3166B4B6-6152-4A17-8A5F-2795166933C3}"/>
                  </a:ext>
                </a:extLst>
              </p:cNvPr>
              <p:cNvSpPr/>
              <p:nvPr/>
            </p:nvSpPr>
            <p:spPr>
              <a:xfrm>
                <a:off x="4431364" y="2208273"/>
                <a:ext cx="53809" cy="53721"/>
              </a:xfrm>
              <a:custGeom>
                <a:avLst/>
                <a:gdLst>
                  <a:gd name="connsiteX0" fmla="*/ 43923 w 53809"/>
                  <a:gd name="connsiteY0" fmla="*/ 47893 h 53721"/>
                  <a:gd name="connsiteX1" fmla="*/ 47208 w 53809"/>
                  <a:gd name="connsiteY1" fmla="*/ 9676 h 53721"/>
                  <a:gd name="connsiteX2" fmla="*/ 9062 w 53809"/>
                  <a:gd name="connsiteY2" fmla="*/ 6639 h 53721"/>
                  <a:gd name="connsiteX3" fmla="*/ 6378 w 53809"/>
                  <a:gd name="connsiteY3" fmla="*/ 44326 h 53721"/>
                  <a:gd name="connsiteX4" fmla="*/ 43923 w 53809"/>
                  <a:gd name="connsiteY4" fmla="*/ 47858 h 5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 h="53721">
                    <a:moveTo>
                      <a:pt x="43923" y="47893"/>
                    </a:moveTo>
                    <a:cubicBezTo>
                      <a:pt x="55685" y="38851"/>
                      <a:pt x="57169" y="21368"/>
                      <a:pt x="47208" y="9676"/>
                    </a:cubicBezTo>
                    <a:cubicBezTo>
                      <a:pt x="37248" y="-2015"/>
                      <a:pt x="20047" y="-3216"/>
                      <a:pt x="9062" y="6639"/>
                    </a:cubicBezTo>
                    <a:cubicBezTo>
                      <a:pt x="-1958" y="16529"/>
                      <a:pt x="-3017" y="33306"/>
                      <a:pt x="6378" y="44326"/>
                    </a:cubicBezTo>
                    <a:cubicBezTo>
                      <a:pt x="15773" y="55346"/>
                      <a:pt x="32233" y="56865"/>
                      <a:pt x="43923" y="4785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8" name="Freeform: Shape 1127">
              <a:extLst>
                <a:ext uri="{FF2B5EF4-FFF2-40B4-BE49-F238E27FC236}">
                  <a16:creationId xmlns:a16="http://schemas.microsoft.com/office/drawing/2014/main" id="{653F4B42-2FA0-9986-56B7-A749B240783D}"/>
                </a:ext>
              </a:extLst>
            </p:cNvPr>
            <p:cNvSpPr/>
            <p:nvPr/>
          </p:nvSpPr>
          <p:spPr>
            <a:xfrm>
              <a:off x="3883415" y="254304"/>
              <a:ext cx="1846422" cy="1896753"/>
            </a:xfrm>
            <a:custGeom>
              <a:avLst/>
              <a:gdLst>
                <a:gd name="connsiteX0" fmla="*/ 1846423 w 1846422"/>
                <a:gd name="connsiteY0" fmla="*/ 0 h 1896753"/>
                <a:gd name="connsiteX1" fmla="*/ 793164 w 1846422"/>
                <a:gd name="connsiteY1" fmla="*/ 0 h 1896753"/>
                <a:gd name="connsiteX2" fmla="*/ 121721 w 1846422"/>
                <a:gd name="connsiteY2" fmla="*/ 1212802 h 1896753"/>
                <a:gd name="connsiteX3" fmla="*/ 122251 w 1846422"/>
                <a:gd name="connsiteY3" fmla="*/ 1632445 h 1896753"/>
                <a:gd name="connsiteX4" fmla="*/ 705676 w 1846422"/>
                <a:gd name="connsiteY4" fmla="*/ 1877287 h 1896753"/>
                <a:gd name="connsiteX5" fmla="*/ 1846423 w 1846422"/>
                <a:gd name="connsiteY5" fmla="*/ 151278 h 1896753"/>
                <a:gd name="connsiteX6" fmla="*/ 1846423 w 1846422"/>
                <a:gd name="connsiteY6" fmla="*/ 0 h 18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422" h="1896753">
                  <a:moveTo>
                    <a:pt x="1846423" y="0"/>
                  </a:moveTo>
                  <a:lnTo>
                    <a:pt x="793164" y="0"/>
                  </a:lnTo>
                  <a:cubicBezTo>
                    <a:pt x="447058" y="627787"/>
                    <a:pt x="173007" y="1128386"/>
                    <a:pt x="121721" y="1212802"/>
                  </a:cubicBezTo>
                  <a:cubicBezTo>
                    <a:pt x="-77522" y="1540788"/>
                    <a:pt x="925" y="1569963"/>
                    <a:pt x="122251" y="1632445"/>
                  </a:cubicBezTo>
                  <a:cubicBezTo>
                    <a:pt x="243577" y="1694927"/>
                    <a:pt x="625639" y="1971770"/>
                    <a:pt x="705676" y="1877287"/>
                  </a:cubicBezTo>
                  <a:cubicBezTo>
                    <a:pt x="741208" y="1835362"/>
                    <a:pt x="1272606" y="1038601"/>
                    <a:pt x="1846423" y="151278"/>
                  </a:cubicBezTo>
                  <a:lnTo>
                    <a:pt x="1846423" y="0"/>
                  </a:lnTo>
                  <a:close/>
                </a:path>
              </a:pathLst>
            </a:custGeom>
            <a:solidFill>
              <a:srgbClr val="C14F8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9" name="Graphic 1091">
            <a:extLst>
              <a:ext uri="{FF2B5EF4-FFF2-40B4-BE49-F238E27FC236}">
                <a16:creationId xmlns:a16="http://schemas.microsoft.com/office/drawing/2014/main" id="{3CD88895-073D-FD42-EE42-7F39650A92C5}"/>
              </a:ext>
            </a:extLst>
          </p:cNvPr>
          <p:cNvGrpSpPr/>
          <p:nvPr/>
        </p:nvGrpSpPr>
        <p:grpSpPr>
          <a:xfrm flipH="1">
            <a:off x="117779" y="2659112"/>
            <a:ext cx="3141010" cy="1615573"/>
            <a:chOff x="2751581" y="2698770"/>
            <a:chExt cx="2978256" cy="1531861"/>
          </a:xfrm>
        </p:grpSpPr>
        <p:grpSp>
          <p:nvGrpSpPr>
            <p:cNvPr id="1130" name="Graphic 1091">
              <a:extLst>
                <a:ext uri="{FF2B5EF4-FFF2-40B4-BE49-F238E27FC236}">
                  <a16:creationId xmlns:a16="http://schemas.microsoft.com/office/drawing/2014/main" id="{BC1D58C8-6699-1BE1-9AD9-E2197FE89CF8}"/>
                </a:ext>
              </a:extLst>
            </p:cNvPr>
            <p:cNvGrpSpPr/>
            <p:nvPr/>
          </p:nvGrpSpPr>
          <p:grpSpPr>
            <a:xfrm>
              <a:off x="2751581" y="2698770"/>
              <a:ext cx="2978256" cy="1531861"/>
              <a:chOff x="2751581" y="2698770"/>
              <a:chExt cx="2978256" cy="1531861"/>
            </a:xfrm>
          </p:grpSpPr>
          <p:sp>
            <p:nvSpPr>
              <p:cNvPr id="1131" name="Freeform: Shape 1130">
                <a:extLst>
                  <a:ext uri="{FF2B5EF4-FFF2-40B4-BE49-F238E27FC236}">
                    <a16:creationId xmlns:a16="http://schemas.microsoft.com/office/drawing/2014/main" id="{408741AB-A4A2-039C-FD67-C270A146D0DD}"/>
                  </a:ext>
                </a:extLst>
              </p:cNvPr>
              <p:cNvSpPr/>
              <p:nvPr/>
            </p:nvSpPr>
            <p:spPr>
              <a:xfrm>
                <a:off x="2756195" y="2704342"/>
                <a:ext cx="2973643" cy="1516630"/>
              </a:xfrm>
              <a:custGeom>
                <a:avLst/>
                <a:gdLst>
                  <a:gd name="connsiteX0" fmla="*/ 2973644 w 2973643"/>
                  <a:gd name="connsiteY0" fmla="*/ 430988 h 1516630"/>
                  <a:gd name="connsiteX1" fmla="*/ 2187903 w 2973643"/>
                  <a:gd name="connsiteY1" fmla="*/ 432507 h 1516630"/>
                  <a:gd name="connsiteX2" fmla="*/ 1859705 w 2973643"/>
                  <a:gd name="connsiteY2" fmla="*/ 423783 h 1516630"/>
                  <a:gd name="connsiteX3" fmla="*/ 1482022 w 2973643"/>
                  <a:gd name="connsiteY3" fmla="*/ 288152 h 1516630"/>
                  <a:gd name="connsiteX4" fmla="*/ 1138706 w 2973643"/>
                  <a:gd name="connsiteY4" fmla="*/ 240081 h 1516630"/>
                  <a:gd name="connsiteX5" fmla="*/ 589366 w 2973643"/>
                  <a:gd name="connsiteY5" fmla="*/ 11769 h 1516630"/>
                  <a:gd name="connsiteX6" fmla="*/ 479519 w 2973643"/>
                  <a:gd name="connsiteY6" fmla="*/ 97597 h 1516630"/>
                  <a:gd name="connsiteX7" fmla="*/ 1003075 w 2973643"/>
                  <a:gd name="connsiteY7" fmla="*/ 385990 h 1516630"/>
                  <a:gd name="connsiteX8" fmla="*/ 749015 w 2973643"/>
                  <a:gd name="connsiteY8" fmla="*/ 360241 h 1516630"/>
                  <a:gd name="connsiteX9" fmla="*/ 252903 w 2973643"/>
                  <a:gd name="connsiteY9" fmla="*/ 262403 h 1516630"/>
                  <a:gd name="connsiteX10" fmla="*/ 177387 w 2973643"/>
                  <a:gd name="connsiteY10" fmla="*/ 370555 h 1516630"/>
                  <a:gd name="connsiteX11" fmla="*/ 874332 w 2973643"/>
                  <a:gd name="connsiteY11" fmla="*/ 576544 h 1516630"/>
                  <a:gd name="connsiteX12" fmla="*/ 302705 w 2973643"/>
                  <a:gd name="connsiteY12" fmla="*/ 562804 h 1516630"/>
                  <a:gd name="connsiteX13" fmla="*/ 573 w 2973643"/>
                  <a:gd name="connsiteY13" fmla="*/ 633198 h 1516630"/>
                  <a:gd name="connsiteX14" fmla="*/ 283808 w 2973643"/>
                  <a:gd name="connsiteY14" fmla="*/ 744776 h 1516630"/>
                  <a:gd name="connsiteX15" fmla="*/ 876028 w 2973643"/>
                  <a:gd name="connsiteY15" fmla="*/ 809165 h 1516630"/>
                  <a:gd name="connsiteX16" fmla="*/ 353319 w 2973643"/>
                  <a:gd name="connsiteY16" fmla="*/ 850349 h 1516630"/>
                  <a:gd name="connsiteX17" fmla="*/ 85519 w 2973643"/>
                  <a:gd name="connsiteY17" fmla="*/ 955922 h 1516630"/>
                  <a:gd name="connsiteX18" fmla="*/ 752441 w 2973643"/>
                  <a:gd name="connsiteY18" fmla="*/ 1048603 h 1516630"/>
                  <a:gd name="connsiteX19" fmla="*/ 1190168 w 2973643"/>
                  <a:gd name="connsiteY19" fmla="*/ 1138706 h 1516630"/>
                  <a:gd name="connsiteX20" fmla="*/ 1231387 w 2973643"/>
                  <a:gd name="connsiteY20" fmla="*/ 1179925 h 1516630"/>
                  <a:gd name="connsiteX21" fmla="*/ 919825 w 2973643"/>
                  <a:gd name="connsiteY21" fmla="*/ 1277763 h 1516630"/>
                  <a:gd name="connsiteX22" fmla="*/ 773033 w 2973643"/>
                  <a:gd name="connsiteY22" fmla="*/ 1483752 h 1516630"/>
                  <a:gd name="connsiteX23" fmla="*/ 1004771 w 2973643"/>
                  <a:gd name="connsiteY23" fmla="*/ 1473439 h 1516630"/>
                  <a:gd name="connsiteX24" fmla="*/ 1362674 w 2973643"/>
                  <a:gd name="connsiteY24" fmla="*/ 1411628 h 1516630"/>
                  <a:gd name="connsiteX25" fmla="*/ 1815872 w 2973643"/>
                  <a:gd name="connsiteY25" fmla="*/ 1138671 h 1516630"/>
                  <a:gd name="connsiteX26" fmla="*/ 2167276 w 2973643"/>
                  <a:gd name="connsiteY26" fmla="*/ 1049804 h 1516630"/>
                  <a:gd name="connsiteX27" fmla="*/ 2973608 w 2973643"/>
                  <a:gd name="connsiteY27" fmla="*/ 1056056 h 1516630"/>
                  <a:gd name="connsiteX28" fmla="*/ 2973608 w 2973643"/>
                  <a:gd name="connsiteY28" fmla="*/ 430882 h 151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3643" h="1516630">
                    <a:moveTo>
                      <a:pt x="2973644" y="430988"/>
                    </a:moveTo>
                    <a:cubicBezTo>
                      <a:pt x="2519881" y="432118"/>
                      <a:pt x="2203444" y="432789"/>
                      <a:pt x="2187903" y="432507"/>
                    </a:cubicBezTo>
                    <a:cubicBezTo>
                      <a:pt x="2076396" y="430600"/>
                      <a:pt x="1904985" y="427209"/>
                      <a:pt x="1859705" y="423783"/>
                    </a:cubicBezTo>
                    <a:cubicBezTo>
                      <a:pt x="1791041" y="418626"/>
                      <a:pt x="1634819" y="336223"/>
                      <a:pt x="1482022" y="288152"/>
                    </a:cubicBezTo>
                    <a:cubicBezTo>
                      <a:pt x="1329261" y="240081"/>
                      <a:pt x="1184870" y="246438"/>
                      <a:pt x="1138706" y="240081"/>
                    </a:cubicBezTo>
                    <a:cubicBezTo>
                      <a:pt x="1051112" y="228072"/>
                      <a:pt x="714683" y="66692"/>
                      <a:pt x="589366" y="11769"/>
                    </a:cubicBezTo>
                    <a:cubicBezTo>
                      <a:pt x="490115" y="-31746"/>
                      <a:pt x="438300" y="56414"/>
                      <a:pt x="479519" y="97597"/>
                    </a:cubicBezTo>
                    <a:cubicBezTo>
                      <a:pt x="517136" y="135249"/>
                      <a:pt x="805669" y="301892"/>
                      <a:pt x="1003075" y="385990"/>
                    </a:cubicBezTo>
                    <a:cubicBezTo>
                      <a:pt x="1046449" y="404462"/>
                      <a:pt x="852010" y="385990"/>
                      <a:pt x="749015" y="360241"/>
                    </a:cubicBezTo>
                    <a:cubicBezTo>
                      <a:pt x="646020" y="334492"/>
                      <a:pt x="311252" y="276143"/>
                      <a:pt x="252903" y="262403"/>
                    </a:cubicBezTo>
                    <a:cubicBezTo>
                      <a:pt x="194553" y="248663"/>
                      <a:pt x="167074" y="303587"/>
                      <a:pt x="177387" y="370555"/>
                    </a:cubicBezTo>
                    <a:cubicBezTo>
                      <a:pt x="187701" y="437523"/>
                      <a:pt x="778190" y="557648"/>
                      <a:pt x="874332" y="576544"/>
                    </a:cubicBezTo>
                    <a:cubicBezTo>
                      <a:pt x="970475" y="595441"/>
                      <a:pt x="450344" y="578239"/>
                      <a:pt x="302705" y="562804"/>
                    </a:cubicBezTo>
                    <a:cubicBezTo>
                      <a:pt x="155065" y="547369"/>
                      <a:pt x="9156" y="531899"/>
                      <a:pt x="573" y="633198"/>
                    </a:cubicBezTo>
                    <a:cubicBezTo>
                      <a:pt x="-8010" y="734498"/>
                      <a:pt x="79550" y="732767"/>
                      <a:pt x="283808" y="744776"/>
                    </a:cubicBezTo>
                    <a:cubicBezTo>
                      <a:pt x="488067" y="756785"/>
                      <a:pt x="796203" y="788538"/>
                      <a:pt x="876028" y="809165"/>
                    </a:cubicBezTo>
                    <a:cubicBezTo>
                      <a:pt x="955852" y="829757"/>
                      <a:pt x="466627" y="850349"/>
                      <a:pt x="353319" y="850349"/>
                    </a:cubicBezTo>
                    <a:cubicBezTo>
                      <a:pt x="240011" y="850349"/>
                      <a:pt x="82587" y="832512"/>
                      <a:pt x="85519" y="955922"/>
                    </a:cubicBezTo>
                    <a:cubicBezTo>
                      <a:pt x="88309" y="1074776"/>
                      <a:pt x="543838" y="1046025"/>
                      <a:pt x="752441" y="1048603"/>
                    </a:cubicBezTo>
                    <a:cubicBezTo>
                      <a:pt x="961009" y="1051182"/>
                      <a:pt x="1115501" y="1105257"/>
                      <a:pt x="1190168" y="1138706"/>
                    </a:cubicBezTo>
                    <a:cubicBezTo>
                      <a:pt x="1264836" y="1172190"/>
                      <a:pt x="1231387" y="1179925"/>
                      <a:pt x="1231387" y="1179925"/>
                    </a:cubicBezTo>
                    <a:cubicBezTo>
                      <a:pt x="1231387" y="1179925"/>
                      <a:pt x="1035676" y="1257171"/>
                      <a:pt x="919825" y="1277763"/>
                    </a:cubicBezTo>
                    <a:cubicBezTo>
                      <a:pt x="803974" y="1298355"/>
                      <a:pt x="755019" y="1406506"/>
                      <a:pt x="773033" y="1483752"/>
                    </a:cubicBezTo>
                    <a:cubicBezTo>
                      <a:pt x="791082" y="1560998"/>
                      <a:pt x="912090" y="1478596"/>
                      <a:pt x="1004771" y="1473439"/>
                    </a:cubicBezTo>
                    <a:cubicBezTo>
                      <a:pt x="1097452" y="1468282"/>
                      <a:pt x="1259679" y="1427098"/>
                      <a:pt x="1362674" y="1411628"/>
                    </a:cubicBezTo>
                    <a:cubicBezTo>
                      <a:pt x="1465668" y="1396157"/>
                      <a:pt x="1656258" y="1228809"/>
                      <a:pt x="1815872" y="1138671"/>
                    </a:cubicBezTo>
                    <a:cubicBezTo>
                      <a:pt x="1944615" y="1065981"/>
                      <a:pt x="2048246" y="1055279"/>
                      <a:pt x="2167276" y="1049804"/>
                    </a:cubicBezTo>
                    <a:cubicBezTo>
                      <a:pt x="2175046" y="1049451"/>
                      <a:pt x="2501797" y="1052065"/>
                      <a:pt x="2973608" y="1056056"/>
                    </a:cubicBezTo>
                    <a:lnTo>
                      <a:pt x="2973608" y="430882"/>
                    </a:lnTo>
                    <a:close/>
                  </a:path>
                </a:pathLst>
              </a:custGeom>
              <a:solidFill>
                <a:srgbClr val="CF9E7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2" name="Freeform: Shape 1131">
                <a:extLst>
                  <a:ext uri="{FF2B5EF4-FFF2-40B4-BE49-F238E27FC236}">
                    <a16:creationId xmlns:a16="http://schemas.microsoft.com/office/drawing/2014/main" id="{0231D79A-CF3C-5853-B694-A96967703FBF}"/>
                  </a:ext>
                </a:extLst>
              </p:cNvPr>
              <p:cNvSpPr/>
              <p:nvPr/>
            </p:nvSpPr>
            <p:spPr>
              <a:xfrm>
                <a:off x="3522639" y="4118009"/>
                <a:ext cx="206114" cy="112623"/>
              </a:xfrm>
              <a:custGeom>
                <a:avLst/>
                <a:gdLst>
                  <a:gd name="connsiteX0" fmla="*/ 206115 w 206114"/>
                  <a:gd name="connsiteY0" fmla="*/ 65600 h 112623"/>
                  <a:gd name="connsiteX1" fmla="*/ 104674 w 206114"/>
                  <a:gd name="connsiteY1" fmla="*/ 2270 h 112623"/>
                  <a:gd name="connsiteX2" fmla="*/ 125 w 206114"/>
                  <a:gd name="connsiteY2" fmla="*/ 58995 h 112623"/>
                  <a:gd name="connsiteX3" fmla="*/ 36011 w 206114"/>
                  <a:gd name="connsiteY3" fmla="*/ 112576 h 112623"/>
                  <a:gd name="connsiteX4" fmla="*/ 206115 w 206114"/>
                  <a:gd name="connsiteY4" fmla="*/ 65635 h 11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14" h="112623">
                    <a:moveTo>
                      <a:pt x="206115" y="65600"/>
                    </a:moveTo>
                    <a:cubicBezTo>
                      <a:pt x="206115" y="33705"/>
                      <a:pt x="143880" y="-10551"/>
                      <a:pt x="104674" y="2270"/>
                    </a:cubicBezTo>
                    <a:cubicBezTo>
                      <a:pt x="62607" y="16010"/>
                      <a:pt x="-1182" y="25299"/>
                      <a:pt x="125" y="58995"/>
                    </a:cubicBezTo>
                    <a:cubicBezTo>
                      <a:pt x="-1217" y="70050"/>
                      <a:pt x="8072" y="111269"/>
                      <a:pt x="36011" y="112576"/>
                    </a:cubicBezTo>
                    <a:cubicBezTo>
                      <a:pt x="50174" y="114342"/>
                      <a:pt x="206115" y="65635"/>
                      <a:pt x="206115" y="6563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3" name="Freeform: Shape 1132">
                <a:extLst>
                  <a:ext uri="{FF2B5EF4-FFF2-40B4-BE49-F238E27FC236}">
                    <a16:creationId xmlns:a16="http://schemas.microsoft.com/office/drawing/2014/main" id="{20A6A528-C68F-18D9-D5CF-00BE1A4D640A}"/>
                  </a:ext>
                </a:extLst>
              </p:cNvPr>
              <p:cNvSpPr/>
              <p:nvPr/>
            </p:nvSpPr>
            <p:spPr>
              <a:xfrm>
                <a:off x="2834571" y="3585002"/>
                <a:ext cx="149059" cy="121990"/>
              </a:xfrm>
              <a:custGeom>
                <a:avLst/>
                <a:gdLst>
                  <a:gd name="connsiteX0" fmla="*/ 65809 w 149059"/>
                  <a:gd name="connsiteY0" fmla="*/ 121990 h 121990"/>
                  <a:gd name="connsiteX1" fmla="*/ 149060 w 149059"/>
                  <a:gd name="connsiteY1" fmla="*/ 63535 h 121990"/>
                  <a:gd name="connsiteX2" fmla="*/ 93253 w 149059"/>
                  <a:gd name="connsiteY2" fmla="*/ 2395 h 121990"/>
                  <a:gd name="connsiteX3" fmla="*/ 1067 w 149059"/>
                  <a:gd name="connsiteY3" fmla="*/ 47146 h 121990"/>
                  <a:gd name="connsiteX4" fmla="*/ 24167 w 149059"/>
                  <a:gd name="connsiteY4" fmla="*/ 117575 h 121990"/>
                  <a:gd name="connsiteX5" fmla="*/ 65809 w 149059"/>
                  <a:gd name="connsiteY5" fmla="*/ 121990 h 1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59" h="121990">
                    <a:moveTo>
                      <a:pt x="65809" y="121990"/>
                    </a:moveTo>
                    <a:cubicBezTo>
                      <a:pt x="114975" y="121990"/>
                      <a:pt x="149060" y="115350"/>
                      <a:pt x="149060" y="63535"/>
                    </a:cubicBezTo>
                    <a:cubicBezTo>
                      <a:pt x="149060" y="11720"/>
                      <a:pt x="118437" y="4514"/>
                      <a:pt x="93253" y="2395"/>
                    </a:cubicBezTo>
                    <a:cubicBezTo>
                      <a:pt x="45394" y="-1596"/>
                      <a:pt x="6471" y="-7283"/>
                      <a:pt x="1067" y="47146"/>
                    </a:cubicBezTo>
                    <a:cubicBezTo>
                      <a:pt x="-2430" y="82149"/>
                      <a:pt x="2020" y="113160"/>
                      <a:pt x="24167" y="117575"/>
                    </a:cubicBezTo>
                    <a:cubicBezTo>
                      <a:pt x="38507" y="120436"/>
                      <a:pt x="65809" y="121990"/>
                      <a:pt x="65809" y="12199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Freeform: Shape 1133">
                <a:extLst>
                  <a:ext uri="{FF2B5EF4-FFF2-40B4-BE49-F238E27FC236}">
                    <a16:creationId xmlns:a16="http://schemas.microsoft.com/office/drawing/2014/main" id="{C8AFBA11-1D81-A367-E02F-4F31821D4DC2}"/>
                  </a:ext>
                </a:extLst>
              </p:cNvPr>
              <p:cNvSpPr/>
              <p:nvPr/>
            </p:nvSpPr>
            <p:spPr>
              <a:xfrm>
                <a:off x="2751581" y="3275312"/>
                <a:ext cx="149046" cy="122025"/>
              </a:xfrm>
              <a:custGeom>
                <a:avLst/>
                <a:gdLst>
                  <a:gd name="connsiteX0" fmla="*/ 65761 w 149046"/>
                  <a:gd name="connsiteY0" fmla="*/ 122026 h 122025"/>
                  <a:gd name="connsiteX1" fmla="*/ 149046 w 149046"/>
                  <a:gd name="connsiteY1" fmla="*/ 63535 h 122025"/>
                  <a:gd name="connsiteX2" fmla="*/ 93240 w 149046"/>
                  <a:gd name="connsiteY2" fmla="*/ 2395 h 122025"/>
                  <a:gd name="connsiteX3" fmla="*/ 1053 w 149046"/>
                  <a:gd name="connsiteY3" fmla="*/ 47146 h 122025"/>
                  <a:gd name="connsiteX4" fmla="*/ 24153 w 149046"/>
                  <a:gd name="connsiteY4" fmla="*/ 117575 h 122025"/>
                  <a:gd name="connsiteX5" fmla="*/ 65796 w 149046"/>
                  <a:gd name="connsiteY5" fmla="*/ 122026 h 1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46" h="122025">
                    <a:moveTo>
                      <a:pt x="65761" y="122026"/>
                    </a:moveTo>
                    <a:cubicBezTo>
                      <a:pt x="114927" y="122026"/>
                      <a:pt x="149046" y="115385"/>
                      <a:pt x="149046" y="63535"/>
                    </a:cubicBezTo>
                    <a:cubicBezTo>
                      <a:pt x="149046" y="11684"/>
                      <a:pt x="118424" y="4514"/>
                      <a:pt x="93240" y="2395"/>
                    </a:cubicBezTo>
                    <a:cubicBezTo>
                      <a:pt x="45381" y="-1596"/>
                      <a:pt x="6457" y="-7283"/>
                      <a:pt x="1053" y="47146"/>
                    </a:cubicBezTo>
                    <a:cubicBezTo>
                      <a:pt x="-2408" y="82149"/>
                      <a:pt x="2007" y="113160"/>
                      <a:pt x="24153" y="117575"/>
                    </a:cubicBezTo>
                    <a:cubicBezTo>
                      <a:pt x="38493" y="120436"/>
                      <a:pt x="65796" y="122026"/>
                      <a:pt x="65796" y="12202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5" name="Freeform: Shape 1134">
                <a:extLst>
                  <a:ext uri="{FF2B5EF4-FFF2-40B4-BE49-F238E27FC236}">
                    <a16:creationId xmlns:a16="http://schemas.microsoft.com/office/drawing/2014/main" id="{F7116287-AA91-993B-5B7E-B094278DD7B4}"/>
                  </a:ext>
                </a:extLst>
              </p:cNvPr>
              <p:cNvSpPr/>
              <p:nvPr/>
            </p:nvSpPr>
            <p:spPr>
              <a:xfrm>
                <a:off x="2926582" y="2968272"/>
                <a:ext cx="139255" cy="118400"/>
              </a:xfrm>
              <a:custGeom>
                <a:avLst/>
                <a:gdLst>
                  <a:gd name="connsiteX0" fmla="*/ 51822 w 139255"/>
                  <a:gd name="connsiteY0" fmla="*/ 113900 h 118400"/>
                  <a:gd name="connsiteX1" fmla="*/ 137368 w 139255"/>
                  <a:gd name="connsiteY1" fmla="*/ 75930 h 118400"/>
                  <a:gd name="connsiteX2" fmla="*/ 97845 w 139255"/>
                  <a:gd name="connsiteY2" fmla="*/ 10835 h 118400"/>
                  <a:gd name="connsiteX3" fmla="*/ 6718 w 139255"/>
                  <a:gd name="connsiteY3" fmla="*/ 34817 h 118400"/>
                  <a:gd name="connsiteX4" fmla="*/ 15053 w 139255"/>
                  <a:gd name="connsiteY4" fmla="*/ 102492 h 118400"/>
                  <a:gd name="connsiteX5" fmla="*/ 51857 w 139255"/>
                  <a:gd name="connsiteY5" fmla="*/ 113865 h 1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55" h="118400">
                    <a:moveTo>
                      <a:pt x="51822" y="113900"/>
                    </a:moveTo>
                    <a:cubicBezTo>
                      <a:pt x="96185" y="122659"/>
                      <a:pt x="128150" y="122695"/>
                      <a:pt x="137368" y="75930"/>
                    </a:cubicBezTo>
                    <a:cubicBezTo>
                      <a:pt x="146587" y="29166"/>
                      <a:pt x="120202" y="17228"/>
                      <a:pt x="97845" y="10835"/>
                    </a:cubicBezTo>
                    <a:cubicBezTo>
                      <a:pt x="55354" y="-1280"/>
                      <a:pt x="21270" y="-13325"/>
                      <a:pt x="6718" y="34817"/>
                    </a:cubicBezTo>
                    <a:cubicBezTo>
                      <a:pt x="-2678" y="65793"/>
                      <a:pt x="-4161" y="94544"/>
                      <a:pt x="15053" y="102492"/>
                    </a:cubicBezTo>
                    <a:cubicBezTo>
                      <a:pt x="27486" y="107613"/>
                      <a:pt x="51857" y="113865"/>
                      <a:pt x="51857" y="11386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6" name="Freeform: Shape 1135">
                <a:extLst>
                  <a:ext uri="{FF2B5EF4-FFF2-40B4-BE49-F238E27FC236}">
                    <a16:creationId xmlns:a16="http://schemas.microsoft.com/office/drawing/2014/main" id="{1931143F-1388-0745-E482-D386C43FD0DE}"/>
                  </a:ext>
                </a:extLst>
              </p:cNvPr>
              <p:cNvSpPr/>
              <p:nvPr/>
            </p:nvSpPr>
            <p:spPr>
              <a:xfrm>
                <a:off x="3220370" y="2698770"/>
                <a:ext cx="117559" cy="106980"/>
              </a:xfrm>
              <a:custGeom>
                <a:avLst/>
                <a:gdLst>
                  <a:gd name="connsiteX0" fmla="*/ 33958 w 117559"/>
                  <a:gd name="connsiteY0" fmla="*/ 93244 h 106980"/>
                  <a:gd name="connsiteX1" fmla="*/ 110427 w 117559"/>
                  <a:gd name="connsiteY1" fmla="*/ 81730 h 106980"/>
                  <a:gd name="connsiteX2" fmla="*/ 93190 w 117559"/>
                  <a:gd name="connsiteY2" fmla="*/ 21226 h 106980"/>
                  <a:gd name="connsiteX3" fmla="*/ 15309 w 117559"/>
                  <a:gd name="connsiteY3" fmla="*/ 20413 h 106980"/>
                  <a:gd name="connsiteX4" fmla="*/ 7150 w 117559"/>
                  <a:gd name="connsiteY4" fmla="*/ 76149 h 106980"/>
                  <a:gd name="connsiteX5" fmla="*/ 33958 w 117559"/>
                  <a:gd name="connsiteY5" fmla="*/ 9328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59" h="106980">
                    <a:moveTo>
                      <a:pt x="33958" y="93244"/>
                    </a:moveTo>
                    <a:cubicBezTo>
                      <a:pt x="67371" y="109916"/>
                      <a:pt x="92837" y="116944"/>
                      <a:pt x="110427" y="81730"/>
                    </a:cubicBezTo>
                    <a:cubicBezTo>
                      <a:pt x="127981" y="46480"/>
                      <a:pt x="109615" y="31186"/>
                      <a:pt x="93190" y="21226"/>
                    </a:cubicBezTo>
                    <a:cubicBezTo>
                      <a:pt x="61967" y="2294"/>
                      <a:pt x="37455" y="-14766"/>
                      <a:pt x="15309" y="20413"/>
                    </a:cubicBezTo>
                    <a:cubicBezTo>
                      <a:pt x="1075" y="43054"/>
                      <a:pt x="-6449" y="65624"/>
                      <a:pt x="7150" y="76149"/>
                    </a:cubicBezTo>
                    <a:cubicBezTo>
                      <a:pt x="15909" y="82966"/>
                      <a:pt x="33958" y="93280"/>
                      <a:pt x="33958" y="9328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7" name="Freeform: Shape 1136">
              <a:extLst>
                <a:ext uri="{FF2B5EF4-FFF2-40B4-BE49-F238E27FC236}">
                  <a16:creationId xmlns:a16="http://schemas.microsoft.com/office/drawing/2014/main" id="{1170ABC4-2A8A-7FE4-9E06-FC24957285D6}"/>
                </a:ext>
              </a:extLst>
            </p:cNvPr>
            <p:cNvSpPr/>
            <p:nvPr/>
          </p:nvSpPr>
          <p:spPr>
            <a:xfrm>
              <a:off x="4839308" y="2967098"/>
              <a:ext cx="890529" cy="910634"/>
            </a:xfrm>
            <a:custGeom>
              <a:avLst/>
              <a:gdLst>
                <a:gd name="connsiteX0" fmla="*/ 890530 w 890529"/>
                <a:gd name="connsiteY0" fmla="*/ 0 h 910634"/>
                <a:gd name="connsiteX1" fmla="*/ 340413 w 890529"/>
                <a:gd name="connsiteY1" fmla="*/ 31365 h 910634"/>
                <a:gd name="connsiteX2" fmla="*/ 2572 w 890529"/>
                <a:gd name="connsiteY2" fmla="*/ 129026 h 910634"/>
                <a:gd name="connsiteX3" fmla="*/ 125204 w 890529"/>
                <a:gd name="connsiteY3" fmla="*/ 889407 h 910634"/>
                <a:gd name="connsiteX4" fmla="*/ 890530 w 890529"/>
                <a:gd name="connsiteY4" fmla="*/ 910634 h 910634"/>
                <a:gd name="connsiteX5" fmla="*/ 890530 w 890529"/>
                <a:gd name="connsiteY5" fmla="*/ 0 h 9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529" h="910634">
                  <a:moveTo>
                    <a:pt x="890530" y="0"/>
                  </a:moveTo>
                  <a:cubicBezTo>
                    <a:pt x="602774" y="18932"/>
                    <a:pt x="399539" y="31294"/>
                    <a:pt x="340413" y="31365"/>
                  </a:cubicBezTo>
                  <a:cubicBezTo>
                    <a:pt x="52692" y="31683"/>
                    <a:pt x="-14947" y="-6322"/>
                    <a:pt x="2572" y="129026"/>
                  </a:cubicBezTo>
                  <a:cubicBezTo>
                    <a:pt x="20091" y="264374"/>
                    <a:pt x="1971" y="877186"/>
                    <a:pt x="125204" y="889407"/>
                  </a:cubicBezTo>
                  <a:cubicBezTo>
                    <a:pt x="157170" y="892586"/>
                    <a:pt x="459160" y="901592"/>
                    <a:pt x="890530" y="910634"/>
                  </a:cubicBezTo>
                  <a:lnTo>
                    <a:pt x="890530" y="0"/>
                  </a:lnTo>
                  <a:close/>
                </a:path>
              </a:pathLst>
            </a:custGeom>
            <a:solidFill>
              <a:srgbClr val="192D5E"/>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38" name="Graphic 1091">
            <a:extLst>
              <a:ext uri="{FF2B5EF4-FFF2-40B4-BE49-F238E27FC236}">
                <a16:creationId xmlns:a16="http://schemas.microsoft.com/office/drawing/2014/main" id="{46A0FC2B-9856-B248-8B1F-BA0365384F2B}"/>
              </a:ext>
            </a:extLst>
          </p:cNvPr>
          <p:cNvGrpSpPr/>
          <p:nvPr/>
        </p:nvGrpSpPr>
        <p:grpSpPr>
          <a:xfrm flipH="1">
            <a:off x="2256283" y="3020075"/>
            <a:ext cx="3575382" cy="3751413"/>
            <a:chOff x="312021" y="3041030"/>
            <a:chExt cx="3390120" cy="3557030"/>
          </a:xfrm>
        </p:grpSpPr>
        <p:grpSp>
          <p:nvGrpSpPr>
            <p:cNvPr id="1139" name="Graphic 1091">
              <a:extLst>
                <a:ext uri="{FF2B5EF4-FFF2-40B4-BE49-F238E27FC236}">
                  <a16:creationId xmlns:a16="http://schemas.microsoft.com/office/drawing/2014/main" id="{F942B94F-FDB9-1B64-70CF-C2F25636183B}"/>
                </a:ext>
              </a:extLst>
            </p:cNvPr>
            <p:cNvGrpSpPr/>
            <p:nvPr/>
          </p:nvGrpSpPr>
          <p:grpSpPr>
            <a:xfrm>
              <a:off x="435572" y="3041030"/>
              <a:ext cx="3266569" cy="3550556"/>
              <a:chOff x="435572" y="3041030"/>
              <a:chExt cx="3266569" cy="3550556"/>
            </a:xfrm>
          </p:grpSpPr>
          <p:sp>
            <p:nvSpPr>
              <p:cNvPr id="1140" name="Freeform: Shape 1139">
                <a:extLst>
                  <a:ext uri="{FF2B5EF4-FFF2-40B4-BE49-F238E27FC236}">
                    <a16:creationId xmlns:a16="http://schemas.microsoft.com/office/drawing/2014/main" id="{C69630D8-3A44-3AFB-4B37-6F217F5A56EB}"/>
                  </a:ext>
                </a:extLst>
              </p:cNvPr>
              <p:cNvSpPr/>
              <p:nvPr/>
            </p:nvSpPr>
            <p:spPr>
              <a:xfrm>
                <a:off x="435572" y="3050545"/>
                <a:ext cx="3255568" cy="3541041"/>
              </a:xfrm>
              <a:custGeom>
                <a:avLst/>
                <a:gdLst>
                  <a:gd name="connsiteX0" fmla="*/ 818836 w 3255568"/>
                  <a:gd name="connsiteY0" fmla="*/ 3541006 h 3541041"/>
                  <a:gd name="connsiteX1" fmla="*/ 1918929 w 3255568"/>
                  <a:gd name="connsiteY1" fmla="*/ 2015512 h 3541041"/>
                  <a:gd name="connsiteX2" fmla="*/ 2119162 w 3255568"/>
                  <a:gd name="connsiteY2" fmla="*/ 1755305 h 3541041"/>
                  <a:gd name="connsiteX3" fmla="*/ 2451104 w 3255568"/>
                  <a:gd name="connsiteY3" fmla="*/ 1529854 h 3541041"/>
                  <a:gd name="connsiteX4" fmla="*/ 2692096 w 3255568"/>
                  <a:gd name="connsiteY4" fmla="*/ 1280597 h 3541041"/>
                  <a:gd name="connsiteX5" fmla="*/ 3200005 w 3255568"/>
                  <a:gd name="connsiteY5" fmla="*/ 970942 h 3541041"/>
                  <a:gd name="connsiteX6" fmla="*/ 3195308 w 3255568"/>
                  <a:gd name="connsiteY6" fmla="*/ 831602 h 3541041"/>
                  <a:gd name="connsiteX7" fmla="*/ 2653950 w 3255568"/>
                  <a:gd name="connsiteY7" fmla="*/ 1085063 h 3541041"/>
                  <a:gd name="connsiteX8" fmla="*/ 2824301 w 3255568"/>
                  <a:gd name="connsiteY8" fmla="*/ 894862 h 3541041"/>
                  <a:gd name="connsiteX9" fmla="*/ 3195449 w 3255568"/>
                  <a:gd name="connsiteY9" fmla="*/ 551404 h 3541041"/>
                  <a:gd name="connsiteX10" fmla="*/ 3152499 w 3255568"/>
                  <a:gd name="connsiteY10" fmla="*/ 426688 h 3541041"/>
                  <a:gd name="connsiteX11" fmla="*/ 2575680 w 3255568"/>
                  <a:gd name="connsiteY11" fmla="*/ 868830 h 3541041"/>
                  <a:gd name="connsiteX12" fmla="*/ 2923304 w 3255568"/>
                  <a:gd name="connsiteY12" fmla="*/ 414820 h 3541041"/>
                  <a:gd name="connsiteX13" fmla="*/ 3044242 w 3255568"/>
                  <a:gd name="connsiteY13" fmla="*/ 129147 h 3541041"/>
                  <a:gd name="connsiteX14" fmla="*/ 2787285 w 3255568"/>
                  <a:gd name="connsiteY14" fmla="*/ 292434 h 3541041"/>
                  <a:gd name="connsiteX15" fmla="*/ 2386609 w 3255568"/>
                  <a:gd name="connsiteY15" fmla="*/ 733305 h 3541041"/>
                  <a:gd name="connsiteX16" fmla="*/ 2661014 w 3255568"/>
                  <a:gd name="connsiteY16" fmla="*/ 286500 h 3541041"/>
                  <a:gd name="connsiteX17" fmla="*/ 2733315 w 3255568"/>
                  <a:gd name="connsiteY17" fmla="*/ 7892 h 3541041"/>
                  <a:gd name="connsiteX18" fmla="*/ 2265777 w 3255568"/>
                  <a:gd name="connsiteY18" fmla="*/ 492454 h 3541041"/>
                  <a:gd name="connsiteX19" fmla="*/ 1935247 w 3255568"/>
                  <a:gd name="connsiteY19" fmla="*/ 793280 h 3541041"/>
                  <a:gd name="connsiteX20" fmla="*/ 1877675 w 3255568"/>
                  <a:gd name="connsiteY20" fmla="*/ 802322 h 3541041"/>
                  <a:gd name="connsiteX21" fmla="*/ 1981976 w 3255568"/>
                  <a:gd name="connsiteY21" fmla="*/ 492843 h 3541041"/>
                  <a:gd name="connsiteX22" fmla="*/ 1901870 w 3255568"/>
                  <a:gd name="connsiteY22" fmla="*/ 252911 h 3541041"/>
                  <a:gd name="connsiteX23" fmla="*/ 1773762 w 3255568"/>
                  <a:gd name="connsiteY23" fmla="*/ 446326 h 3541041"/>
                  <a:gd name="connsiteX24" fmla="*/ 1613054 w 3255568"/>
                  <a:gd name="connsiteY24" fmla="*/ 772017 h 3541041"/>
                  <a:gd name="connsiteX25" fmla="*/ 1566925 w 3255568"/>
                  <a:gd name="connsiteY25" fmla="*/ 1299070 h 3541041"/>
                  <a:gd name="connsiteX26" fmla="*/ 1431895 w 3255568"/>
                  <a:gd name="connsiteY26" fmla="*/ 1635427 h 3541041"/>
                  <a:gd name="connsiteX27" fmla="*/ 0 w 3255568"/>
                  <a:gd name="connsiteY27" fmla="*/ 3541041 h 3541041"/>
                  <a:gd name="connsiteX28" fmla="*/ 818801 w 3255568"/>
                  <a:gd name="connsiteY28" fmla="*/ 3541041 h 354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5568" h="3541041">
                    <a:moveTo>
                      <a:pt x="818836" y="3541006"/>
                    </a:moveTo>
                    <a:cubicBezTo>
                      <a:pt x="1197967" y="3014659"/>
                      <a:pt x="1893711" y="2048890"/>
                      <a:pt x="1918929" y="2015512"/>
                    </a:cubicBezTo>
                    <a:cubicBezTo>
                      <a:pt x="1986144" y="1926469"/>
                      <a:pt x="2089775" y="1789919"/>
                      <a:pt x="2119162" y="1755305"/>
                    </a:cubicBezTo>
                    <a:cubicBezTo>
                      <a:pt x="2163736" y="1702819"/>
                      <a:pt x="2322325" y="1625079"/>
                      <a:pt x="2451104" y="1529854"/>
                    </a:cubicBezTo>
                    <a:cubicBezTo>
                      <a:pt x="2579883" y="1434630"/>
                      <a:pt x="2659742" y="1314222"/>
                      <a:pt x="2692096" y="1280597"/>
                    </a:cubicBezTo>
                    <a:cubicBezTo>
                      <a:pt x="2753342" y="1216879"/>
                      <a:pt x="3081823" y="1039887"/>
                      <a:pt x="3200005" y="970942"/>
                    </a:cubicBezTo>
                    <a:cubicBezTo>
                      <a:pt x="3293605" y="916336"/>
                      <a:pt x="3252845" y="822525"/>
                      <a:pt x="3195308" y="831602"/>
                    </a:cubicBezTo>
                    <a:cubicBezTo>
                      <a:pt x="3142751" y="839867"/>
                      <a:pt x="2838182" y="975004"/>
                      <a:pt x="2653950" y="1085063"/>
                    </a:cubicBezTo>
                    <a:cubicBezTo>
                      <a:pt x="2613473" y="1109222"/>
                      <a:pt x="2742887" y="962960"/>
                      <a:pt x="2824301" y="894862"/>
                    </a:cubicBezTo>
                    <a:cubicBezTo>
                      <a:pt x="2905750" y="826763"/>
                      <a:pt x="3149991" y="590504"/>
                      <a:pt x="3195449" y="551404"/>
                    </a:cubicBezTo>
                    <a:cubicBezTo>
                      <a:pt x="3240906" y="512304"/>
                      <a:pt x="3212650" y="457770"/>
                      <a:pt x="3152499" y="426688"/>
                    </a:cubicBezTo>
                    <a:cubicBezTo>
                      <a:pt x="3092313" y="395605"/>
                      <a:pt x="2647557" y="802216"/>
                      <a:pt x="2575680" y="868830"/>
                    </a:cubicBezTo>
                    <a:cubicBezTo>
                      <a:pt x="2503837" y="935409"/>
                      <a:pt x="2823877" y="525055"/>
                      <a:pt x="2923304" y="414820"/>
                    </a:cubicBezTo>
                    <a:cubicBezTo>
                      <a:pt x="3022696" y="304584"/>
                      <a:pt x="3121064" y="195727"/>
                      <a:pt x="3044242" y="129147"/>
                    </a:cubicBezTo>
                    <a:cubicBezTo>
                      <a:pt x="2967419" y="62603"/>
                      <a:pt x="2917264" y="134375"/>
                      <a:pt x="2787285" y="292434"/>
                    </a:cubicBezTo>
                    <a:cubicBezTo>
                      <a:pt x="2657305" y="450494"/>
                      <a:pt x="2450256" y="680890"/>
                      <a:pt x="2386609" y="733305"/>
                    </a:cubicBezTo>
                    <a:cubicBezTo>
                      <a:pt x="2322961" y="785721"/>
                      <a:pt x="2594293" y="378086"/>
                      <a:pt x="2661014" y="286500"/>
                    </a:cubicBezTo>
                    <a:cubicBezTo>
                      <a:pt x="2727699" y="194914"/>
                      <a:pt x="2834791" y="78180"/>
                      <a:pt x="2733315" y="7892"/>
                    </a:cubicBezTo>
                    <a:cubicBezTo>
                      <a:pt x="2635583" y="-59782"/>
                      <a:pt x="2390671" y="325353"/>
                      <a:pt x="2265777" y="492454"/>
                    </a:cubicBezTo>
                    <a:cubicBezTo>
                      <a:pt x="2140919" y="659556"/>
                      <a:pt x="2006277" y="752590"/>
                      <a:pt x="1935247" y="793280"/>
                    </a:cubicBezTo>
                    <a:cubicBezTo>
                      <a:pt x="1864253" y="833934"/>
                      <a:pt x="1877675" y="802322"/>
                      <a:pt x="1877675" y="802322"/>
                    </a:cubicBezTo>
                    <a:cubicBezTo>
                      <a:pt x="1877675" y="802322"/>
                      <a:pt x="1930444" y="598663"/>
                      <a:pt x="1981976" y="492843"/>
                    </a:cubicBezTo>
                    <a:cubicBezTo>
                      <a:pt x="2033545" y="387058"/>
                      <a:pt x="1974912" y="283851"/>
                      <a:pt x="1901870" y="252911"/>
                    </a:cubicBezTo>
                    <a:cubicBezTo>
                      <a:pt x="1828827" y="222040"/>
                      <a:pt x="1824164" y="368373"/>
                      <a:pt x="1773762" y="446326"/>
                    </a:cubicBezTo>
                    <a:cubicBezTo>
                      <a:pt x="1723360" y="524278"/>
                      <a:pt x="1661160" y="679689"/>
                      <a:pt x="1613054" y="772017"/>
                    </a:cubicBezTo>
                    <a:cubicBezTo>
                      <a:pt x="1564912" y="864380"/>
                      <a:pt x="1588047" y="1116957"/>
                      <a:pt x="1566925" y="1299070"/>
                    </a:cubicBezTo>
                    <a:cubicBezTo>
                      <a:pt x="1549865" y="1445897"/>
                      <a:pt x="1497555" y="1536000"/>
                      <a:pt x="1431895" y="1635427"/>
                    </a:cubicBezTo>
                    <a:cubicBezTo>
                      <a:pt x="1417307" y="1657538"/>
                      <a:pt x="194510" y="3280270"/>
                      <a:pt x="0" y="3541041"/>
                    </a:cubicBezTo>
                    <a:lnTo>
                      <a:pt x="818801" y="3541041"/>
                    </a:lnTo>
                    <a:close/>
                  </a:path>
                </a:pathLst>
              </a:custGeom>
              <a:solidFill>
                <a:srgbClr val="CEAB9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1" name="Freeform: Shape 1140">
                <a:extLst>
                  <a:ext uri="{FF2B5EF4-FFF2-40B4-BE49-F238E27FC236}">
                    <a16:creationId xmlns:a16="http://schemas.microsoft.com/office/drawing/2014/main" id="{20A9F79B-B743-3FE4-65CF-288897EBC978}"/>
                  </a:ext>
                </a:extLst>
              </p:cNvPr>
              <p:cNvSpPr/>
              <p:nvPr/>
            </p:nvSpPr>
            <p:spPr>
              <a:xfrm>
                <a:off x="2223710" y="3291439"/>
                <a:ext cx="138207" cy="182413"/>
              </a:xfrm>
              <a:custGeom>
                <a:avLst/>
                <a:gdLst>
                  <a:gd name="connsiteX0" fmla="*/ 35 w 138207"/>
                  <a:gd name="connsiteY0" fmla="*/ 175939 h 182413"/>
                  <a:gd name="connsiteX1" fmla="*/ 110977 w 138207"/>
                  <a:gd name="connsiteY1" fmla="*/ 131224 h 182413"/>
                  <a:gd name="connsiteX2" fmla="*/ 126660 w 138207"/>
                  <a:gd name="connsiteY2" fmla="*/ 13324 h 182413"/>
                  <a:gd name="connsiteX3" fmla="*/ 62200 w 138207"/>
                  <a:gd name="connsiteY3" fmla="*/ 10780 h 182413"/>
                  <a:gd name="connsiteX4" fmla="*/ 0 w 138207"/>
                  <a:gd name="connsiteY4" fmla="*/ 175939 h 18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07" h="182413">
                    <a:moveTo>
                      <a:pt x="35" y="175939"/>
                    </a:moveTo>
                    <a:cubicBezTo>
                      <a:pt x="25819" y="194730"/>
                      <a:pt x="98226" y="170429"/>
                      <a:pt x="110977" y="131224"/>
                    </a:cubicBezTo>
                    <a:cubicBezTo>
                      <a:pt x="124646" y="89121"/>
                      <a:pt x="154669" y="32079"/>
                      <a:pt x="126660" y="13324"/>
                    </a:cubicBezTo>
                    <a:cubicBezTo>
                      <a:pt x="118501" y="5730"/>
                      <a:pt x="79718" y="-11012"/>
                      <a:pt x="62200" y="10780"/>
                    </a:cubicBezTo>
                    <a:cubicBezTo>
                      <a:pt x="52416" y="21200"/>
                      <a:pt x="0" y="175939"/>
                      <a:pt x="0" y="175939"/>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2" name="Freeform: Shape 1141">
                <a:extLst>
                  <a:ext uri="{FF2B5EF4-FFF2-40B4-BE49-F238E27FC236}">
                    <a16:creationId xmlns:a16="http://schemas.microsoft.com/office/drawing/2014/main" id="{4E84F51E-5F04-B7E3-7DB8-184E38AB3D43}"/>
                  </a:ext>
                </a:extLst>
              </p:cNvPr>
              <p:cNvSpPr/>
              <p:nvPr/>
            </p:nvSpPr>
            <p:spPr>
              <a:xfrm>
                <a:off x="3068889" y="3041030"/>
                <a:ext cx="146934" cy="154620"/>
              </a:xfrm>
              <a:custGeom>
                <a:avLst/>
                <a:gdLst>
                  <a:gd name="connsiteX0" fmla="*/ 27803 w 146934"/>
                  <a:gd name="connsiteY0" fmla="*/ 37328 h 154620"/>
                  <a:gd name="connsiteX1" fmla="*/ 26037 w 146934"/>
                  <a:gd name="connsiteY1" fmla="*/ 139051 h 154620"/>
                  <a:gd name="connsiteX2" fmla="*/ 108334 w 146934"/>
                  <a:gd name="connsiteY2" fmla="*/ 129939 h 154620"/>
                  <a:gd name="connsiteX3" fmla="*/ 126418 w 146934"/>
                  <a:gd name="connsiteY3" fmla="*/ 29063 h 154620"/>
                  <a:gd name="connsiteX4" fmla="*/ 55883 w 146934"/>
                  <a:gd name="connsiteY4" fmla="*/ 6246 h 154620"/>
                  <a:gd name="connsiteX5" fmla="*/ 27803 w 146934"/>
                  <a:gd name="connsiteY5" fmla="*/ 37293 h 1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34" h="154620">
                    <a:moveTo>
                      <a:pt x="27803" y="37328"/>
                    </a:moveTo>
                    <a:cubicBezTo>
                      <a:pt x="-1159" y="77064"/>
                      <a:pt x="-15853" y="108570"/>
                      <a:pt x="26037" y="139051"/>
                    </a:cubicBezTo>
                    <a:cubicBezTo>
                      <a:pt x="67928" y="169568"/>
                      <a:pt x="91804" y="149047"/>
                      <a:pt x="108334" y="129939"/>
                    </a:cubicBezTo>
                    <a:cubicBezTo>
                      <a:pt x="139734" y="93558"/>
                      <a:pt x="167214" y="65479"/>
                      <a:pt x="126418" y="29063"/>
                    </a:cubicBezTo>
                    <a:cubicBezTo>
                      <a:pt x="100175" y="5646"/>
                      <a:pt x="72519" y="-9012"/>
                      <a:pt x="55883" y="6246"/>
                    </a:cubicBezTo>
                    <a:cubicBezTo>
                      <a:pt x="45146" y="16136"/>
                      <a:pt x="27803" y="37293"/>
                      <a:pt x="27803" y="37293"/>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Freeform: Shape 1142">
                <a:extLst>
                  <a:ext uri="{FF2B5EF4-FFF2-40B4-BE49-F238E27FC236}">
                    <a16:creationId xmlns:a16="http://schemas.microsoft.com/office/drawing/2014/main" id="{38EACF27-35D9-5664-353C-BB6A4E8073A5}"/>
                  </a:ext>
                </a:extLst>
              </p:cNvPr>
              <p:cNvSpPr/>
              <p:nvPr/>
            </p:nvSpPr>
            <p:spPr>
              <a:xfrm>
                <a:off x="3368089" y="3156137"/>
                <a:ext cx="146908" cy="154656"/>
              </a:xfrm>
              <a:custGeom>
                <a:avLst/>
                <a:gdLst>
                  <a:gd name="connsiteX0" fmla="*/ 27803 w 146908"/>
                  <a:gd name="connsiteY0" fmla="*/ 37331 h 154656"/>
                  <a:gd name="connsiteX1" fmla="*/ 26037 w 146908"/>
                  <a:gd name="connsiteY1" fmla="*/ 139089 h 154656"/>
                  <a:gd name="connsiteX2" fmla="*/ 108299 w 146908"/>
                  <a:gd name="connsiteY2" fmla="*/ 129941 h 154656"/>
                  <a:gd name="connsiteX3" fmla="*/ 126418 w 146908"/>
                  <a:gd name="connsiteY3" fmla="*/ 29066 h 154656"/>
                  <a:gd name="connsiteX4" fmla="*/ 55883 w 146908"/>
                  <a:gd name="connsiteY4" fmla="*/ 6284 h 154656"/>
                  <a:gd name="connsiteX5" fmla="*/ 27803 w 146908"/>
                  <a:gd name="connsiteY5" fmla="*/ 37331 h 15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8" h="154656">
                    <a:moveTo>
                      <a:pt x="27803" y="37331"/>
                    </a:moveTo>
                    <a:cubicBezTo>
                      <a:pt x="-1159" y="77066"/>
                      <a:pt x="-15853" y="108572"/>
                      <a:pt x="26037" y="139089"/>
                    </a:cubicBezTo>
                    <a:cubicBezTo>
                      <a:pt x="67928" y="169606"/>
                      <a:pt x="91804" y="149085"/>
                      <a:pt x="108299" y="129941"/>
                    </a:cubicBezTo>
                    <a:cubicBezTo>
                      <a:pt x="139699" y="93596"/>
                      <a:pt x="167178" y="65481"/>
                      <a:pt x="126418" y="29066"/>
                    </a:cubicBezTo>
                    <a:cubicBezTo>
                      <a:pt x="100175" y="5648"/>
                      <a:pt x="72519" y="-9045"/>
                      <a:pt x="55883" y="6284"/>
                    </a:cubicBezTo>
                    <a:cubicBezTo>
                      <a:pt x="45111" y="16174"/>
                      <a:pt x="27803" y="37331"/>
                      <a:pt x="27803" y="3733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4" name="Freeform: Shape 1143">
                <a:extLst>
                  <a:ext uri="{FF2B5EF4-FFF2-40B4-BE49-F238E27FC236}">
                    <a16:creationId xmlns:a16="http://schemas.microsoft.com/office/drawing/2014/main" id="{4F6AA779-4E1B-089D-CFB6-18C7F8D45A22}"/>
                  </a:ext>
                </a:extLst>
              </p:cNvPr>
              <p:cNvSpPr/>
              <p:nvPr/>
            </p:nvSpPr>
            <p:spPr>
              <a:xfrm>
                <a:off x="3519442" y="3483007"/>
                <a:ext cx="139474" cy="139495"/>
              </a:xfrm>
              <a:custGeom>
                <a:avLst/>
                <a:gdLst>
                  <a:gd name="connsiteX0" fmla="*/ 36418 w 139474"/>
                  <a:gd name="connsiteY0" fmla="*/ 26191 h 139495"/>
                  <a:gd name="connsiteX1" fmla="*/ 16779 w 139474"/>
                  <a:gd name="connsiteY1" fmla="*/ 117707 h 139495"/>
                  <a:gd name="connsiteX2" fmla="*/ 92648 w 139474"/>
                  <a:gd name="connsiteY2" fmla="*/ 124100 h 139495"/>
                  <a:gd name="connsiteX3" fmla="*/ 126909 w 139474"/>
                  <a:gd name="connsiteY3" fmla="*/ 36293 h 139495"/>
                  <a:gd name="connsiteX4" fmla="*/ 67288 w 139474"/>
                  <a:gd name="connsiteY4" fmla="*/ 3198 h 139495"/>
                  <a:gd name="connsiteX5" fmla="*/ 36418 w 139474"/>
                  <a:gd name="connsiteY5" fmla="*/ 26226 h 13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74" h="139495">
                    <a:moveTo>
                      <a:pt x="36418" y="26191"/>
                    </a:moveTo>
                    <a:cubicBezTo>
                      <a:pt x="3252" y="56920"/>
                      <a:pt x="-15610" y="82704"/>
                      <a:pt x="16779" y="117707"/>
                    </a:cubicBezTo>
                    <a:cubicBezTo>
                      <a:pt x="49133" y="152674"/>
                      <a:pt x="74352" y="138404"/>
                      <a:pt x="92648" y="124100"/>
                    </a:cubicBezTo>
                    <a:cubicBezTo>
                      <a:pt x="127438" y="96867"/>
                      <a:pt x="157249" y="76382"/>
                      <a:pt x="126909" y="36293"/>
                    </a:cubicBezTo>
                    <a:cubicBezTo>
                      <a:pt x="107376" y="10509"/>
                      <a:pt x="85019" y="-7646"/>
                      <a:pt x="67288" y="3198"/>
                    </a:cubicBezTo>
                    <a:cubicBezTo>
                      <a:pt x="55808" y="10226"/>
                      <a:pt x="36418" y="26226"/>
                      <a:pt x="36418" y="26226"/>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5" name="Freeform: Shape 1144">
                <a:extLst>
                  <a:ext uri="{FF2B5EF4-FFF2-40B4-BE49-F238E27FC236}">
                    <a16:creationId xmlns:a16="http://schemas.microsoft.com/office/drawing/2014/main" id="{8F743472-AA5D-832A-2C50-2E86D8BD4437}"/>
                  </a:ext>
                </a:extLst>
              </p:cNvPr>
              <p:cNvSpPr/>
              <p:nvPr/>
            </p:nvSpPr>
            <p:spPr>
              <a:xfrm>
                <a:off x="3585543" y="3890746"/>
                <a:ext cx="116599" cy="108231"/>
              </a:xfrm>
              <a:custGeom>
                <a:avLst/>
                <a:gdLst>
                  <a:gd name="connsiteX0" fmla="*/ 42441 w 116599"/>
                  <a:gd name="connsiteY0" fmla="*/ 12311 h 108231"/>
                  <a:gd name="connsiteX1" fmla="*/ 6732 w 116599"/>
                  <a:gd name="connsiteY1" fmla="*/ 80903 h 108231"/>
                  <a:gd name="connsiteX2" fmla="*/ 65788 w 116599"/>
                  <a:gd name="connsiteY2" fmla="*/ 102590 h 108231"/>
                  <a:gd name="connsiteX3" fmla="*/ 112270 w 116599"/>
                  <a:gd name="connsiteY3" fmla="*/ 40144 h 108231"/>
                  <a:gd name="connsiteX4" fmla="*/ 72039 w 116599"/>
                  <a:gd name="connsiteY4" fmla="*/ 726 h 108231"/>
                  <a:gd name="connsiteX5" fmla="*/ 42405 w 116599"/>
                  <a:gd name="connsiteY5" fmla="*/ 12311 h 10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99" h="108231">
                    <a:moveTo>
                      <a:pt x="42441" y="12311"/>
                    </a:moveTo>
                    <a:cubicBezTo>
                      <a:pt x="9275" y="29512"/>
                      <a:pt x="-11388" y="45936"/>
                      <a:pt x="6732" y="80903"/>
                    </a:cubicBezTo>
                    <a:cubicBezTo>
                      <a:pt x="24887" y="115871"/>
                      <a:pt x="48092" y="110008"/>
                      <a:pt x="65788" y="102590"/>
                    </a:cubicBezTo>
                    <a:cubicBezTo>
                      <a:pt x="99448" y="88533"/>
                      <a:pt x="127705" y="78714"/>
                      <a:pt x="112270" y="40144"/>
                    </a:cubicBezTo>
                    <a:cubicBezTo>
                      <a:pt x="102380" y="15313"/>
                      <a:pt x="88534" y="-4042"/>
                      <a:pt x="72039" y="726"/>
                    </a:cubicBezTo>
                    <a:cubicBezTo>
                      <a:pt x="61373" y="3799"/>
                      <a:pt x="42405" y="12311"/>
                      <a:pt x="42405" y="1231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7" name="Freeform: Shape 1146">
              <a:extLst>
                <a:ext uri="{FF2B5EF4-FFF2-40B4-BE49-F238E27FC236}">
                  <a16:creationId xmlns:a16="http://schemas.microsoft.com/office/drawing/2014/main" id="{BC0BCA7C-B754-ECBA-B12F-4415BB0FF7B0}"/>
                </a:ext>
              </a:extLst>
            </p:cNvPr>
            <p:cNvSpPr/>
            <p:nvPr/>
          </p:nvSpPr>
          <p:spPr>
            <a:xfrm>
              <a:off x="312021" y="4515658"/>
              <a:ext cx="2230506" cy="2082402"/>
            </a:xfrm>
            <a:custGeom>
              <a:avLst/>
              <a:gdLst>
                <a:gd name="connsiteX0" fmla="*/ 1234735 w 2230506"/>
                <a:gd name="connsiteY0" fmla="*/ 2075894 h 2075894"/>
                <a:gd name="connsiteX1" fmla="*/ 2226607 w 2230506"/>
                <a:gd name="connsiteY1" fmla="*/ 520236 h 2075894"/>
                <a:gd name="connsiteX2" fmla="*/ 1644171 w 2230506"/>
                <a:gd name="connsiteY2" fmla="*/ 16247 h 2075894"/>
                <a:gd name="connsiteX3" fmla="*/ 1248546 w 2230506"/>
                <a:gd name="connsiteY3" fmla="*/ 446876 h 2075894"/>
                <a:gd name="connsiteX4" fmla="*/ 0 w 2230506"/>
                <a:gd name="connsiteY4" fmla="*/ 2075894 h 2075894"/>
                <a:gd name="connsiteX5" fmla="*/ 1234700 w 2230506"/>
                <a:gd name="connsiteY5" fmla="*/ 2075894 h 2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506" h="2075894">
                  <a:moveTo>
                    <a:pt x="1234735" y="2075894"/>
                  </a:moveTo>
                  <a:cubicBezTo>
                    <a:pt x="1750168" y="1286233"/>
                    <a:pt x="2202730" y="569014"/>
                    <a:pt x="2226607" y="520236"/>
                  </a:cubicBezTo>
                  <a:cubicBezTo>
                    <a:pt x="2281000" y="409012"/>
                    <a:pt x="1750133" y="102253"/>
                    <a:pt x="1644171" y="16247"/>
                  </a:cubicBezTo>
                  <a:cubicBezTo>
                    <a:pt x="1538209" y="-69793"/>
                    <a:pt x="1400035" y="202281"/>
                    <a:pt x="1248546" y="446876"/>
                  </a:cubicBezTo>
                  <a:cubicBezTo>
                    <a:pt x="1173560" y="567990"/>
                    <a:pt x="584272" y="1318375"/>
                    <a:pt x="0" y="2075894"/>
                  </a:cubicBezTo>
                  <a:lnTo>
                    <a:pt x="1234700" y="2075894"/>
                  </a:lnTo>
                  <a:close/>
                </a:path>
              </a:pathLst>
            </a:custGeom>
            <a:solidFill>
              <a:srgbClr val="80851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71" name="Graphic 1091">
            <a:extLst>
              <a:ext uri="{FF2B5EF4-FFF2-40B4-BE49-F238E27FC236}">
                <a16:creationId xmlns:a16="http://schemas.microsoft.com/office/drawing/2014/main" id="{69F86ADC-8ECC-040B-0F78-722CC33B263B}"/>
              </a:ext>
            </a:extLst>
          </p:cNvPr>
          <p:cNvGrpSpPr/>
          <p:nvPr/>
        </p:nvGrpSpPr>
        <p:grpSpPr>
          <a:xfrm flipH="1">
            <a:off x="2000953" y="2961019"/>
            <a:ext cx="1615610" cy="3810469"/>
            <a:chOff x="2412345" y="2985034"/>
            <a:chExt cx="1531896" cy="3613026"/>
          </a:xfrm>
        </p:grpSpPr>
        <p:grpSp>
          <p:nvGrpSpPr>
            <p:cNvPr id="1172" name="Graphic 1091">
              <a:extLst>
                <a:ext uri="{FF2B5EF4-FFF2-40B4-BE49-F238E27FC236}">
                  <a16:creationId xmlns:a16="http://schemas.microsoft.com/office/drawing/2014/main" id="{4A29E275-5A0A-7668-3014-CA59B64D0CDF}"/>
                </a:ext>
              </a:extLst>
            </p:cNvPr>
            <p:cNvGrpSpPr/>
            <p:nvPr/>
          </p:nvGrpSpPr>
          <p:grpSpPr>
            <a:xfrm>
              <a:off x="2412345" y="2985034"/>
              <a:ext cx="1531896" cy="3606482"/>
              <a:chOff x="2412345" y="2985034"/>
              <a:chExt cx="1531896" cy="3606482"/>
            </a:xfrm>
          </p:grpSpPr>
          <p:sp>
            <p:nvSpPr>
              <p:cNvPr id="1173" name="Freeform: Shape 1172">
                <a:extLst>
                  <a:ext uri="{FF2B5EF4-FFF2-40B4-BE49-F238E27FC236}">
                    <a16:creationId xmlns:a16="http://schemas.microsoft.com/office/drawing/2014/main" id="{44C7C70C-9755-6402-368D-89D9EEE76FAF}"/>
                  </a:ext>
                </a:extLst>
              </p:cNvPr>
              <p:cNvSpPr/>
              <p:nvPr/>
            </p:nvSpPr>
            <p:spPr>
              <a:xfrm>
                <a:off x="2422004" y="2989695"/>
                <a:ext cx="1516630" cy="3601820"/>
              </a:xfrm>
              <a:custGeom>
                <a:avLst/>
                <a:gdLst>
                  <a:gd name="connsiteX0" fmla="*/ 104897 w 1516630"/>
                  <a:gd name="connsiteY0" fmla="*/ 1362675 h 3601820"/>
                  <a:gd name="connsiteX1" fmla="*/ 377854 w 1516630"/>
                  <a:gd name="connsiteY1" fmla="*/ 1815873 h 3601820"/>
                  <a:gd name="connsiteX2" fmla="*/ 466721 w 1516630"/>
                  <a:gd name="connsiteY2" fmla="*/ 2167242 h 3601820"/>
                  <a:gd name="connsiteX3" fmla="*/ 445175 w 1516630"/>
                  <a:gd name="connsiteY3" fmla="*/ 3601821 h 3601820"/>
                  <a:gd name="connsiteX4" fmla="*/ 1090446 w 1516630"/>
                  <a:gd name="connsiteY4" fmla="*/ 3601821 h 3601820"/>
                  <a:gd name="connsiteX5" fmla="*/ 1084159 w 1516630"/>
                  <a:gd name="connsiteY5" fmla="*/ 2187833 h 3601820"/>
                  <a:gd name="connsiteX6" fmla="*/ 1092848 w 1516630"/>
                  <a:gd name="connsiteY6" fmla="*/ 1859635 h 3601820"/>
                  <a:gd name="connsiteX7" fmla="*/ 1228479 w 1516630"/>
                  <a:gd name="connsiteY7" fmla="*/ 1481988 h 3601820"/>
                  <a:gd name="connsiteX8" fmla="*/ 1276550 w 1516630"/>
                  <a:gd name="connsiteY8" fmla="*/ 1138636 h 3601820"/>
                  <a:gd name="connsiteX9" fmla="*/ 1504862 w 1516630"/>
                  <a:gd name="connsiteY9" fmla="*/ 589331 h 3601820"/>
                  <a:gd name="connsiteX10" fmla="*/ 1419033 w 1516630"/>
                  <a:gd name="connsiteY10" fmla="*/ 479449 h 3601820"/>
                  <a:gd name="connsiteX11" fmla="*/ 1130641 w 1516630"/>
                  <a:gd name="connsiteY11" fmla="*/ 1003041 h 3601820"/>
                  <a:gd name="connsiteX12" fmla="*/ 1156390 w 1516630"/>
                  <a:gd name="connsiteY12" fmla="*/ 748980 h 3601820"/>
                  <a:gd name="connsiteX13" fmla="*/ 1254227 w 1516630"/>
                  <a:gd name="connsiteY13" fmla="*/ 252868 h 3601820"/>
                  <a:gd name="connsiteX14" fmla="*/ 1146076 w 1516630"/>
                  <a:gd name="connsiteY14" fmla="*/ 177352 h 3601820"/>
                  <a:gd name="connsiteX15" fmla="*/ 940087 w 1516630"/>
                  <a:gd name="connsiteY15" fmla="*/ 874333 h 3601820"/>
                  <a:gd name="connsiteX16" fmla="*/ 953826 w 1516630"/>
                  <a:gd name="connsiteY16" fmla="*/ 302670 h 3601820"/>
                  <a:gd name="connsiteX17" fmla="*/ 883468 w 1516630"/>
                  <a:gd name="connsiteY17" fmla="*/ 573 h 3601820"/>
                  <a:gd name="connsiteX18" fmla="*/ 771890 w 1516630"/>
                  <a:gd name="connsiteY18" fmla="*/ 283809 h 3601820"/>
                  <a:gd name="connsiteX19" fmla="*/ 707501 w 1516630"/>
                  <a:gd name="connsiteY19" fmla="*/ 876028 h 3601820"/>
                  <a:gd name="connsiteX20" fmla="*/ 666282 w 1516630"/>
                  <a:gd name="connsiteY20" fmla="*/ 353319 h 3601820"/>
                  <a:gd name="connsiteX21" fmla="*/ 560709 w 1516630"/>
                  <a:gd name="connsiteY21" fmla="*/ 85519 h 3601820"/>
                  <a:gd name="connsiteX22" fmla="*/ 468028 w 1516630"/>
                  <a:gd name="connsiteY22" fmla="*/ 752442 h 3601820"/>
                  <a:gd name="connsiteX23" fmla="*/ 377925 w 1516630"/>
                  <a:gd name="connsiteY23" fmla="*/ 1190205 h 3601820"/>
                  <a:gd name="connsiteX24" fmla="*/ 336706 w 1516630"/>
                  <a:gd name="connsiteY24" fmla="*/ 1231388 h 3601820"/>
                  <a:gd name="connsiteX25" fmla="*/ 238868 w 1516630"/>
                  <a:gd name="connsiteY25" fmla="*/ 919826 h 3601820"/>
                  <a:gd name="connsiteX26" fmla="*/ 32879 w 1516630"/>
                  <a:gd name="connsiteY26" fmla="*/ 773033 h 3601820"/>
                  <a:gd name="connsiteX27" fmla="*/ 43192 w 1516630"/>
                  <a:gd name="connsiteY27" fmla="*/ 1004807 h 3601820"/>
                  <a:gd name="connsiteX28" fmla="*/ 105003 w 1516630"/>
                  <a:gd name="connsiteY28" fmla="*/ 1362710 h 360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6630" h="3601820">
                    <a:moveTo>
                      <a:pt x="104897" y="1362675"/>
                    </a:moveTo>
                    <a:cubicBezTo>
                      <a:pt x="120368" y="1465670"/>
                      <a:pt x="287716" y="1656224"/>
                      <a:pt x="377854" y="1815873"/>
                    </a:cubicBezTo>
                    <a:cubicBezTo>
                      <a:pt x="450544" y="1944616"/>
                      <a:pt x="461246" y="2048246"/>
                      <a:pt x="466721" y="2167242"/>
                    </a:cubicBezTo>
                    <a:cubicBezTo>
                      <a:pt x="467462" y="2183312"/>
                      <a:pt x="455524" y="2938218"/>
                      <a:pt x="445175" y="3601821"/>
                    </a:cubicBezTo>
                    <a:lnTo>
                      <a:pt x="1090446" y="3601821"/>
                    </a:lnTo>
                    <a:cubicBezTo>
                      <a:pt x="1087232" y="2968983"/>
                      <a:pt x="1083559" y="2220858"/>
                      <a:pt x="1084159" y="2187833"/>
                    </a:cubicBezTo>
                    <a:cubicBezTo>
                      <a:pt x="1086066" y="2076327"/>
                      <a:pt x="1089457" y="1904916"/>
                      <a:pt x="1092848" y="1859635"/>
                    </a:cubicBezTo>
                    <a:cubicBezTo>
                      <a:pt x="1098005" y="1790972"/>
                      <a:pt x="1180408" y="1634749"/>
                      <a:pt x="1228479" y="1481988"/>
                    </a:cubicBezTo>
                    <a:cubicBezTo>
                      <a:pt x="1276550" y="1329191"/>
                      <a:pt x="1270192" y="1184836"/>
                      <a:pt x="1276550" y="1138636"/>
                    </a:cubicBezTo>
                    <a:cubicBezTo>
                      <a:pt x="1288559" y="1051077"/>
                      <a:pt x="1449903" y="714613"/>
                      <a:pt x="1504862" y="589331"/>
                    </a:cubicBezTo>
                    <a:cubicBezTo>
                      <a:pt x="1548377" y="490081"/>
                      <a:pt x="1460217" y="438265"/>
                      <a:pt x="1419033" y="479449"/>
                    </a:cubicBezTo>
                    <a:cubicBezTo>
                      <a:pt x="1381417" y="517066"/>
                      <a:pt x="1214739" y="805599"/>
                      <a:pt x="1130641" y="1003041"/>
                    </a:cubicBezTo>
                    <a:cubicBezTo>
                      <a:pt x="1112168" y="1046414"/>
                      <a:pt x="1130641" y="851975"/>
                      <a:pt x="1156390" y="748980"/>
                    </a:cubicBezTo>
                    <a:cubicBezTo>
                      <a:pt x="1182138" y="645986"/>
                      <a:pt x="1240488" y="311217"/>
                      <a:pt x="1254227" y="252868"/>
                    </a:cubicBezTo>
                    <a:cubicBezTo>
                      <a:pt x="1267932" y="194518"/>
                      <a:pt x="1213008" y="167039"/>
                      <a:pt x="1146076" y="177352"/>
                    </a:cubicBezTo>
                    <a:cubicBezTo>
                      <a:pt x="1079144" y="187666"/>
                      <a:pt x="958983" y="778155"/>
                      <a:pt x="940087" y="874333"/>
                    </a:cubicBezTo>
                    <a:cubicBezTo>
                      <a:pt x="921225" y="970440"/>
                      <a:pt x="938391" y="450310"/>
                      <a:pt x="953826" y="302670"/>
                    </a:cubicBezTo>
                    <a:cubicBezTo>
                      <a:pt x="969261" y="155030"/>
                      <a:pt x="984732" y="9121"/>
                      <a:pt x="883468" y="573"/>
                    </a:cubicBezTo>
                    <a:cubicBezTo>
                      <a:pt x="782169" y="-8010"/>
                      <a:pt x="783899" y="79515"/>
                      <a:pt x="771890" y="283809"/>
                    </a:cubicBezTo>
                    <a:cubicBezTo>
                      <a:pt x="759881" y="488067"/>
                      <a:pt x="728128" y="796204"/>
                      <a:pt x="707501" y="876028"/>
                    </a:cubicBezTo>
                    <a:cubicBezTo>
                      <a:pt x="686909" y="955888"/>
                      <a:pt x="666282" y="466628"/>
                      <a:pt x="666282" y="353319"/>
                    </a:cubicBezTo>
                    <a:cubicBezTo>
                      <a:pt x="666282" y="240011"/>
                      <a:pt x="684154" y="82623"/>
                      <a:pt x="560709" y="85519"/>
                    </a:cubicBezTo>
                    <a:cubicBezTo>
                      <a:pt x="441855" y="88345"/>
                      <a:pt x="470606" y="543838"/>
                      <a:pt x="468028" y="752442"/>
                    </a:cubicBezTo>
                    <a:cubicBezTo>
                      <a:pt x="465449" y="961010"/>
                      <a:pt x="411374" y="1115502"/>
                      <a:pt x="377925" y="1190205"/>
                    </a:cubicBezTo>
                    <a:cubicBezTo>
                      <a:pt x="344476" y="1264872"/>
                      <a:pt x="336706" y="1231388"/>
                      <a:pt x="336706" y="1231388"/>
                    </a:cubicBezTo>
                    <a:cubicBezTo>
                      <a:pt x="336706" y="1231388"/>
                      <a:pt x="259460" y="1035677"/>
                      <a:pt x="238868" y="919826"/>
                    </a:cubicBezTo>
                    <a:cubicBezTo>
                      <a:pt x="218276" y="803939"/>
                      <a:pt x="110125" y="755020"/>
                      <a:pt x="32879" y="773033"/>
                    </a:cubicBezTo>
                    <a:cubicBezTo>
                      <a:pt x="-44367" y="791082"/>
                      <a:pt x="38035" y="912091"/>
                      <a:pt x="43192" y="1004807"/>
                    </a:cubicBezTo>
                    <a:cubicBezTo>
                      <a:pt x="48349" y="1097488"/>
                      <a:pt x="89533" y="1259715"/>
                      <a:pt x="105003" y="1362710"/>
                    </a:cubicBezTo>
                    <a:close/>
                  </a:path>
                </a:pathLst>
              </a:custGeom>
              <a:solidFill>
                <a:srgbClr val="ECC19C"/>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Freeform: Shape 1173">
                <a:extLst>
                  <a:ext uri="{FF2B5EF4-FFF2-40B4-BE49-F238E27FC236}">
                    <a16:creationId xmlns:a16="http://schemas.microsoft.com/office/drawing/2014/main" id="{B0A84994-BBA4-6339-6891-C0A1017D3A2B}"/>
                  </a:ext>
                </a:extLst>
              </p:cNvPr>
              <p:cNvSpPr/>
              <p:nvPr/>
            </p:nvSpPr>
            <p:spPr>
              <a:xfrm>
                <a:off x="2412345" y="3756104"/>
                <a:ext cx="112622" cy="206114"/>
              </a:xfrm>
              <a:custGeom>
                <a:avLst/>
                <a:gdLst>
                  <a:gd name="connsiteX0" fmla="*/ 47023 w 112622"/>
                  <a:gd name="connsiteY0" fmla="*/ 206115 h 206114"/>
                  <a:gd name="connsiteX1" fmla="*/ 110353 w 112622"/>
                  <a:gd name="connsiteY1" fmla="*/ 104674 h 206114"/>
                  <a:gd name="connsiteX2" fmla="*/ 53628 w 112622"/>
                  <a:gd name="connsiteY2" fmla="*/ 125 h 206114"/>
                  <a:gd name="connsiteX3" fmla="*/ 47 w 112622"/>
                  <a:gd name="connsiteY3" fmla="*/ 36011 h 206114"/>
                  <a:gd name="connsiteX4" fmla="*/ 46988 w 112622"/>
                  <a:gd name="connsiteY4" fmla="*/ 206115 h 20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2" h="206114">
                    <a:moveTo>
                      <a:pt x="47023" y="206115"/>
                    </a:moveTo>
                    <a:cubicBezTo>
                      <a:pt x="78917" y="206115"/>
                      <a:pt x="123174" y="143880"/>
                      <a:pt x="110353" y="104674"/>
                    </a:cubicBezTo>
                    <a:cubicBezTo>
                      <a:pt x="96613" y="62572"/>
                      <a:pt x="87324" y="-1217"/>
                      <a:pt x="53628" y="125"/>
                    </a:cubicBezTo>
                    <a:cubicBezTo>
                      <a:pt x="42537" y="-1217"/>
                      <a:pt x="1354" y="8072"/>
                      <a:pt x="47" y="36011"/>
                    </a:cubicBezTo>
                    <a:cubicBezTo>
                      <a:pt x="-1719" y="50174"/>
                      <a:pt x="46988" y="206115"/>
                      <a:pt x="46988" y="206115"/>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5" name="Freeform: Shape 1174">
                <a:extLst>
                  <a:ext uri="{FF2B5EF4-FFF2-40B4-BE49-F238E27FC236}">
                    <a16:creationId xmlns:a16="http://schemas.microsoft.com/office/drawing/2014/main" id="{9A350816-BCC0-1A94-ADF9-3D43E4A491DC}"/>
                  </a:ext>
                </a:extLst>
              </p:cNvPr>
              <p:cNvSpPr/>
              <p:nvPr/>
            </p:nvSpPr>
            <p:spPr>
              <a:xfrm>
                <a:off x="2936019" y="3068086"/>
                <a:ext cx="121984" cy="149046"/>
              </a:xfrm>
              <a:custGeom>
                <a:avLst/>
                <a:gdLst>
                  <a:gd name="connsiteX0" fmla="*/ 0 w 121984"/>
                  <a:gd name="connsiteY0" fmla="*/ 65761 h 149046"/>
                  <a:gd name="connsiteX1" fmla="*/ 58455 w 121984"/>
                  <a:gd name="connsiteY1" fmla="*/ 149047 h 149046"/>
                  <a:gd name="connsiteX2" fmla="*/ 119595 w 121984"/>
                  <a:gd name="connsiteY2" fmla="*/ 93240 h 149046"/>
                  <a:gd name="connsiteX3" fmla="*/ 74844 w 121984"/>
                  <a:gd name="connsiteY3" fmla="*/ 1053 h 149046"/>
                  <a:gd name="connsiteX4" fmla="*/ 4415 w 121984"/>
                  <a:gd name="connsiteY4" fmla="*/ 24153 h 149046"/>
                  <a:gd name="connsiteX5" fmla="*/ 0 w 121984"/>
                  <a:gd name="connsiteY5" fmla="*/ 65796 h 14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4" h="149046">
                    <a:moveTo>
                      <a:pt x="0" y="65761"/>
                    </a:moveTo>
                    <a:cubicBezTo>
                      <a:pt x="0" y="114927"/>
                      <a:pt x="6640" y="149047"/>
                      <a:pt x="58455" y="149047"/>
                    </a:cubicBezTo>
                    <a:cubicBezTo>
                      <a:pt x="110271" y="149047"/>
                      <a:pt x="117476" y="118423"/>
                      <a:pt x="119595" y="93240"/>
                    </a:cubicBezTo>
                    <a:cubicBezTo>
                      <a:pt x="123587" y="45345"/>
                      <a:pt x="129238" y="6457"/>
                      <a:pt x="74844" y="1053"/>
                    </a:cubicBezTo>
                    <a:cubicBezTo>
                      <a:pt x="39841" y="-2408"/>
                      <a:pt x="8830" y="2007"/>
                      <a:pt x="4415" y="24153"/>
                    </a:cubicBezTo>
                    <a:cubicBezTo>
                      <a:pt x="1554" y="38493"/>
                      <a:pt x="0" y="65796"/>
                      <a:pt x="0" y="65796"/>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Freeform: Shape 1175">
                <a:extLst>
                  <a:ext uri="{FF2B5EF4-FFF2-40B4-BE49-F238E27FC236}">
                    <a16:creationId xmlns:a16="http://schemas.microsoft.com/office/drawing/2014/main" id="{D62D630E-D553-BE39-481D-E21CAD604EF9}"/>
                  </a:ext>
                </a:extLst>
              </p:cNvPr>
              <p:cNvSpPr/>
              <p:nvPr/>
            </p:nvSpPr>
            <p:spPr>
              <a:xfrm>
                <a:off x="3245639" y="2985034"/>
                <a:ext cx="122025" cy="149059"/>
              </a:xfrm>
              <a:custGeom>
                <a:avLst/>
                <a:gdLst>
                  <a:gd name="connsiteX0" fmla="*/ 0 w 122025"/>
                  <a:gd name="connsiteY0" fmla="*/ 65774 h 149059"/>
                  <a:gd name="connsiteX1" fmla="*/ 58491 w 122025"/>
                  <a:gd name="connsiteY1" fmla="*/ 149060 h 149059"/>
                  <a:gd name="connsiteX2" fmla="*/ 119631 w 122025"/>
                  <a:gd name="connsiteY2" fmla="*/ 93254 h 149059"/>
                  <a:gd name="connsiteX3" fmla="*/ 74880 w 122025"/>
                  <a:gd name="connsiteY3" fmla="*/ 1067 h 149059"/>
                  <a:gd name="connsiteX4" fmla="*/ 4450 w 122025"/>
                  <a:gd name="connsiteY4" fmla="*/ 24166 h 149059"/>
                  <a:gd name="connsiteX5" fmla="*/ 0 w 122025"/>
                  <a:gd name="connsiteY5" fmla="*/ 65809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5" h="149059">
                    <a:moveTo>
                      <a:pt x="0" y="65774"/>
                    </a:moveTo>
                    <a:cubicBezTo>
                      <a:pt x="0" y="114940"/>
                      <a:pt x="6640" y="149060"/>
                      <a:pt x="58491" y="149060"/>
                    </a:cubicBezTo>
                    <a:cubicBezTo>
                      <a:pt x="110341" y="149060"/>
                      <a:pt x="117511" y="118437"/>
                      <a:pt x="119631" y="93254"/>
                    </a:cubicBezTo>
                    <a:cubicBezTo>
                      <a:pt x="123622" y="45394"/>
                      <a:pt x="129308" y="6471"/>
                      <a:pt x="74880" y="1067"/>
                    </a:cubicBezTo>
                    <a:cubicBezTo>
                      <a:pt x="39877" y="-2430"/>
                      <a:pt x="8901" y="2020"/>
                      <a:pt x="4450" y="24166"/>
                    </a:cubicBezTo>
                    <a:cubicBezTo>
                      <a:pt x="1589" y="38507"/>
                      <a:pt x="0" y="65809"/>
                      <a:pt x="0" y="65809"/>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Freeform: Shape 1176">
                <a:extLst>
                  <a:ext uri="{FF2B5EF4-FFF2-40B4-BE49-F238E27FC236}">
                    <a16:creationId xmlns:a16="http://schemas.microsoft.com/office/drawing/2014/main" id="{235DB27D-D41F-E5CA-A218-39174B77A238}"/>
                  </a:ext>
                </a:extLst>
              </p:cNvPr>
              <p:cNvSpPr/>
              <p:nvPr/>
            </p:nvSpPr>
            <p:spPr>
              <a:xfrm>
                <a:off x="3556319" y="3160027"/>
                <a:ext cx="118373" cy="139265"/>
              </a:xfrm>
              <a:custGeom>
                <a:avLst/>
                <a:gdLst>
                  <a:gd name="connsiteX0" fmla="*/ 4485 w 118373"/>
                  <a:gd name="connsiteY0" fmla="*/ 51842 h 139265"/>
                  <a:gd name="connsiteX1" fmla="*/ 42454 w 118373"/>
                  <a:gd name="connsiteY1" fmla="*/ 137389 h 139265"/>
                  <a:gd name="connsiteX2" fmla="*/ 107550 w 118373"/>
                  <a:gd name="connsiteY2" fmla="*/ 97865 h 139265"/>
                  <a:gd name="connsiteX3" fmla="*/ 83567 w 118373"/>
                  <a:gd name="connsiteY3" fmla="*/ 6703 h 139265"/>
                  <a:gd name="connsiteX4" fmla="*/ 15893 w 118373"/>
                  <a:gd name="connsiteY4" fmla="*/ 15039 h 139265"/>
                  <a:gd name="connsiteX5" fmla="*/ 4485 w 118373"/>
                  <a:gd name="connsiteY5" fmla="*/ 51807 h 1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73" h="139265">
                    <a:moveTo>
                      <a:pt x="4485" y="51842"/>
                    </a:moveTo>
                    <a:cubicBezTo>
                      <a:pt x="-4239" y="96205"/>
                      <a:pt x="-4310" y="128170"/>
                      <a:pt x="42454" y="137389"/>
                    </a:cubicBezTo>
                    <a:cubicBezTo>
                      <a:pt x="89219" y="146572"/>
                      <a:pt x="101192" y="120223"/>
                      <a:pt x="107550" y="97865"/>
                    </a:cubicBezTo>
                    <a:cubicBezTo>
                      <a:pt x="119665" y="55375"/>
                      <a:pt x="131674" y="21255"/>
                      <a:pt x="83567" y="6703"/>
                    </a:cubicBezTo>
                    <a:cubicBezTo>
                      <a:pt x="52591" y="-2657"/>
                      <a:pt x="23840" y="-4176"/>
                      <a:pt x="15893" y="15039"/>
                    </a:cubicBezTo>
                    <a:cubicBezTo>
                      <a:pt x="10772" y="27471"/>
                      <a:pt x="4485" y="51807"/>
                      <a:pt x="4485" y="5180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Freeform: Shape 1177">
                <a:extLst>
                  <a:ext uri="{FF2B5EF4-FFF2-40B4-BE49-F238E27FC236}">
                    <a16:creationId xmlns:a16="http://schemas.microsoft.com/office/drawing/2014/main" id="{A6DBF802-EEB9-1911-4C4D-D822894F235E}"/>
                  </a:ext>
                </a:extLst>
              </p:cNvPr>
              <p:cNvSpPr/>
              <p:nvPr/>
            </p:nvSpPr>
            <p:spPr>
              <a:xfrm>
                <a:off x="3837261" y="3453827"/>
                <a:ext cx="106980" cy="117549"/>
              </a:xfrm>
              <a:custGeom>
                <a:avLst/>
                <a:gdLst>
                  <a:gd name="connsiteX0" fmla="*/ 13737 w 106980"/>
                  <a:gd name="connsiteY0" fmla="*/ 33967 h 117549"/>
                  <a:gd name="connsiteX1" fmla="*/ 25251 w 106980"/>
                  <a:gd name="connsiteY1" fmla="*/ 110400 h 117549"/>
                  <a:gd name="connsiteX2" fmla="*/ 85755 w 106980"/>
                  <a:gd name="connsiteY2" fmla="*/ 93199 h 117549"/>
                  <a:gd name="connsiteX3" fmla="*/ 86568 w 106980"/>
                  <a:gd name="connsiteY3" fmla="*/ 15318 h 117549"/>
                  <a:gd name="connsiteX4" fmla="*/ 30832 w 106980"/>
                  <a:gd name="connsiteY4" fmla="*/ 7123 h 117549"/>
                  <a:gd name="connsiteX5" fmla="*/ 13701 w 106980"/>
                  <a:gd name="connsiteY5" fmla="*/ 33932 h 11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0" h="117549">
                    <a:moveTo>
                      <a:pt x="13737" y="33967"/>
                    </a:moveTo>
                    <a:cubicBezTo>
                      <a:pt x="-2935" y="67415"/>
                      <a:pt x="-9963" y="92846"/>
                      <a:pt x="25251" y="110400"/>
                    </a:cubicBezTo>
                    <a:cubicBezTo>
                      <a:pt x="60501" y="127990"/>
                      <a:pt x="75795" y="109588"/>
                      <a:pt x="85755" y="93199"/>
                    </a:cubicBezTo>
                    <a:cubicBezTo>
                      <a:pt x="104687" y="61976"/>
                      <a:pt x="121747" y="37428"/>
                      <a:pt x="86568" y="15318"/>
                    </a:cubicBezTo>
                    <a:cubicBezTo>
                      <a:pt x="63962" y="1083"/>
                      <a:pt x="41357" y="-6440"/>
                      <a:pt x="30832" y="7123"/>
                    </a:cubicBezTo>
                    <a:cubicBezTo>
                      <a:pt x="24015" y="15918"/>
                      <a:pt x="13701" y="33932"/>
                      <a:pt x="13701" y="3393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9" name="Freeform: Shape 1178">
              <a:extLst>
                <a:ext uri="{FF2B5EF4-FFF2-40B4-BE49-F238E27FC236}">
                  <a16:creationId xmlns:a16="http://schemas.microsoft.com/office/drawing/2014/main" id="{B8B04665-4654-09A6-1448-FF420B1528D7}"/>
                </a:ext>
              </a:extLst>
            </p:cNvPr>
            <p:cNvSpPr/>
            <p:nvPr/>
          </p:nvSpPr>
          <p:spPr>
            <a:xfrm>
              <a:off x="2826009" y="4924786"/>
              <a:ext cx="721487" cy="251022"/>
            </a:xfrm>
            <a:custGeom>
              <a:avLst/>
              <a:gdLst>
                <a:gd name="connsiteX0" fmla="*/ 14645 w 721487"/>
                <a:gd name="connsiteY0" fmla="*/ 245607 h 251022"/>
                <a:gd name="connsiteX1" fmla="*/ 699651 w 721487"/>
                <a:gd name="connsiteY1" fmla="*/ 245607 h 251022"/>
                <a:gd name="connsiteX2" fmla="*/ 699651 w 721487"/>
                <a:gd name="connsiteY2" fmla="*/ 5321 h 251022"/>
                <a:gd name="connsiteX3" fmla="*/ 14645 w 721487"/>
                <a:gd name="connsiteY3" fmla="*/ 5321 h 251022"/>
                <a:gd name="connsiteX4" fmla="*/ 14645 w 721487"/>
                <a:gd name="connsiteY4" fmla="*/ 245607 h 2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487" h="251022">
                  <a:moveTo>
                    <a:pt x="14645" y="245607"/>
                  </a:moveTo>
                  <a:cubicBezTo>
                    <a:pt x="42124" y="253978"/>
                    <a:pt x="678141" y="251577"/>
                    <a:pt x="699651" y="245607"/>
                  </a:cubicBezTo>
                  <a:cubicBezTo>
                    <a:pt x="721161" y="239638"/>
                    <a:pt x="735502" y="5287"/>
                    <a:pt x="699651" y="5321"/>
                  </a:cubicBezTo>
                  <a:cubicBezTo>
                    <a:pt x="663766" y="5321"/>
                    <a:pt x="24217" y="-6652"/>
                    <a:pt x="14645" y="5321"/>
                  </a:cubicBezTo>
                  <a:cubicBezTo>
                    <a:pt x="5073" y="17295"/>
                    <a:pt x="-12870" y="237236"/>
                    <a:pt x="14645" y="245607"/>
                  </a:cubicBezTo>
                  <a:close/>
                </a:path>
              </a:pathLst>
            </a:custGeom>
            <a:solidFill>
              <a:srgbClr val="414E4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0" name="Graphic 1091">
              <a:extLst>
                <a:ext uri="{FF2B5EF4-FFF2-40B4-BE49-F238E27FC236}">
                  <a16:creationId xmlns:a16="http://schemas.microsoft.com/office/drawing/2014/main" id="{11454379-E807-0C6E-1D97-E04D41FD2A70}"/>
                </a:ext>
              </a:extLst>
            </p:cNvPr>
            <p:cNvGrpSpPr/>
            <p:nvPr/>
          </p:nvGrpSpPr>
          <p:grpSpPr>
            <a:xfrm>
              <a:off x="2999799" y="4871644"/>
              <a:ext cx="415894" cy="415881"/>
              <a:chOff x="2999799" y="4871644"/>
              <a:chExt cx="415894" cy="415881"/>
            </a:xfrm>
          </p:grpSpPr>
          <p:sp>
            <p:nvSpPr>
              <p:cNvPr id="1181" name="Freeform: Shape 1180">
                <a:extLst>
                  <a:ext uri="{FF2B5EF4-FFF2-40B4-BE49-F238E27FC236}">
                    <a16:creationId xmlns:a16="http://schemas.microsoft.com/office/drawing/2014/main" id="{0765C0F2-0022-E403-357C-E9E1863CFEBE}"/>
                  </a:ext>
                </a:extLst>
              </p:cNvPr>
              <p:cNvSpPr/>
              <p:nvPr/>
            </p:nvSpPr>
            <p:spPr>
              <a:xfrm>
                <a:off x="2999799" y="4871644"/>
                <a:ext cx="415894" cy="415881"/>
              </a:xfrm>
              <a:custGeom>
                <a:avLst/>
                <a:gdLst>
                  <a:gd name="connsiteX0" fmla="*/ 354980 w 415894"/>
                  <a:gd name="connsiteY0" fmla="*/ 60866 h 415881"/>
                  <a:gd name="connsiteX1" fmla="*/ 354980 w 415894"/>
                  <a:gd name="connsiteY1" fmla="*/ 354980 h 415881"/>
                  <a:gd name="connsiteX2" fmla="*/ 60901 w 415894"/>
                  <a:gd name="connsiteY2" fmla="*/ 354980 h 415881"/>
                  <a:gd name="connsiteX3" fmla="*/ 60901 w 415894"/>
                  <a:gd name="connsiteY3" fmla="*/ 60901 h 415881"/>
                  <a:gd name="connsiteX4" fmla="*/ 354980 w 415894"/>
                  <a:gd name="connsiteY4" fmla="*/ 60901 h 4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94" h="415881">
                    <a:moveTo>
                      <a:pt x="354980" y="60866"/>
                    </a:moveTo>
                    <a:cubicBezTo>
                      <a:pt x="436217" y="142068"/>
                      <a:pt x="436182" y="273743"/>
                      <a:pt x="354980" y="354980"/>
                    </a:cubicBezTo>
                    <a:cubicBezTo>
                      <a:pt x="273778" y="436182"/>
                      <a:pt x="142103" y="436182"/>
                      <a:pt x="60901" y="354980"/>
                    </a:cubicBezTo>
                    <a:cubicBezTo>
                      <a:pt x="-20300" y="273778"/>
                      <a:pt x="-20300" y="142103"/>
                      <a:pt x="60901" y="60901"/>
                    </a:cubicBezTo>
                    <a:cubicBezTo>
                      <a:pt x="142103" y="-20300"/>
                      <a:pt x="273813" y="-20300"/>
                      <a:pt x="354980" y="60901"/>
                    </a:cubicBezTo>
                    <a:close/>
                  </a:path>
                </a:pathLst>
              </a:custGeom>
              <a:solidFill>
                <a:srgbClr val="61747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Freeform: Shape 1181">
                <a:extLst>
                  <a:ext uri="{FF2B5EF4-FFF2-40B4-BE49-F238E27FC236}">
                    <a16:creationId xmlns:a16="http://schemas.microsoft.com/office/drawing/2014/main" id="{355F38ED-00CF-77C0-BDEF-8799752946E3}"/>
                  </a:ext>
                </a:extLst>
              </p:cNvPr>
              <p:cNvSpPr/>
              <p:nvPr/>
            </p:nvSpPr>
            <p:spPr>
              <a:xfrm>
                <a:off x="3037195" y="4909039"/>
                <a:ext cx="341160" cy="341099"/>
              </a:xfrm>
              <a:custGeom>
                <a:avLst/>
                <a:gdLst>
                  <a:gd name="connsiteX0" fmla="*/ 49961 w 341160"/>
                  <a:gd name="connsiteY0" fmla="*/ 49926 h 341099"/>
                  <a:gd name="connsiteX1" fmla="*/ 49961 w 341160"/>
                  <a:gd name="connsiteY1" fmla="*/ 291165 h 341099"/>
                  <a:gd name="connsiteX2" fmla="*/ 291200 w 341160"/>
                  <a:gd name="connsiteY2" fmla="*/ 291165 h 341099"/>
                  <a:gd name="connsiteX3" fmla="*/ 291200 w 341160"/>
                  <a:gd name="connsiteY3" fmla="*/ 49961 h 341099"/>
                  <a:gd name="connsiteX4" fmla="*/ 49996 w 341160"/>
                  <a:gd name="connsiteY4" fmla="*/ 49961 h 34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0" h="341099">
                    <a:moveTo>
                      <a:pt x="49961" y="49926"/>
                    </a:moveTo>
                    <a:cubicBezTo>
                      <a:pt x="-16654" y="116540"/>
                      <a:pt x="-16654" y="224551"/>
                      <a:pt x="49961" y="291165"/>
                    </a:cubicBezTo>
                    <a:cubicBezTo>
                      <a:pt x="116575" y="357744"/>
                      <a:pt x="224586" y="357744"/>
                      <a:pt x="291200" y="291165"/>
                    </a:cubicBezTo>
                    <a:cubicBezTo>
                      <a:pt x="357815" y="224551"/>
                      <a:pt x="357815" y="116575"/>
                      <a:pt x="291200" y="49961"/>
                    </a:cubicBezTo>
                    <a:cubicBezTo>
                      <a:pt x="224586" y="-16654"/>
                      <a:pt x="116611" y="-16654"/>
                      <a:pt x="49996" y="49961"/>
                    </a:cubicBezTo>
                    <a:close/>
                  </a:path>
                </a:pathLst>
              </a:custGeom>
              <a:solidFill>
                <a:srgbClr val="FFFFF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3" name="Freeform: Shape 1182">
                <a:extLst>
                  <a:ext uri="{FF2B5EF4-FFF2-40B4-BE49-F238E27FC236}">
                    <a16:creationId xmlns:a16="http://schemas.microsoft.com/office/drawing/2014/main" id="{D8BA53DD-6943-C4EB-807B-44A814977250}"/>
                  </a:ext>
                </a:extLst>
              </p:cNvPr>
              <p:cNvSpPr/>
              <p:nvPr/>
            </p:nvSpPr>
            <p:spPr>
              <a:xfrm>
                <a:off x="3117612" y="4924880"/>
                <a:ext cx="114425" cy="169718"/>
              </a:xfrm>
              <a:custGeom>
                <a:avLst/>
                <a:gdLst>
                  <a:gd name="connsiteX0" fmla="*/ 98958 w 114425"/>
                  <a:gd name="connsiteY0" fmla="*/ 23135 h 169718"/>
                  <a:gd name="connsiteX1" fmla="*/ 102667 w 114425"/>
                  <a:gd name="connsiteY1" fmla="*/ 146933 h 169718"/>
                  <a:gd name="connsiteX2" fmla="*/ 102631 w 114425"/>
                  <a:gd name="connsiteY2" fmla="*/ 147887 h 169718"/>
                  <a:gd name="connsiteX3" fmla="*/ 114358 w 114425"/>
                  <a:gd name="connsiteY3" fmla="*/ 157459 h 169718"/>
                  <a:gd name="connsiteX4" fmla="*/ 100335 w 114425"/>
                  <a:gd name="connsiteY4" fmla="*/ 162086 h 169718"/>
                  <a:gd name="connsiteX5" fmla="*/ 92318 w 114425"/>
                  <a:gd name="connsiteY5" fmla="*/ 169715 h 169718"/>
                  <a:gd name="connsiteX6" fmla="*/ 84123 w 114425"/>
                  <a:gd name="connsiteY6" fmla="*/ 158837 h 169718"/>
                  <a:gd name="connsiteX7" fmla="*/ 9067 w 114425"/>
                  <a:gd name="connsiteY7" fmla="*/ 139057 h 169718"/>
                  <a:gd name="connsiteX8" fmla="*/ 9667 w 114425"/>
                  <a:gd name="connsiteY8" fmla="*/ 135913 h 169718"/>
                  <a:gd name="connsiteX9" fmla="*/ 83735 w 114425"/>
                  <a:gd name="connsiteY9" fmla="*/ 144709 h 169718"/>
                  <a:gd name="connsiteX10" fmla="*/ 95956 w 114425"/>
                  <a:gd name="connsiteY10" fmla="*/ 23100 h 169718"/>
                  <a:gd name="connsiteX11" fmla="*/ 98287 w 114425"/>
                  <a:gd name="connsiteY11" fmla="*/ 35 h 169718"/>
                  <a:gd name="connsiteX12" fmla="*/ 98287 w 114425"/>
                  <a:gd name="connsiteY12" fmla="*/ 0 h 169718"/>
                  <a:gd name="connsiteX13" fmla="*/ 98993 w 114425"/>
                  <a:gd name="connsiteY13" fmla="*/ 23135 h 16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425" h="169718">
                    <a:moveTo>
                      <a:pt x="98958" y="23135"/>
                    </a:moveTo>
                    <a:lnTo>
                      <a:pt x="102667" y="146933"/>
                    </a:lnTo>
                    <a:cubicBezTo>
                      <a:pt x="102667" y="147252"/>
                      <a:pt x="102631" y="147534"/>
                      <a:pt x="102631" y="147887"/>
                    </a:cubicBezTo>
                    <a:cubicBezTo>
                      <a:pt x="110190" y="150218"/>
                      <a:pt x="115064" y="153927"/>
                      <a:pt x="114358" y="157459"/>
                    </a:cubicBezTo>
                    <a:cubicBezTo>
                      <a:pt x="113687" y="160921"/>
                      <a:pt x="107965" y="162581"/>
                      <a:pt x="100335" y="162086"/>
                    </a:cubicBezTo>
                    <a:cubicBezTo>
                      <a:pt x="98463" y="166819"/>
                      <a:pt x="95602" y="169821"/>
                      <a:pt x="92318" y="169715"/>
                    </a:cubicBezTo>
                    <a:cubicBezTo>
                      <a:pt x="88468" y="169574"/>
                      <a:pt x="85465" y="165230"/>
                      <a:pt x="84123" y="158837"/>
                    </a:cubicBezTo>
                    <a:lnTo>
                      <a:pt x="9067" y="139057"/>
                    </a:lnTo>
                    <a:cubicBezTo>
                      <a:pt x="-3260" y="135808"/>
                      <a:pt x="-2977" y="134360"/>
                      <a:pt x="9667" y="135913"/>
                    </a:cubicBezTo>
                    <a:lnTo>
                      <a:pt x="83735" y="144709"/>
                    </a:lnTo>
                    <a:lnTo>
                      <a:pt x="95956" y="23100"/>
                    </a:lnTo>
                    <a:cubicBezTo>
                      <a:pt x="97227" y="10420"/>
                      <a:pt x="98287" y="71"/>
                      <a:pt x="98287" y="35"/>
                    </a:cubicBezTo>
                    <a:cubicBezTo>
                      <a:pt x="98287" y="35"/>
                      <a:pt x="98287" y="35"/>
                      <a:pt x="98287" y="0"/>
                    </a:cubicBezTo>
                    <a:cubicBezTo>
                      <a:pt x="98287" y="0"/>
                      <a:pt x="98605" y="10384"/>
                      <a:pt x="98993" y="23135"/>
                    </a:cubicBezTo>
                    <a:close/>
                  </a:path>
                </a:pathLst>
              </a:custGeom>
              <a:solidFill>
                <a:srgbClr val="DFB59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4" name="Graphic 1091">
                <a:extLst>
                  <a:ext uri="{FF2B5EF4-FFF2-40B4-BE49-F238E27FC236}">
                    <a16:creationId xmlns:a16="http://schemas.microsoft.com/office/drawing/2014/main" id="{AE1CA590-B4FC-55AD-14ED-CEE29122F874}"/>
                  </a:ext>
                </a:extLst>
              </p:cNvPr>
              <p:cNvGrpSpPr/>
              <p:nvPr/>
            </p:nvGrpSpPr>
            <p:grpSpPr>
              <a:xfrm>
                <a:off x="3091217" y="4961473"/>
                <a:ext cx="228665" cy="228665"/>
                <a:chOff x="3091217" y="4961473"/>
                <a:chExt cx="228665" cy="228665"/>
              </a:xfrm>
              <a:solidFill>
                <a:srgbClr val="000000"/>
              </a:solidFill>
            </p:grpSpPr>
            <p:sp>
              <p:nvSpPr>
                <p:cNvPr id="1185" name="Freeform: Shape 1184">
                  <a:extLst>
                    <a:ext uri="{FF2B5EF4-FFF2-40B4-BE49-F238E27FC236}">
                      <a16:creationId xmlns:a16="http://schemas.microsoft.com/office/drawing/2014/main" id="{FC492484-C129-99B9-CAEE-53CDC9BB7725}"/>
                    </a:ext>
                  </a:extLst>
                </p:cNvPr>
                <p:cNvSpPr/>
                <p:nvPr/>
              </p:nvSpPr>
              <p:spPr>
                <a:xfrm>
                  <a:off x="3301057" y="4961473"/>
                  <a:ext cx="18825" cy="18826"/>
                </a:xfrm>
                <a:custGeom>
                  <a:avLst/>
                  <a:gdLst>
                    <a:gd name="connsiteX0" fmla="*/ 2755 w 18825"/>
                    <a:gd name="connsiteY0" fmla="*/ 2755 h 18826"/>
                    <a:gd name="connsiteX1" fmla="*/ 2755 w 18825"/>
                    <a:gd name="connsiteY1" fmla="*/ 16071 h 18826"/>
                    <a:gd name="connsiteX2" fmla="*/ 16071 w 18825"/>
                    <a:gd name="connsiteY2" fmla="*/ 16071 h 18826"/>
                    <a:gd name="connsiteX3" fmla="*/ 16071 w 18825"/>
                    <a:gd name="connsiteY3" fmla="*/ 2755 h 18826"/>
                    <a:gd name="connsiteX4" fmla="*/ 2755 w 18825"/>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6">
                      <a:moveTo>
                        <a:pt x="2755" y="2755"/>
                      </a:moveTo>
                      <a:cubicBezTo>
                        <a:pt x="-918" y="6429"/>
                        <a:pt x="-918" y="12398"/>
                        <a:pt x="2755" y="16071"/>
                      </a:cubicBezTo>
                      <a:cubicBezTo>
                        <a:pt x="6428" y="19744"/>
                        <a:pt x="12362" y="19744"/>
                        <a:pt x="16071" y="16071"/>
                      </a:cubicBezTo>
                      <a:cubicBezTo>
                        <a:pt x="19744" y="12398"/>
                        <a:pt x="19744" y="6464"/>
                        <a:pt x="16071" y="2755"/>
                      </a:cubicBezTo>
                      <a:cubicBezTo>
                        <a:pt x="12398" y="-918"/>
                        <a:pt x="6428" y="-918"/>
                        <a:pt x="275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6" name="Freeform: Shape 1185">
                  <a:extLst>
                    <a:ext uri="{FF2B5EF4-FFF2-40B4-BE49-F238E27FC236}">
                      <a16:creationId xmlns:a16="http://schemas.microsoft.com/office/drawing/2014/main" id="{64E79BC6-ED67-5FF6-7164-F7A58B4B494A}"/>
                    </a:ext>
                  </a:extLst>
                </p:cNvPr>
                <p:cNvSpPr/>
                <p:nvPr/>
              </p:nvSpPr>
              <p:spPr>
                <a:xfrm>
                  <a:off x="3091217" y="5171312"/>
                  <a:ext cx="18790" cy="18825"/>
                </a:xfrm>
                <a:custGeom>
                  <a:avLst/>
                  <a:gdLst>
                    <a:gd name="connsiteX0" fmla="*/ 2755 w 18790"/>
                    <a:gd name="connsiteY0" fmla="*/ 2755 h 18825"/>
                    <a:gd name="connsiteX1" fmla="*/ 2755 w 18790"/>
                    <a:gd name="connsiteY1" fmla="*/ 16071 h 18825"/>
                    <a:gd name="connsiteX2" fmla="*/ 16035 w 18790"/>
                    <a:gd name="connsiteY2" fmla="*/ 16071 h 18825"/>
                    <a:gd name="connsiteX3" fmla="*/ 16035 w 18790"/>
                    <a:gd name="connsiteY3" fmla="*/ 2755 h 18825"/>
                    <a:gd name="connsiteX4" fmla="*/ 2720 w 18790"/>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5">
                      <a:moveTo>
                        <a:pt x="2755" y="2755"/>
                      </a:moveTo>
                      <a:cubicBezTo>
                        <a:pt x="-918" y="6429"/>
                        <a:pt x="-918" y="12398"/>
                        <a:pt x="2755" y="16071"/>
                      </a:cubicBezTo>
                      <a:cubicBezTo>
                        <a:pt x="6428" y="19744"/>
                        <a:pt x="12362" y="19744"/>
                        <a:pt x="16035" y="16071"/>
                      </a:cubicBezTo>
                      <a:cubicBezTo>
                        <a:pt x="19709" y="12398"/>
                        <a:pt x="19709" y="6429"/>
                        <a:pt x="16035" y="2755"/>
                      </a:cubicBezTo>
                      <a:cubicBezTo>
                        <a:pt x="12362" y="-918"/>
                        <a:pt x="6393" y="-918"/>
                        <a:pt x="2720"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87" name="Graphic 1091">
                <a:extLst>
                  <a:ext uri="{FF2B5EF4-FFF2-40B4-BE49-F238E27FC236}">
                    <a16:creationId xmlns:a16="http://schemas.microsoft.com/office/drawing/2014/main" id="{D89DD029-84AD-70D2-DB5A-C2CFFA224B08}"/>
                  </a:ext>
                </a:extLst>
              </p:cNvPr>
              <p:cNvGrpSpPr/>
              <p:nvPr/>
            </p:nvGrpSpPr>
            <p:grpSpPr>
              <a:xfrm>
                <a:off x="3091217" y="4961473"/>
                <a:ext cx="228665" cy="228665"/>
                <a:chOff x="3091217" y="4961473"/>
                <a:chExt cx="228665" cy="228665"/>
              </a:xfrm>
              <a:solidFill>
                <a:srgbClr val="000000"/>
              </a:solidFill>
            </p:grpSpPr>
            <p:sp>
              <p:nvSpPr>
                <p:cNvPr id="1188" name="Freeform: Shape 1187">
                  <a:extLst>
                    <a:ext uri="{FF2B5EF4-FFF2-40B4-BE49-F238E27FC236}">
                      <a16:creationId xmlns:a16="http://schemas.microsoft.com/office/drawing/2014/main" id="{A602C6EF-ADE5-CC0D-37E8-B7A6F1EC6ADB}"/>
                    </a:ext>
                  </a:extLst>
                </p:cNvPr>
                <p:cNvSpPr/>
                <p:nvPr/>
              </p:nvSpPr>
              <p:spPr>
                <a:xfrm>
                  <a:off x="3301057" y="5171312"/>
                  <a:ext cx="18825" cy="18825"/>
                </a:xfrm>
                <a:custGeom>
                  <a:avLst/>
                  <a:gdLst>
                    <a:gd name="connsiteX0" fmla="*/ 16071 w 18825"/>
                    <a:gd name="connsiteY0" fmla="*/ 2755 h 18825"/>
                    <a:gd name="connsiteX1" fmla="*/ 2755 w 18825"/>
                    <a:gd name="connsiteY1" fmla="*/ 2755 h 18825"/>
                    <a:gd name="connsiteX2" fmla="*/ 2755 w 18825"/>
                    <a:gd name="connsiteY2" fmla="*/ 16071 h 18825"/>
                    <a:gd name="connsiteX3" fmla="*/ 16071 w 18825"/>
                    <a:gd name="connsiteY3" fmla="*/ 16071 h 18825"/>
                    <a:gd name="connsiteX4" fmla="*/ 16071 w 18825"/>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5">
                      <a:moveTo>
                        <a:pt x="16071" y="2755"/>
                      </a:moveTo>
                      <a:cubicBezTo>
                        <a:pt x="12398" y="-918"/>
                        <a:pt x="6428" y="-918"/>
                        <a:pt x="2755" y="2755"/>
                      </a:cubicBezTo>
                      <a:cubicBezTo>
                        <a:pt x="-918" y="6429"/>
                        <a:pt x="-918" y="12362"/>
                        <a:pt x="2755" y="16071"/>
                      </a:cubicBezTo>
                      <a:cubicBezTo>
                        <a:pt x="6428" y="19744"/>
                        <a:pt x="12398" y="19744"/>
                        <a:pt x="16071" y="16071"/>
                      </a:cubicBezTo>
                      <a:cubicBezTo>
                        <a:pt x="19744" y="12398"/>
                        <a:pt x="19744" y="6429"/>
                        <a:pt x="16071"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9" name="Freeform: Shape 1188">
                  <a:extLst>
                    <a:ext uri="{FF2B5EF4-FFF2-40B4-BE49-F238E27FC236}">
                      <a16:creationId xmlns:a16="http://schemas.microsoft.com/office/drawing/2014/main" id="{7848E379-A29C-B5C7-E2E5-3B70E93B8E57}"/>
                    </a:ext>
                  </a:extLst>
                </p:cNvPr>
                <p:cNvSpPr/>
                <p:nvPr/>
              </p:nvSpPr>
              <p:spPr>
                <a:xfrm>
                  <a:off x="3091217" y="4961473"/>
                  <a:ext cx="18790" cy="18826"/>
                </a:xfrm>
                <a:custGeom>
                  <a:avLst/>
                  <a:gdLst>
                    <a:gd name="connsiteX0" fmla="*/ 16071 w 18790"/>
                    <a:gd name="connsiteY0" fmla="*/ 2755 h 18826"/>
                    <a:gd name="connsiteX1" fmla="*/ 2755 w 18790"/>
                    <a:gd name="connsiteY1" fmla="*/ 2755 h 18826"/>
                    <a:gd name="connsiteX2" fmla="*/ 2755 w 18790"/>
                    <a:gd name="connsiteY2" fmla="*/ 16071 h 18826"/>
                    <a:gd name="connsiteX3" fmla="*/ 16035 w 18790"/>
                    <a:gd name="connsiteY3" fmla="*/ 16071 h 18826"/>
                    <a:gd name="connsiteX4" fmla="*/ 16035 w 18790"/>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6">
                      <a:moveTo>
                        <a:pt x="16071" y="2755"/>
                      </a:moveTo>
                      <a:cubicBezTo>
                        <a:pt x="12397" y="-918"/>
                        <a:pt x="6428" y="-918"/>
                        <a:pt x="2755" y="2755"/>
                      </a:cubicBezTo>
                      <a:cubicBezTo>
                        <a:pt x="-918" y="6429"/>
                        <a:pt x="-918" y="12398"/>
                        <a:pt x="2755" y="16071"/>
                      </a:cubicBezTo>
                      <a:cubicBezTo>
                        <a:pt x="6428" y="19744"/>
                        <a:pt x="12362" y="19744"/>
                        <a:pt x="16035" y="16071"/>
                      </a:cubicBezTo>
                      <a:cubicBezTo>
                        <a:pt x="19709" y="12398"/>
                        <a:pt x="19709" y="6464"/>
                        <a:pt x="1603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91" name="Freeform: Shape 1190">
              <a:extLst>
                <a:ext uri="{FF2B5EF4-FFF2-40B4-BE49-F238E27FC236}">
                  <a16:creationId xmlns:a16="http://schemas.microsoft.com/office/drawing/2014/main" id="{1888EFFF-7C89-79D9-2289-D0413901B7BD}"/>
                </a:ext>
              </a:extLst>
            </p:cNvPr>
            <p:cNvSpPr/>
            <p:nvPr/>
          </p:nvSpPr>
          <p:spPr>
            <a:xfrm>
              <a:off x="2795801" y="5167908"/>
              <a:ext cx="946267" cy="1430152"/>
            </a:xfrm>
            <a:custGeom>
              <a:avLst/>
              <a:gdLst>
                <a:gd name="connsiteX0" fmla="*/ 12146 w 946267"/>
                <a:gd name="connsiteY0" fmla="*/ 1423643 h 1423643"/>
                <a:gd name="connsiteX1" fmla="*/ 946268 w 946267"/>
                <a:gd name="connsiteY1" fmla="*/ 1423643 h 1423643"/>
                <a:gd name="connsiteX2" fmla="*/ 860015 w 946267"/>
                <a:gd name="connsiteY2" fmla="*/ 75317 h 1423643"/>
                <a:gd name="connsiteX3" fmla="*/ 92535 w 946267"/>
                <a:gd name="connsiteY3" fmla="*/ 10751 h 1423643"/>
                <a:gd name="connsiteX4" fmla="*/ 26238 w 946267"/>
                <a:gd name="connsiteY4" fmla="*/ 591739 h 1423643"/>
                <a:gd name="connsiteX5" fmla="*/ 12181 w 946267"/>
                <a:gd name="connsiteY5" fmla="*/ 1423643 h 142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267" h="1423643">
                  <a:moveTo>
                    <a:pt x="12146" y="1423643"/>
                  </a:moveTo>
                  <a:lnTo>
                    <a:pt x="946268" y="1423643"/>
                  </a:lnTo>
                  <a:cubicBezTo>
                    <a:pt x="906250" y="694945"/>
                    <a:pt x="867680" y="118726"/>
                    <a:pt x="860015" y="75317"/>
                  </a:cubicBezTo>
                  <a:cubicBezTo>
                    <a:pt x="838470" y="-46610"/>
                    <a:pt x="228802" y="17921"/>
                    <a:pt x="92535" y="10751"/>
                  </a:cubicBezTo>
                  <a:cubicBezTo>
                    <a:pt x="-43767" y="3581"/>
                    <a:pt x="4693" y="304830"/>
                    <a:pt x="26238" y="591739"/>
                  </a:cubicBezTo>
                  <a:cubicBezTo>
                    <a:pt x="31996" y="668702"/>
                    <a:pt x="24472" y="989978"/>
                    <a:pt x="12181" y="1423643"/>
                  </a:cubicBezTo>
                  <a:close/>
                </a:path>
              </a:pathLst>
            </a:custGeom>
            <a:solidFill>
              <a:srgbClr val="FA500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7" name="Graphic 1091">
            <a:extLst>
              <a:ext uri="{FF2B5EF4-FFF2-40B4-BE49-F238E27FC236}">
                <a16:creationId xmlns:a16="http://schemas.microsoft.com/office/drawing/2014/main" id="{66C65758-B33F-A9FE-A73C-0D6ED6AF9C27}"/>
              </a:ext>
            </a:extLst>
          </p:cNvPr>
          <p:cNvGrpSpPr/>
          <p:nvPr/>
        </p:nvGrpSpPr>
        <p:grpSpPr>
          <a:xfrm flipH="1">
            <a:off x="2053113" y="81024"/>
            <a:ext cx="1805196" cy="3917657"/>
            <a:chOff x="2183126" y="254268"/>
            <a:chExt cx="1711658" cy="3714660"/>
          </a:xfrm>
        </p:grpSpPr>
        <p:grpSp>
          <p:nvGrpSpPr>
            <p:cNvPr id="1208" name="Graphic 1091">
              <a:extLst>
                <a:ext uri="{FF2B5EF4-FFF2-40B4-BE49-F238E27FC236}">
                  <a16:creationId xmlns:a16="http://schemas.microsoft.com/office/drawing/2014/main" id="{91C06D4F-9248-FB48-EDD4-05206EBD3242}"/>
                </a:ext>
              </a:extLst>
            </p:cNvPr>
            <p:cNvGrpSpPr/>
            <p:nvPr/>
          </p:nvGrpSpPr>
          <p:grpSpPr>
            <a:xfrm>
              <a:off x="2292797" y="254303"/>
              <a:ext cx="1601988" cy="3714624"/>
              <a:chOff x="2292797" y="254303"/>
              <a:chExt cx="1601988" cy="3714624"/>
            </a:xfrm>
          </p:grpSpPr>
          <p:sp>
            <p:nvSpPr>
              <p:cNvPr id="1209" name="Freeform: Shape 1208">
                <a:extLst>
                  <a:ext uri="{FF2B5EF4-FFF2-40B4-BE49-F238E27FC236}">
                    <a16:creationId xmlns:a16="http://schemas.microsoft.com/office/drawing/2014/main" id="{099E76A0-B6A4-C787-19DB-240C88B1C041}"/>
                  </a:ext>
                </a:extLst>
              </p:cNvPr>
              <p:cNvSpPr/>
              <p:nvPr/>
            </p:nvSpPr>
            <p:spPr>
              <a:xfrm>
                <a:off x="2292797" y="254304"/>
                <a:ext cx="1592503" cy="3711094"/>
              </a:xfrm>
              <a:custGeom>
                <a:avLst/>
                <a:gdLst>
                  <a:gd name="connsiteX0" fmla="*/ 1255221 w 1592503"/>
                  <a:gd name="connsiteY0" fmla="*/ 2519379 h 3711094"/>
                  <a:gd name="connsiteX1" fmla="*/ 1151096 w 1592503"/>
                  <a:gd name="connsiteY1" fmla="*/ 2188708 h 3711094"/>
                  <a:gd name="connsiteX2" fmla="*/ 954926 w 1592503"/>
                  <a:gd name="connsiteY2" fmla="*/ 1838646 h 3711094"/>
                  <a:gd name="connsiteX3" fmla="*/ 892126 w 1592503"/>
                  <a:gd name="connsiteY3" fmla="*/ 1516382 h 3711094"/>
                  <a:gd name="connsiteX4" fmla="*/ 641103 w 1592503"/>
                  <a:gd name="connsiteY4" fmla="*/ 0 h 3711094"/>
                  <a:gd name="connsiteX5" fmla="*/ 0 w 1592503"/>
                  <a:gd name="connsiteY5" fmla="*/ 0 h 3711094"/>
                  <a:gd name="connsiteX6" fmla="*/ 286626 w 1592503"/>
                  <a:gd name="connsiteY6" fmla="*/ 1638732 h 3711094"/>
                  <a:gd name="connsiteX7" fmla="*/ 257028 w 1592503"/>
                  <a:gd name="connsiteY7" fmla="*/ 1999991 h 3711094"/>
                  <a:gd name="connsiteX8" fmla="*/ 62694 w 1592503"/>
                  <a:gd name="connsiteY8" fmla="*/ 2492077 h 3711094"/>
                  <a:gd name="connsiteX9" fmla="*/ 60857 w 1592503"/>
                  <a:gd name="connsiteY9" fmla="*/ 2855278 h 3711094"/>
                  <a:gd name="connsiteX10" fmla="*/ 89008 w 1592503"/>
                  <a:gd name="connsiteY10" fmla="*/ 3085568 h 3711094"/>
                  <a:gd name="connsiteX11" fmla="*/ 267906 w 1592503"/>
                  <a:gd name="connsiteY11" fmla="*/ 2906740 h 3711094"/>
                  <a:gd name="connsiteX12" fmla="*/ 312940 w 1592503"/>
                  <a:gd name="connsiteY12" fmla="*/ 2583310 h 3711094"/>
                  <a:gd name="connsiteX13" fmla="*/ 360411 w 1592503"/>
                  <a:gd name="connsiteY13" fmla="*/ 2617111 h 3711094"/>
                  <a:gd name="connsiteX14" fmla="*/ 521614 w 1592503"/>
                  <a:gd name="connsiteY14" fmla="*/ 3033964 h 3711094"/>
                  <a:gd name="connsiteX15" fmla="*/ 723223 w 1592503"/>
                  <a:gd name="connsiteY15" fmla="*/ 3676374 h 3711094"/>
                  <a:gd name="connsiteX16" fmla="*/ 783127 w 1592503"/>
                  <a:gd name="connsiteY16" fmla="*/ 3394835 h 3711094"/>
                  <a:gd name="connsiteX17" fmla="*/ 737387 w 1592503"/>
                  <a:gd name="connsiteY17" fmla="*/ 2872479 h 3711094"/>
                  <a:gd name="connsiteX18" fmla="*/ 898731 w 1592503"/>
                  <a:gd name="connsiteY18" fmla="*/ 3445943 h 3711094"/>
                  <a:gd name="connsiteX19" fmla="*/ 1055590 w 1592503"/>
                  <a:gd name="connsiteY19" fmla="*/ 3706821 h 3711094"/>
                  <a:gd name="connsiteX20" fmla="*/ 1075087 w 1592503"/>
                  <a:gd name="connsiteY20" fmla="*/ 3397236 h 3711094"/>
                  <a:gd name="connsiteX21" fmla="*/ 967076 w 1592503"/>
                  <a:gd name="connsiteY21" fmla="*/ 2835710 h 3711094"/>
                  <a:gd name="connsiteX22" fmla="*/ 1285420 w 1592503"/>
                  <a:gd name="connsiteY22" fmla="*/ 3489034 h 3711094"/>
                  <a:gd name="connsiteX23" fmla="*/ 1379585 w 1592503"/>
                  <a:gd name="connsiteY23" fmla="*/ 3396671 h 3711094"/>
                  <a:gd name="connsiteX24" fmla="*/ 1201110 w 1592503"/>
                  <a:gd name="connsiteY24" fmla="*/ 2923552 h 3711094"/>
                  <a:gd name="connsiteX25" fmla="*/ 1133754 w 1592503"/>
                  <a:gd name="connsiteY25" fmla="*/ 2677227 h 3711094"/>
                  <a:gd name="connsiteX26" fmla="*/ 1504690 w 1592503"/>
                  <a:gd name="connsiteY26" fmla="*/ 3145966 h 3711094"/>
                  <a:gd name="connsiteX27" fmla="*/ 1571199 w 1592503"/>
                  <a:gd name="connsiteY27" fmla="*/ 3023404 h 3711094"/>
                  <a:gd name="connsiteX28" fmla="*/ 1255257 w 1592503"/>
                  <a:gd name="connsiteY28" fmla="*/ 2519379 h 371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2503" h="3711094">
                    <a:moveTo>
                      <a:pt x="1255221" y="2519379"/>
                    </a:moveTo>
                    <a:cubicBezTo>
                      <a:pt x="1241340" y="2474875"/>
                      <a:pt x="1223751" y="2331439"/>
                      <a:pt x="1151096" y="2188708"/>
                    </a:cubicBezTo>
                    <a:cubicBezTo>
                      <a:pt x="1078442" y="2045978"/>
                      <a:pt x="971350" y="1905508"/>
                      <a:pt x="954926" y="1838646"/>
                    </a:cubicBezTo>
                    <a:cubicBezTo>
                      <a:pt x="944083" y="1794566"/>
                      <a:pt x="912435" y="1626052"/>
                      <a:pt x="892126" y="1516382"/>
                    </a:cubicBezTo>
                    <a:cubicBezTo>
                      <a:pt x="888206" y="1495260"/>
                      <a:pt x="777900" y="828196"/>
                      <a:pt x="641103" y="0"/>
                    </a:cubicBezTo>
                    <a:lnTo>
                      <a:pt x="0" y="0"/>
                    </a:lnTo>
                    <a:cubicBezTo>
                      <a:pt x="156894" y="894705"/>
                      <a:pt x="285284" y="1627712"/>
                      <a:pt x="286626" y="1638732"/>
                    </a:cubicBezTo>
                    <a:cubicBezTo>
                      <a:pt x="300896" y="1757021"/>
                      <a:pt x="307430" y="1860969"/>
                      <a:pt x="257028" y="1999991"/>
                    </a:cubicBezTo>
                    <a:cubicBezTo>
                      <a:pt x="194510" y="2172320"/>
                      <a:pt x="60928" y="2387916"/>
                      <a:pt x="62694" y="2492077"/>
                    </a:cubicBezTo>
                    <a:cubicBezTo>
                      <a:pt x="64460" y="2596201"/>
                      <a:pt x="50614" y="2763021"/>
                      <a:pt x="60857" y="2855278"/>
                    </a:cubicBezTo>
                    <a:cubicBezTo>
                      <a:pt x="71100" y="2947570"/>
                      <a:pt x="9819" y="3080517"/>
                      <a:pt x="89008" y="3085568"/>
                    </a:cubicBezTo>
                    <a:cubicBezTo>
                      <a:pt x="168161" y="3090583"/>
                      <a:pt x="266741" y="3024428"/>
                      <a:pt x="267906" y="2906740"/>
                    </a:cubicBezTo>
                    <a:cubicBezTo>
                      <a:pt x="269072" y="2789052"/>
                      <a:pt x="312940" y="2583310"/>
                      <a:pt x="312940" y="2583310"/>
                    </a:cubicBezTo>
                    <a:cubicBezTo>
                      <a:pt x="312940" y="2583310"/>
                      <a:pt x="315024" y="2549013"/>
                      <a:pt x="360411" y="2617111"/>
                    </a:cubicBezTo>
                    <a:cubicBezTo>
                      <a:pt x="405762" y="2685245"/>
                      <a:pt x="484633" y="2828681"/>
                      <a:pt x="521614" y="3033964"/>
                    </a:cubicBezTo>
                    <a:cubicBezTo>
                      <a:pt x="558630" y="3239247"/>
                      <a:pt x="605535" y="3693258"/>
                      <a:pt x="723223" y="3676374"/>
                    </a:cubicBezTo>
                    <a:cubicBezTo>
                      <a:pt x="845433" y="3658856"/>
                      <a:pt x="801812" y="3506553"/>
                      <a:pt x="783127" y="3394835"/>
                    </a:cubicBezTo>
                    <a:cubicBezTo>
                      <a:pt x="764407" y="3283080"/>
                      <a:pt x="703903" y="2797175"/>
                      <a:pt x="737387" y="2872479"/>
                    </a:cubicBezTo>
                    <a:cubicBezTo>
                      <a:pt x="770906" y="2947818"/>
                      <a:pt x="853132" y="3246453"/>
                      <a:pt x="898731" y="3445943"/>
                    </a:cubicBezTo>
                    <a:cubicBezTo>
                      <a:pt x="944330" y="3645434"/>
                      <a:pt x="957116" y="3732075"/>
                      <a:pt x="1055590" y="3706821"/>
                    </a:cubicBezTo>
                    <a:cubicBezTo>
                      <a:pt x="1154063" y="3681637"/>
                      <a:pt x="1114716" y="3540284"/>
                      <a:pt x="1075087" y="3397236"/>
                    </a:cubicBezTo>
                    <a:cubicBezTo>
                      <a:pt x="1035457" y="3254188"/>
                      <a:pt x="932604" y="2744053"/>
                      <a:pt x="967076" y="2835710"/>
                    </a:cubicBezTo>
                    <a:cubicBezTo>
                      <a:pt x="1001584" y="2927402"/>
                      <a:pt x="1217675" y="3489953"/>
                      <a:pt x="1285420" y="3489034"/>
                    </a:cubicBezTo>
                    <a:cubicBezTo>
                      <a:pt x="1353130" y="3488116"/>
                      <a:pt x="1402791" y="3451983"/>
                      <a:pt x="1379585" y="3396671"/>
                    </a:cubicBezTo>
                    <a:cubicBezTo>
                      <a:pt x="1356379" y="3341395"/>
                      <a:pt x="1243530" y="3020896"/>
                      <a:pt x="1201110" y="2923552"/>
                    </a:cubicBezTo>
                    <a:cubicBezTo>
                      <a:pt x="1158690" y="2826244"/>
                      <a:pt x="1108359" y="2637527"/>
                      <a:pt x="1133754" y="2677227"/>
                    </a:cubicBezTo>
                    <a:cubicBezTo>
                      <a:pt x="1249323" y="2858033"/>
                      <a:pt x="1461352" y="3115060"/>
                      <a:pt x="1504690" y="3145966"/>
                    </a:cubicBezTo>
                    <a:cubicBezTo>
                      <a:pt x="1552126" y="3179803"/>
                      <a:pt x="1630502" y="3114142"/>
                      <a:pt x="1571199" y="3023404"/>
                    </a:cubicBezTo>
                    <a:cubicBezTo>
                      <a:pt x="1496284" y="2908894"/>
                      <a:pt x="1281570" y="2603760"/>
                      <a:pt x="1255257" y="2519379"/>
                    </a:cubicBezTo>
                    <a:close/>
                  </a:path>
                </a:pathLst>
              </a:custGeom>
              <a:solidFill>
                <a:srgbClr val="F0D0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0" name="Freeform: Shape 1209">
                <a:extLst>
                  <a:ext uri="{FF2B5EF4-FFF2-40B4-BE49-F238E27FC236}">
                    <a16:creationId xmlns:a16="http://schemas.microsoft.com/office/drawing/2014/main" id="{0462C15B-B350-711D-2DAF-973E5B57C281}"/>
                  </a:ext>
                </a:extLst>
              </p:cNvPr>
              <p:cNvSpPr/>
              <p:nvPr/>
            </p:nvSpPr>
            <p:spPr>
              <a:xfrm>
                <a:off x="2334679" y="3141931"/>
                <a:ext cx="98404" cy="203461"/>
              </a:xfrm>
              <a:custGeom>
                <a:avLst/>
                <a:gdLst>
                  <a:gd name="connsiteX0" fmla="*/ 18692 w 98404"/>
                  <a:gd name="connsiteY0" fmla="*/ 357 h 203461"/>
                  <a:gd name="connsiteX1" fmla="*/ 97916 w 98404"/>
                  <a:gd name="connsiteY1" fmla="*/ 89930 h 203461"/>
                  <a:gd name="connsiteX2" fmla="*/ 59276 w 98404"/>
                  <a:gd name="connsiteY2" fmla="*/ 202390 h 203461"/>
                  <a:gd name="connsiteX3" fmla="*/ 502 w 98404"/>
                  <a:gd name="connsiteY3" fmla="*/ 175865 h 203461"/>
                  <a:gd name="connsiteX4" fmla="*/ 18728 w 98404"/>
                  <a:gd name="connsiteY4" fmla="*/ 321 h 20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4" h="203461">
                    <a:moveTo>
                      <a:pt x="18692" y="357"/>
                    </a:moveTo>
                    <a:cubicBezTo>
                      <a:pt x="50128" y="-4906"/>
                      <a:pt x="104097" y="49170"/>
                      <a:pt x="97916" y="89930"/>
                    </a:cubicBezTo>
                    <a:cubicBezTo>
                      <a:pt x="91311" y="133692"/>
                      <a:pt x="92689" y="198152"/>
                      <a:pt x="59276" y="202390"/>
                    </a:cubicBezTo>
                    <a:cubicBezTo>
                      <a:pt x="48574" y="205534"/>
                      <a:pt x="6401" y="203167"/>
                      <a:pt x="502" y="175865"/>
                    </a:cubicBezTo>
                    <a:cubicBezTo>
                      <a:pt x="-3595" y="162160"/>
                      <a:pt x="18728" y="321"/>
                      <a:pt x="18728" y="32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1" name="Freeform: Shape 1210">
                <a:extLst>
                  <a:ext uri="{FF2B5EF4-FFF2-40B4-BE49-F238E27FC236}">
                    <a16:creationId xmlns:a16="http://schemas.microsoft.com/office/drawing/2014/main" id="{FA033E38-81B5-27E9-6C2F-DE5F7905EDFC}"/>
                  </a:ext>
                </a:extLst>
              </p:cNvPr>
              <p:cNvSpPr/>
              <p:nvPr/>
            </p:nvSpPr>
            <p:spPr>
              <a:xfrm>
                <a:off x="2956525" y="3787196"/>
                <a:ext cx="127420" cy="150932"/>
              </a:xfrm>
              <a:custGeom>
                <a:avLst/>
                <a:gdLst>
                  <a:gd name="connsiteX0" fmla="*/ 3795 w 127420"/>
                  <a:gd name="connsiteY0" fmla="*/ 93327 h 150932"/>
                  <a:gd name="connsiteX1" fmla="*/ 47698 w 127420"/>
                  <a:gd name="connsiteY1" fmla="*/ 1528 h 150932"/>
                  <a:gd name="connsiteX2" fmla="*/ 117209 w 127420"/>
                  <a:gd name="connsiteY2" fmla="*/ 46456 h 150932"/>
                  <a:gd name="connsiteX3" fmla="*/ 88317 w 127420"/>
                  <a:gd name="connsiteY3" fmla="*/ 144788 h 150932"/>
                  <a:gd name="connsiteX4" fmla="*/ 15027 w 127420"/>
                  <a:gd name="connsiteY4" fmla="*/ 133662 h 150932"/>
                  <a:gd name="connsiteX5" fmla="*/ 3795 w 127420"/>
                  <a:gd name="connsiteY5" fmla="*/ 93327 h 15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32">
                    <a:moveTo>
                      <a:pt x="3795" y="93327"/>
                    </a:moveTo>
                    <a:cubicBezTo>
                      <a:pt x="-4329" y="44831"/>
                      <a:pt x="-3410" y="10076"/>
                      <a:pt x="47698" y="1528"/>
                    </a:cubicBezTo>
                    <a:cubicBezTo>
                      <a:pt x="98807" y="-7019"/>
                      <a:pt x="110993" y="21979"/>
                      <a:pt x="117209" y="46456"/>
                    </a:cubicBezTo>
                    <a:cubicBezTo>
                      <a:pt x="129042" y="93008"/>
                      <a:pt x="141086" y="130449"/>
                      <a:pt x="88317" y="144788"/>
                    </a:cubicBezTo>
                    <a:cubicBezTo>
                      <a:pt x="54374" y="154007"/>
                      <a:pt x="23045" y="154749"/>
                      <a:pt x="15027" y="133662"/>
                    </a:cubicBezTo>
                    <a:cubicBezTo>
                      <a:pt x="9835" y="119993"/>
                      <a:pt x="3795" y="93327"/>
                      <a:pt x="3795" y="9332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Freeform: Shape 1211">
                <a:extLst>
                  <a:ext uri="{FF2B5EF4-FFF2-40B4-BE49-F238E27FC236}">
                    <a16:creationId xmlns:a16="http://schemas.microsoft.com/office/drawing/2014/main" id="{A0684AB5-7363-A3F4-2336-9A04F2B0C399}"/>
                  </a:ext>
                </a:extLst>
              </p:cNvPr>
              <p:cNvSpPr/>
              <p:nvPr/>
            </p:nvSpPr>
            <p:spPr>
              <a:xfrm>
                <a:off x="3275646" y="3817951"/>
                <a:ext cx="127420" cy="150977"/>
              </a:xfrm>
              <a:custGeom>
                <a:avLst/>
                <a:gdLst>
                  <a:gd name="connsiteX0" fmla="*/ 3795 w 127420"/>
                  <a:gd name="connsiteY0" fmla="*/ 93336 h 150977"/>
                  <a:gd name="connsiteX1" fmla="*/ 47698 w 127420"/>
                  <a:gd name="connsiteY1" fmla="*/ 1538 h 150977"/>
                  <a:gd name="connsiteX2" fmla="*/ 117209 w 127420"/>
                  <a:gd name="connsiteY2" fmla="*/ 46501 h 150977"/>
                  <a:gd name="connsiteX3" fmla="*/ 88317 w 127420"/>
                  <a:gd name="connsiteY3" fmla="*/ 144834 h 150977"/>
                  <a:gd name="connsiteX4" fmla="*/ 15027 w 127420"/>
                  <a:gd name="connsiteY4" fmla="*/ 133708 h 150977"/>
                  <a:gd name="connsiteX5" fmla="*/ 3795 w 127420"/>
                  <a:gd name="connsiteY5" fmla="*/ 93372 h 1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77">
                    <a:moveTo>
                      <a:pt x="3795" y="93336"/>
                    </a:moveTo>
                    <a:cubicBezTo>
                      <a:pt x="-4329" y="44841"/>
                      <a:pt x="-3410" y="10086"/>
                      <a:pt x="47698" y="1538"/>
                    </a:cubicBezTo>
                    <a:cubicBezTo>
                      <a:pt x="98807" y="-7045"/>
                      <a:pt x="110993" y="21989"/>
                      <a:pt x="117209" y="46501"/>
                    </a:cubicBezTo>
                    <a:cubicBezTo>
                      <a:pt x="129042" y="93054"/>
                      <a:pt x="141086" y="130494"/>
                      <a:pt x="88317" y="144834"/>
                    </a:cubicBezTo>
                    <a:cubicBezTo>
                      <a:pt x="54374" y="154053"/>
                      <a:pt x="23045" y="154794"/>
                      <a:pt x="15027" y="133708"/>
                    </a:cubicBezTo>
                    <a:cubicBezTo>
                      <a:pt x="9835" y="120039"/>
                      <a:pt x="3795" y="93372"/>
                      <a:pt x="3795" y="9337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3" name="Freeform: Shape 1212">
                <a:extLst>
                  <a:ext uri="{FF2B5EF4-FFF2-40B4-BE49-F238E27FC236}">
                    <a16:creationId xmlns:a16="http://schemas.microsoft.com/office/drawing/2014/main" id="{775E6894-4391-B22E-04E1-297EA3180426}"/>
                  </a:ext>
                </a:extLst>
              </p:cNvPr>
              <p:cNvSpPr/>
              <p:nvPr/>
            </p:nvSpPr>
            <p:spPr>
              <a:xfrm>
                <a:off x="3552088" y="3604067"/>
                <a:ext cx="125417" cy="141469"/>
              </a:xfrm>
              <a:custGeom>
                <a:avLst/>
                <a:gdLst>
                  <a:gd name="connsiteX0" fmla="*/ 11577 w 125417"/>
                  <a:gd name="connsiteY0" fmla="*/ 96285 h 141469"/>
                  <a:gd name="connsiteX1" fmla="*/ 34889 w 125417"/>
                  <a:gd name="connsiteY1" fmla="*/ 5653 h 141469"/>
                  <a:gd name="connsiteX2" fmla="*/ 105600 w 125417"/>
                  <a:gd name="connsiteY2" fmla="*/ 33874 h 141469"/>
                  <a:gd name="connsiteX3" fmla="*/ 96982 w 125417"/>
                  <a:gd name="connsiteY3" fmla="*/ 127756 h 141469"/>
                  <a:gd name="connsiteX4" fmla="*/ 28849 w 125417"/>
                  <a:gd name="connsiteY4" fmla="*/ 130723 h 141469"/>
                  <a:gd name="connsiteX5" fmla="*/ 11542 w 125417"/>
                  <a:gd name="connsiteY5" fmla="*/ 96320 h 1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7" h="141469">
                    <a:moveTo>
                      <a:pt x="11577" y="96285"/>
                    </a:moveTo>
                    <a:cubicBezTo>
                      <a:pt x="-4388" y="53971"/>
                      <a:pt x="-9721" y="22465"/>
                      <a:pt x="34889" y="5653"/>
                    </a:cubicBezTo>
                    <a:cubicBezTo>
                      <a:pt x="79499" y="-11160"/>
                      <a:pt x="95640" y="12893"/>
                      <a:pt x="105600" y="33874"/>
                    </a:cubicBezTo>
                    <a:cubicBezTo>
                      <a:pt x="124568" y="73786"/>
                      <a:pt x="142051" y="105433"/>
                      <a:pt x="96982" y="127756"/>
                    </a:cubicBezTo>
                    <a:cubicBezTo>
                      <a:pt x="67984" y="142096"/>
                      <a:pt x="39869" y="148348"/>
                      <a:pt x="28849" y="130723"/>
                    </a:cubicBezTo>
                    <a:cubicBezTo>
                      <a:pt x="21750" y="119314"/>
                      <a:pt x="11542" y="96320"/>
                      <a:pt x="11542" y="96320"/>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Freeform: Shape 1213">
                <a:extLst>
                  <a:ext uri="{FF2B5EF4-FFF2-40B4-BE49-F238E27FC236}">
                    <a16:creationId xmlns:a16="http://schemas.microsoft.com/office/drawing/2014/main" id="{C6D0EBB1-A57A-CD95-DF5D-628343F2A3DD}"/>
                  </a:ext>
                </a:extLst>
              </p:cNvPr>
              <p:cNvSpPr/>
              <p:nvPr/>
            </p:nvSpPr>
            <p:spPr>
              <a:xfrm>
                <a:off x="3783163" y="3291116"/>
                <a:ext cx="111621" cy="117501"/>
              </a:xfrm>
              <a:custGeom>
                <a:avLst/>
                <a:gdLst>
                  <a:gd name="connsiteX0" fmla="*/ 21070 w 111621"/>
                  <a:gd name="connsiteY0" fmla="*/ 89126 h 117501"/>
                  <a:gd name="connsiteX1" fmla="*/ 19799 w 111621"/>
                  <a:gd name="connsiteY1" fmla="*/ 11810 h 117501"/>
                  <a:gd name="connsiteX2" fmla="*/ 82316 w 111621"/>
                  <a:gd name="connsiteY2" fmla="*/ 18803 h 117501"/>
                  <a:gd name="connsiteX3" fmla="*/ 96020 w 111621"/>
                  <a:gd name="connsiteY3" fmla="*/ 95449 h 117501"/>
                  <a:gd name="connsiteX4" fmla="*/ 42404 w 111621"/>
                  <a:gd name="connsiteY4" fmla="*/ 112720 h 117501"/>
                  <a:gd name="connsiteX5" fmla="*/ 21070 w 111621"/>
                  <a:gd name="connsiteY5" fmla="*/ 89091 h 1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1" h="117501">
                    <a:moveTo>
                      <a:pt x="21070" y="89126"/>
                    </a:moveTo>
                    <a:cubicBezTo>
                      <a:pt x="-899" y="58892"/>
                      <a:pt x="-12025" y="34980"/>
                      <a:pt x="19799" y="11810"/>
                    </a:cubicBezTo>
                    <a:cubicBezTo>
                      <a:pt x="51658" y="-11361"/>
                      <a:pt x="69777" y="4251"/>
                      <a:pt x="82316" y="18803"/>
                    </a:cubicBezTo>
                    <a:cubicBezTo>
                      <a:pt x="106157" y="46459"/>
                      <a:pt x="127032" y="67828"/>
                      <a:pt x="96020" y="95449"/>
                    </a:cubicBezTo>
                    <a:cubicBezTo>
                      <a:pt x="76064" y="113215"/>
                      <a:pt x="55013" y="124376"/>
                      <a:pt x="42404" y="112720"/>
                    </a:cubicBezTo>
                    <a:cubicBezTo>
                      <a:pt x="34245" y="105197"/>
                      <a:pt x="21070" y="89091"/>
                      <a:pt x="21070" y="8909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5" name="Freeform: Shape 1214">
              <a:extLst>
                <a:ext uri="{FF2B5EF4-FFF2-40B4-BE49-F238E27FC236}">
                  <a16:creationId xmlns:a16="http://schemas.microsoft.com/office/drawing/2014/main" id="{5D43EDB8-8EF9-38F7-5AF8-E5C41D9CE74B}"/>
                </a:ext>
              </a:extLst>
            </p:cNvPr>
            <p:cNvSpPr/>
            <p:nvPr/>
          </p:nvSpPr>
          <p:spPr>
            <a:xfrm rot="-570601">
              <a:off x="2507018" y="1705570"/>
              <a:ext cx="724459" cy="272568"/>
            </a:xfrm>
            <a:custGeom>
              <a:avLst/>
              <a:gdLst>
                <a:gd name="connsiteX0" fmla="*/ 0 w 724459"/>
                <a:gd name="connsiteY0" fmla="*/ 0 h 272568"/>
                <a:gd name="connsiteX1" fmla="*/ 724460 w 724459"/>
                <a:gd name="connsiteY1" fmla="*/ 0 h 272568"/>
                <a:gd name="connsiteX2" fmla="*/ 724460 w 724459"/>
                <a:gd name="connsiteY2" fmla="*/ 272569 h 272568"/>
                <a:gd name="connsiteX3" fmla="*/ 0 w 724459"/>
                <a:gd name="connsiteY3" fmla="*/ 272569 h 272568"/>
              </a:gdLst>
              <a:ahLst/>
              <a:cxnLst>
                <a:cxn ang="0">
                  <a:pos x="connsiteX0" y="connsiteY0"/>
                </a:cxn>
                <a:cxn ang="0">
                  <a:pos x="connsiteX1" y="connsiteY1"/>
                </a:cxn>
                <a:cxn ang="0">
                  <a:pos x="connsiteX2" y="connsiteY2"/>
                </a:cxn>
                <a:cxn ang="0">
                  <a:pos x="connsiteX3" y="connsiteY3"/>
                </a:cxn>
              </a:cxnLst>
              <a:rect l="l" t="t" r="r" b="b"/>
              <a:pathLst>
                <a:path w="724459" h="272568">
                  <a:moveTo>
                    <a:pt x="0" y="0"/>
                  </a:moveTo>
                  <a:lnTo>
                    <a:pt x="724460" y="0"/>
                  </a:lnTo>
                  <a:lnTo>
                    <a:pt x="724460" y="272569"/>
                  </a:lnTo>
                  <a:lnTo>
                    <a:pt x="0" y="272569"/>
                  </a:lnTo>
                  <a:close/>
                </a:path>
              </a:pathLst>
            </a:custGeom>
            <a:solidFill>
              <a:srgbClr val="78A8A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6" name="Freeform: Shape 1215">
              <a:extLst>
                <a:ext uri="{FF2B5EF4-FFF2-40B4-BE49-F238E27FC236}">
                  <a16:creationId xmlns:a16="http://schemas.microsoft.com/office/drawing/2014/main" id="{37D243EB-6471-B4BF-F84D-692F8379EB2A}"/>
                </a:ext>
              </a:extLst>
            </p:cNvPr>
            <p:cNvSpPr/>
            <p:nvPr/>
          </p:nvSpPr>
          <p:spPr>
            <a:xfrm>
              <a:off x="2183126" y="254268"/>
              <a:ext cx="1123512" cy="1681893"/>
            </a:xfrm>
            <a:custGeom>
              <a:avLst/>
              <a:gdLst>
                <a:gd name="connsiteX0" fmla="*/ 0 w 1123512"/>
                <a:gd name="connsiteY0" fmla="*/ 35 h 1681893"/>
                <a:gd name="connsiteX1" fmla="*/ 249610 w 1123512"/>
                <a:gd name="connsiteY1" fmla="*/ 1347973 h 1681893"/>
                <a:gd name="connsiteX2" fmla="*/ 377223 w 1123512"/>
                <a:gd name="connsiteY2" fmla="*/ 1675677 h 1681893"/>
                <a:gd name="connsiteX3" fmla="*/ 1123511 w 1123512"/>
                <a:gd name="connsiteY3" fmla="*/ 1485194 h 1681893"/>
                <a:gd name="connsiteX4" fmla="*/ 963898 w 1123512"/>
                <a:gd name="connsiteY4" fmla="*/ 0 h 1681893"/>
                <a:gd name="connsiteX5" fmla="*/ 0 w 1123512"/>
                <a:gd name="connsiteY5" fmla="*/ 0 h 16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512" h="1681893">
                  <a:moveTo>
                    <a:pt x="0" y="35"/>
                  </a:moveTo>
                  <a:cubicBezTo>
                    <a:pt x="134324" y="697086"/>
                    <a:pt x="240674" y="1250312"/>
                    <a:pt x="249610" y="1347973"/>
                  </a:cubicBezTo>
                  <a:cubicBezTo>
                    <a:pt x="275783" y="1634494"/>
                    <a:pt x="244030" y="1705276"/>
                    <a:pt x="377223" y="1675677"/>
                  </a:cubicBezTo>
                  <a:cubicBezTo>
                    <a:pt x="510452" y="1646079"/>
                    <a:pt x="1122416" y="1609028"/>
                    <a:pt x="1123511" y="1485194"/>
                  </a:cubicBezTo>
                  <a:cubicBezTo>
                    <a:pt x="1123900" y="1440478"/>
                    <a:pt x="1056967" y="801635"/>
                    <a:pt x="963898" y="0"/>
                  </a:cubicBezTo>
                  <a:lnTo>
                    <a:pt x="0" y="0"/>
                  </a:lnTo>
                  <a:close/>
                </a:path>
              </a:pathLst>
            </a:custGeom>
            <a:solidFill>
              <a:srgbClr val="54828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17" name="Graphic 1091">
            <a:extLst>
              <a:ext uri="{FF2B5EF4-FFF2-40B4-BE49-F238E27FC236}">
                <a16:creationId xmlns:a16="http://schemas.microsoft.com/office/drawing/2014/main" id="{0C1DE65D-1541-6BF5-EAA8-1DFC241A082D}"/>
              </a:ext>
            </a:extLst>
          </p:cNvPr>
          <p:cNvGrpSpPr/>
          <p:nvPr/>
        </p:nvGrpSpPr>
        <p:grpSpPr>
          <a:xfrm flipH="1">
            <a:off x="117741" y="3045957"/>
            <a:ext cx="3061384" cy="3728698"/>
            <a:chOff x="2827117" y="3065571"/>
            <a:chExt cx="2902756" cy="3535492"/>
          </a:xfrm>
        </p:grpSpPr>
        <p:grpSp>
          <p:nvGrpSpPr>
            <p:cNvPr id="1218" name="Graphic 1091">
              <a:extLst>
                <a:ext uri="{FF2B5EF4-FFF2-40B4-BE49-F238E27FC236}">
                  <a16:creationId xmlns:a16="http://schemas.microsoft.com/office/drawing/2014/main" id="{F8972F36-5824-9FB9-DC93-0E4C77CF5D42}"/>
                </a:ext>
              </a:extLst>
            </p:cNvPr>
            <p:cNvGrpSpPr/>
            <p:nvPr/>
          </p:nvGrpSpPr>
          <p:grpSpPr>
            <a:xfrm>
              <a:off x="2827117" y="3065571"/>
              <a:ext cx="2902721" cy="3525945"/>
              <a:chOff x="2827117" y="3065571"/>
              <a:chExt cx="2902721" cy="3525945"/>
            </a:xfrm>
          </p:grpSpPr>
          <p:sp>
            <p:nvSpPr>
              <p:cNvPr id="1219" name="Freeform: Shape 1218">
                <a:extLst>
                  <a:ext uri="{FF2B5EF4-FFF2-40B4-BE49-F238E27FC236}">
                    <a16:creationId xmlns:a16="http://schemas.microsoft.com/office/drawing/2014/main" id="{AAC0D07D-7771-FC5D-7C38-4D1474EFAB72}"/>
                  </a:ext>
                </a:extLst>
              </p:cNvPr>
              <p:cNvSpPr/>
              <p:nvPr/>
            </p:nvSpPr>
            <p:spPr>
              <a:xfrm>
                <a:off x="2838596" y="3074892"/>
                <a:ext cx="2891242" cy="3516623"/>
              </a:xfrm>
              <a:custGeom>
                <a:avLst/>
                <a:gdLst>
                  <a:gd name="connsiteX0" fmla="*/ 51259 w 2891242"/>
                  <a:gd name="connsiteY0" fmla="*/ 943310 h 3516623"/>
                  <a:gd name="connsiteX1" fmla="*/ 541932 w 2891242"/>
                  <a:gd name="connsiteY1" fmla="*/ 1279668 h 3516623"/>
                  <a:gd name="connsiteX2" fmla="*/ 769220 w 2891242"/>
                  <a:gd name="connsiteY2" fmla="*/ 1541428 h 3516623"/>
                  <a:gd name="connsiteX3" fmla="*/ 1088658 w 2891242"/>
                  <a:gd name="connsiteY3" fmla="*/ 1784293 h 3516623"/>
                  <a:gd name="connsiteX4" fmla="*/ 1274692 w 2891242"/>
                  <a:gd name="connsiteY4" fmla="*/ 2054777 h 3516623"/>
                  <a:gd name="connsiteX5" fmla="*/ 2219269 w 2891242"/>
                  <a:gd name="connsiteY5" fmla="*/ 3516624 h 3516623"/>
                  <a:gd name="connsiteX6" fmla="*/ 2891242 w 2891242"/>
                  <a:gd name="connsiteY6" fmla="*/ 3516624 h 3516623"/>
                  <a:gd name="connsiteX7" fmla="*/ 2891242 w 2891242"/>
                  <a:gd name="connsiteY7" fmla="*/ 3380040 h 3516623"/>
                  <a:gd name="connsiteX8" fmla="*/ 1781294 w 2891242"/>
                  <a:gd name="connsiteY8" fmla="*/ 1701289 h 3516623"/>
                  <a:gd name="connsiteX9" fmla="*/ 1664454 w 2891242"/>
                  <a:gd name="connsiteY9" fmla="*/ 1358185 h 3516623"/>
                  <a:gd name="connsiteX10" fmla="*/ 1646546 w 2891242"/>
                  <a:gd name="connsiteY10" fmla="*/ 829437 h 3516623"/>
                  <a:gd name="connsiteX11" fmla="*/ 1503427 w 2891242"/>
                  <a:gd name="connsiteY11" fmla="*/ 495622 h 3516623"/>
                  <a:gd name="connsiteX12" fmla="*/ 1385846 w 2891242"/>
                  <a:gd name="connsiteY12" fmla="*/ 295638 h 3516623"/>
                  <a:gd name="connsiteX13" fmla="*/ 1293023 w 2891242"/>
                  <a:gd name="connsiteY13" fmla="*/ 530943 h 3516623"/>
                  <a:gd name="connsiteX14" fmla="*/ 1380653 w 2891242"/>
                  <a:gd name="connsiteY14" fmla="*/ 845543 h 3516623"/>
                  <a:gd name="connsiteX15" fmla="*/ 1323646 w 2891242"/>
                  <a:gd name="connsiteY15" fmla="*/ 833428 h 3516623"/>
                  <a:gd name="connsiteX16" fmla="*/ 1009682 w 2891242"/>
                  <a:gd name="connsiteY16" fmla="*/ 515402 h 3516623"/>
                  <a:gd name="connsiteX17" fmla="*/ 568705 w 2891242"/>
                  <a:gd name="connsiteY17" fmla="*/ 6574 h 3516623"/>
                  <a:gd name="connsiteX18" fmla="*/ 625995 w 2891242"/>
                  <a:gd name="connsiteY18" fmla="*/ 288679 h 3516623"/>
                  <a:gd name="connsiteX19" fmla="*/ 876135 w 2891242"/>
                  <a:gd name="connsiteY19" fmla="*/ 749507 h 3516623"/>
                  <a:gd name="connsiteX20" fmla="*/ 499583 w 2891242"/>
                  <a:gd name="connsiteY20" fmla="*/ 287867 h 3516623"/>
                  <a:gd name="connsiteX21" fmla="*/ 251739 w 2891242"/>
                  <a:gd name="connsiteY21" fmla="*/ 111088 h 3516623"/>
                  <a:gd name="connsiteX22" fmla="*/ 357276 w 2891242"/>
                  <a:gd name="connsiteY22" fmla="*/ 402800 h 3516623"/>
                  <a:gd name="connsiteX23" fmla="*/ 680141 w 2891242"/>
                  <a:gd name="connsiteY23" fmla="*/ 874753 h 3516623"/>
                  <a:gd name="connsiteX24" fmla="*/ 127763 w 2891242"/>
                  <a:gd name="connsiteY24" fmla="*/ 402411 h 3516623"/>
                  <a:gd name="connsiteX25" fmla="*/ 78209 w 2891242"/>
                  <a:gd name="connsiteY25" fmla="*/ 524656 h 3516623"/>
                  <a:gd name="connsiteX26" fmla="*/ 430460 w 2891242"/>
                  <a:gd name="connsiteY26" fmla="*/ 887433 h 3516623"/>
                  <a:gd name="connsiteX27" fmla="*/ 590427 w 2891242"/>
                  <a:gd name="connsiteY27" fmla="*/ 1086500 h 3516623"/>
                  <a:gd name="connsiteX28" fmla="*/ 63409 w 2891242"/>
                  <a:gd name="connsiteY28" fmla="*/ 804465 h 3516623"/>
                  <a:gd name="connsiteX29" fmla="*/ 51259 w 2891242"/>
                  <a:gd name="connsiteY29" fmla="*/ 943346 h 35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1242" h="3516623">
                    <a:moveTo>
                      <a:pt x="51259" y="943310"/>
                    </a:moveTo>
                    <a:cubicBezTo>
                      <a:pt x="165592" y="1018473"/>
                      <a:pt x="484148" y="1212771"/>
                      <a:pt x="541932" y="1279668"/>
                    </a:cubicBezTo>
                    <a:cubicBezTo>
                      <a:pt x="572414" y="1314953"/>
                      <a:pt x="645739" y="1439493"/>
                      <a:pt x="769220" y="1541428"/>
                    </a:cubicBezTo>
                    <a:cubicBezTo>
                      <a:pt x="892736" y="1643399"/>
                      <a:pt x="1046945" y="1729510"/>
                      <a:pt x="1088658" y="1784293"/>
                    </a:cubicBezTo>
                    <a:cubicBezTo>
                      <a:pt x="1116173" y="1820425"/>
                      <a:pt x="1212351" y="1962308"/>
                      <a:pt x="1274692" y="2054777"/>
                    </a:cubicBezTo>
                    <a:cubicBezTo>
                      <a:pt x="1288749" y="2075616"/>
                      <a:pt x="1728031" y="2755784"/>
                      <a:pt x="2219269" y="3516624"/>
                    </a:cubicBezTo>
                    <a:lnTo>
                      <a:pt x="2891242" y="3516624"/>
                    </a:lnTo>
                    <a:lnTo>
                      <a:pt x="2891242" y="3380040"/>
                    </a:lnTo>
                    <a:cubicBezTo>
                      <a:pt x="2325266" y="2524717"/>
                      <a:pt x="1788111" y="1712945"/>
                      <a:pt x="1781294" y="1701289"/>
                    </a:cubicBezTo>
                    <a:cubicBezTo>
                      <a:pt x="1721073" y="1598471"/>
                      <a:pt x="1673602" y="1505755"/>
                      <a:pt x="1664454" y="1358185"/>
                    </a:cubicBezTo>
                    <a:cubicBezTo>
                      <a:pt x="1653081" y="1175225"/>
                      <a:pt x="1689673" y="924237"/>
                      <a:pt x="1646546" y="829437"/>
                    </a:cubicBezTo>
                    <a:cubicBezTo>
                      <a:pt x="1603420" y="734672"/>
                      <a:pt x="1549627" y="576153"/>
                      <a:pt x="1503427" y="495622"/>
                    </a:cubicBezTo>
                    <a:cubicBezTo>
                      <a:pt x="1457264" y="415056"/>
                      <a:pt x="1460443" y="268688"/>
                      <a:pt x="1385846" y="295638"/>
                    </a:cubicBezTo>
                    <a:cubicBezTo>
                      <a:pt x="1311249" y="322587"/>
                      <a:pt x="1247177" y="422544"/>
                      <a:pt x="1293023" y="530943"/>
                    </a:cubicBezTo>
                    <a:cubicBezTo>
                      <a:pt x="1338834" y="639342"/>
                      <a:pt x="1380653" y="845543"/>
                      <a:pt x="1380653" y="845543"/>
                    </a:cubicBezTo>
                    <a:cubicBezTo>
                      <a:pt x="1380653" y="845543"/>
                      <a:pt x="1392380" y="877826"/>
                      <a:pt x="1323646" y="833428"/>
                    </a:cubicBezTo>
                    <a:cubicBezTo>
                      <a:pt x="1254912" y="789030"/>
                      <a:pt x="1125427" y="688896"/>
                      <a:pt x="1009682" y="515402"/>
                    </a:cubicBezTo>
                    <a:cubicBezTo>
                      <a:pt x="893936" y="341872"/>
                      <a:pt x="669898" y="-55802"/>
                      <a:pt x="568705" y="6574"/>
                    </a:cubicBezTo>
                    <a:cubicBezTo>
                      <a:pt x="463591" y="71352"/>
                      <a:pt x="564290" y="193667"/>
                      <a:pt x="625995" y="288679"/>
                    </a:cubicBezTo>
                    <a:cubicBezTo>
                      <a:pt x="687700" y="383692"/>
                      <a:pt x="936886" y="805243"/>
                      <a:pt x="876135" y="749507"/>
                    </a:cubicBezTo>
                    <a:cubicBezTo>
                      <a:pt x="815383" y="693771"/>
                      <a:pt x="620944" y="452637"/>
                      <a:pt x="499583" y="287867"/>
                    </a:cubicBezTo>
                    <a:cubicBezTo>
                      <a:pt x="378221" y="123097"/>
                      <a:pt x="331987" y="48711"/>
                      <a:pt x="251739" y="111088"/>
                    </a:cubicBezTo>
                    <a:cubicBezTo>
                      <a:pt x="171490" y="173464"/>
                      <a:pt x="263924" y="287408"/>
                      <a:pt x="357276" y="402800"/>
                    </a:cubicBezTo>
                    <a:cubicBezTo>
                      <a:pt x="450628" y="518192"/>
                      <a:pt x="748310" y="945076"/>
                      <a:pt x="680141" y="874753"/>
                    </a:cubicBezTo>
                    <a:cubicBezTo>
                      <a:pt x="611937" y="804395"/>
                      <a:pt x="189539" y="374614"/>
                      <a:pt x="127763" y="402411"/>
                    </a:cubicBezTo>
                    <a:cubicBezTo>
                      <a:pt x="66023" y="430244"/>
                      <a:pt x="34906" y="483190"/>
                      <a:pt x="78209" y="524656"/>
                    </a:cubicBezTo>
                    <a:cubicBezTo>
                      <a:pt x="121512" y="566122"/>
                      <a:pt x="352755" y="815061"/>
                      <a:pt x="430460" y="887433"/>
                    </a:cubicBezTo>
                    <a:cubicBezTo>
                      <a:pt x="508130" y="959805"/>
                      <a:pt x="629527" y="1112778"/>
                      <a:pt x="590427" y="1086500"/>
                    </a:cubicBezTo>
                    <a:cubicBezTo>
                      <a:pt x="412341" y="966728"/>
                      <a:pt x="115472" y="815520"/>
                      <a:pt x="63409" y="804465"/>
                    </a:cubicBezTo>
                    <a:cubicBezTo>
                      <a:pt x="6437" y="792350"/>
                      <a:pt x="-39267" y="883831"/>
                      <a:pt x="51259" y="943346"/>
                    </a:cubicBezTo>
                    <a:close/>
                  </a:path>
                </a:pathLst>
              </a:custGeom>
              <a:solidFill>
                <a:srgbClr val="926D5A"/>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Freeform: Shape 1219">
                <a:extLst>
                  <a:ext uri="{FF2B5EF4-FFF2-40B4-BE49-F238E27FC236}">
                    <a16:creationId xmlns:a16="http://schemas.microsoft.com/office/drawing/2014/main" id="{9D160CC3-C122-BC3B-8B91-A9C3426D9E2E}"/>
                  </a:ext>
                </a:extLst>
              </p:cNvPr>
              <p:cNvSpPr/>
              <p:nvPr/>
            </p:nvSpPr>
            <p:spPr>
              <a:xfrm>
                <a:off x="4198538" y="3359912"/>
                <a:ext cx="130734" cy="185646"/>
              </a:xfrm>
              <a:custGeom>
                <a:avLst/>
                <a:gdLst>
                  <a:gd name="connsiteX0" fmla="*/ 130735 w 130734"/>
                  <a:gd name="connsiteY0" fmla="*/ 180404 h 185646"/>
                  <a:gd name="connsiteX1" fmla="*/ 22336 w 130734"/>
                  <a:gd name="connsiteY1" fmla="*/ 129825 h 185646"/>
                  <a:gd name="connsiteX2" fmla="*/ 12976 w 130734"/>
                  <a:gd name="connsiteY2" fmla="*/ 11289 h 185646"/>
                  <a:gd name="connsiteX3" fmla="*/ 77472 w 130734"/>
                  <a:gd name="connsiteY3" fmla="*/ 12172 h 185646"/>
                  <a:gd name="connsiteX4" fmla="*/ 130735 w 130734"/>
                  <a:gd name="connsiteY4" fmla="*/ 180404 h 18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4" h="185646">
                    <a:moveTo>
                      <a:pt x="130735" y="180404"/>
                    </a:moveTo>
                    <a:cubicBezTo>
                      <a:pt x="103998" y="197781"/>
                      <a:pt x="32968" y="169666"/>
                      <a:pt x="22336" y="129825"/>
                    </a:cubicBezTo>
                    <a:cubicBezTo>
                      <a:pt x="10963" y="87051"/>
                      <a:pt x="-15987" y="28490"/>
                      <a:pt x="12976" y="11289"/>
                    </a:cubicBezTo>
                    <a:cubicBezTo>
                      <a:pt x="21524" y="4119"/>
                      <a:pt x="61154" y="-10504"/>
                      <a:pt x="77472" y="12172"/>
                    </a:cubicBezTo>
                    <a:cubicBezTo>
                      <a:pt x="86690" y="23086"/>
                      <a:pt x="130735" y="180404"/>
                      <a:pt x="130735" y="18040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Freeform: Shape 1220">
                <a:extLst>
                  <a:ext uri="{FF2B5EF4-FFF2-40B4-BE49-F238E27FC236}">
                    <a16:creationId xmlns:a16="http://schemas.microsoft.com/office/drawing/2014/main" id="{2953179E-0DE9-521F-DFC0-68FB24EEF40E}"/>
                  </a:ext>
                </a:extLst>
              </p:cNvPr>
              <p:cNvSpPr/>
              <p:nvPr/>
            </p:nvSpPr>
            <p:spPr>
              <a:xfrm>
                <a:off x="3357794" y="3065571"/>
                <a:ext cx="145176" cy="154843"/>
              </a:xfrm>
              <a:custGeom>
                <a:avLst/>
                <a:gdLst>
                  <a:gd name="connsiteX0" fmla="*/ 120572 w 145176"/>
                  <a:gd name="connsiteY0" fmla="*/ 39666 h 154843"/>
                  <a:gd name="connsiteX1" fmla="*/ 116864 w 145176"/>
                  <a:gd name="connsiteY1" fmla="*/ 141354 h 154843"/>
                  <a:gd name="connsiteX2" fmla="*/ 35202 w 145176"/>
                  <a:gd name="connsiteY2" fmla="*/ 127862 h 154843"/>
                  <a:gd name="connsiteX3" fmla="*/ 22487 w 145176"/>
                  <a:gd name="connsiteY3" fmla="*/ 26174 h 154843"/>
                  <a:gd name="connsiteX4" fmla="*/ 94152 w 145176"/>
                  <a:gd name="connsiteY4" fmla="*/ 7171 h 154843"/>
                  <a:gd name="connsiteX5" fmla="*/ 120572 w 145176"/>
                  <a:gd name="connsiteY5" fmla="*/ 39701 h 1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76" h="154843">
                    <a:moveTo>
                      <a:pt x="120572" y="39666"/>
                    </a:moveTo>
                    <a:cubicBezTo>
                      <a:pt x="147345" y="80885"/>
                      <a:pt x="160343" y="113133"/>
                      <a:pt x="116864" y="141354"/>
                    </a:cubicBezTo>
                    <a:cubicBezTo>
                      <a:pt x="73419" y="169575"/>
                      <a:pt x="50673" y="147818"/>
                      <a:pt x="35202" y="127862"/>
                    </a:cubicBezTo>
                    <a:cubicBezTo>
                      <a:pt x="5780" y="89892"/>
                      <a:pt x="-20180" y="60329"/>
                      <a:pt x="22487" y="26174"/>
                    </a:cubicBezTo>
                    <a:cubicBezTo>
                      <a:pt x="49931" y="4204"/>
                      <a:pt x="78364" y="-8970"/>
                      <a:pt x="94152" y="7171"/>
                    </a:cubicBezTo>
                    <a:cubicBezTo>
                      <a:pt x="104360" y="17626"/>
                      <a:pt x="120572" y="39701"/>
                      <a:pt x="120572" y="39701"/>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Shape 1221">
                <a:extLst>
                  <a:ext uri="{FF2B5EF4-FFF2-40B4-BE49-F238E27FC236}">
                    <a16:creationId xmlns:a16="http://schemas.microsoft.com/office/drawing/2014/main" id="{614851D1-4A96-1681-9599-4D0BEEE5CABB}"/>
                  </a:ext>
                </a:extLst>
              </p:cNvPr>
              <p:cNvSpPr/>
              <p:nvPr/>
            </p:nvSpPr>
            <p:spPr>
              <a:xfrm>
                <a:off x="3052931" y="3164503"/>
                <a:ext cx="145122" cy="154877"/>
              </a:xfrm>
              <a:custGeom>
                <a:avLst/>
                <a:gdLst>
                  <a:gd name="connsiteX0" fmla="*/ 120513 w 145122"/>
                  <a:gd name="connsiteY0" fmla="*/ 39701 h 154877"/>
                  <a:gd name="connsiteX1" fmla="*/ 116840 w 145122"/>
                  <a:gd name="connsiteY1" fmla="*/ 141389 h 154877"/>
                  <a:gd name="connsiteX2" fmla="*/ 35179 w 145122"/>
                  <a:gd name="connsiteY2" fmla="*/ 127862 h 154877"/>
                  <a:gd name="connsiteX3" fmla="*/ 22498 w 145122"/>
                  <a:gd name="connsiteY3" fmla="*/ 26174 h 154877"/>
                  <a:gd name="connsiteX4" fmla="*/ 94164 w 145122"/>
                  <a:gd name="connsiteY4" fmla="*/ 7171 h 154877"/>
                  <a:gd name="connsiteX5" fmla="*/ 120548 w 145122"/>
                  <a:gd name="connsiteY5" fmla="*/ 39666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22" h="154877">
                    <a:moveTo>
                      <a:pt x="120513" y="39701"/>
                    </a:moveTo>
                    <a:cubicBezTo>
                      <a:pt x="147286" y="80920"/>
                      <a:pt x="160284" y="113168"/>
                      <a:pt x="116840" y="141389"/>
                    </a:cubicBezTo>
                    <a:cubicBezTo>
                      <a:pt x="73395" y="169611"/>
                      <a:pt x="50649" y="147853"/>
                      <a:pt x="35179" y="127862"/>
                    </a:cubicBezTo>
                    <a:cubicBezTo>
                      <a:pt x="5756" y="89892"/>
                      <a:pt x="-20169" y="60329"/>
                      <a:pt x="22498" y="26174"/>
                    </a:cubicBezTo>
                    <a:cubicBezTo>
                      <a:pt x="49942" y="4204"/>
                      <a:pt x="78375" y="-8970"/>
                      <a:pt x="94164" y="7171"/>
                    </a:cubicBezTo>
                    <a:cubicBezTo>
                      <a:pt x="104371" y="17626"/>
                      <a:pt x="120548" y="39666"/>
                      <a:pt x="120548" y="3966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Freeform: Shape 1222">
                <a:extLst>
                  <a:ext uri="{FF2B5EF4-FFF2-40B4-BE49-F238E27FC236}">
                    <a16:creationId xmlns:a16="http://schemas.microsoft.com/office/drawing/2014/main" id="{04AD0A2A-B968-2F88-D706-4747E79DDC85}"/>
                  </a:ext>
                </a:extLst>
              </p:cNvPr>
              <p:cNvSpPr/>
              <p:nvPr/>
            </p:nvSpPr>
            <p:spPr>
              <a:xfrm>
                <a:off x="2891733" y="3482505"/>
                <a:ext cx="138526" cy="140522"/>
              </a:xfrm>
              <a:custGeom>
                <a:avLst/>
                <a:gdLst>
                  <a:gd name="connsiteX0" fmla="*/ 105108 w 138526"/>
                  <a:gd name="connsiteY0" fmla="*/ 28423 h 140522"/>
                  <a:gd name="connsiteX1" fmla="*/ 119837 w 138526"/>
                  <a:gd name="connsiteY1" fmla="*/ 120857 h 140522"/>
                  <a:gd name="connsiteX2" fmla="*/ 43757 w 138526"/>
                  <a:gd name="connsiteY2" fmla="*/ 123188 h 140522"/>
                  <a:gd name="connsiteX3" fmla="*/ 14229 w 138526"/>
                  <a:gd name="connsiteY3" fmla="*/ 33686 h 140522"/>
                  <a:gd name="connsiteX4" fmla="*/ 75510 w 138526"/>
                  <a:gd name="connsiteY4" fmla="*/ 3840 h 140522"/>
                  <a:gd name="connsiteX5" fmla="*/ 105108 w 138526"/>
                  <a:gd name="connsiteY5" fmla="*/ 28494 h 1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26" h="140522">
                    <a:moveTo>
                      <a:pt x="105108" y="28423"/>
                    </a:moveTo>
                    <a:cubicBezTo>
                      <a:pt x="136579" y="60883"/>
                      <a:pt x="154063" y="87656"/>
                      <a:pt x="119837" y="120857"/>
                    </a:cubicBezTo>
                    <a:cubicBezTo>
                      <a:pt x="85647" y="154059"/>
                      <a:pt x="61276" y="138447"/>
                      <a:pt x="43757" y="123188"/>
                    </a:cubicBezTo>
                    <a:cubicBezTo>
                      <a:pt x="10449" y="94155"/>
                      <a:pt x="-18196" y="72080"/>
                      <a:pt x="14229" y="33686"/>
                    </a:cubicBezTo>
                    <a:cubicBezTo>
                      <a:pt x="35103" y="8962"/>
                      <a:pt x="58415" y="-7957"/>
                      <a:pt x="75510" y="3840"/>
                    </a:cubicBezTo>
                    <a:cubicBezTo>
                      <a:pt x="86600" y="11469"/>
                      <a:pt x="105108" y="28494"/>
                      <a:pt x="105108" y="2849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4" name="Freeform: Shape 1223">
                <a:extLst>
                  <a:ext uri="{FF2B5EF4-FFF2-40B4-BE49-F238E27FC236}">
                    <a16:creationId xmlns:a16="http://schemas.microsoft.com/office/drawing/2014/main" id="{D0C28A63-6CAE-CE65-A654-118A5EEC2255}"/>
                  </a:ext>
                </a:extLst>
              </p:cNvPr>
              <p:cNvSpPr/>
              <p:nvPr/>
            </p:nvSpPr>
            <p:spPr>
              <a:xfrm>
                <a:off x="2827117" y="3886214"/>
                <a:ext cx="116665" cy="109963"/>
              </a:xfrm>
              <a:custGeom>
                <a:avLst/>
                <a:gdLst>
                  <a:gd name="connsiteX0" fmla="*/ 76655 w 116665"/>
                  <a:gd name="connsiteY0" fmla="*/ 14159 h 109963"/>
                  <a:gd name="connsiteX1" fmla="*/ 108620 w 116665"/>
                  <a:gd name="connsiteY1" fmla="*/ 84553 h 109963"/>
                  <a:gd name="connsiteX2" fmla="*/ 48504 w 116665"/>
                  <a:gd name="connsiteY2" fmla="*/ 103061 h 109963"/>
                  <a:gd name="connsiteX3" fmla="*/ 5378 w 116665"/>
                  <a:gd name="connsiteY3" fmla="*/ 38212 h 109963"/>
                  <a:gd name="connsiteX4" fmla="*/ 47656 w 116665"/>
                  <a:gd name="connsiteY4" fmla="*/ 1020 h 109963"/>
                  <a:gd name="connsiteX5" fmla="*/ 76619 w 116665"/>
                  <a:gd name="connsiteY5" fmla="*/ 14159 h 1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65" h="109963">
                    <a:moveTo>
                      <a:pt x="76655" y="14159"/>
                    </a:moveTo>
                    <a:cubicBezTo>
                      <a:pt x="108867" y="33127"/>
                      <a:pt x="128611" y="50645"/>
                      <a:pt x="108620" y="84553"/>
                    </a:cubicBezTo>
                    <a:cubicBezTo>
                      <a:pt x="88628" y="118496"/>
                      <a:pt x="65811" y="111397"/>
                      <a:pt x="48504" y="103061"/>
                    </a:cubicBezTo>
                    <a:cubicBezTo>
                      <a:pt x="15621" y="87202"/>
                      <a:pt x="-12035" y="75935"/>
                      <a:pt x="5378" y="38212"/>
                    </a:cubicBezTo>
                    <a:cubicBezTo>
                      <a:pt x="16610" y="13947"/>
                      <a:pt x="31444" y="-4631"/>
                      <a:pt x="47656" y="1020"/>
                    </a:cubicBezTo>
                    <a:cubicBezTo>
                      <a:pt x="58147" y="4658"/>
                      <a:pt x="76619" y="14159"/>
                      <a:pt x="76619" y="14159"/>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5" name="Freeform: Shape 1224">
              <a:extLst>
                <a:ext uri="{FF2B5EF4-FFF2-40B4-BE49-F238E27FC236}">
                  <a16:creationId xmlns:a16="http://schemas.microsoft.com/office/drawing/2014/main" id="{95E0A4E6-7E64-F02E-42C0-7CDC2C86420E}"/>
                </a:ext>
              </a:extLst>
            </p:cNvPr>
            <p:cNvSpPr/>
            <p:nvPr/>
          </p:nvSpPr>
          <p:spPr>
            <a:xfrm>
              <a:off x="4055626" y="4649850"/>
              <a:ext cx="1674247" cy="1951213"/>
            </a:xfrm>
            <a:custGeom>
              <a:avLst/>
              <a:gdLst>
                <a:gd name="connsiteX0" fmla="*/ 811084 w 1674247"/>
                <a:gd name="connsiteY0" fmla="*/ 1941703 h 1941702"/>
                <a:gd name="connsiteX1" fmla="*/ 1674248 w 1674247"/>
                <a:gd name="connsiteY1" fmla="*/ 1941703 h 1941702"/>
                <a:gd name="connsiteX2" fmla="*/ 1674248 w 1674247"/>
                <a:gd name="connsiteY2" fmla="*/ 1479992 h 1941702"/>
                <a:gd name="connsiteX3" fmla="*/ 859226 w 1674247"/>
                <a:gd name="connsiteY3" fmla="*/ 280012 h 1941702"/>
                <a:gd name="connsiteX4" fmla="*/ 611559 w 1674247"/>
                <a:gd name="connsiteY4" fmla="*/ 30331 h 1941702"/>
                <a:gd name="connsiteX5" fmla="*/ 3021 w 1674247"/>
                <a:gd name="connsiteY5" fmla="*/ 502461 h 1941702"/>
                <a:gd name="connsiteX6" fmla="*/ 811084 w 1674247"/>
                <a:gd name="connsiteY6" fmla="*/ 1941703 h 19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247" h="1941702">
                  <a:moveTo>
                    <a:pt x="811084" y="1941703"/>
                  </a:moveTo>
                  <a:lnTo>
                    <a:pt x="1674248" y="1941703"/>
                  </a:lnTo>
                  <a:lnTo>
                    <a:pt x="1674248" y="1479992"/>
                  </a:lnTo>
                  <a:cubicBezTo>
                    <a:pt x="1260856" y="880497"/>
                    <a:pt x="912136" y="376614"/>
                    <a:pt x="859226" y="280012"/>
                  </a:cubicBezTo>
                  <a:cubicBezTo>
                    <a:pt x="721017" y="27647"/>
                    <a:pt x="721935" y="-49917"/>
                    <a:pt x="611559" y="30331"/>
                  </a:cubicBezTo>
                  <a:cubicBezTo>
                    <a:pt x="501182" y="110580"/>
                    <a:pt x="-45333" y="388481"/>
                    <a:pt x="3021" y="502461"/>
                  </a:cubicBezTo>
                  <a:cubicBezTo>
                    <a:pt x="23083" y="549791"/>
                    <a:pt x="383670" y="1198523"/>
                    <a:pt x="811084" y="1941703"/>
                  </a:cubicBezTo>
                  <a:close/>
                </a:path>
              </a:pathLst>
            </a:custGeom>
            <a:solidFill>
              <a:srgbClr val="E58A0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Shape 1225">
              <a:extLst>
                <a:ext uri="{FF2B5EF4-FFF2-40B4-BE49-F238E27FC236}">
                  <a16:creationId xmlns:a16="http://schemas.microsoft.com/office/drawing/2014/main" id="{8135B89E-AD35-1C6E-F671-69937EF617FA}"/>
                </a:ext>
              </a:extLst>
            </p:cNvPr>
            <p:cNvSpPr/>
            <p:nvPr/>
          </p:nvSpPr>
          <p:spPr>
            <a:xfrm>
              <a:off x="4000217" y="4619338"/>
              <a:ext cx="956190" cy="831808"/>
            </a:xfrm>
            <a:custGeom>
              <a:avLst/>
              <a:gdLst>
                <a:gd name="connsiteX0" fmla="*/ 713414 w 956190"/>
                <a:gd name="connsiteY0" fmla="*/ 691 h 831808"/>
                <a:gd name="connsiteX1" fmla="*/ 257 w 956190"/>
                <a:gd name="connsiteY1" fmla="*/ 489457 h 831808"/>
                <a:gd name="connsiteX2" fmla="*/ 132427 w 956190"/>
                <a:gd name="connsiteY2" fmla="*/ 831254 h 831808"/>
                <a:gd name="connsiteX3" fmla="*/ 591240 w 956190"/>
                <a:gd name="connsiteY3" fmla="*/ 563242 h 831808"/>
                <a:gd name="connsiteX4" fmla="*/ 955360 w 956190"/>
                <a:gd name="connsiteY4" fmla="*/ 313949 h 831808"/>
                <a:gd name="connsiteX5" fmla="*/ 804365 w 956190"/>
                <a:gd name="connsiteY5" fmla="*/ 48515 h 831808"/>
                <a:gd name="connsiteX6" fmla="*/ 713414 w 956190"/>
                <a:gd name="connsiteY6" fmla="*/ 691 h 8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90" h="831808">
                  <a:moveTo>
                    <a:pt x="713414" y="691"/>
                  </a:moveTo>
                  <a:cubicBezTo>
                    <a:pt x="569200" y="81505"/>
                    <a:pt x="-14012" y="434604"/>
                    <a:pt x="257" y="489457"/>
                  </a:cubicBezTo>
                  <a:cubicBezTo>
                    <a:pt x="14527" y="544345"/>
                    <a:pt x="98731" y="818927"/>
                    <a:pt x="132427" y="831254"/>
                  </a:cubicBezTo>
                  <a:cubicBezTo>
                    <a:pt x="166087" y="843616"/>
                    <a:pt x="456952" y="646174"/>
                    <a:pt x="591240" y="563242"/>
                  </a:cubicBezTo>
                  <a:cubicBezTo>
                    <a:pt x="725565" y="480309"/>
                    <a:pt x="972314" y="392749"/>
                    <a:pt x="955360" y="313949"/>
                  </a:cubicBezTo>
                  <a:cubicBezTo>
                    <a:pt x="938406" y="235149"/>
                    <a:pt x="833504" y="106547"/>
                    <a:pt x="804365" y="48515"/>
                  </a:cubicBezTo>
                  <a:cubicBezTo>
                    <a:pt x="775225" y="-9516"/>
                    <a:pt x="713414" y="691"/>
                    <a:pt x="713414" y="691"/>
                  </a:cubicBezTo>
                  <a:close/>
                </a:path>
              </a:pathLst>
            </a:custGeom>
            <a:solidFill>
              <a:srgbClr val="F49B2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8" name="TextBox 1087">
            <a:extLst>
              <a:ext uri="{FF2B5EF4-FFF2-40B4-BE49-F238E27FC236}">
                <a16:creationId xmlns:a16="http://schemas.microsoft.com/office/drawing/2014/main" id="{3291884F-E76E-99F0-E355-EC559ECA4C0B}"/>
              </a:ext>
            </a:extLst>
          </p:cNvPr>
          <p:cNvSpPr txBox="1"/>
          <p:nvPr/>
        </p:nvSpPr>
        <p:spPr>
          <a:xfrm>
            <a:off x="3814150" y="139502"/>
            <a:ext cx="850739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404553"/>
                </a:solidFill>
                <a:effectLst/>
                <a:uLnTx/>
                <a:uFillTx/>
                <a:latin typeface="Century" panose="02040604050505020304" pitchFamily="18" charset="0"/>
                <a:ea typeface="+mn-ea"/>
                <a:cs typeface="+mn-cs"/>
              </a:rPr>
              <a:t>Gợi ý thực hiện bài tập nhóm</a:t>
            </a:r>
            <a:endParaRPr kumimoji="0" lang="en-US" sz="40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endParaRPr>
          </a:p>
        </p:txBody>
      </p:sp>
      <p:sp>
        <p:nvSpPr>
          <p:cNvPr id="1090" name="TextBox 1089">
            <a:extLst>
              <a:ext uri="{FF2B5EF4-FFF2-40B4-BE49-F238E27FC236}">
                <a16:creationId xmlns:a16="http://schemas.microsoft.com/office/drawing/2014/main" id="{5354A744-42EF-DD3B-6A4E-52DF845E8FC7}"/>
              </a:ext>
            </a:extLst>
          </p:cNvPr>
          <p:cNvSpPr txBox="1"/>
          <p:nvPr/>
        </p:nvSpPr>
        <p:spPr>
          <a:xfrm>
            <a:off x="4092502" y="1005002"/>
            <a:ext cx="8067908" cy="4524315"/>
          </a:xfrm>
          <a:prstGeom prst="rect">
            <a:avLst/>
          </a:prstGeom>
          <a:noFill/>
        </p:spPr>
        <p:txBody>
          <a:bodyPr wrap="square">
            <a:spAutoFit/>
          </a:bodyPr>
          <a:lstStyle/>
          <a:p>
            <a:pPr defTabSz="457200" eaLnBrk="1" fontAlgn="auto" hangingPunct="1">
              <a:spcBef>
                <a:spcPts val="0"/>
              </a:spcBef>
              <a:spcAft>
                <a:spcPts val="0"/>
              </a:spcAft>
            </a:pPr>
            <a:r>
              <a:rPr kumimoji="0" lang="vi-VN" sz="3200" b="1" i="1" u="none" strike="noStrike" kern="1200" cap="none" spc="0" normalizeH="0" baseline="0" noProof="0" dirty="0">
                <a:ln>
                  <a:noFill/>
                </a:ln>
                <a:solidFill>
                  <a:prstClr val="black">
                    <a:lumMod val="65000"/>
                    <a:lumOff val="35000"/>
                  </a:prstClr>
                </a:solidFill>
                <a:effectLst/>
                <a:uLnTx/>
                <a:uFillTx/>
                <a:latin typeface="+mj-lt"/>
              </a:rPr>
              <a:t>Nhóm 4:</a:t>
            </a:r>
            <a:r>
              <a:rPr kumimoji="0" lang="vi-VN" sz="3200" b="1" i="1" u="none" strike="noStrike" kern="1200" cap="none" spc="0" normalizeH="0" noProof="0" dirty="0">
                <a:ln>
                  <a:noFill/>
                </a:ln>
                <a:solidFill>
                  <a:prstClr val="black">
                    <a:lumMod val="65000"/>
                    <a:lumOff val="35000"/>
                  </a:prstClr>
                </a:solidFill>
                <a:effectLst/>
                <a:uLnTx/>
                <a:uFillTx/>
                <a:latin typeface="+mj-lt"/>
              </a:rPr>
              <a:t> </a:t>
            </a:r>
          </a:p>
          <a:p>
            <a:r>
              <a:rPr kumimoji="0" lang="vi-VN" sz="3200" b="1" i="1" u="none" strike="noStrike" kern="1200" cap="none" spc="0" normalizeH="0" noProof="0" dirty="0">
                <a:ln>
                  <a:noFill/>
                </a:ln>
                <a:solidFill>
                  <a:prstClr val="black">
                    <a:lumMod val="65000"/>
                    <a:lumOff val="35000"/>
                  </a:prstClr>
                </a:solidFill>
                <a:effectLst/>
                <a:uLnTx/>
                <a:uFillTx/>
                <a:latin typeface="+mj-lt"/>
              </a:rPr>
              <a:t>Đề bài: </a:t>
            </a:r>
            <a:r>
              <a:rPr lang="vi-VN" sz="3200" dirty="0"/>
              <a:t>Phân tích thắng lợi Quang Trung đại phá quân Thanh xâm lược + tranh </a:t>
            </a:r>
            <a:r>
              <a:rPr lang="vi-VN" sz="3200" dirty="0" err="1"/>
              <a:t>Poster</a:t>
            </a:r>
            <a:endParaRPr lang="en-US" sz="3200" dirty="0"/>
          </a:p>
          <a:p>
            <a:pPr defTabSz="457200" eaLnBrk="1" fontAlgn="auto" hangingPunct="1">
              <a:spcBef>
                <a:spcPts val="0"/>
              </a:spcBef>
              <a:spcAft>
                <a:spcPts val="0"/>
              </a:spcAft>
            </a:pPr>
            <a:r>
              <a:rPr lang="vi-VN" sz="3200" b="1" dirty="0">
                <a:solidFill>
                  <a:srgbClr val="FF0000"/>
                </a:solidFill>
                <a:latin typeface="+mj-lt"/>
              </a:rPr>
              <a:t>Gợi ý:</a:t>
            </a:r>
            <a:endParaRPr lang="en-US" sz="3200" b="1" dirty="0">
              <a:solidFill>
                <a:srgbClr val="FF0000"/>
              </a:solidFill>
              <a:latin typeface="+mj-lt"/>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effectLst/>
                <a:uLnTx/>
                <a:uFillTx/>
                <a:latin typeface="+mj-lt"/>
              </a:rPr>
              <a:t>+ Nêu được nguyên nhân, diễn biến (mốc thời gian: 30 tháng chạp năm Mậu Thân, 3 và 5 tháng Giêng năm Kỉ Dậu), kết quả, ý nghĩa</a:t>
            </a:r>
          </a:p>
          <a:p>
            <a:pPr defTabSz="457200" eaLnBrk="1" fontAlgn="auto" hangingPunct="1">
              <a:spcBef>
                <a:spcPts val="0"/>
              </a:spcBef>
              <a:spcAft>
                <a:spcPts val="0"/>
              </a:spcAft>
            </a:pPr>
            <a:r>
              <a:rPr lang="vi-VN" sz="3200" dirty="0">
                <a:latin typeface="+mj-lt"/>
              </a:rPr>
              <a:t>+ Tranh </a:t>
            </a:r>
            <a:r>
              <a:rPr lang="vi-VN" sz="3200" dirty="0" err="1">
                <a:latin typeface="+mj-lt"/>
              </a:rPr>
              <a:t>Poster</a:t>
            </a:r>
            <a:r>
              <a:rPr lang="vi-VN" sz="3200" dirty="0">
                <a:latin typeface="+mj-lt"/>
              </a:rPr>
              <a:t> tự vẽ mô phỏng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prstClr val="black">
                  <a:lumMod val="65000"/>
                  <a:lumOff val="35000"/>
                </a:prstClr>
              </a:solidFill>
              <a:effectLst/>
              <a:uLnTx/>
              <a:uFillTx/>
              <a:latin typeface="+mj-lt"/>
            </a:endParaRPr>
          </a:p>
        </p:txBody>
      </p:sp>
    </p:spTree>
    <p:extLst>
      <p:ext uri="{BB962C8B-B14F-4D97-AF65-F5344CB8AC3E}">
        <p14:creationId xmlns:p14="http://schemas.microsoft.com/office/powerpoint/2010/main" val="39673934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17"/>
                                        </p:tgtEl>
                                        <p:attrNameLst>
                                          <p:attrName>style.visibility</p:attrName>
                                        </p:attrNameLst>
                                      </p:cBhvr>
                                      <p:to>
                                        <p:strVal val="visible"/>
                                      </p:to>
                                    </p:set>
                                    <p:anim calcmode="lin" valueType="num">
                                      <p:cBhvr additive="base">
                                        <p:cTn id="7" dur="500" fill="hold"/>
                                        <p:tgtEl>
                                          <p:spTgt spid="1217"/>
                                        </p:tgtEl>
                                        <p:attrNameLst>
                                          <p:attrName>ppt_x</p:attrName>
                                        </p:attrNameLst>
                                      </p:cBhvr>
                                      <p:tavLst>
                                        <p:tav tm="0">
                                          <p:val>
                                            <p:strVal val="0-#ppt_w/2"/>
                                          </p:val>
                                        </p:tav>
                                        <p:tav tm="100000">
                                          <p:val>
                                            <p:strVal val="#ppt_x"/>
                                          </p:val>
                                        </p:tav>
                                      </p:tavLst>
                                    </p:anim>
                                    <p:anim calcmode="lin" valueType="num">
                                      <p:cBhvr additive="base">
                                        <p:cTn id="8" dur="500" fill="hold"/>
                                        <p:tgtEl>
                                          <p:spTgt spid="1217"/>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171"/>
                                        </p:tgtEl>
                                        <p:attrNameLst>
                                          <p:attrName>style.visibility</p:attrName>
                                        </p:attrNameLst>
                                      </p:cBhvr>
                                      <p:to>
                                        <p:strVal val="visible"/>
                                      </p:to>
                                    </p:set>
                                    <p:anim calcmode="lin" valueType="num">
                                      <p:cBhvr additive="base">
                                        <p:cTn id="11" dur="500"/>
                                        <p:tgtEl>
                                          <p:spTgt spid="1171"/>
                                        </p:tgtEl>
                                        <p:attrNameLst>
                                          <p:attrName>ppt_y</p:attrName>
                                        </p:attrNameLst>
                                      </p:cBhvr>
                                      <p:tavLst>
                                        <p:tav tm="0">
                                          <p:val>
                                            <p:strVal val="#ppt_y+#ppt_h*1.125000"/>
                                          </p:val>
                                        </p:tav>
                                        <p:tav tm="100000">
                                          <p:val>
                                            <p:strVal val="#ppt_y"/>
                                          </p:val>
                                        </p:tav>
                                      </p:tavLst>
                                    </p:anim>
                                    <p:animEffect transition="in" filter="wipe(up)">
                                      <p:cBhvr>
                                        <p:cTn id="12" dur="500"/>
                                        <p:tgtEl>
                                          <p:spTgt spid="1171"/>
                                        </p:tgtEl>
                                      </p:cBhvr>
                                    </p:animEffect>
                                  </p:childTnLst>
                                </p:cTn>
                              </p:par>
                              <p:par>
                                <p:cTn id="13" presetID="2" presetClass="entr" presetSubtype="6" fill="hold" nodeType="with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fill="hold"/>
                                        <p:tgtEl>
                                          <p:spTgt spid="1138"/>
                                        </p:tgtEl>
                                        <p:attrNameLst>
                                          <p:attrName>ppt_x</p:attrName>
                                        </p:attrNameLst>
                                      </p:cBhvr>
                                      <p:tavLst>
                                        <p:tav tm="0">
                                          <p:val>
                                            <p:strVal val="1+#ppt_w/2"/>
                                          </p:val>
                                        </p:tav>
                                        <p:tav tm="100000">
                                          <p:val>
                                            <p:strVal val="#ppt_x"/>
                                          </p:val>
                                        </p:tav>
                                      </p:tavLst>
                                    </p:anim>
                                    <p:anim calcmode="lin" valueType="num">
                                      <p:cBhvr additive="base">
                                        <p:cTn id="16" dur="500" fill="hold"/>
                                        <p:tgtEl>
                                          <p:spTgt spid="1138"/>
                                        </p:tgtEl>
                                        <p:attrNameLst>
                                          <p:attrName>ppt_y</p:attrName>
                                        </p:attrNameLst>
                                      </p:cBhvr>
                                      <p:tavLst>
                                        <p:tav tm="0">
                                          <p:val>
                                            <p:strVal val="1+#ppt_h/2"/>
                                          </p:val>
                                        </p:tav>
                                        <p:tav tm="100000">
                                          <p:val>
                                            <p:strVal val="#ppt_y"/>
                                          </p:val>
                                        </p:tav>
                                      </p:tavLst>
                                    </p:anim>
                                  </p:childTnLst>
                                </p:cTn>
                              </p:par>
                              <p:par>
                                <p:cTn id="17" presetID="12" presetClass="entr" presetSubtype="8" fill="hold" nodeType="withEffect">
                                  <p:stCondLst>
                                    <p:cond delay="0"/>
                                  </p:stCondLst>
                                  <p:childTnLst>
                                    <p:set>
                                      <p:cBhvr>
                                        <p:cTn id="18" dur="1" fill="hold">
                                          <p:stCondLst>
                                            <p:cond delay="0"/>
                                          </p:stCondLst>
                                        </p:cTn>
                                        <p:tgtEl>
                                          <p:spTgt spid="1129"/>
                                        </p:tgtEl>
                                        <p:attrNameLst>
                                          <p:attrName>style.visibility</p:attrName>
                                        </p:attrNameLst>
                                      </p:cBhvr>
                                      <p:to>
                                        <p:strVal val="visible"/>
                                      </p:to>
                                    </p:set>
                                    <p:anim calcmode="lin" valueType="num">
                                      <p:cBhvr additive="base">
                                        <p:cTn id="19" dur="500"/>
                                        <p:tgtEl>
                                          <p:spTgt spid="1129"/>
                                        </p:tgtEl>
                                        <p:attrNameLst>
                                          <p:attrName>ppt_x</p:attrName>
                                        </p:attrNameLst>
                                      </p:cBhvr>
                                      <p:tavLst>
                                        <p:tav tm="0">
                                          <p:val>
                                            <p:strVal val="#ppt_x-#ppt_w*1.125000"/>
                                          </p:val>
                                        </p:tav>
                                        <p:tav tm="100000">
                                          <p:val>
                                            <p:strVal val="#ppt_x"/>
                                          </p:val>
                                        </p:tav>
                                      </p:tavLst>
                                    </p:anim>
                                    <p:animEffect transition="in" filter="wipe(right)">
                                      <p:cBhvr>
                                        <p:cTn id="20" dur="500"/>
                                        <p:tgtEl>
                                          <p:spTgt spid="1129"/>
                                        </p:tgtEl>
                                      </p:cBhvr>
                                    </p:animEffect>
                                  </p:childTnLst>
                                </p:cTn>
                              </p:par>
                              <p:par>
                                <p:cTn id="21" presetID="2" presetClass="entr" presetSubtype="9" fill="hold" nodeType="withEffect">
                                  <p:stCondLst>
                                    <p:cond delay="0"/>
                                  </p:stCondLst>
                                  <p:childTnLst>
                                    <p:set>
                                      <p:cBhvr>
                                        <p:cTn id="22" dur="1" fill="hold">
                                          <p:stCondLst>
                                            <p:cond delay="0"/>
                                          </p:stCondLst>
                                        </p:cTn>
                                        <p:tgtEl>
                                          <p:spTgt spid="1094"/>
                                        </p:tgtEl>
                                        <p:attrNameLst>
                                          <p:attrName>style.visibility</p:attrName>
                                        </p:attrNameLst>
                                      </p:cBhvr>
                                      <p:to>
                                        <p:strVal val="visible"/>
                                      </p:to>
                                    </p:set>
                                    <p:anim calcmode="lin" valueType="num">
                                      <p:cBhvr additive="base">
                                        <p:cTn id="23" dur="500" fill="hold"/>
                                        <p:tgtEl>
                                          <p:spTgt spid="1094"/>
                                        </p:tgtEl>
                                        <p:attrNameLst>
                                          <p:attrName>ppt_x</p:attrName>
                                        </p:attrNameLst>
                                      </p:cBhvr>
                                      <p:tavLst>
                                        <p:tav tm="0">
                                          <p:val>
                                            <p:strVal val="0-#ppt_w/2"/>
                                          </p:val>
                                        </p:tav>
                                        <p:tav tm="100000">
                                          <p:val>
                                            <p:strVal val="#ppt_x"/>
                                          </p:val>
                                        </p:tav>
                                      </p:tavLst>
                                    </p:anim>
                                    <p:anim calcmode="lin" valueType="num">
                                      <p:cBhvr additive="base">
                                        <p:cTn id="24" dur="500" fill="hold"/>
                                        <p:tgtEl>
                                          <p:spTgt spid="1094"/>
                                        </p:tgtEl>
                                        <p:attrNameLst>
                                          <p:attrName>ppt_y</p:attrName>
                                        </p:attrNameLst>
                                      </p:cBhvr>
                                      <p:tavLst>
                                        <p:tav tm="0">
                                          <p:val>
                                            <p:strVal val="0-#ppt_h/2"/>
                                          </p:val>
                                        </p:tav>
                                        <p:tav tm="100000">
                                          <p:val>
                                            <p:strVal val="#ppt_y"/>
                                          </p:val>
                                        </p:tav>
                                      </p:tavLst>
                                    </p:anim>
                                  </p:childTnLst>
                                </p:cTn>
                              </p:par>
                              <p:par>
                                <p:cTn id="25" presetID="12" presetClass="entr" presetSubtype="1" fill="hold" nodeType="withEffect">
                                  <p:stCondLst>
                                    <p:cond delay="0"/>
                                  </p:stCondLst>
                                  <p:childTnLst>
                                    <p:set>
                                      <p:cBhvr>
                                        <p:cTn id="26" dur="1" fill="hold">
                                          <p:stCondLst>
                                            <p:cond delay="0"/>
                                          </p:stCondLst>
                                        </p:cTn>
                                        <p:tgtEl>
                                          <p:spTgt spid="1207"/>
                                        </p:tgtEl>
                                        <p:attrNameLst>
                                          <p:attrName>style.visibility</p:attrName>
                                        </p:attrNameLst>
                                      </p:cBhvr>
                                      <p:to>
                                        <p:strVal val="visible"/>
                                      </p:to>
                                    </p:set>
                                    <p:anim calcmode="lin" valueType="num">
                                      <p:cBhvr additive="base">
                                        <p:cTn id="27" dur="500"/>
                                        <p:tgtEl>
                                          <p:spTgt spid="1207"/>
                                        </p:tgtEl>
                                        <p:attrNameLst>
                                          <p:attrName>ppt_y</p:attrName>
                                        </p:attrNameLst>
                                      </p:cBhvr>
                                      <p:tavLst>
                                        <p:tav tm="0">
                                          <p:val>
                                            <p:strVal val="#ppt_y-#ppt_h*1.125000"/>
                                          </p:val>
                                        </p:tav>
                                        <p:tav tm="100000">
                                          <p:val>
                                            <p:strVal val="#ppt_y"/>
                                          </p:val>
                                        </p:tav>
                                      </p:tavLst>
                                    </p:anim>
                                    <p:animEffect transition="in" filter="wipe(down)">
                                      <p:cBhvr>
                                        <p:cTn id="28" dur="500"/>
                                        <p:tgtEl>
                                          <p:spTgt spid="120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88"/>
                                        </p:tgtEl>
                                        <p:attrNameLst>
                                          <p:attrName>style.visibility</p:attrName>
                                        </p:attrNameLst>
                                      </p:cBhvr>
                                      <p:to>
                                        <p:strVal val="visible"/>
                                      </p:to>
                                    </p:set>
                                    <p:anim calcmode="lin" valueType="num">
                                      <p:cBhvr>
                                        <p:cTn id="32" dur="500" fill="hold"/>
                                        <p:tgtEl>
                                          <p:spTgt spid="1088"/>
                                        </p:tgtEl>
                                        <p:attrNameLst>
                                          <p:attrName>ppt_w</p:attrName>
                                        </p:attrNameLst>
                                      </p:cBhvr>
                                      <p:tavLst>
                                        <p:tav tm="0">
                                          <p:val>
                                            <p:fltVal val="0"/>
                                          </p:val>
                                        </p:tav>
                                        <p:tav tm="100000">
                                          <p:val>
                                            <p:strVal val="#ppt_w"/>
                                          </p:val>
                                        </p:tav>
                                      </p:tavLst>
                                    </p:anim>
                                    <p:anim calcmode="lin" valueType="num">
                                      <p:cBhvr>
                                        <p:cTn id="33" dur="500" fill="hold"/>
                                        <p:tgtEl>
                                          <p:spTgt spid="1088"/>
                                        </p:tgtEl>
                                        <p:attrNameLst>
                                          <p:attrName>ppt_h</p:attrName>
                                        </p:attrNameLst>
                                      </p:cBhvr>
                                      <p:tavLst>
                                        <p:tav tm="0">
                                          <p:val>
                                            <p:fltVal val="0"/>
                                          </p:val>
                                        </p:tav>
                                        <p:tav tm="100000">
                                          <p:val>
                                            <p:strVal val="#ppt_h"/>
                                          </p:val>
                                        </p:tav>
                                      </p:tavLst>
                                    </p:anim>
                                    <p:animEffect transition="in" filter="fade">
                                      <p:cBhvr>
                                        <p:cTn id="34" dur="500"/>
                                        <p:tgtEl>
                                          <p:spTgt spid="108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90"/>
                                        </p:tgtEl>
                                        <p:attrNameLst>
                                          <p:attrName>style.visibility</p:attrName>
                                        </p:attrNameLst>
                                      </p:cBhvr>
                                      <p:to>
                                        <p:strVal val="visible"/>
                                      </p:to>
                                    </p:set>
                                    <p:animEffect transition="in" filter="fade">
                                      <p:cBhvr>
                                        <p:cTn id="38"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p:bldP spid="109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7DA3"/>
        </a:solidFill>
        <a:effectLst/>
      </p:bgPr>
    </p:bg>
    <p:spTree>
      <p:nvGrpSpPr>
        <p:cNvPr id="1" name=""/>
        <p:cNvGrpSpPr/>
        <p:nvPr/>
      </p:nvGrpSpPr>
      <p:grpSpPr>
        <a:xfrm>
          <a:off x="0" y="0"/>
          <a:ext cx="0" cy="0"/>
          <a:chOff x="0" y="0"/>
          <a:chExt cx="0" cy="0"/>
        </a:xfrm>
      </p:grpSpPr>
      <p:grpSp>
        <p:nvGrpSpPr>
          <p:cNvPr id="1094" name="Graphic 1091">
            <a:extLst>
              <a:ext uri="{FF2B5EF4-FFF2-40B4-BE49-F238E27FC236}">
                <a16:creationId xmlns:a16="http://schemas.microsoft.com/office/drawing/2014/main" id="{9578EE9A-7AD5-E070-EDD5-D7C67AC95284}"/>
              </a:ext>
            </a:extLst>
          </p:cNvPr>
          <p:cNvGrpSpPr/>
          <p:nvPr/>
        </p:nvGrpSpPr>
        <p:grpSpPr>
          <a:xfrm flipH="1">
            <a:off x="117779" y="81024"/>
            <a:ext cx="3024014" cy="3879282"/>
            <a:chOff x="2862515" y="254268"/>
            <a:chExt cx="2867322" cy="3678274"/>
          </a:xfrm>
        </p:grpSpPr>
        <p:grpSp>
          <p:nvGrpSpPr>
            <p:cNvPr id="1095" name="Graphic 1091">
              <a:extLst>
                <a:ext uri="{FF2B5EF4-FFF2-40B4-BE49-F238E27FC236}">
                  <a16:creationId xmlns:a16="http://schemas.microsoft.com/office/drawing/2014/main" id="{FD201B2C-9632-979E-23D6-A4AD7F51092D}"/>
                </a:ext>
              </a:extLst>
            </p:cNvPr>
            <p:cNvGrpSpPr/>
            <p:nvPr/>
          </p:nvGrpSpPr>
          <p:grpSpPr>
            <a:xfrm>
              <a:off x="2862515" y="254268"/>
              <a:ext cx="2742853" cy="3678274"/>
              <a:chOff x="2862515" y="254268"/>
              <a:chExt cx="2742853" cy="3678274"/>
            </a:xfrm>
          </p:grpSpPr>
          <p:sp>
            <p:nvSpPr>
              <p:cNvPr id="1096" name="Freeform: Shape 1095">
                <a:extLst>
                  <a:ext uri="{FF2B5EF4-FFF2-40B4-BE49-F238E27FC236}">
                    <a16:creationId xmlns:a16="http://schemas.microsoft.com/office/drawing/2014/main" id="{378FB287-D8D1-8BCF-F890-D2722621FE44}"/>
                  </a:ext>
                </a:extLst>
              </p:cNvPr>
              <p:cNvSpPr/>
              <p:nvPr/>
            </p:nvSpPr>
            <p:spPr>
              <a:xfrm>
                <a:off x="2873189" y="254268"/>
                <a:ext cx="2732179" cy="3671689"/>
              </a:xfrm>
              <a:custGeom>
                <a:avLst/>
                <a:gdLst>
                  <a:gd name="connsiteX0" fmla="*/ 1997088 w 2732179"/>
                  <a:gd name="connsiteY0" fmla="*/ 35 h 3671689"/>
                  <a:gd name="connsiteX1" fmla="*/ 1091576 w 2732179"/>
                  <a:gd name="connsiteY1" fmla="*/ 1578405 h 3671689"/>
                  <a:gd name="connsiteX2" fmla="*/ 837762 w 2732179"/>
                  <a:gd name="connsiteY2" fmla="*/ 1837163 h 3671689"/>
                  <a:gd name="connsiteX3" fmla="*/ 373650 w 2732179"/>
                  <a:gd name="connsiteY3" fmla="*/ 2091082 h 3671689"/>
                  <a:gd name="connsiteX4" fmla="*/ 139934 w 2732179"/>
                  <a:gd name="connsiteY4" fmla="*/ 2369090 h 3671689"/>
                  <a:gd name="connsiteX5" fmla="*/ 14264 w 2732179"/>
                  <a:gd name="connsiteY5" fmla="*/ 2564095 h 3671689"/>
                  <a:gd name="connsiteX6" fmla="*/ 266170 w 2732179"/>
                  <a:gd name="connsiteY6" fmla="*/ 2541101 h 3671689"/>
                  <a:gd name="connsiteX7" fmla="*/ 507656 w 2732179"/>
                  <a:gd name="connsiteY7" fmla="*/ 2321266 h 3671689"/>
                  <a:gd name="connsiteX8" fmla="*/ 522491 w 2732179"/>
                  <a:gd name="connsiteY8" fmla="*/ 2377603 h 3671689"/>
                  <a:gd name="connsiteX9" fmla="*/ 379761 w 2732179"/>
                  <a:gd name="connsiteY9" fmla="*/ 2801131 h 3671689"/>
                  <a:gd name="connsiteX10" fmla="*/ 123828 w 2732179"/>
                  <a:gd name="connsiteY10" fmla="*/ 3423903 h 3671689"/>
                  <a:gd name="connsiteX11" fmla="*/ 349950 w 2732179"/>
                  <a:gd name="connsiteY11" fmla="*/ 3245782 h 3671689"/>
                  <a:gd name="connsiteX12" fmla="*/ 648903 w 2732179"/>
                  <a:gd name="connsiteY12" fmla="*/ 2815012 h 3671689"/>
                  <a:gd name="connsiteX13" fmla="*/ 406110 w 2732179"/>
                  <a:gd name="connsiteY13" fmla="*/ 3359019 h 3671689"/>
                  <a:gd name="connsiteX14" fmla="*/ 359805 w 2732179"/>
                  <a:gd name="connsiteY14" fmla="*/ 3659915 h 3671689"/>
                  <a:gd name="connsiteX15" fmla="*/ 572823 w 2732179"/>
                  <a:gd name="connsiteY15" fmla="*/ 3434429 h 3671689"/>
                  <a:gd name="connsiteX16" fmla="*/ 848994 w 2732179"/>
                  <a:gd name="connsiteY16" fmla="*/ 2933725 h 3671689"/>
                  <a:gd name="connsiteX17" fmla="*/ 675782 w 2732179"/>
                  <a:gd name="connsiteY17" fmla="*/ 3639535 h 3671689"/>
                  <a:gd name="connsiteX18" fmla="*/ 807245 w 2732179"/>
                  <a:gd name="connsiteY18" fmla="*/ 3628762 h 3671689"/>
                  <a:gd name="connsiteX19" fmla="*/ 972687 w 2732179"/>
                  <a:gd name="connsiteY19" fmla="*/ 3150946 h 3671689"/>
                  <a:gd name="connsiteX20" fmla="*/ 1078436 w 2732179"/>
                  <a:gd name="connsiteY20" fmla="*/ 2918502 h 3671689"/>
                  <a:gd name="connsiteX21" fmla="*/ 1063743 w 2732179"/>
                  <a:gd name="connsiteY21" fmla="*/ 3516055 h 3671689"/>
                  <a:gd name="connsiteX22" fmla="*/ 1193228 w 2732179"/>
                  <a:gd name="connsiteY22" fmla="*/ 3464381 h 3671689"/>
                  <a:gd name="connsiteX23" fmla="*/ 1272770 w 2732179"/>
                  <a:gd name="connsiteY23" fmla="*/ 2874881 h 3671689"/>
                  <a:gd name="connsiteX24" fmla="*/ 1404268 w 2732179"/>
                  <a:gd name="connsiteY24" fmla="*/ 2554099 h 3671689"/>
                  <a:gd name="connsiteX25" fmla="*/ 1477417 w 2732179"/>
                  <a:gd name="connsiteY25" fmla="*/ 2159534 h 3671689"/>
                  <a:gd name="connsiteX26" fmla="*/ 1635264 w 2732179"/>
                  <a:gd name="connsiteY26" fmla="*/ 1871671 h 3671689"/>
                  <a:gd name="connsiteX27" fmla="*/ 2732179 w 2732179"/>
                  <a:gd name="connsiteY27" fmla="*/ 0 h 3671689"/>
                  <a:gd name="connsiteX28" fmla="*/ 1997123 w 2732179"/>
                  <a:gd name="connsiteY28" fmla="*/ 0 h 367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2179" h="3671689">
                    <a:moveTo>
                      <a:pt x="1997088" y="35"/>
                    </a:moveTo>
                    <a:cubicBezTo>
                      <a:pt x="1510901" y="848223"/>
                      <a:pt x="1097933" y="1568550"/>
                      <a:pt x="1091576" y="1578405"/>
                    </a:cubicBezTo>
                    <a:cubicBezTo>
                      <a:pt x="1026868" y="1678432"/>
                      <a:pt x="965411" y="1762566"/>
                      <a:pt x="837762" y="1837163"/>
                    </a:cubicBezTo>
                    <a:cubicBezTo>
                      <a:pt x="679491" y="1929632"/>
                      <a:pt x="438887" y="2009916"/>
                      <a:pt x="373650" y="2091082"/>
                    </a:cubicBezTo>
                    <a:cubicBezTo>
                      <a:pt x="308413" y="2172249"/>
                      <a:pt x="191078" y="2291632"/>
                      <a:pt x="139934" y="2369090"/>
                    </a:cubicBezTo>
                    <a:cubicBezTo>
                      <a:pt x="88790" y="2446584"/>
                      <a:pt x="-43344" y="2509596"/>
                      <a:pt x="14264" y="2564095"/>
                    </a:cubicBezTo>
                    <a:cubicBezTo>
                      <a:pt x="71942" y="2618559"/>
                      <a:pt x="189984" y="2630816"/>
                      <a:pt x="266170" y="2541101"/>
                    </a:cubicBezTo>
                    <a:cubicBezTo>
                      <a:pt x="342356" y="2451423"/>
                      <a:pt x="507656" y="2321266"/>
                      <a:pt x="507656" y="2321266"/>
                    </a:cubicBezTo>
                    <a:cubicBezTo>
                      <a:pt x="507656" y="2321266"/>
                      <a:pt x="531215" y="2296259"/>
                      <a:pt x="522491" y="2377603"/>
                    </a:cubicBezTo>
                    <a:cubicBezTo>
                      <a:pt x="513767" y="2458981"/>
                      <a:pt x="482649" y="2619654"/>
                      <a:pt x="379761" y="2801131"/>
                    </a:cubicBezTo>
                    <a:cubicBezTo>
                      <a:pt x="276907" y="2982608"/>
                      <a:pt x="22564" y="3361598"/>
                      <a:pt x="123828" y="3423903"/>
                    </a:cubicBezTo>
                    <a:cubicBezTo>
                      <a:pt x="228977" y="3488610"/>
                      <a:pt x="292872" y="3343620"/>
                      <a:pt x="349950" y="3245782"/>
                    </a:cubicBezTo>
                    <a:cubicBezTo>
                      <a:pt x="407028" y="3147908"/>
                      <a:pt x="671332" y="2735682"/>
                      <a:pt x="648903" y="2815012"/>
                    </a:cubicBezTo>
                    <a:cubicBezTo>
                      <a:pt x="626475" y="2894342"/>
                      <a:pt x="498650" y="3176518"/>
                      <a:pt x="406110" y="3359019"/>
                    </a:cubicBezTo>
                    <a:cubicBezTo>
                      <a:pt x="313570" y="3541556"/>
                      <a:pt x="267971" y="3616294"/>
                      <a:pt x="359805" y="3659915"/>
                    </a:cubicBezTo>
                    <a:cubicBezTo>
                      <a:pt x="451603" y="3703536"/>
                      <a:pt x="511754" y="3569707"/>
                      <a:pt x="572823" y="3434429"/>
                    </a:cubicBezTo>
                    <a:cubicBezTo>
                      <a:pt x="633857" y="3299116"/>
                      <a:pt x="881100" y="2841185"/>
                      <a:pt x="848994" y="2933725"/>
                    </a:cubicBezTo>
                    <a:cubicBezTo>
                      <a:pt x="816852" y="3026264"/>
                      <a:pt x="623119" y="3596903"/>
                      <a:pt x="675782" y="3639535"/>
                    </a:cubicBezTo>
                    <a:cubicBezTo>
                      <a:pt x="728410" y="3682167"/>
                      <a:pt x="789691" y="3686123"/>
                      <a:pt x="807245" y="3628762"/>
                    </a:cubicBezTo>
                    <a:cubicBezTo>
                      <a:pt x="824764" y="3571437"/>
                      <a:pt x="943053" y="3252881"/>
                      <a:pt x="972687" y="3150946"/>
                    </a:cubicBezTo>
                    <a:cubicBezTo>
                      <a:pt x="1002356" y="3048976"/>
                      <a:pt x="1084335" y="2871737"/>
                      <a:pt x="1078436" y="2918502"/>
                    </a:cubicBezTo>
                    <a:cubicBezTo>
                      <a:pt x="1051628" y="3131414"/>
                      <a:pt x="1050215" y="3464628"/>
                      <a:pt x="1063743" y="3516055"/>
                    </a:cubicBezTo>
                    <a:cubicBezTo>
                      <a:pt x="1078542" y="3572391"/>
                      <a:pt x="1180795" y="3572073"/>
                      <a:pt x="1193228" y="3464381"/>
                    </a:cubicBezTo>
                    <a:cubicBezTo>
                      <a:pt x="1208910" y="3328467"/>
                      <a:pt x="1239039" y="2956542"/>
                      <a:pt x="1272770" y="2874881"/>
                    </a:cubicBezTo>
                    <a:cubicBezTo>
                      <a:pt x="1290571" y="2831790"/>
                      <a:pt x="1368771" y="2710287"/>
                      <a:pt x="1404268" y="2554099"/>
                    </a:cubicBezTo>
                    <a:cubicBezTo>
                      <a:pt x="1439730" y="2397912"/>
                      <a:pt x="1447253" y="2221451"/>
                      <a:pt x="1477417" y="2159534"/>
                    </a:cubicBezTo>
                    <a:cubicBezTo>
                      <a:pt x="1497267" y="2118703"/>
                      <a:pt x="1580730" y="1968944"/>
                      <a:pt x="1635264" y="1871671"/>
                    </a:cubicBezTo>
                    <a:cubicBezTo>
                      <a:pt x="1648333" y="1848395"/>
                      <a:pt x="2172914" y="953619"/>
                      <a:pt x="2732179" y="0"/>
                    </a:cubicBezTo>
                    <a:lnTo>
                      <a:pt x="1997123" y="0"/>
                    </a:lnTo>
                    <a:close/>
                  </a:path>
                </a:pathLst>
              </a:custGeom>
              <a:solidFill>
                <a:srgbClr val="CB8C8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7" name="Freeform: Shape 1096">
                <a:extLst>
                  <a:ext uri="{FF2B5EF4-FFF2-40B4-BE49-F238E27FC236}">
                    <a16:creationId xmlns:a16="http://schemas.microsoft.com/office/drawing/2014/main" id="{22531323-7A14-04EB-9051-5B39AA8C8732}"/>
                  </a:ext>
                </a:extLst>
              </p:cNvPr>
              <p:cNvSpPr/>
              <p:nvPr/>
            </p:nvSpPr>
            <p:spPr>
              <a:xfrm>
                <a:off x="2862515" y="2648330"/>
                <a:ext cx="153237" cy="185131"/>
              </a:xfrm>
              <a:custGeom>
                <a:avLst/>
                <a:gdLst>
                  <a:gd name="connsiteX0" fmla="*/ 129381 w 153237"/>
                  <a:gd name="connsiteY0" fmla="*/ 0 h 185131"/>
                  <a:gd name="connsiteX1" fmla="*/ 132983 w 153237"/>
                  <a:gd name="connsiteY1" fmla="*/ 119560 h 185131"/>
                  <a:gd name="connsiteX2" fmla="*/ 31331 w 153237"/>
                  <a:gd name="connsiteY2" fmla="*/ 181300 h 185131"/>
                  <a:gd name="connsiteX3" fmla="*/ 3110 w 153237"/>
                  <a:gd name="connsiteY3" fmla="*/ 123304 h 185131"/>
                  <a:gd name="connsiteX4" fmla="*/ 129381 w 153237"/>
                  <a:gd name="connsiteY4" fmla="*/ 35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7" h="185131">
                    <a:moveTo>
                      <a:pt x="129381" y="0"/>
                    </a:moveTo>
                    <a:cubicBezTo>
                      <a:pt x="156931" y="16071"/>
                      <a:pt x="163783" y="92151"/>
                      <a:pt x="132983" y="119560"/>
                    </a:cubicBezTo>
                    <a:cubicBezTo>
                      <a:pt x="99923" y="148982"/>
                      <a:pt x="59729" y="199420"/>
                      <a:pt x="31331" y="181300"/>
                    </a:cubicBezTo>
                    <a:cubicBezTo>
                      <a:pt x="21088" y="176885"/>
                      <a:pt x="-9817" y="148064"/>
                      <a:pt x="3110" y="123304"/>
                    </a:cubicBezTo>
                    <a:cubicBezTo>
                      <a:pt x="8726" y="110165"/>
                      <a:pt x="129381" y="35"/>
                      <a:pt x="129381" y="3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8" name="Freeform: Shape 1097">
                <a:extLst>
                  <a:ext uri="{FF2B5EF4-FFF2-40B4-BE49-F238E27FC236}">
                    <a16:creationId xmlns:a16="http://schemas.microsoft.com/office/drawing/2014/main" id="{EBE86EDC-E19E-7EA8-791C-BAFDAADBC2EB}"/>
                  </a:ext>
                </a:extLst>
              </p:cNvPr>
              <p:cNvSpPr/>
              <p:nvPr/>
            </p:nvSpPr>
            <p:spPr>
              <a:xfrm>
                <a:off x="2967771" y="3551113"/>
                <a:ext cx="144584" cy="153520"/>
              </a:xfrm>
              <a:custGeom>
                <a:avLst/>
                <a:gdLst>
                  <a:gd name="connsiteX0" fmla="*/ 18474 w 144584"/>
                  <a:gd name="connsiteY0" fmla="*/ 52920 h 153520"/>
                  <a:gd name="connsiteX1" fmla="*/ 110943 w 144584"/>
                  <a:gd name="connsiteY1" fmla="*/ 10429 h 153520"/>
                  <a:gd name="connsiteX2" fmla="*/ 135632 w 144584"/>
                  <a:gd name="connsiteY2" fmla="*/ 89441 h 153520"/>
                  <a:gd name="connsiteX3" fmla="*/ 50509 w 144584"/>
                  <a:gd name="connsiteY3" fmla="*/ 146555 h 153520"/>
                  <a:gd name="connsiteX4" fmla="*/ 1308 w 144584"/>
                  <a:gd name="connsiteY4" fmla="*/ 91102 h 153520"/>
                  <a:gd name="connsiteX5" fmla="*/ 18474 w 144584"/>
                  <a:gd name="connsiteY5" fmla="*/ 52885 h 15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84" h="153520">
                    <a:moveTo>
                      <a:pt x="18474" y="52920"/>
                    </a:moveTo>
                    <a:cubicBezTo>
                      <a:pt x="43269" y="10465"/>
                      <a:pt x="66192" y="-15672"/>
                      <a:pt x="110943" y="10429"/>
                    </a:cubicBezTo>
                    <a:cubicBezTo>
                      <a:pt x="155729" y="36531"/>
                      <a:pt x="146511" y="66660"/>
                      <a:pt x="135632" y="89441"/>
                    </a:cubicBezTo>
                    <a:cubicBezTo>
                      <a:pt x="114969" y="132815"/>
                      <a:pt x="100241" y="169266"/>
                      <a:pt x="50509" y="146555"/>
                    </a:cubicBezTo>
                    <a:cubicBezTo>
                      <a:pt x="18544" y="131932"/>
                      <a:pt x="-6039" y="112471"/>
                      <a:pt x="1308" y="91102"/>
                    </a:cubicBezTo>
                    <a:cubicBezTo>
                      <a:pt x="6041" y="77291"/>
                      <a:pt x="18474" y="52885"/>
                      <a:pt x="18474" y="5288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9" name="Freeform: Shape 1098">
                <a:extLst>
                  <a:ext uri="{FF2B5EF4-FFF2-40B4-BE49-F238E27FC236}">
                    <a16:creationId xmlns:a16="http://schemas.microsoft.com/office/drawing/2014/main" id="{FBA4F288-0C17-F3FF-4476-F34ADC5EB1CF}"/>
                  </a:ext>
                </a:extLst>
              </p:cNvPr>
              <p:cNvSpPr/>
              <p:nvPr/>
            </p:nvSpPr>
            <p:spPr>
              <a:xfrm>
                <a:off x="3193444" y="3778889"/>
                <a:ext cx="144513" cy="153509"/>
              </a:xfrm>
              <a:custGeom>
                <a:avLst/>
                <a:gdLst>
                  <a:gd name="connsiteX0" fmla="*/ 18428 w 144513"/>
                  <a:gd name="connsiteY0" fmla="*/ 52891 h 153509"/>
                  <a:gd name="connsiteX1" fmla="*/ 110898 w 144513"/>
                  <a:gd name="connsiteY1" fmla="*/ 10436 h 153509"/>
                  <a:gd name="connsiteX2" fmla="*/ 135587 w 144513"/>
                  <a:gd name="connsiteY2" fmla="*/ 89448 h 153509"/>
                  <a:gd name="connsiteX3" fmla="*/ 50500 w 144513"/>
                  <a:gd name="connsiteY3" fmla="*/ 146526 h 153509"/>
                  <a:gd name="connsiteX4" fmla="*/ 1298 w 144513"/>
                  <a:gd name="connsiteY4" fmla="*/ 91108 h 153509"/>
                  <a:gd name="connsiteX5" fmla="*/ 18464 w 144513"/>
                  <a:gd name="connsiteY5" fmla="*/ 52891 h 1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13" h="153509">
                    <a:moveTo>
                      <a:pt x="18428" y="52891"/>
                    </a:moveTo>
                    <a:cubicBezTo>
                      <a:pt x="43223" y="10436"/>
                      <a:pt x="66111" y="-15666"/>
                      <a:pt x="110898" y="10436"/>
                    </a:cubicBezTo>
                    <a:cubicBezTo>
                      <a:pt x="155649" y="36538"/>
                      <a:pt x="146430" y="66631"/>
                      <a:pt x="135587" y="89448"/>
                    </a:cubicBezTo>
                    <a:cubicBezTo>
                      <a:pt x="114924" y="132822"/>
                      <a:pt x="100196" y="169273"/>
                      <a:pt x="50500" y="146526"/>
                    </a:cubicBezTo>
                    <a:cubicBezTo>
                      <a:pt x="18534" y="131903"/>
                      <a:pt x="-6013" y="112442"/>
                      <a:pt x="1298" y="91108"/>
                    </a:cubicBezTo>
                    <a:cubicBezTo>
                      <a:pt x="6031" y="77263"/>
                      <a:pt x="18464" y="52891"/>
                      <a:pt x="18464" y="52891"/>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Freeform: Shape 1099">
                <a:extLst>
                  <a:ext uri="{FF2B5EF4-FFF2-40B4-BE49-F238E27FC236}">
                    <a16:creationId xmlns:a16="http://schemas.microsoft.com/office/drawing/2014/main" id="{E81782DD-C5E1-DAC8-9F8C-24C63A00C4B1}"/>
                  </a:ext>
                </a:extLst>
              </p:cNvPr>
              <p:cNvSpPr/>
              <p:nvPr/>
            </p:nvSpPr>
            <p:spPr>
              <a:xfrm>
                <a:off x="3556352" y="3792297"/>
                <a:ext cx="124323" cy="140245"/>
              </a:xfrm>
              <a:custGeom>
                <a:avLst/>
                <a:gdLst>
                  <a:gd name="connsiteX0" fmla="*/ 8902 w 124323"/>
                  <a:gd name="connsiteY0" fmla="*/ 59157 h 140245"/>
                  <a:gd name="connsiteX1" fmla="*/ 84806 w 124323"/>
                  <a:gd name="connsiteY1" fmla="*/ 4410 h 140245"/>
                  <a:gd name="connsiteX2" fmla="*/ 121116 w 124323"/>
                  <a:gd name="connsiteY2" fmla="*/ 71343 h 140245"/>
                  <a:gd name="connsiteX3" fmla="*/ 54466 w 124323"/>
                  <a:gd name="connsiteY3" fmla="*/ 137993 h 140245"/>
                  <a:gd name="connsiteX4" fmla="*/ 213 w 124323"/>
                  <a:gd name="connsiteY4" fmla="*/ 96703 h 140245"/>
                  <a:gd name="connsiteX5" fmla="*/ 8902 w 124323"/>
                  <a:gd name="connsiteY5" fmla="*/ 59192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23" h="140245">
                    <a:moveTo>
                      <a:pt x="8902" y="59157"/>
                    </a:moveTo>
                    <a:cubicBezTo>
                      <a:pt x="23702" y="16419"/>
                      <a:pt x="39772" y="-11201"/>
                      <a:pt x="84806" y="4410"/>
                    </a:cubicBezTo>
                    <a:cubicBezTo>
                      <a:pt x="129840" y="20022"/>
                      <a:pt x="126873" y="48808"/>
                      <a:pt x="121116" y="71343"/>
                    </a:cubicBezTo>
                    <a:cubicBezTo>
                      <a:pt x="110131" y="114151"/>
                      <a:pt x="103349" y="149684"/>
                      <a:pt x="54466" y="137993"/>
                    </a:cubicBezTo>
                    <a:cubicBezTo>
                      <a:pt x="22995" y="130469"/>
                      <a:pt x="-2612" y="117295"/>
                      <a:pt x="213" y="96703"/>
                    </a:cubicBezTo>
                    <a:cubicBezTo>
                      <a:pt x="2050" y="83387"/>
                      <a:pt x="8902" y="59192"/>
                      <a:pt x="8902" y="59192"/>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Freeform: Shape 1100">
                <a:extLst>
                  <a:ext uri="{FF2B5EF4-FFF2-40B4-BE49-F238E27FC236}">
                    <a16:creationId xmlns:a16="http://schemas.microsoft.com/office/drawing/2014/main" id="{9BCA6837-D683-22F5-9839-83494580EB43}"/>
                  </a:ext>
                </a:extLst>
              </p:cNvPr>
              <p:cNvSpPr/>
              <p:nvPr/>
            </p:nvSpPr>
            <p:spPr>
              <a:xfrm>
                <a:off x="3954900" y="3698902"/>
                <a:ext cx="92307" cy="113345"/>
              </a:xfrm>
              <a:custGeom>
                <a:avLst/>
                <a:gdLst>
                  <a:gd name="connsiteX0" fmla="*/ 10 w 92307"/>
                  <a:gd name="connsiteY0" fmla="*/ 60436 h 113345"/>
                  <a:gd name="connsiteX1" fmla="*/ 48470 w 92307"/>
                  <a:gd name="connsiteY1" fmla="*/ 179 h 113345"/>
                  <a:gd name="connsiteX2" fmla="*/ 92056 w 92307"/>
                  <a:gd name="connsiteY2" fmla="*/ 45566 h 113345"/>
                  <a:gd name="connsiteX3" fmla="*/ 53521 w 92307"/>
                  <a:gd name="connsiteY3" fmla="*/ 113240 h 113345"/>
                  <a:gd name="connsiteX4" fmla="*/ 1282 w 92307"/>
                  <a:gd name="connsiteY4" fmla="*/ 92224 h 113345"/>
                  <a:gd name="connsiteX5" fmla="*/ 10 w 92307"/>
                  <a:gd name="connsiteY5" fmla="*/ 60436 h 1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07" h="113345">
                    <a:moveTo>
                      <a:pt x="10" y="60436"/>
                    </a:moveTo>
                    <a:cubicBezTo>
                      <a:pt x="2448" y="23137"/>
                      <a:pt x="9194" y="-2399"/>
                      <a:pt x="48470" y="179"/>
                    </a:cubicBezTo>
                    <a:cubicBezTo>
                      <a:pt x="87782" y="2757"/>
                      <a:pt x="91738" y="26352"/>
                      <a:pt x="92056" y="45566"/>
                    </a:cubicBezTo>
                    <a:cubicBezTo>
                      <a:pt x="92691" y="82052"/>
                      <a:pt x="95058" y="111863"/>
                      <a:pt x="53521" y="113240"/>
                    </a:cubicBezTo>
                    <a:cubicBezTo>
                      <a:pt x="26783" y="114158"/>
                      <a:pt x="3507" y="109249"/>
                      <a:pt x="1282" y="92224"/>
                    </a:cubicBezTo>
                    <a:cubicBezTo>
                      <a:pt x="-201" y="81204"/>
                      <a:pt x="10" y="60436"/>
                      <a:pt x="10" y="60436"/>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02" name="Graphic 1091">
              <a:extLst>
                <a:ext uri="{FF2B5EF4-FFF2-40B4-BE49-F238E27FC236}">
                  <a16:creationId xmlns:a16="http://schemas.microsoft.com/office/drawing/2014/main" id="{2536EC0C-73D5-747E-8A7B-693242029C9B}"/>
                </a:ext>
              </a:extLst>
            </p:cNvPr>
            <p:cNvGrpSpPr/>
            <p:nvPr/>
          </p:nvGrpSpPr>
          <p:grpSpPr>
            <a:xfrm>
              <a:off x="3828218" y="1915069"/>
              <a:ext cx="608051" cy="434922"/>
              <a:chOff x="3828218" y="1915069"/>
              <a:chExt cx="608051" cy="434922"/>
            </a:xfrm>
            <a:solidFill>
              <a:srgbClr val="806B98"/>
            </a:solidFill>
          </p:grpSpPr>
          <p:sp>
            <p:nvSpPr>
              <p:cNvPr id="1103" name="Freeform: Shape 1102">
                <a:extLst>
                  <a:ext uri="{FF2B5EF4-FFF2-40B4-BE49-F238E27FC236}">
                    <a16:creationId xmlns:a16="http://schemas.microsoft.com/office/drawing/2014/main" id="{05748406-8953-6CD2-D2E4-84858C146E54}"/>
                  </a:ext>
                </a:extLst>
              </p:cNvPr>
              <p:cNvSpPr/>
              <p:nvPr/>
            </p:nvSpPr>
            <p:spPr>
              <a:xfrm>
                <a:off x="3828218" y="1915069"/>
                <a:ext cx="66616" cy="64774"/>
              </a:xfrm>
              <a:custGeom>
                <a:avLst/>
                <a:gdLst>
                  <a:gd name="connsiteX0" fmla="*/ 65447 w 66616"/>
                  <a:gd name="connsiteY0" fmla="*/ 40520 h 64774"/>
                  <a:gd name="connsiteX1" fmla="*/ 61844 w 66616"/>
                  <a:gd name="connsiteY1" fmla="*/ 15831 h 64774"/>
                  <a:gd name="connsiteX2" fmla="*/ 40051 w 66616"/>
                  <a:gd name="connsiteY2" fmla="*/ 819 h 64774"/>
                  <a:gd name="connsiteX3" fmla="*/ 13914 w 66616"/>
                  <a:gd name="connsiteY3" fmla="*/ 5411 h 64774"/>
                  <a:gd name="connsiteX4" fmla="*/ 386 w 66616"/>
                  <a:gd name="connsiteY4" fmla="*/ 26144 h 64774"/>
                  <a:gd name="connsiteX5" fmla="*/ 6073 w 66616"/>
                  <a:gd name="connsiteY5" fmla="*/ 50409 h 64774"/>
                  <a:gd name="connsiteX6" fmla="*/ 26170 w 66616"/>
                  <a:gd name="connsiteY6" fmla="*/ 63902 h 64774"/>
                  <a:gd name="connsiteX7" fmla="*/ 50188 w 66616"/>
                  <a:gd name="connsiteY7" fmla="*/ 59981 h 64774"/>
                  <a:gd name="connsiteX8" fmla="*/ 65412 w 66616"/>
                  <a:gd name="connsiteY8" fmla="*/ 40520 h 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6" h="64774">
                    <a:moveTo>
                      <a:pt x="65447" y="40520"/>
                    </a:moveTo>
                    <a:cubicBezTo>
                      <a:pt x="67849" y="32007"/>
                      <a:pt x="66506" y="22895"/>
                      <a:pt x="61844" y="15831"/>
                    </a:cubicBezTo>
                    <a:cubicBezTo>
                      <a:pt x="57252" y="8696"/>
                      <a:pt x="49517" y="3115"/>
                      <a:pt x="40051" y="819"/>
                    </a:cubicBezTo>
                    <a:cubicBezTo>
                      <a:pt x="30550" y="-1300"/>
                      <a:pt x="21049" y="855"/>
                      <a:pt x="13914" y="5411"/>
                    </a:cubicBezTo>
                    <a:cubicBezTo>
                      <a:pt x="6709" y="10038"/>
                      <a:pt x="1764" y="17314"/>
                      <a:pt x="386" y="26144"/>
                    </a:cubicBezTo>
                    <a:cubicBezTo>
                      <a:pt x="-991" y="34974"/>
                      <a:pt x="1411" y="43593"/>
                      <a:pt x="6073" y="50409"/>
                    </a:cubicBezTo>
                    <a:cubicBezTo>
                      <a:pt x="10735" y="57297"/>
                      <a:pt x="17729" y="62030"/>
                      <a:pt x="26170" y="63902"/>
                    </a:cubicBezTo>
                    <a:cubicBezTo>
                      <a:pt x="34612" y="65950"/>
                      <a:pt x="43054" y="64290"/>
                      <a:pt x="50188" y="59981"/>
                    </a:cubicBezTo>
                    <a:cubicBezTo>
                      <a:pt x="57323" y="55601"/>
                      <a:pt x="62974" y="49173"/>
                      <a:pt x="65412" y="4052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4" name="Freeform: Shape 1103">
                <a:extLst>
                  <a:ext uri="{FF2B5EF4-FFF2-40B4-BE49-F238E27FC236}">
                    <a16:creationId xmlns:a16="http://schemas.microsoft.com/office/drawing/2014/main" id="{E41C0EA1-E784-884E-AE81-2135BFAFF22A}"/>
                  </a:ext>
                </a:extLst>
              </p:cNvPr>
              <p:cNvSpPr/>
              <p:nvPr/>
            </p:nvSpPr>
            <p:spPr>
              <a:xfrm>
                <a:off x="3892466" y="1932947"/>
                <a:ext cx="66456" cy="64891"/>
              </a:xfrm>
              <a:custGeom>
                <a:avLst/>
                <a:gdLst>
                  <a:gd name="connsiteX0" fmla="*/ 64281 w 66456"/>
                  <a:gd name="connsiteY0" fmla="*/ 44046 h 64891"/>
                  <a:gd name="connsiteX1" fmla="*/ 63327 w 66456"/>
                  <a:gd name="connsiteY1" fmla="*/ 19074 h 64891"/>
                  <a:gd name="connsiteX2" fmla="*/ 43407 w 66456"/>
                  <a:gd name="connsiteY2" fmla="*/ 1979 h 64891"/>
                  <a:gd name="connsiteX3" fmla="*/ 17093 w 66456"/>
                  <a:gd name="connsiteY3" fmla="*/ 3568 h 64891"/>
                  <a:gd name="connsiteX4" fmla="*/ 1199 w 66456"/>
                  <a:gd name="connsiteY4" fmla="*/ 22641 h 64891"/>
                  <a:gd name="connsiteX5" fmla="*/ 4024 w 66456"/>
                  <a:gd name="connsiteY5" fmla="*/ 47295 h 64891"/>
                  <a:gd name="connsiteX6" fmla="*/ 22603 w 66456"/>
                  <a:gd name="connsiteY6" fmla="*/ 63119 h 64891"/>
                  <a:gd name="connsiteX7" fmla="*/ 47080 w 66456"/>
                  <a:gd name="connsiteY7" fmla="*/ 61777 h 64891"/>
                  <a:gd name="connsiteX8" fmla="*/ 64246 w 66456"/>
                  <a:gd name="connsiteY8" fmla="*/ 44081 h 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56" h="64891">
                    <a:moveTo>
                      <a:pt x="64281" y="44046"/>
                    </a:moveTo>
                    <a:cubicBezTo>
                      <a:pt x="67566" y="35745"/>
                      <a:pt x="67036" y="26845"/>
                      <a:pt x="63327" y="19074"/>
                    </a:cubicBezTo>
                    <a:cubicBezTo>
                      <a:pt x="59584" y="11409"/>
                      <a:pt x="52484" y="5193"/>
                      <a:pt x="43407" y="1979"/>
                    </a:cubicBezTo>
                    <a:cubicBezTo>
                      <a:pt x="34365" y="-1377"/>
                      <a:pt x="24722" y="-211"/>
                      <a:pt x="17093" y="3568"/>
                    </a:cubicBezTo>
                    <a:cubicBezTo>
                      <a:pt x="9428" y="7383"/>
                      <a:pt x="3601" y="14058"/>
                      <a:pt x="1199" y="22641"/>
                    </a:cubicBezTo>
                    <a:cubicBezTo>
                      <a:pt x="-1203" y="31224"/>
                      <a:pt x="139" y="40054"/>
                      <a:pt x="4024" y="47295"/>
                    </a:cubicBezTo>
                    <a:cubicBezTo>
                      <a:pt x="7910" y="54607"/>
                      <a:pt x="14409" y="60046"/>
                      <a:pt x="22603" y="63119"/>
                    </a:cubicBezTo>
                    <a:cubicBezTo>
                      <a:pt x="30833" y="66050"/>
                      <a:pt x="39557" y="65167"/>
                      <a:pt x="47080" y="61777"/>
                    </a:cubicBezTo>
                    <a:cubicBezTo>
                      <a:pt x="54568" y="58492"/>
                      <a:pt x="60961" y="52346"/>
                      <a:pt x="64246" y="440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5" name="Freeform: Shape 1104">
                <a:extLst>
                  <a:ext uri="{FF2B5EF4-FFF2-40B4-BE49-F238E27FC236}">
                    <a16:creationId xmlns:a16="http://schemas.microsoft.com/office/drawing/2014/main" id="{99046119-1710-2A34-B9FB-C2FC328BD849}"/>
                  </a:ext>
                </a:extLst>
              </p:cNvPr>
              <p:cNvSpPr/>
              <p:nvPr/>
            </p:nvSpPr>
            <p:spPr>
              <a:xfrm>
                <a:off x="3954506" y="1957268"/>
                <a:ext cx="66292" cy="64928"/>
              </a:xfrm>
              <a:custGeom>
                <a:avLst/>
                <a:gdLst>
                  <a:gd name="connsiteX0" fmla="*/ 63028 w 66292"/>
                  <a:gd name="connsiteY0" fmla="*/ 46956 h 64928"/>
                  <a:gd name="connsiteX1" fmla="*/ 46144 w 66292"/>
                  <a:gd name="connsiteY1" fmla="*/ 3229 h 64928"/>
                  <a:gd name="connsiteX2" fmla="*/ 32829 w 66292"/>
                  <a:gd name="connsiteY2" fmla="*/ 15 h 64928"/>
                  <a:gd name="connsiteX3" fmla="*/ 19972 w 66292"/>
                  <a:gd name="connsiteY3" fmla="*/ 2240 h 64928"/>
                  <a:gd name="connsiteX4" fmla="*/ 2241 w 66292"/>
                  <a:gd name="connsiteY4" fmla="*/ 19724 h 64928"/>
                  <a:gd name="connsiteX5" fmla="*/ 2629 w 66292"/>
                  <a:gd name="connsiteY5" fmla="*/ 44449 h 64928"/>
                  <a:gd name="connsiteX6" fmla="*/ 9411 w 66292"/>
                  <a:gd name="connsiteY6" fmla="*/ 54656 h 64928"/>
                  <a:gd name="connsiteX7" fmla="*/ 19760 w 66292"/>
                  <a:gd name="connsiteY7" fmla="*/ 62109 h 64928"/>
                  <a:gd name="connsiteX8" fmla="*/ 63063 w 66292"/>
                  <a:gd name="connsiteY8" fmla="*/ 46921 h 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92" h="64928">
                    <a:moveTo>
                      <a:pt x="63028" y="46956"/>
                    </a:moveTo>
                    <a:cubicBezTo>
                      <a:pt x="71045" y="31168"/>
                      <a:pt x="63875" y="10929"/>
                      <a:pt x="46144" y="3229"/>
                    </a:cubicBezTo>
                    <a:cubicBezTo>
                      <a:pt x="41764" y="1252"/>
                      <a:pt x="37244" y="227"/>
                      <a:pt x="32829" y="15"/>
                    </a:cubicBezTo>
                    <a:cubicBezTo>
                      <a:pt x="28378" y="-126"/>
                      <a:pt x="23963" y="722"/>
                      <a:pt x="19972" y="2240"/>
                    </a:cubicBezTo>
                    <a:cubicBezTo>
                      <a:pt x="11990" y="5313"/>
                      <a:pt x="5526" y="11424"/>
                      <a:pt x="2241" y="19724"/>
                    </a:cubicBezTo>
                    <a:cubicBezTo>
                      <a:pt x="-1044" y="27989"/>
                      <a:pt x="-549" y="36890"/>
                      <a:pt x="2629" y="44449"/>
                    </a:cubicBezTo>
                    <a:cubicBezTo>
                      <a:pt x="4219" y="48263"/>
                      <a:pt x="6515" y="51654"/>
                      <a:pt x="9411" y="54656"/>
                    </a:cubicBezTo>
                    <a:cubicBezTo>
                      <a:pt x="12272" y="57729"/>
                      <a:pt x="15733" y="60272"/>
                      <a:pt x="19760" y="62109"/>
                    </a:cubicBezTo>
                    <a:cubicBezTo>
                      <a:pt x="35831" y="69032"/>
                      <a:pt x="54974" y="62921"/>
                      <a:pt x="63063" y="4692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Freeform: Shape 1105">
                <a:extLst>
                  <a:ext uri="{FF2B5EF4-FFF2-40B4-BE49-F238E27FC236}">
                    <a16:creationId xmlns:a16="http://schemas.microsoft.com/office/drawing/2014/main" id="{6A242922-4DED-1818-3A14-48C9D556CC16}"/>
                  </a:ext>
                </a:extLst>
              </p:cNvPr>
              <p:cNvSpPr/>
              <p:nvPr/>
            </p:nvSpPr>
            <p:spPr>
              <a:xfrm>
                <a:off x="4014177" y="1986951"/>
                <a:ext cx="66148" cy="65098"/>
              </a:xfrm>
              <a:custGeom>
                <a:avLst/>
                <a:gdLst>
                  <a:gd name="connsiteX0" fmla="*/ 61812 w 66148"/>
                  <a:gd name="connsiteY0" fmla="*/ 49238 h 65098"/>
                  <a:gd name="connsiteX1" fmla="*/ 64850 w 66148"/>
                  <a:gd name="connsiteY1" fmla="*/ 24585 h 65098"/>
                  <a:gd name="connsiteX2" fmla="*/ 48390 w 66148"/>
                  <a:gd name="connsiteY2" fmla="*/ 4416 h 65098"/>
                  <a:gd name="connsiteX3" fmla="*/ 22536 w 66148"/>
                  <a:gd name="connsiteY3" fmla="*/ 1308 h 65098"/>
                  <a:gd name="connsiteX4" fmla="*/ 3356 w 66148"/>
                  <a:gd name="connsiteY4" fmla="*/ 17273 h 65098"/>
                  <a:gd name="connsiteX5" fmla="*/ 1661 w 66148"/>
                  <a:gd name="connsiteY5" fmla="*/ 41927 h 65098"/>
                  <a:gd name="connsiteX6" fmla="*/ 17379 w 66148"/>
                  <a:gd name="connsiteY6" fmla="*/ 61035 h 65098"/>
                  <a:gd name="connsiteX7" fmla="*/ 41927 w 66148"/>
                  <a:gd name="connsiteY7" fmla="*/ 64073 h 65098"/>
                  <a:gd name="connsiteX8" fmla="*/ 61812 w 66148"/>
                  <a:gd name="connsiteY8" fmla="*/ 49274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48" h="65098">
                    <a:moveTo>
                      <a:pt x="61812" y="49238"/>
                    </a:moveTo>
                    <a:cubicBezTo>
                      <a:pt x="66368" y="41574"/>
                      <a:pt x="67251" y="32744"/>
                      <a:pt x="64850" y="24585"/>
                    </a:cubicBezTo>
                    <a:cubicBezTo>
                      <a:pt x="62483" y="16390"/>
                      <a:pt x="56832" y="8867"/>
                      <a:pt x="48390" y="4416"/>
                    </a:cubicBezTo>
                    <a:cubicBezTo>
                      <a:pt x="39984" y="-69"/>
                      <a:pt x="30765" y="-1199"/>
                      <a:pt x="22536" y="1308"/>
                    </a:cubicBezTo>
                    <a:cubicBezTo>
                      <a:pt x="14306" y="3745"/>
                      <a:pt x="7348" y="9291"/>
                      <a:pt x="3356" y="17273"/>
                    </a:cubicBezTo>
                    <a:cubicBezTo>
                      <a:pt x="-599" y="25256"/>
                      <a:pt x="-917" y="34121"/>
                      <a:pt x="1661" y="41927"/>
                    </a:cubicBezTo>
                    <a:cubicBezTo>
                      <a:pt x="4275" y="49662"/>
                      <a:pt x="9538" y="56867"/>
                      <a:pt x="17379" y="61035"/>
                    </a:cubicBezTo>
                    <a:cubicBezTo>
                      <a:pt x="25220" y="65168"/>
                      <a:pt x="33909" y="66086"/>
                      <a:pt x="41927" y="64073"/>
                    </a:cubicBezTo>
                    <a:cubicBezTo>
                      <a:pt x="49944" y="61989"/>
                      <a:pt x="57256" y="56938"/>
                      <a:pt x="61812" y="4927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Freeform: Shape 1106">
                <a:extLst>
                  <a:ext uri="{FF2B5EF4-FFF2-40B4-BE49-F238E27FC236}">
                    <a16:creationId xmlns:a16="http://schemas.microsoft.com/office/drawing/2014/main" id="{DF96DB44-9A31-9000-4A91-BA8E78562CC7}"/>
                  </a:ext>
                </a:extLst>
              </p:cNvPr>
              <p:cNvSpPr/>
              <p:nvPr/>
            </p:nvSpPr>
            <p:spPr>
              <a:xfrm>
                <a:off x="4071518" y="2021002"/>
                <a:ext cx="66021" cy="65181"/>
              </a:xfrm>
              <a:custGeom>
                <a:avLst/>
                <a:gdLst>
                  <a:gd name="connsiteX0" fmla="*/ 60631 w 66021"/>
                  <a:gd name="connsiteY0" fmla="*/ 51073 h 65181"/>
                  <a:gd name="connsiteX1" fmla="*/ 50247 w 66021"/>
                  <a:gd name="connsiteY1" fmla="*/ 5510 h 65181"/>
                  <a:gd name="connsiteX2" fmla="*/ 24745 w 66021"/>
                  <a:gd name="connsiteY2" fmla="*/ 671 h 65181"/>
                  <a:gd name="connsiteX3" fmla="*/ 4471 w 66021"/>
                  <a:gd name="connsiteY3" fmla="*/ 15188 h 65181"/>
                  <a:gd name="connsiteX4" fmla="*/ 1010 w 66021"/>
                  <a:gd name="connsiteY4" fmla="*/ 39665 h 65181"/>
                  <a:gd name="connsiteX5" fmla="*/ 15421 w 66021"/>
                  <a:gd name="connsiteY5" fmla="*/ 59868 h 65181"/>
                  <a:gd name="connsiteX6" fmla="*/ 60631 w 66021"/>
                  <a:gd name="connsiteY6" fmla="*/ 51073 h 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1" h="65181">
                    <a:moveTo>
                      <a:pt x="60631" y="51073"/>
                    </a:moveTo>
                    <a:cubicBezTo>
                      <a:pt x="70733" y="36486"/>
                      <a:pt x="66282" y="15859"/>
                      <a:pt x="50247" y="5510"/>
                    </a:cubicBezTo>
                    <a:cubicBezTo>
                      <a:pt x="42194" y="459"/>
                      <a:pt x="33010" y="-1024"/>
                      <a:pt x="24745" y="671"/>
                    </a:cubicBezTo>
                    <a:cubicBezTo>
                      <a:pt x="16445" y="2437"/>
                      <a:pt x="9028" y="7558"/>
                      <a:pt x="4471" y="15188"/>
                    </a:cubicBezTo>
                    <a:cubicBezTo>
                      <a:pt x="-85" y="22888"/>
                      <a:pt x="-1003" y="31612"/>
                      <a:pt x="1010" y="39665"/>
                    </a:cubicBezTo>
                    <a:cubicBezTo>
                      <a:pt x="2953" y="47788"/>
                      <a:pt x="7897" y="55135"/>
                      <a:pt x="15421" y="59868"/>
                    </a:cubicBezTo>
                    <a:cubicBezTo>
                      <a:pt x="30326" y="69475"/>
                      <a:pt x="50459" y="65767"/>
                      <a:pt x="60631" y="51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8" name="Freeform: Shape 1107">
                <a:extLst>
                  <a:ext uri="{FF2B5EF4-FFF2-40B4-BE49-F238E27FC236}">
                    <a16:creationId xmlns:a16="http://schemas.microsoft.com/office/drawing/2014/main" id="{898EEDB7-2180-CCDA-80D5-22D0447D9E9B}"/>
                  </a:ext>
                </a:extLst>
              </p:cNvPr>
              <p:cNvSpPr/>
              <p:nvPr/>
            </p:nvSpPr>
            <p:spPr>
              <a:xfrm>
                <a:off x="4126592" y="2058578"/>
                <a:ext cx="65914" cy="65272"/>
              </a:xfrm>
              <a:custGeom>
                <a:avLst/>
                <a:gdLst>
                  <a:gd name="connsiteX0" fmla="*/ 59456 w 65914"/>
                  <a:gd name="connsiteY0" fmla="*/ 52703 h 65272"/>
                  <a:gd name="connsiteX1" fmla="*/ 51792 w 65914"/>
                  <a:gd name="connsiteY1" fmla="*/ 6609 h 65272"/>
                  <a:gd name="connsiteX2" fmla="*/ 5592 w 65914"/>
                  <a:gd name="connsiteY2" fmla="*/ 13497 h 65272"/>
                  <a:gd name="connsiteX3" fmla="*/ 13822 w 65914"/>
                  <a:gd name="connsiteY3" fmla="*/ 58813 h 65272"/>
                  <a:gd name="connsiteX4" fmla="*/ 59456 w 65914"/>
                  <a:gd name="connsiteY4" fmla="*/ 52703 h 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4" h="65272">
                    <a:moveTo>
                      <a:pt x="59456" y="52703"/>
                    </a:moveTo>
                    <a:cubicBezTo>
                      <a:pt x="70476" y="38539"/>
                      <a:pt x="67050" y="17877"/>
                      <a:pt x="51792" y="6609"/>
                    </a:cubicBezTo>
                    <a:cubicBezTo>
                      <a:pt x="36321" y="-4411"/>
                      <a:pt x="15623" y="-1338"/>
                      <a:pt x="5592" y="13497"/>
                    </a:cubicBezTo>
                    <a:cubicBezTo>
                      <a:pt x="-4368" y="28190"/>
                      <a:pt x="-659" y="48500"/>
                      <a:pt x="13822" y="58813"/>
                    </a:cubicBezTo>
                    <a:cubicBezTo>
                      <a:pt x="28162" y="69409"/>
                      <a:pt x="48577" y="66690"/>
                      <a:pt x="59456" y="5270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9" name="Freeform: Shape 1108">
                <a:extLst>
                  <a:ext uri="{FF2B5EF4-FFF2-40B4-BE49-F238E27FC236}">
                    <a16:creationId xmlns:a16="http://schemas.microsoft.com/office/drawing/2014/main" id="{B2A4339E-3617-06D2-AEC9-5A6F0C9AFF52}"/>
                  </a:ext>
                </a:extLst>
              </p:cNvPr>
              <p:cNvSpPr/>
              <p:nvPr/>
            </p:nvSpPr>
            <p:spPr>
              <a:xfrm>
                <a:off x="4179473" y="2099107"/>
                <a:ext cx="65803" cy="65361"/>
              </a:xfrm>
              <a:custGeom>
                <a:avLst/>
                <a:gdLst>
                  <a:gd name="connsiteX0" fmla="*/ 58390 w 65803"/>
                  <a:gd name="connsiteY0" fmla="*/ 54100 h 65361"/>
                  <a:gd name="connsiteX1" fmla="*/ 53057 w 65803"/>
                  <a:gd name="connsiteY1" fmla="*/ 7724 h 65361"/>
                  <a:gd name="connsiteX2" fmla="*/ 28367 w 65803"/>
                  <a:gd name="connsiteY2" fmla="*/ 165 h 65361"/>
                  <a:gd name="connsiteX3" fmla="*/ 6610 w 65803"/>
                  <a:gd name="connsiteY3" fmla="*/ 12139 h 65361"/>
                  <a:gd name="connsiteX4" fmla="*/ 288 w 65803"/>
                  <a:gd name="connsiteY4" fmla="*/ 36122 h 65361"/>
                  <a:gd name="connsiteX5" fmla="*/ 12473 w 65803"/>
                  <a:gd name="connsiteY5" fmla="*/ 57879 h 65361"/>
                  <a:gd name="connsiteX6" fmla="*/ 58425 w 65803"/>
                  <a:gd name="connsiteY6" fmla="*/ 54064 h 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3" h="65361">
                    <a:moveTo>
                      <a:pt x="58390" y="54100"/>
                    </a:moveTo>
                    <a:cubicBezTo>
                      <a:pt x="69975" y="40607"/>
                      <a:pt x="67821" y="19591"/>
                      <a:pt x="53057" y="7724"/>
                    </a:cubicBezTo>
                    <a:cubicBezTo>
                      <a:pt x="45781" y="1719"/>
                      <a:pt x="36774" y="-683"/>
                      <a:pt x="28367" y="165"/>
                    </a:cubicBezTo>
                    <a:cubicBezTo>
                      <a:pt x="19926" y="978"/>
                      <a:pt x="12049" y="5075"/>
                      <a:pt x="6610" y="12139"/>
                    </a:cubicBezTo>
                    <a:cubicBezTo>
                      <a:pt x="1206" y="19203"/>
                      <a:pt x="-807" y="27892"/>
                      <a:pt x="288" y="36122"/>
                    </a:cubicBezTo>
                    <a:cubicBezTo>
                      <a:pt x="1383" y="44351"/>
                      <a:pt x="5551" y="52157"/>
                      <a:pt x="12473" y="57879"/>
                    </a:cubicBezTo>
                    <a:cubicBezTo>
                      <a:pt x="26425" y="69075"/>
                      <a:pt x="46805" y="67627"/>
                      <a:pt x="58425" y="5406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0" name="Freeform: Shape 1109">
                <a:extLst>
                  <a:ext uri="{FF2B5EF4-FFF2-40B4-BE49-F238E27FC236}">
                    <a16:creationId xmlns:a16="http://schemas.microsoft.com/office/drawing/2014/main" id="{7F1C457A-44B7-D1AA-54B1-7EE7BC4CD492}"/>
                  </a:ext>
                </a:extLst>
              </p:cNvPr>
              <p:cNvSpPr/>
              <p:nvPr/>
            </p:nvSpPr>
            <p:spPr>
              <a:xfrm>
                <a:off x="4230291" y="2142217"/>
                <a:ext cx="65726" cy="65501"/>
              </a:xfrm>
              <a:custGeom>
                <a:avLst/>
                <a:gdLst>
                  <a:gd name="connsiteX0" fmla="*/ 57374 w 65726"/>
                  <a:gd name="connsiteY0" fmla="*/ 55281 h 65501"/>
                  <a:gd name="connsiteX1" fmla="*/ 54196 w 65726"/>
                  <a:gd name="connsiteY1" fmla="*/ 8764 h 65501"/>
                  <a:gd name="connsiteX2" fmla="*/ 29931 w 65726"/>
                  <a:gd name="connsiteY2" fmla="*/ 40 h 65501"/>
                  <a:gd name="connsiteX3" fmla="*/ 7573 w 65726"/>
                  <a:gd name="connsiteY3" fmla="*/ 11025 h 65501"/>
                  <a:gd name="connsiteX4" fmla="*/ 120 w 65726"/>
                  <a:gd name="connsiteY4" fmla="*/ 34619 h 65501"/>
                  <a:gd name="connsiteX5" fmla="*/ 11281 w 65726"/>
                  <a:gd name="connsiteY5" fmla="*/ 56977 h 65501"/>
                  <a:gd name="connsiteX6" fmla="*/ 57374 w 65726"/>
                  <a:gd name="connsiteY6" fmla="*/ 55281 h 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6" h="65501">
                    <a:moveTo>
                      <a:pt x="57374" y="55281"/>
                    </a:moveTo>
                    <a:cubicBezTo>
                      <a:pt x="69631" y="42248"/>
                      <a:pt x="68253" y="21374"/>
                      <a:pt x="54196" y="8764"/>
                    </a:cubicBezTo>
                    <a:cubicBezTo>
                      <a:pt x="47132" y="2548"/>
                      <a:pt x="38372" y="-384"/>
                      <a:pt x="29931" y="40"/>
                    </a:cubicBezTo>
                    <a:cubicBezTo>
                      <a:pt x="21454" y="499"/>
                      <a:pt x="13365" y="4243"/>
                      <a:pt x="7573" y="11025"/>
                    </a:cubicBezTo>
                    <a:cubicBezTo>
                      <a:pt x="1815" y="17842"/>
                      <a:pt x="-586" y="26389"/>
                      <a:pt x="120" y="34619"/>
                    </a:cubicBezTo>
                    <a:cubicBezTo>
                      <a:pt x="791" y="42919"/>
                      <a:pt x="4500" y="51043"/>
                      <a:pt x="11281" y="56977"/>
                    </a:cubicBezTo>
                    <a:cubicBezTo>
                      <a:pt x="24633" y="68951"/>
                      <a:pt x="45224" y="68244"/>
                      <a:pt x="57374" y="552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1" name="Freeform: Shape 1110">
                <a:extLst>
                  <a:ext uri="{FF2B5EF4-FFF2-40B4-BE49-F238E27FC236}">
                    <a16:creationId xmlns:a16="http://schemas.microsoft.com/office/drawing/2014/main" id="{87109E12-6ED2-FDC4-D1E2-0949C493BF3B}"/>
                  </a:ext>
                </a:extLst>
              </p:cNvPr>
              <p:cNvSpPr/>
              <p:nvPr/>
            </p:nvSpPr>
            <p:spPr>
              <a:xfrm>
                <a:off x="4279105" y="2187555"/>
                <a:ext cx="65633" cy="65592"/>
              </a:xfrm>
              <a:custGeom>
                <a:avLst/>
                <a:gdLst>
                  <a:gd name="connsiteX0" fmla="*/ 56385 w 65633"/>
                  <a:gd name="connsiteY0" fmla="*/ 56355 h 65592"/>
                  <a:gd name="connsiteX1" fmla="*/ 55184 w 65633"/>
                  <a:gd name="connsiteY1" fmla="*/ 9767 h 65592"/>
                  <a:gd name="connsiteX2" fmla="*/ 8560 w 65633"/>
                  <a:gd name="connsiteY2" fmla="*/ 9944 h 65592"/>
                  <a:gd name="connsiteX3" fmla="*/ 10221 w 65633"/>
                  <a:gd name="connsiteY3" fmla="*/ 56072 h 65592"/>
                  <a:gd name="connsiteX4" fmla="*/ 56385 w 65633"/>
                  <a:gd name="connsiteY4" fmla="*/ 56355 h 6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3" h="65592">
                    <a:moveTo>
                      <a:pt x="56385" y="56355"/>
                    </a:moveTo>
                    <a:cubicBezTo>
                      <a:pt x="69065" y="43922"/>
                      <a:pt x="68747" y="22836"/>
                      <a:pt x="55184" y="9767"/>
                    </a:cubicBezTo>
                    <a:cubicBezTo>
                      <a:pt x="41726" y="-3443"/>
                      <a:pt x="20605" y="-3125"/>
                      <a:pt x="8560" y="9944"/>
                    </a:cubicBezTo>
                    <a:cubicBezTo>
                      <a:pt x="-3590" y="23118"/>
                      <a:pt x="-2601" y="43533"/>
                      <a:pt x="10221" y="56072"/>
                    </a:cubicBezTo>
                    <a:cubicBezTo>
                      <a:pt x="23148" y="68540"/>
                      <a:pt x="43599" y="68894"/>
                      <a:pt x="56385" y="563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Freeform: Shape 1111">
                <a:extLst>
                  <a:ext uri="{FF2B5EF4-FFF2-40B4-BE49-F238E27FC236}">
                    <a16:creationId xmlns:a16="http://schemas.microsoft.com/office/drawing/2014/main" id="{84373B20-2708-BFD8-4E40-C01B344CA4AE}"/>
                  </a:ext>
                </a:extLst>
              </p:cNvPr>
              <p:cNvSpPr/>
              <p:nvPr/>
            </p:nvSpPr>
            <p:spPr>
              <a:xfrm>
                <a:off x="4325948" y="2234953"/>
                <a:ext cx="65565" cy="65680"/>
              </a:xfrm>
              <a:custGeom>
                <a:avLst/>
                <a:gdLst>
                  <a:gd name="connsiteX0" fmla="*/ 55316 w 65565"/>
                  <a:gd name="connsiteY0" fmla="*/ 57381 h 65680"/>
                  <a:gd name="connsiteX1" fmla="*/ 56094 w 65565"/>
                  <a:gd name="connsiteY1" fmla="*/ 10758 h 65680"/>
                  <a:gd name="connsiteX2" fmla="*/ 9506 w 65565"/>
                  <a:gd name="connsiteY2" fmla="*/ 8992 h 65680"/>
                  <a:gd name="connsiteX3" fmla="*/ 9223 w 65565"/>
                  <a:gd name="connsiteY3" fmla="*/ 55156 h 65680"/>
                  <a:gd name="connsiteX4" fmla="*/ 55316 w 65565"/>
                  <a:gd name="connsiteY4" fmla="*/ 57417 h 6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 h="65680">
                    <a:moveTo>
                      <a:pt x="55316" y="57381"/>
                    </a:moveTo>
                    <a:cubicBezTo>
                      <a:pt x="68597" y="45478"/>
                      <a:pt x="69091" y="24427"/>
                      <a:pt x="56094" y="10758"/>
                    </a:cubicBezTo>
                    <a:cubicBezTo>
                      <a:pt x="43166" y="-2946"/>
                      <a:pt x="22115" y="-3582"/>
                      <a:pt x="9506" y="8992"/>
                    </a:cubicBezTo>
                    <a:cubicBezTo>
                      <a:pt x="-3139" y="21566"/>
                      <a:pt x="-3104" y="42087"/>
                      <a:pt x="9223" y="55156"/>
                    </a:cubicBezTo>
                    <a:cubicBezTo>
                      <a:pt x="21585" y="68189"/>
                      <a:pt x="42036" y="69320"/>
                      <a:pt x="55316" y="57417"/>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Freeform: Shape 1112">
                <a:extLst>
                  <a:ext uri="{FF2B5EF4-FFF2-40B4-BE49-F238E27FC236}">
                    <a16:creationId xmlns:a16="http://schemas.microsoft.com/office/drawing/2014/main" id="{EFCF2CCD-2FB7-4EC9-F5A0-041ECC54C702}"/>
                  </a:ext>
                </a:extLst>
              </p:cNvPr>
              <p:cNvSpPr/>
              <p:nvPr/>
            </p:nvSpPr>
            <p:spPr>
              <a:xfrm>
                <a:off x="4370766" y="2284314"/>
                <a:ext cx="65502" cy="65676"/>
              </a:xfrm>
              <a:custGeom>
                <a:avLst/>
                <a:gdLst>
                  <a:gd name="connsiteX0" fmla="*/ 53943 w 65502"/>
                  <a:gd name="connsiteY0" fmla="*/ 58599 h 65676"/>
                  <a:gd name="connsiteX1" fmla="*/ 57051 w 65502"/>
                  <a:gd name="connsiteY1" fmla="*/ 11940 h 65676"/>
                  <a:gd name="connsiteX2" fmla="*/ 10534 w 65502"/>
                  <a:gd name="connsiteY2" fmla="*/ 8055 h 65676"/>
                  <a:gd name="connsiteX3" fmla="*/ 8167 w 65502"/>
                  <a:gd name="connsiteY3" fmla="*/ 54078 h 65676"/>
                  <a:gd name="connsiteX4" fmla="*/ 53943 w 65502"/>
                  <a:gd name="connsiteY4" fmla="*/ 58599 h 6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676">
                    <a:moveTo>
                      <a:pt x="53943" y="58599"/>
                    </a:moveTo>
                    <a:cubicBezTo>
                      <a:pt x="68035" y="47649"/>
                      <a:pt x="69448" y="26245"/>
                      <a:pt x="57051" y="11940"/>
                    </a:cubicBezTo>
                    <a:cubicBezTo>
                      <a:pt x="44653" y="-2435"/>
                      <a:pt x="23673" y="-3954"/>
                      <a:pt x="10534" y="8055"/>
                    </a:cubicBezTo>
                    <a:cubicBezTo>
                      <a:pt x="-2641" y="20064"/>
                      <a:pt x="-3489" y="40550"/>
                      <a:pt x="8167" y="54078"/>
                    </a:cubicBezTo>
                    <a:cubicBezTo>
                      <a:pt x="19858" y="67606"/>
                      <a:pt x="39885" y="69548"/>
                      <a:pt x="53943" y="58599"/>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14" name="Graphic 1091">
              <a:extLst>
                <a:ext uri="{FF2B5EF4-FFF2-40B4-BE49-F238E27FC236}">
                  <a16:creationId xmlns:a16="http://schemas.microsoft.com/office/drawing/2014/main" id="{35719006-85C2-B4A4-81A6-F75315BE773A}"/>
                </a:ext>
              </a:extLst>
            </p:cNvPr>
            <p:cNvGrpSpPr/>
            <p:nvPr/>
          </p:nvGrpSpPr>
          <p:grpSpPr>
            <a:xfrm>
              <a:off x="3900707" y="1855692"/>
              <a:ext cx="584467" cy="406301"/>
              <a:chOff x="3900707" y="1855692"/>
              <a:chExt cx="584467" cy="406301"/>
            </a:xfrm>
            <a:solidFill>
              <a:srgbClr val="806B98"/>
            </a:solidFill>
          </p:grpSpPr>
          <p:sp>
            <p:nvSpPr>
              <p:cNvPr id="1115" name="Freeform: Shape 1114">
                <a:extLst>
                  <a:ext uri="{FF2B5EF4-FFF2-40B4-BE49-F238E27FC236}">
                    <a16:creationId xmlns:a16="http://schemas.microsoft.com/office/drawing/2014/main" id="{99ABB76A-B18B-2463-744A-2DFB1D506B4C}"/>
                  </a:ext>
                </a:extLst>
              </p:cNvPr>
              <p:cNvSpPr/>
              <p:nvPr/>
            </p:nvSpPr>
            <p:spPr>
              <a:xfrm>
                <a:off x="3900707" y="1855692"/>
                <a:ext cx="53977" cy="53517"/>
              </a:xfrm>
              <a:custGeom>
                <a:avLst/>
                <a:gdLst>
                  <a:gd name="connsiteX0" fmla="*/ 53179 w 53977"/>
                  <a:gd name="connsiteY0" fmla="*/ 32823 h 53517"/>
                  <a:gd name="connsiteX1" fmla="*/ 49860 w 53977"/>
                  <a:gd name="connsiteY1" fmla="*/ 12584 h 53517"/>
                  <a:gd name="connsiteX2" fmla="*/ 32235 w 53977"/>
                  <a:gd name="connsiteY2" fmla="*/ 504 h 53517"/>
                  <a:gd name="connsiteX3" fmla="*/ 305 w 53977"/>
                  <a:gd name="connsiteY3" fmla="*/ 21873 h 53517"/>
                  <a:gd name="connsiteX4" fmla="*/ 21497 w 53977"/>
                  <a:gd name="connsiteY4" fmla="*/ 52991 h 53517"/>
                  <a:gd name="connsiteX5" fmla="*/ 41100 w 53977"/>
                  <a:gd name="connsiteY5" fmla="*/ 49423 h 53517"/>
                  <a:gd name="connsiteX6" fmla="*/ 53179 w 53977"/>
                  <a:gd name="connsiteY6" fmla="*/ 32823 h 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77" h="53517">
                    <a:moveTo>
                      <a:pt x="53179" y="32823"/>
                    </a:moveTo>
                    <a:cubicBezTo>
                      <a:pt x="54981" y="25652"/>
                      <a:pt x="53674" y="18447"/>
                      <a:pt x="49860" y="12584"/>
                    </a:cubicBezTo>
                    <a:cubicBezTo>
                      <a:pt x="46045" y="6756"/>
                      <a:pt x="39899" y="1988"/>
                      <a:pt x="32235" y="504"/>
                    </a:cubicBezTo>
                    <a:cubicBezTo>
                      <a:pt x="16764" y="-2357"/>
                      <a:pt x="2424" y="7250"/>
                      <a:pt x="305" y="21873"/>
                    </a:cubicBezTo>
                    <a:cubicBezTo>
                      <a:pt x="-1850" y="36531"/>
                      <a:pt x="7651" y="50448"/>
                      <a:pt x="21497" y="52991"/>
                    </a:cubicBezTo>
                    <a:cubicBezTo>
                      <a:pt x="28490" y="54333"/>
                      <a:pt x="35343" y="53097"/>
                      <a:pt x="41100" y="49423"/>
                    </a:cubicBezTo>
                    <a:cubicBezTo>
                      <a:pt x="46822" y="45785"/>
                      <a:pt x="51378" y="39993"/>
                      <a:pt x="53179" y="3282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6" name="Freeform: Shape 1115">
                <a:extLst>
                  <a:ext uri="{FF2B5EF4-FFF2-40B4-BE49-F238E27FC236}">
                    <a16:creationId xmlns:a16="http://schemas.microsoft.com/office/drawing/2014/main" id="{A42E21C4-0C24-1E61-1146-26324C743A3E}"/>
                  </a:ext>
                </a:extLst>
              </p:cNvPr>
              <p:cNvSpPr/>
              <p:nvPr/>
            </p:nvSpPr>
            <p:spPr>
              <a:xfrm>
                <a:off x="3953101" y="1868876"/>
                <a:ext cx="53922" cy="53465"/>
              </a:xfrm>
              <a:custGeom>
                <a:avLst/>
                <a:gdLst>
                  <a:gd name="connsiteX0" fmla="*/ 52494 w 53922"/>
                  <a:gd name="connsiteY0" fmla="*/ 35144 h 53465"/>
                  <a:gd name="connsiteX1" fmla="*/ 50975 w 53922"/>
                  <a:gd name="connsiteY1" fmla="*/ 14623 h 53465"/>
                  <a:gd name="connsiteX2" fmla="*/ 44370 w 53922"/>
                  <a:gd name="connsiteY2" fmla="*/ 6287 h 53465"/>
                  <a:gd name="connsiteX3" fmla="*/ 34516 w 53922"/>
                  <a:gd name="connsiteY3" fmla="*/ 1165 h 53465"/>
                  <a:gd name="connsiteX4" fmla="*/ 13359 w 53922"/>
                  <a:gd name="connsiteY4" fmla="*/ 3214 h 53465"/>
                  <a:gd name="connsiteX5" fmla="*/ 820 w 53922"/>
                  <a:gd name="connsiteY5" fmla="*/ 19603 h 53465"/>
                  <a:gd name="connsiteX6" fmla="*/ 3610 w 53922"/>
                  <a:gd name="connsiteY6" fmla="*/ 39806 h 53465"/>
                  <a:gd name="connsiteX7" fmla="*/ 19151 w 53922"/>
                  <a:gd name="connsiteY7" fmla="*/ 52486 h 53465"/>
                  <a:gd name="connsiteX8" fmla="*/ 29465 w 53922"/>
                  <a:gd name="connsiteY8" fmla="*/ 53299 h 53465"/>
                  <a:gd name="connsiteX9" fmla="*/ 39108 w 53922"/>
                  <a:gd name="connsiteY9" fmla="*/ 50508 h 53465"/>
                  <a:gd name="connsiteX10" fmla="*/ 52565 w 53922"/>
                  <a:gd name="connsiteY10" fmla="*/ 35073 h 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22" h="53465">
                    <a:moveTo>
                      <a:pt x="52494" y="35144"/>
                    </a:moveTo>
                    <a:cubicBezTo>
                      <a:pt x="54896" y="28150"/>
                      <a:pt x="54189" y="20839"/>
                      <a:pt x="50975" y="14623"/>
                    </a:cubicBezTo>
                    <a:cubicBezTo>
                      <a:pt x="49350" y="11514"/>
                      <a:pt x="47125" y="8653"/>
                      <a:pt x="44370" y="6287"/>
                    </a:cubicBezTo>
                    <a:cubicBezTo>
                      <a:pt x="41580" y="3991"/>
                      <a:pt x="38225" y="2296"/>
                      <a:pt x="34516" y="1165"/>
                    </a:cubicBezTo>
                    <a:cubicBezTo>
                      <a:pt x="27028" y="-989"/>
                      <a:pt x="19434" y="-71"/>
                      <a:pt x="13359" y="3214"/>
                    </a:cubicBezTo>
                    <a:cubicBezTo>
                      <a:pt x="7248" y="6605"/>
                      <a:pt x="2586" y="12468"/>
                      <a:pt x="820" y="19603"/>
                    </a:cubicBezTo>
                    <a:cubicBezTo>
                      <a:pt x="-981" y="26808"/>
                      <a:pt x="290" y="33908"/>
                      <a:pt x="3610" y="39806"/>
                    </a:cubicBezTo>
                    <a:cubicBezTo>
                      <a:pt x="6895" y="45811"/>
                      <a:pt x="12299" y="50508"/>
                      <a:pt x="19151" y="52486"/>
                    </a:cubicBezTo>
                    <a:cubicBezTo>
                      <a:pt x="22577" y="53475"/>
                      <a:pt x="26074" y="53652"/>
                      <a:pt x="29465" y="53299"/>
                    </a:cubicBezTo>
                    <a:cubicBezTo>
                      <a:pt x="32821" y="53016"/>
                      <a:pt x="36105" y="52062"/>
                      <a:pt x="39108" y="50508"/>
                    </a:cubicBezTo>
                    <a:cubicBezTo>
                      <a:pt x="45112" y="47435"/>
                      <a:pt x="50128" y="42067"/>
                      <a:pt x="52565" y="35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7" name="Freeform: Shape 1116">
                <a:extLst>
                  <a:ext uri="{FF2B5EF4-FFF2-40B4-BE49-F238E27FC236}">
                    <a16:creationId xmlns:a16="http://schemas.microsoft.com/office/drawing/2014/main" id="{181FA0D2-C8A8-7CDC-0DAA-C0F5B593F86C}"/>
                  </a:ext>
                </a:extLst>
              </p:cNvPr>
              <p:cNvSpPr/>
              <p:nvPr/>
            </p:nvSpPr>
            <p:spPr>
              <a:xfrm>
                <a:off x="4004130" y="1886372"/>
                <a:ext cx="53951" cy="53686"/>
              </a:xfrm>
              <a:custGeom>
                <a:avLst/>
                <a:gdLst>
                  <a:gd name="connsiteX0" fmla="*/ 51797 w 53951"/>
                  <a:gd name="connsiteY0" fmla="*/ 37180 h 53686"/>
                  <a:gd name="connsiteX1" fmla="*/ 51867 w 53951"/>
                  <a:gd name="connsiteY1" fmla="*/ 16553 h 53686"/>
                  <a:gd name="connsiteX2" fmla="*/ 36503 w 53951"/>
                  <a:gd name="connsiteY2" fmla="*/ 2001 h 53686"/>
                  <a:gd name="connsiteX3" fmla="*/ 1465 w 53951"/>
                  <a:gd name="connsiteY3" fmla="*/ 17683 h 53686"/>
                  <a:gd name="connsiteX4" fmla="*/ 17112 w 53951"/>
                  <a:gd name="connsiteY4" fmla="*/ 51944 h 53686"/>
                  <a:gd name="connsiteX5" fmla="*/ 37209 w 53951"/>
                  <a:gd name="connsiteY5" fmla="*/ 51520 h 53686"/>
                  <a:gd name="connsiteX6" fmla="*/ 51797 w 53951"/>
                  <a:gd name="connsiteY6" fmla="*/ 37215 h 5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51" h="53686">
                    <a:moveTo>
                      <a:pt x="51797" y="37180"/>
                    </a:moveTo>
                    <a:cubicBezTo>
                      <a:pt x="54729" y="30399"/>
                      <a:pt x="54587" y="23017"/>
                      <a:pt x="51867" y="16553"/>
                    </a:cubicBezTo>
                    <a:cubicBezTo>
                      <a:pt x="49183" y="10019"/>
                      <a:pt x="43709" y="4862"/>
                      <a:pt x="36503" y="2001"/>
                    </a:cubicBezTo>
                    <a:cubicBezTo>
                      <a:pt x="22092" y="-3862"/>
                      <a:pt x="6163" y="3696"/>
                      <a:pt x="1465" y="17683"/>
                    </a:cubicBezTo>
                    <a:cubicBezTo>
                      <a:pt x="-3268" y="31741"/>
                      <a:pt x="3867" y="46540"/>
                      <a:pt x="17112" y="51944"/>
                    </a:cubicBezTo>
                    <a:cubicBezTo>
                      <a:pt x="23752" y="54628"/>
                      <a:pt x="30993" y="53993"/>
                      <a:pt x="37209" y="51520"/>
                    </a:cubicBezTo>
                    <a:cubicBezTo>
                      <a:pt x="43461" y="48942"/>
                      <a:pt x="48830" y="44032"/>
                      <a:pt x="51797" y="372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Freeform: Shape 1117">
                <a:extLst>
                  <a:ext uri="{FF2B5EF4-FFF2-40B4-BE49-F238E27FC236}">
                    <a16:creationId xmlns:a16="http://schemas.microsoft.com/office/drawing/2014/main" id="{EA948ED7-FC3F-6631-17EE-09DBC97D296C}"/>
                  </a:ext>
                </a:extLst>
              </p:cNvPr>
              <p:cNvSpPr/>
              <p:nvPr/>
            </p:nvSpPr>
            <p:spPr>
              <a:xfrm>
                <a:off x="4053714" y="1907652"/>
                <a:ext cx="53963" cy="53721"/>
              </a:xfrm>
              <a:custGeom>
                <a:avLst/>
                <a:gdLst>
                  <a:gd name="connsiteX0" fmla="*/ 51027 w 53963"/>
                  <a:gd name="connsiteY0" fmla="*/ 38929 h 53721"/>
                  <a:gd name="connsiteX1" fmla="*/ 52510 w 53963"/>
                  <a:gd name="connsiteY1" fmla="*/ 18373 h 53721"/>
                  <a:gd name="connsiteX2" fmla="*/ 38276 w 53963"/>
                  <a:gd name="connsiteY2" fmla="*/ 2761 h 53721"/>
                  <a:gd name="connsiteX3" fmla="*/ 17154 w 53963"/>
                  <a:gd name="connsiteY3" fmla="*/ 1701 h 53721"/>
                  <a:gd name="connsiteX4" fmla="*/ 2214 w 53963"/>
                  <a:gd name="connsiteY4" fmla="*/ 15865 h 53721"/>
                  <a:gd name="connsiteX5" fmla="*/ 1790 w 53963"/>
                  <a:gd name="connsiteY5" fmla="*/ 36351 h 53721"/>
                  <a:gd name="connsiteX6" fmla="*/ 15353 w 53963"/>
                  <a:gd name="connsiteY6" fmla="*/ 51185 h 53721"/>
                  <a:gd name="connsiteX7" fmla="*/ 35521 w 53963"/>
                  <a:gd name="connsiteY7" fmla="*/ 52210 h 53721"/>
                  <a:gd name="connsiteX8" fmla="*/ 51062 w 53963"/>
                  <a:gd name="connsiteY8" fmla="*/ 38894 h 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3" h="53721">
                    <a:moveTo>
                      <a:pt x="51027" y="38929"/>
                    </a:moveTo>
                    <a:cubicBezTo>
                      <a:pt x="54382" y="32395"/>
                      <a:pt x="54841" y="24907"/>
                      <a:pt x="52510" y="18373"/>
                    </a:cubicBezTo>
                    <a:cubicBezTo>
                      <a:pt x="50179" y="11874"/>
                      <a:pt x="45234" y="6116"/>
                      <a:pt x="38276" y="2761"/>
                    </a:cubicBezTo>
                    <a:cubicBezTo>
                      <a:pt x="31388" y="-701"/>
                      <a:pt x="23689" y="-736"/>
                      <a:pt x="17154" y="1701"/>
                    </a:cubicBezTo>
                    <a:cubicBezTo>
                      <a:pt x="10585" y="4138"/>
                      <a:pt x="5145" y="9048"/>
                      <a:pt x="2214" y="15865"/>
                    </a:cubicBezTo>
                    <a:cubicBezTo>
                      <a:pt x="-718" y="22682"/>
                      <a:pt x="-612" y="30028"/>
                      <a:pt x="1790" y="36351"/>
                    </a:cubicBezTo>
                    <a:cubicBezTo>
                      <a:pt x="4192" y="42673"/>
                      <a:pt x="8925" y="47936"/>
                      <a:pt x="15353" y="51185"/>
                    </a:cubicBezTo>
                    <a:cubicBezTo>
                      <a:pt x="21852" y="54294"/>
                      <a:pt x="29022" y="54435"/>
                      <a:pt x="35521" y="52210"/>
                    </a:cubicBezTo>
                    <a:cubicBezTo>
                      <a:pt x="41985" y="49984"/>
                      <a:pt x="47636" y="45499"/>
                      <a:pt x="51062" y="3889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Freeform: Shape 1118">
                <a:extLst>
                  <a:ext uri="{FF2B5EF4-FFF2-40B4-BE49-F238E27FC236}">
                    <a16:creationId xmlns:a16="http://schemas.microsoft.com/office/drawing/2014/main" id="{7DC6C944-84FA-091D-DD98-B57AC11035F5}"/>
                  </a:ext>
                </a:extLst>
              </p:cNvPr>
              <p:cNvSpPr/>
              <p:nvPr/>
            </p:nvSpPr>
            <p:spPr>
              <a:xfrm>
                <a:off x="4101739" y="1932401"/>
                <a:ext cx="53932" cy="53713"/>
              </a:xfrm>
              <a:custGeom>
                <a:avLst/>
                <a:gdLst>
                  <a:gd name="connsiteX0" fmla="*/ 50260 w 53932"/>
                  <a:gd name="connsiteY0" fmla="*/ 40282 h 53713"/>
                  <a:gd name="connsiteX1" fmla="*/ 39805 w 53932"/>
                  <a:gd name="connsiteY1" fmla="*/ 3443 h 53713"/>
                  <a:gd name="connsiteX2" fmla="*/ 3001 w 53932"/>
                  <a:gd name="connsiteY2" fmla="*/ 14181 h 53713"/>
                  <a:gd name="connsiteX3" fmla="*/ 13844 w 53932"/>
                  <a:gd name="connsiteY3" fmla="*/ 50314 h 53713"/>
                  <a:gd name="connsiteX4" fmla="*/ 50260 w 53932"/>
                  <a:gd name="connsiteY4" fmla="*/ 40282 h 5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2" h="53713">
                    <a:moveTo>
                      <a:pt x="50260" y="40282"/>
                    </a:moveTo>
                    <a:cubicBezTo>
                      <a:pt x="57924" y="27532"/>
                      <a:pt x="53191" y="11072"/>
                      <a:pt x="39805" y="3443"/>
                    </a:cubicBezTo>
                    <a:cubicBezTo>
                      <a:pt x="26242" y="-3974"/>
                      <a:pt x="9641" y="1041"/>
                      <a:pt x="3001" y="14181"/>
                    </a:cubicBezTo>
                    <a:cubicBezTo>
                      <a:pt x="-3710" y="27426"/>
                      <a:pt x="1235" y="43426"/>
                      <a:pt x="13844" y="50314"/>
                    </a:cubicBezTo>
                    <a:cubicBezTo>
                      <a:pt x="26348" y="57484"/>
                      <a:pt x="42701" y="52927"/>
                      <a:pt x="50260" y="40282"/>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0" name="Freeform: Shape 1119">
                <a:extLst>
                  <a:ext uri="{FF2B5EF4-FFF2-40B4-BE49-F238E27FC236}">
                    <a16:creationId xmlns:a16="http://schemas.microsoft.com/office/drawing/2014/main" id="{165B3D76-EC29-910F-97B0-DA0268FDDAA1}"/>
                  </a:ext>
                </a:extLst>
              </p:cNvPr>
              <p:cNvSpPr/>
              <p:nvPr/>
            </p:nvSpPr>
            <p:spPr>
              <a:xfrm>
                <a:off x="4148198" y="1959961"/>
                <a:ext cx="53880" cy="53707"/>
              </a:xfrm>
              <a:custGeom>
                <a:avLst/>
                <a:gdLst>
                  <a:gd name="connsiteX0" fmla="*/ 49470 w 53880"/>
                  <a:gd name="connsiteY0" fmla="*/ 41580 h 53707"/>
                  <a:gd name="connsiteX1" fmla="*/ 41135 w 53880"/>
                  <a:gd name="connsiteY1" fmla="*/ 4211 h 53707"/>
                  <a:gd name="connsiteX2" fmla="*/ 3801 w 53880"/>
                  <a:gd name="connsiteY2" fmla="*/ 12758 h 53707"/>
                  <a:gd name="connsiteX3" fmla="*/ 12525 w 53880"/>
                  <a:gd name="connsiteY3" fmla="*/ 49527 h 53707"/>
                  <a:gd name="connsiteX4" fmla="*/ 49435 w 53880"/>
                  <a:gd name="connsiteY4" fmla="*/ 41615 h 5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 h="53707">
                    <a:moveTo>
                      <a:pt x="49470" y="41580"/>
                    </a:moveTo>
                    <a:cubicBezTo>
                      <a:pt x="57735" y="29324"/>
                      <a:pt x="54062" y="12546"/>
                      <a:pt x="41135" y="4211"/>
                    </a:cubicBezTo>
                    <a:cubicBezTo>
                      <a:pt x="27996" y="-3842"/>
                      <a:pt x="11289" y="7"/>
                      <a:pt x="3801" y="12758"/>
                    </a:cubicBezTo>
                    <a:cubicBezTo>
                      <a:pt x="-3687" y="25509"/>
                      <a:pt x="234" y="41968"/>
                      <a:pt x="12525" y="49527"/>
                    </a:cubicBezTo>
                    <a:cubicBezTo>
                      <a:pt x="24675" y="57368"/>
                      <a:pt x="41170" y="53871"/>
                      <a:pt x="49435" y="416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4CBE1C93-FB26-426E-2D29-FDEB3A9B6291}"/>
                  </a:ext>
                </a:extLst>
              </p:cNvPr>
              <p:cNvSpPr/>
              <p:nvPr/>
            </p:nvSpPr>
            <p:spPr>
              <a:xfrm>
                <a:off x="4193167" y="1989907"/>
                <a:ext cx="53806" cy="53732"/>
              </a:xfrm>
              <a:custGeom>
                <a:avLst/>
                <a:gdLst>
                  <a:gd name="connsiteX0" fmla="*/ 48652 w 53806"/>
                  <a:gd name="connsiteY0" fmla="*/ 42751 h 53732"/>
                  <a:gd name="connsiteX1" fmla="*/ 42224 w 53806"/>
                  <a:gd name="connsiteY1" fmla="*/ 5029 h 53732"/>
                  <a:gd name="connsiteX2" fmla="*/ 4537 w 53806"/>
                  <a:gd name="connsiteY2" fmla="*/ 11633 h 53732"/>
                  <a:gd name="connsiteX3" fmla="*/ 11354 w 53806"/>
                  <a:gd name="connsiteY3" fmla="*/ 48826 h 53732"/>
                  <a:gd name="connsiteX4" fmla="*/ 48687 w 53806"/>
                  <a:gd name="connsiteY4" fmla="*/ 42751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6" h="53732">
                    <a:moveTo>
                      <a:pt x="48652" y="42751"/>
                    </a:moveTo>
                    <a:cubicBezTo>
                      <a:pt x="57482" y="30954"/>
                      <a:pt x="54727" y="13894"/>
                      <a:pt x="42224" y="5029"/>
                    </a:cubicBezTo>
                    <a:cubicBezTo>
                      <a:pt x="29614" y="-3696"/>
                      <a:pt x="12766" y="-799"/>
                      <a:pt x="4537" y="11633"/>
                    </a:cubicBezTo>
                    <a:cubicBezTo>
                      <a:pt x="-3552" y="23890"/>
                      <a:pt x="-549" y="40596"/>
                      <a:pt x="11354" y="48826"/>
                    </a:cubicBezTo>
                    <a:cubicBezTo>
                      <a:pt x="23186" y="57197"/>
                      <a:pt x="39786" y="54654"/>
                      <a:pt x="48687" y="4275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Freeform: Shape 1121">
                <a:extLst>
                  <a:ext uri="{FF2B5EF4-FFF2-40B4-BE49-F238E27FC236}">
                    <a16:creationId xmlns:a16="http://schemas.microsoft.com/office/drawing/2014/main" id="{76CA4A09-932F-300A-3A0C-94A3C1639E75}"/>
                  </a:ext>
                </a:extLst>
              </p:cNvPr>
              <p:cNvSpPr/>
              <p:nvPr/>
            </p:nvSpPr>
            <p:spPr>
              <a:xfrm>
                <a:off x="4236519" y="2022042"/>
                <a:ext cx="53802" cy="53732"/>
              </a:xfrm>
              <a:custGeom>
                <a:avLst/>
                <a:gdLst>
                  <a:gd name="connsiteX0" fmla="*/ 47932 w 53802"/>
                  <a:gd name="connsiteY0" fmla="*/ 43746 h 53732"/>
                  <a:gd name="connsiteX1" fmla="*/ 43234 w 53802"/>
                  <a:gd name="connsiteY1" fmla="*/ 5812 h 53732"/>
                  <a:gd name="connsiteX2" fmla="*/ 5300 w 53802"/>
                  <a:gd name="connsiteY2" fmla="*/ 10616 h 53732"/>
                  <a:gd name="connsiteX3" fmla="*/ 10351 w 53802"/>
                  <a:gd name="connsiteY3" fmla="*/ 48091 h 53732"/>
                  <a:gd name="connsiteX4" fmla="*/ 47932 w 53802"/>
                  <a:gd name="connsiteY4" fmla="*/ 43746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32">
                    <a:moveTo>
                      <a:pt x="47932" y="43746"/>
                    </a:moveTo>
                    <a:cubicBezTo>
                      <a:pt x="57257" y="32338"/>
                      <a:pt x="55314" y="15172"/>
                      <a:pt x="43234" y="5812"/>
                    </a:cubicBezTo>
                    <a:cubicBezTo>
                      <a:pt x="31084" y="-3548"/>
                      <a:pt x="14095" y="-1358"/>
                      <a:pt x="5300" y="10616"/>
                    </a:cubicBezTo>
                    <a:cubicBezTo>
                      <a:pt x="-3424" y="22448"/>
                      <a:pt x="-1128" y="39225"/>
                      <a:pt x="10351" y="48091"/>
                    </a:cubicBezTo>
                    <a:cubicBezTo>
                      <a:pt x="21830" y="56992"/>
                      <a:pt x="38501" y="55226"/>
                      <a:pt x="47932" y="43746"/>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3" name="Freeform: Shape 1122">
                <a:extLst>
                  <a:ext uri="{FF2B5EF4-FFF2-40B4-BE49-F238E27FC236}">
                    <a16:creationId xmlns:a16="http://schemas.microsoft.com/office/drawing/2014/main" id="{7E7E6804-96F1-F508-2AD5-82ACB3D132D5}"/>
                  </a:ext>
                </a:extLst>
              </p:cNvPr>
              <p:cNvSpPr/>
              <p:nvPr/>
            </p:nvSpPr>
            <p:spPr>
              <a:xfrm>
                <a:off x="4278396" y="2056080"/>
                <a:ext cx="53824" cy="53768"/>
              </a:xfrm>
              <a:custGeom>
                <a:avLst/>
                <a:gdLst>
                  <a:gd name="connsiteX0" fmla="*/ 47238 w 53824"/>
                  <a:gd name="connsiteY0" fmla="*/ 44640 h 53768"/>
                  <a:gd name="connsiteX1" fmla="*/ 44165 w 53824"/>
                  <a:gd name="connsiteY1" fmla="*/ 6529 h 53768"/>
                  <a:gd name="connsiteX2" fmla="*/ 6055 w 53824"/>
                  <a:gd name="connsiteY2" fmla="*/ 9708 h 53768"/>
                  <a:gd name="connsiteX3" fmla="*/ 9481 w 53824"/>
                  <a:gd name="connsiteY3" fmla="*/ 47395 h 53768"/>
                  <a:gd name="connsiteX4" fmla="*/ 47238 w 53824"/>
                  <a:gd name="connsiteY4" fmla="*/ 44640 h 5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4" h="53768">
                    <a:moveTo>
                      <a:pt x="47238" y="44640"/>
                    </a:moveTo>
                    <a:cubicBezTo>
                      <a:pt x="57057" y="33620"/>
                      <a:pt x="55786" y="16455"/>
                      <a:pt x="44165" y="6529"/>
                    </a:cubicBezTo>
                    <a:cubicBezTo>
                      <a:pt x="32474" y="-3290"/>
                      <a:pt x="15379" y="-1877"/>
                      <a:pt x="6055" y="9708"/>
                    </a:cubicBezTo>
                    <a:cubicBezTo>
                      <a:pt x="-3199" y="21187"/>
                      <a:pt x="-1681" y="38035"/>
                      <a:pt x="9481" y="47395"/>
                    </a:cubicBezTo>
                    <a:cubicBezTo>
                      <a:pt x="20571" y="56826"/>
                      <a:pt x="37349" y="55696"/>
                      <a:pt x="47238" y="4464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4" name="Freeform: Shape 1123">
                <a:extLst>
                  <a:ext uri="{FF2B5EF4-FFF2-40B4-BE49-F238E27FC236}">
                    <a16:creationId xmlns:a16="http://schemas.microsoft.com/office/drawing/2014/main" id="{865E8BB3-9D9D-EA63-D60C-992298EE65BC}"/>
                  </a:ext>
                </a:extLst>
              </p:cNvPr>
              <p:cNvSpPr/>
              <p:nvPr/>
            </p:nvSpPr>
            <p:spPr>
              <a:xfrm>
                <a:off x="4318859" y="2091858"/>
                <a:ext cx="53825" cy="53764"/>
              </a:xfrm>
              <a:custGeom>
                <a:avLst/>
                <a:gdLst>
                  <a:gd name="connsiteX0" fmla="*/ 46511 w 53825"/>
                  <a:gd name="connsiteY0" fmla="*/ 45455 h 53764"/>
                  <a:gd name="connsiteX1" fmla="*/ 44993 w 53825"/>
                  <a:gd name="connsiteY1" fmla="*/ 7238 h 53764"/>
                  <a:gd name="connsiteX2" fmla="*/ 6775 w 53825"/>
                  <a:gd name="connsiteY2" fmla="*/ 8863 h 53764"/>
                  <a:gd name="connsiteX3" fmla="*/ 8683 w 53825"/>
                  <a:gd name="connsiteY3" fmla="*/ 46656 h 53764"/>
                  <a:gd name="connsiteX4" fmla="*/ 46511 w 53825"/>
                  <a:gd name="connsiteY4" fmla="*/ 45455 h 5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5" h="53764">
                    <a:moveTo>
                      <a:pt x="46511" y="45455"/>
                    </a:moveTo>
                    <a:cubicBezTo>
                      <a:pt x="56825" y="34753"/>
                      <a:pt x="56154" y="17658"/>
                      <a:pt x="44993" y="7238"/>
                    </a:cubicBezTo>
                    <a:cubicBezTo>
                      <a:pt x="33654" y="-3005"/>
                      <a:pt x="16595" y="-2299"/>
                      <a:pt x="6775" y="8863"/>
                    </a:cubicBezTo>
                    <a:cubicBezTo>
                      <a:pt x="-2938" y="19918"/>
                      <a:pt x="-2125" y="36907"/>
                      <a:pt x="8683" y="46656"/>
                    </a:cubicBezTo>
                    <a:cubicBezTo>
                      <a:pt x="19350" y="56581"/>
                      <a:pt x="36268" y="56051"/>
                      <a:pt x="46511" y="454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Freeform: Shape 1124">
                <a:extLst>
                  <a:ext uri="{FF2B5EF4-FFF2-40B4-BE49-F238E27FC236}">
                    <a16:creationId xmlns:a16="http://schemas.microsoft.com/office/drawing/2014/main" id="{C2EB71F6-CC55-F338-3A27-F782FE45F808}"/>
                  </a:ext>
                </a:extLst>
              </p:cNvPr>
              <p:cNvSpPr/>
              <p:nvPr/>
            </p:nvSpPr>
            <p:spPr>
              <a:xfrm>
                <a:off x="4357884" y="2129175"/>
                <a:ext cx="53791" cy="53821"/>
              </a:xfrm>
              <a:custGeom>
                <a:avLst/>
                <a:gdLst>
                  <a:gd name="connsiteX0" fmla="*/ 45774 w 53791"/>
                  <a:gd name="connsiteY0" fmla="*/ 46213 h 53821"/>
                  <a:gd name="connsiteX1" fmla="*/ 45703 w 53791"/>
                  <a:gd name="connsiteY1" fmla="*/ 7996 h 53821"/>
                  <a:gd name="connsiteX2" fmla="*/ 7486 w 53791"/>
                  <a:gd name="connsiteY2" fmla="*/ 8138 h 53821"/>
                  <a:gd name="connsiteX3" fmla="*/ 7910 w 53791"/>
                  <a:gd name="connsiteY3" fmla="*/ 46001 h 53821"/>
                  <a:gd name="connsiteX4" fmla="*/ 45774 w 53791"/>
                  <a:gd name="connsiteY4" fmla="*/ 46248 h 5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1" h="53821">
                    <a:moveTo>
                      <a:pt x="45774" y="46213"/>
                    </a:moveTo>
                    <a:cubicBezTo>
                      <a:pt x="56406" y="36006"/>
                      <a:pt x="56547" y="18698"/>
                      <a:pt x="45703" y="7996"/>
                    </a:cubicBezTo>
                    <a:cubicBezTo>
                      <a:pt x="34966" y="-2812"/>
                      <a:pt x="17623" y="-2564"/>
                      <a:pt x="7486" y="8138"/>
                    </a:cubicBezTo>
                    <a:cubicBezTo>
                      <a:pt x="-2756" y="18910"/>
                      <a:pt x="-2368" y="35652"/>
                      <a:pt x="7910" y="46001"/>
                    </a:cubicBezTo>
                    <a:cubicBezTo>
                      <a:pt x="18330" y="56244"/>
                      <a:pt x="35072" y="56527"/>
                      <a:pt x="45774" y="4624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 name="Freeform: Shape 1125">
                <a:extLst>
                  <a:ext uri="{FF2B5EF4-FFF2-40B4-BE49-F238E27FC236}">
                    <a16:creationId xmlns:a16="http://schemas.microsoft.com/office/drawing/2014/main" id="{20703FFB-5947-EF83-A514-F03817DAE004}"/>
                  </a:ext>
                </a:extLst>
              </p:cNvPr>
              <p:cNvSpPr/>
              <p:nvPr/>
            </p:nvSpPr>
            <p:spPr>
              <a:xfrm>
                <a:off x="4395423" y="2168013"/>
                <a:ext cx="53802" cy="53791"/>
              </a:xfrm>
              <a:custGeom>
                <a:avLst/>
                <a:gdLst>
                  <a:gd name="connsiteX0" fmla="*/ 45003 w 53802"/>
                  <a:gd name="connsiteY0" fmla="*/ 46934 h 53791"/>
                  <a:gd name="connsiteX1" fmla="*/ 46451 w 53802"/>
                  <a:gd name="connsiteY1" fmla="*/ 8753 h 53791"/>
                  <a:gd name="connsiteX2" fmla="*/ 8235 w 53802"/>
                  <a:gd name="connsiteY2" fmla="*/ 7410 h 53791"/>
                  <a:gd name="connsiteX3" fmla="*/ 7175 w 53802"/>
                  <a:gd name="connsiteY3" fmla="*/ 45239 h 53791"/>
                  <a:gd name="connsiteX4" fmla="*/ 45003 w 53802"/>
                  <a:gd name="connsiteY4" fmla="*/ 46970 h 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91">
                    <a:moveTo>
                      <a:pt x="45003" y="46934"/>
                    </a:moveTo>
                    <a:cubicBezTo>
                      <a:pt x="56059" y="37151"/>
                      <a:pt x="56871" y="19914"/>
                      <a:pt x="46451" y="8753"/>
                    </a:cubicBezTo>
                    <a:cubicBezTo>
                      <a:pt x="36032" y="-2409"/>
                      <a:pt x="18866" y="-2938"/>
                      <a:pt x="8235" y="7410"/>
                    </a:cubicBezTo>
                    <a:cubicBezTo>
                      <a:pt x="-2361" y="17689"/>
                      <a:pt x="-2750" y="34572"/>
                      <a:pt x="7175" y="45239"/>
                    </a:cubicBezTo>
                    <a:cubicBezTo>
                      <a:pt x="17135" y="55870"/>
                      <a:pt x="33878" y="56753"/>
                      <a:pt x="45003" y="4697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7" name="Freeform: Shape 1126">
                <a:extLst>
                  <a:ext uri="{FF2B5EF4-FFF2-40B4-BE49-F238E27FC236}">
                    <a16:creationId xmlns:a16="http://schemas.microsoft.com/office/drawing/2014/main" id="{3166B4B6-6152-4A17-8A5F-2795166933C3}"/>
                  </a:ext>
                </a:extLst>
              </p:cNvPr>
              <p:cNvSpPr/>
              <p:nvPr/>
            </p:nvSpPr>
            <p:spPr>
              <a:xfrm>
                <a:off x="4431364" y="2208273"/>
                <a:ext cx="53809" cy="53721"/>
              </a:xfrm>
              <a:custGeom>
                <a:avLst/>
                <a:gdLst>
                  <a:gd name="connsiteX0" fmla="*/ 43923 w 53809"/>
                  <a:gd name="connsiteY0" fmla="*/ 47893 h 53721"/>
                  <a:gd name="connsiteX1" fmla="*/ 47208 w 53809"/>
                  <a:gd name="connsiteY1" fmla="*/ 9676 h 53721"/>
                  <a:gd name="connsiteX2" fmla="*/ 9062 w 53809"/>
                  <a:gd name="connsiteY2" fmla="*/ 6639 h 53721"/>
                  <a:gd name="connsiteX3" fmla="*/ 6378 w 53809"/>
                  <a:gd name="connsiteY3" fmla="*/ 44326 h 53721"/>
                  <a:gd name="connsiteX4" fmla="*/ 43923 w 53809"/>
                  <a:gd name="connsiteY4" fmla="*/ 47858 h 5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 h="53721">
                    <a:moveTo>
                      <a:pt x="43923" y="47893"/>
                    </a:moveTo>
                    <a:cubicBezTo>
                      <a:pt x="55685" y="38851"/>
                      <a:pt x="57169" y="21368"/>
                      <a:pt x="47208" y="9676"/>
                    </a:cubicBezTo>
                    <a:cubicBezTo>
                      <a:pt x="37248" y="-2015"/>
                      <a:pt x="20047" y="-3216"/>
                      <a:pt x="9062" y="6639"/>
                    </a:cubicBezTo>
                    <a:cubicBezTo>
                      <a:pt x="-1958" y="16529"/>
                      <a:pt x="-3017" y="33306"/>
                      <a:pt x="6378" y="44326"/>
                    </a:cubicBezTo>
                    <a:cubicBezTo>
                      <a:pt x="15773" y="55346"/>
                      <a:pt x="32233" y="56865"/>
                      <a:pt x="43923" y="4785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8" name="Freeform: Shape 1127">
              <a:extLst>
                <a:ext uri="{FF2B5EF4-FFF2-40B4-BE49-F238E27FC236}">
                  <a16:creationId xmlns:a16="http://schemas.microsoft.com/office/drawing/2014/main" id="{653F4B42-2FA0-9986-56B7-A749B240783D}"/>
                </a:ext>
              </a:extLst>
            </p:cNvPr>
            <p:cNvSpPr/>
            <p:nvPr/>
          </p:nvSpPr>
          <p:spPr>
            <a:xfrm>
              <a:off x="3883415" y="254304"/>
              <a:ext cx="1846422" cy="1896753"/>
            </a:xfrm>
            <a:custGeom>
              <a:avLst/>
              <a:gdLst>
                <a:gd name="connsiteX0" fmla="*/ 1846423 w 1846422"/>
                <a:gd name="connsiteY0" fmla="*/ 0 h 1896753"/>
                <a:gd name="connsiteX1" fmla="*/ 793164 w 1846422"/>
                <a:gd name="connsiteY1" fmla="*/ 0 h 1896753"/>
                <a:gd name="connsiteX2" fmla="*/ 121721 w 1846422"/>
                <a:gd name="connsiteY2" fmla="*/ 1212802 h 1896753"/>
                <a:gd name="connsiteX3" fmla="*/ 122251 w 1846422"/>
                <a:gd name="connsiteY3" fmla="*/ 1632445 h 1896753"/>
                <a:gd name="connsiteX4" fmla="*/ 705676 w 1846422"/>
                <a:gd name="connsiteY4" fmla="*/ 1877287 h 1896753"/>
                <a:gd name="connsiteX5" fmla="*/ 1846423 w 1846422"/>
                <a:gd name="connsiteY5" fmla="*/ 151278 h 1896753"/>
                <a:gd name="connsiteX6" fmla="*/ 1846423 w 1846422"/>
                <a:gd name="connsiteY6" fmla="*/ 0 h 18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422" h="1896753">
                  <a:moveTo>
                    <a:pt x="1846423" y="0"/>
                  </a:moveTo>
                  <a:lnTo>
                    <a:pt x="793164" y="0"/>
                  </a:lnTo>
                  <a:cubicBezTo>
                    <a:pt x="447058" y="627787"/>
                    <a:pt x="173007" y="1128386"/>
                    <a:pt x="121721" y="1212802"/>
                  </a:cubicBezTo>
                  <a:cubicBezTo>
                    <a:pt x="-77522" y="1540788"/>
                    <a:pt x="925" y="1569963"/>
                    <a:pt x="122251" y="1632445"/>
                  </a:cubicBezTo>
                  <a:cubicBezTo>
                    <a:pt x="243577" y="1694927"/>
                    <a:pt x="625639" y="1971770"/>
                    <a:pt x="705676" y="1877287"/>
                  </a:cubicBezTo>
                  <a:cubicBezTo>
                    <a:pt x="741208" y="1835362"/>
                    <a:pt x="1272606" y="1038601"/>
                    <a:pt x="1846423" y="151278"/>
                  </a:cubicBezTo>
                  <a:lnTo>
                    <a:pt x="1846423" y="0"/>
                  </a:lnTo>
                  <a:close/>
                </a:path>
              </a:pathLst>
            </a:custGeom>
            <a:solidFill>
              <a:srgbClr val="C14F8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9" name="Graphic 1091">
            <a:extLst>
              <a:ext uri="{FF2B5EF4-FFF2-40B4-BE49-F238E27FC236}">
                <a16:creationId xmlns:a16="http://schemas.microsoft.com/office/drawing/2014/main" id="{3CD88895-073D-FD42-EE42-7F39650A92C5}"/>
              </a:ext>
            </a:extLst>
          </p:cNvPr>
          <p:cNvGrpSpPr/>
          <p:nvPr/>
        </p:nvGrpSpPr>
        <p:grpSpPr>
          <a:xfrm flipH="1">
            <a:off x="117779" y="2659112"/>
            <a:ext cx="3141010" cy="1615573"/>
            <a:chOff x="2751581" y="2698770"/>
            <a:chExt cx="2978256" cy="1531861"/>
          </a:xfrm>
        </p:grpSpPr>
        <p:grpSp>
          <p:nvGrpSpPr>
            <p:cNvPr id="1130" name="Graphic 1091">
              <a:extLst>
                <a:ext uri="{FF2B5EF4-FFF2-40B4-BE49-F238E27FC236}">
                  <a16:creationId xmlns:a16="http://schemas.microsoft.com/office/drawing/2014/main" id="{BC1D58C8-6699-1BE1-9AD9-E2197FE89CF8}"/>
                </a:ext>
              </a:extLst>
            </p:cNvPr>
            <p:cNvGrpSpPr/>
            <p:nvPr/>
          </p:nvGrpSpPr>
          <p:grpSpPr>
            <a:xfrm>
              <a:off x="2751581" y="2698770"/>
              <a:ext cx="2978256" cy="1531861"/>
              <a:chOff x="2751581" y="2698770"/>
              <a:chExt cx="2978256" cy="1531861"/>
            </a:xfrm>
          </p:grpSpPr>
          <p:sp>
            <p:nvSpPr>
              <p:cNvPr id="1131" name="Freeform: Shape 1130">
                <a:extLst>
                  <a:ext uri="{FF2B5EF4-FFF2-40B4-BE49-F238E27FC236}">
                    <a16:creationId xmlns:a16="http://schemas.microsoft.com/office/drawing/2014/main" id="{408741AB-A4A2-039C-FD67-C270A146D0DD}"/>
                  </a:ext>
                </a:extLst>
              </p:cNvPr>
              <p:cNvSpPr/>
              <p:nvPr/>
            </p:nvSpPr>
            <p:spPr>
              <a:xfrm>
                <a:off x="2756195" y="2704342"/>
                <a:ext cx="2973643" cy="1516630"/>
              </a:xfrm>
              <a:custGeom>
                <a:avLst/>
                <a:gdLst>
                  <a:gd name="connsiteX0" fmla="*/ 2973644 w 2973643"/>
                  <a:gd name="connsiteY0" fmla="*/ 430988 h 1516630"/>
                  <a:gd name="connsiteX1" fmla="*/ 2187903 w 2973643"/>
                  <a:gd name="connsiteY1" fmla="*/ 432507 h 1516630"/>
                  <a:gd name="connsiteX2" fmla="*/ 1859705 w 2973643"/>
                  <a:gd name="connsiteY2" fmla="*/ 423783 h 1516630"/>
                  <a:gd name="connsiteX3" fmla="*/ 1482022 w 2973643"/>
                  <a:gd name="connsiteY3" fmla="*/ 288152 h 1516630"/>
                  <a:gd name="connsiteX4" fmla="*/ 1138706 w 2973643"/>
                  <a:gd name="connsiteY4" fmla="*/ 240081 h 1516630"/>
                  <a:gd name="connsiteX5" fmla="*/ 589366 w 2973643"/>
                  <a:gd name="connsiteY5" fmla="*/ 11769 h 1516630"/>
                  <a:gd name="connsiteX6" fmla="*/ 479519 w 2973643"/>
                  <a:gd name="connsiteY6" fmla="*/ 97597 h 1516630"/>
                  <a:gd name="connsiteX7" fmla="*/ 1003075 w 2973643"/>
                  <a:gd name="connsiteY7" fmla="*/ 385990 h 1516630"/>
                  <a:gd name="connsiteX8" fmla="*/ 749015 w 2973643"/>
                  <a:gd name="connsiteY8" fmla="*/ 360241 h 1516630"/>
                  <a:gd name="connsiteX9" fmla="*/ 252903 w 2973643"/>
                  <a:gd name="connsiteY9" fmla="*/ 262403 h 1516630"/>
                  <a:gd name="connsiteX10" fmla="*/ 177387 w 2973643"/>
                  <a:gd name="connsiteY10" fmla="*/ 370555 h 1516630"/>
                  <a:gd name="connsiteX11" fmla="*/ 874332 w 2973643"/>
                  <a:gd name="connsiteY11" fmla="*/ 576544 h 1516630"/>
                  <a:gd name="connsiteX12" fmla="*/ 302705 w 2973643"/>
                  <a:gd name="connsiteY12" fmla="*/ 562804 h 1516630"/>
                  <a:gd name="connsiteX13" fmla="*/ 573 w 2973643"/>
                  <a:gd name="connsiteY13" fmla="*/ 633198 h 1516630"/>
                  <a:gd name="connsiteX14" fmla="*/ 283808 w 2973643"/>
                  <a:gd name="connsiteY14" fmla="*/ 744776 h 1516630"/>
                  <a:gd name="connsiteX15" fmla="*/ 876028 w 2973643"/>
                  <a:gd name="connsiteY15" fmla="*/ 809165 h 1516630"/>
                  <a:gd name="connsiteX16" fmla="*/ 353319 w 2973643"/>
                  <a:gd name="connsiteY16" fmla="*/ 850349 h 1516630"/>
                  <a:gd name="connsiteX17" fmla="*/ 85519 w 2973643"/>
                  <a:gd name="connsiteY17" fmla="*/ 955922 h 1516630"/>
                  <a:gd name="connsiteX18" fmla="*/ 752441 w 2973643"/>
                  <a:gd name="connsiteY18" fmla="*/ 1048603 h 1516630"/>
                  <a:gd name="connsiteX19" fmla="*/ 1190168 w 2973643"/>
                  <a:gd name="connsiteY19" fmla="*/ 1138706 h 1516630"/>
                  <a:gd name="connsiteX20" fmla="*/ 1231387 w 2973643"/>
                  <a:gd name="connsiteY20" fmla="*/ 1179925 h 1516630"/>
                  <a:gd name="connsiteX21" fmla="*/ 919825 w 2973643"/>
                  <a:gd name="connsiteY21" fmla="*/ 1277763 h 1516630"/>
                  <a:gd name="connsiteX22" fmla="*/ 773033 w 2973643"/>
                  <a:gd name="connsiteY22" fmla="*/ 1483752 h 1516630"/>
                  <a:gd name="connsiteX23" fmla="*/ 1004771 w 2973643"/>
                  <a:gd name="connsiteY23" fmla="*/ 1473439 h 1516630"/>
                  <a:gd name="connsiteX24" fmla="*/ 1362674 w 2973643"/>
                  <a:gd name="connsiteY24" fmla="*/ 1411628 h 1516630"/>
                  <a:gd name="connsiteX25" fmla="*/ 1815872 w 2973643"/>
                  <a:gd name="connsiteY25" fmla="*/ 1138671 h 1516630"/>
                  <a:gd name="connsiteX26" fmla="*/ 2167276 w 2973643"/>
                  <a:gd name="connsiteY26" fmla="*/ 1049804 h 1516630"/>
                  <a:gd name="connsiteX27" fmla="*/ 2973608 w 2973643"/>
                  <a:gd name="connsiteY27" fmla="*/ 1056056 h 1516630"/>
                  <a:gd name="connsiteX28" fmla="*/ 2973608 w 2973643"/>
                  <a:gd name="connsiteY28" fmla="*/ 430882 h 151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3643" h="1516630">
                    <a:moveTo>
                      <a:pt x="2973644" y="430988"/>
                    </a:moveTo>
                    <a:cubicBezTo>
                      <a:pt x="2519881" y="432118"/>
                      <a:pt x="2203444" y="432789"/>
                      <a:pt x="2187903" y="432507"/>
                    </a:cubicBezTo>
                    <a:cubicBezTo>
                      <a:pt x="2076396" y="430600"/>
                      <a:pt x="1904985" y="427209"/>
                      <a:pt x="1859705" y="423783"/>
                    </a:cubicBezTo>
                    <a:cubicBezTo>
                      <a:pt x="1791041" y="418626"/>
                      <a:pt x="1634819" y="336223"/>
                      <a:pt x="1482022" y="288152"/>
                    </a:cubicBezTo>
                    <a:cubicBezTo>
                      <a:pt x="1329261" y="240081"/>
                      <a:pt x="1184870" y="246438"/>
                      <a:pt x="1138706" y="240081"/>
                    </a:cubicBezTo>
                    <a:cubicBezTo>
                      <a:pt x="1051112" y="228072"/>
                      <a:pt x="714683" y="66692"/>
                      <a:pt x="589366" y="11769"/>
                    </a:cubicBezTo>
                    <a:cubicBezTo>
                      <a:pt x="490115" y="-31746"/>
                      <a:pt x="438300" y="56414"/>
                      <a:pt x="479519" y="97597"/>
                    </a:cubicBezTo>
                    <a:cubicBezTo>
                      <a:pt x="517136" y="135249"/>
                      <a:pt x="805669" y="301892"/>
                      <a:pt x="1003075" y="385990"/>
                    </a:cubicBezTo>
                    <a:cubicBezTo>
                      <a:pt x="1046449" y="404462"/>
                      <a:pt x="852010" y="385990"/>
                      <a:pt x="749015" y="360241"/>
                    </a:cubicBezTo>
                    <a:cubicBezTo>
                      <a:pt x="646020" y="334492"/>
                      <a:pt x="311252" y="276143"/>
                      <a:pt x="252903" y="262403"/>
                    </a:cubicBezTo>
                    <a:cubicBezTo>
                      <a:pt x="194553" y="248663"/>
                      <a:pt x="167074" y="303587"/>
                      <a:pt x="177387" y="370555"/>
                    </a:cubicBezTo>
                    <a:cubicBezTo>
                      <a:pt x="187701" y="437523"/>
                      <a:pt x="778190" y="557648"/>
                      <a:pt x="874332" y="576544"/>
                    </a:cubicBezTo>
                    <a:cubicBezTo>
                      <a:pt x="970475" y="595441"/>
                      <a:pt x="450344" y="578239"/>
                      <a:pt x="302705" y="562804"/>
                    </a:cubicBezTo>
                    <a:cubicBezTo>
                      <a:pt x="155065" y="547369"/>
                      <a:pt x="9156" y="531899"/>
                      <a:pt x="573" y="633198"/>
                    </a:cubicBezTo>
                    <a:cubicBezTo>
                      <a:pt x="-8010" y="734498"/>
                      <a:pt x="79550" y="732767"/>
                      <a:pt x="283808" y="744776"/>
                    </a:cubicBezTo>
                    <a:cubicBezTo>
                      <a:pt x="488067" y="756785"/>
                      <a:pt x="796203" y="788538"/>
                      <a:pt x="876028" y="809165"/>
                    </a:cubicBezTo>
                    <a:cubicBezTo>
                      <a:pt x="955852" y="829757"/>
                      <a:pt x="466627" y="850349"/>
                      <a:pt x="353319" y="850349"/>
                    </a:cubicBezTo>
                    <a:cubicBezTo>
                      <a:pt x="240011" y="850349"/>
                      <a:pt x="82587" y="832512"/>
                      <a:pt x="85519" y="955922"/>
                    </a:cubicBezTo>
                    <a:cubicBezTo>
                      <a:pt x="88309" y="1074776"/>
                      <a:pt x="543838" y="1046025"/>
                      <a:pt x="752441" y="1048603"/>
                    </a:cubicBezTo>
                    <a:cubicBezTo>
                      <a:pt x="961009" y="1051182"/>
                      <a:pt x="1115501" y="1105257"/>
                      <a:pt x="1190168" y="1138706"/>
                    </a:cubicBezTo>
                    <a:cubicBezTo>
                      <a:pt x="1264836" y="1172190"/>
                      <a:pt x="1231387" y="1179925"/>
                      <a:pt x="1231387" y="1179925"/>
                    </a:cubicBezTo>
                    <a:cubicBezTo>
                      <a:pt x="1231387" y="1179925"/>
                      <a:pt x="1035676" y="1257171"/>
                      <a:pt x="919825" y="1277763"/>
                    </a:cubicBezTo>
                    <a:cubicBezTo>
                      <a:pt x="803974" y="1298355"/>
                      <a:pt x="755019" y="1406506"/>
                      <a:pt x="773033" y="1483752"/>
                    </a:cubicBezTo>
                    <a:cubicBezTo>
                      <a:pt x="791082" y="1560998"/>
                      <a:pt x="912090" y="1478596"/>
                      <a:pt x="1004771" y="1473439"/>
                    </a:cubicBezTo>
                    <a:cubicBezTo>
                      <a:pt x="1097452" y="1468282"/>
                      <a:pt x="1259679" y="1427098"/>
                      <a:pt x="1362674" y="1411628"/>
                    </a:cubicBezTo>
                    <a:cubicBezTo>
                      <a:pt x="1465668" y="1396157"/>
                      <a:pt x="1656258" y="1228809"/>
                      <a:pt x="1815872" y="1138671"/>
                    </a:cubicBezTo>
                    <a:cubicBezTo>
                      <a:pt x="1944615" y="1065981"/>
                      <a:pt x="2048246" y="1055279"/>
                      <a:pt x="2167276" y="1049804"/>
                    </a:cubicBezTo>
                    <a:cubicBezTo>
                      <a:pt x="2175046" y="1049451"/>
                      <a:pt x="2501797" y="1052065"/>
                      <a:pt x="2973608" y="1056056"/>
                    </a:cubicBezTo>
                    <a:lnTo>
                      <a:pt x="2973608" y="430882"/>
                    </a:lnTo>
                    <a:close/>
                  </a:path>
                </a:pathLst>
              </a:custGeom>
              <a:solidFill>
                <a:srgbClr val="CF9E7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2" name="Freeform: Shape 1131">
                <a:extLst>
                  <a:ext uri="{FF2B5EF4-FFF2-40B4-BE49-F238E27FC236}">
                    <a16:creationId xmlns:a16="http://schemas.microsoft.com/office/drawing/2014/main" id="{0231D79A-CF3C-5853-B694-A96967703FBF}"/>
                  </a:ext>
                </a:extLst>
              </p:cNvPr>
              <p:cNvSpPr/>
              <p:nvPr/>
            </p:nvSpPr>
            <p:spPr>
              <a:xfrm>
                <a:off x="3522639" y="4118009"/>
                <a:ext cx="206114" cy="112623"/>
              </a:xfrm>
              <a:custGeom>
                <a:avLst/>
                <a:gdLst>
                  <a:gd name="connsiteX0" fmla="*/ 206115 w 206114"/>
                  <a:gd name="connsiteY0" fmla="*/ 65600 h 112623"/>
                  <a:gd name="connsiteX1" fmla="*/ 104674 w 206114"/>
                  <a:gd name="connsiteY1" fmla="*/ 2270 h 112623"/>
                  <a:gd name="connsiteX2" fmla="*/ 125 w 206114"/>
                  <a:gd name="connsiteY2" fmla="*/ 58995 h 112623"/>
                  <a:gd name="connsiteX3" fmla="*/ 36011 w 206114"/>
                  <a:gd name="connsiteY3" fmla="*/ 112576 h 112623"/>
                  <a:gd name="connsiteX4" fmla="*/ 206115 w 206114"/>
                  <a:gd name="connsiteY4" fmla="*/ 65635 h 11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14" h="112623">
                    <a:moveTo>
                      <a:pt x="206115" y="65600"/>
                    </a:moveTo>
                    <a:cubicBezTo>
                      <a:pt x="206115" y="33705"/>
                      <a:pt x="143880" y="-10551"/>
                      <a:pt x="104674" y="2270"/>
                    </a:cubicBezTo>
                    <a:cubicBezTo>
                      <a:pt x="62607" y="16010"/>
                      <a:pt x="-1182" y="25299"/>
                      <a:pt x="125" y="58995"/>
                    </a:cubicBezTo>
                    <a:cubicBezTo>
                      <a:pt x="-1217" y="70050"/>
                      <a:pt x="8072" y="111269"/>
                      <a:pt x="36011" y="112576"/>
                    </a:cubicBezTo>
                    <a:cubicBezTo>
                      <a:pt x="50174" y="114342"/>
                      <a:pt x="206115" y="65635"/>
                      <a:pt x="206115" y="6563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3" name="Freeform: Shape 1132">
                <a:extLst>
                  <a:ext uri="{FF2B5EF4-FFF2-40B4-BE49-F238E27FC236}">
                    <a16:creationId xmlns:a16="http://schemas.microsoft.com/office/drawing/2014/main" id="{20A6A528-C68F-18D9-D5CF-00BE1A4D640A}"/>
                  </a:ext>
                </a:extLst>
              </p:cNvPr>
              <p:cNvSpPr/>
              <p:nvPr/>
            </p:nvSpPr>
            <p:spPr>
              <a:xfrm>
                <a:off x="2834571" y="3585002"/>
                <a:ext cx="149059" cy="121990"/>
              </a:xfrm>
              <a:custGeom>
                <a:avLst/>
                <a:gdLst>
                  <a:gd name="connsiteX0" fmla="*/ 65809 w 149059"/>
                  <a:gd name="connsiteY0" fmla="*/ 121990 h 121990"/>
                  <a:gd name="connsiteX1" fmla="*/ 149060 w 149059"/>
                  <a:gd name="connsiteY1" fmla="*/ 63535 h 121990"/>
                  <a:gd name="connsiteX2" fmla="*/ 93253 w 149059"/>
                  <a:gd name="connsiteY2" fmla="*/ 2395 h 121990"/>
                  <a:gd name="connsiteX3" fmla="*/ 1067 w 149059"/>
                  <a:gd name="connsiteY3" fmla="*/ 47146 h 121990"/>
                  <a:gd name="connsiteX4" fmla="*/ 24167 w 149059"/>
                  <a:gd name="connsiteY4" fmla="*/ 117575 h 121990"/>
                  <a:gd name="connsiteX5" fmla="*/ 65809 w 149059"/>
                  <a:gd name="connsiteY5" fmla="*/ 121990 h 1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59" h="121990">
                    <a:moveTo>
                      <a:pt x="65809" y="121990"/>
                    </a:moveTo>
                    <a:cubicBezTo>
                      <a:pt x="114975" y="121990"/>
                      <a:pt x="149060" y="115350"/>
                      <a:pt x="149060" y="63535"/>
                    </a:cubicBezTo>
                    <a:cubicBezTo>
                      <a:pt x="149060" y="11720"/>
                      <a:pt x="118437" y="4514"/>
                      <a:pt x="93253" y="2395"/>
                    </a:cubicBezTo>
                    <a:cubicBezTo>
                      <a:pt x="45394" y="-1596"/>
                      <a:pt x="6471" y="-7283"/>
                      <a:pt x="1067" y="47146"/>
                    </a:cubicBezTo>
                    <a:cubicBezTo>
                      <a:pt x="-2430" y="82149"/>
                      <a:pt x="2020" y="113160"/>
                      <a:pt x="24167" y="117575"/>
                    </a:cubicBezTo>
                    <a:cubicBezTo>
                      <a:pt x="38507" y="120436"/>
                      <a:pt x="65809" y="121990"/>
                      <a:pt x="65809" y="12199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Freeform: Shape 1133">
                <a:extLst>
                  <a:ext uri="{FF2B5EF4-FFF2-40B4-BE49-F238E27FC236}">
                    <a16:creationId xmlns:a16="http://schemas.microsoft.com/office/drawing/2014/main" id="{C8AFBA11-1D81-A367-E02F-4F31821D4DC2}"/>
                  </a:ext>
                </a:extLst>
              </p:cNvPr>
              <p:cNvSpPr/>
              <p:nvPr/>
            </p:nvSpPr>
            <p:spPr>
              <a:xfrm>
                <a:off x="2751581" y="3275312"/>
                <a:ext cx="149046" cy="122025"/>
              </a:xfrm>
              <a:custGeom>
                <a:avLst/>
                <a:gdLst>
                  <a:gd name="connsiteX0" fmla="*/ 65761 w 149046"/>
                  <a:gd name="connsiteY0" fmla="*/ 122026 h 122025"/>
                  <a:gd name="connsiteX1" fmla="*/ 149046 w 149046"/>
                  <a:gd name="connsiteY1" fmla="*/ 63535 h 122025"/>
                  <a:gd name="connsiteX2" fmla="*/ 93240 w 149046"/>
                  <a:gd name="connsiteY2" fmla="*/ 2395 h 122025"/>
                  <a:gd name="connsiteX3" fmla="*/ 1053 w 149046"/>
                  <a:gd name="connsiteY3" fmla="*/ 47146 h 122025"/>
                  <a:gd name="connsiteX4" fmla="*/ 24153 w 149046"/>
                  <a:gd name="connsiteY4" fmla="*/ 117575 h 122025"/>
                  <a:gd name="connsiteX5" fmla="*/ 65796 w 149046"/>
                  <a:gd name="connsiteY5" fmla="*/ 122026 h 1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46" h="122025">
                    <a:moveTo>
                      <a:pt x="65761" y="122026"/>
                    </a:moveTo>
                    <a:cubicBezTo>
                      <a:pt x="114927" y="122026"/>
                      <a:pt x="149046" y="115385"/>
                      <a:pt x="149046" y="63535"/>
                    </a:cubicBezTo>
                    <a:cubicBezTo>
                      <a:pt x="149046" y="11684"/>
                      <a:pt x="118424" y="4514"/>
                      <a:pt x="93240" y="2395"/>
                    </a:cubicBezTo>
                    <a:cubicBezTo>
                      <a:pt x="45381" y="-1596"/>
                      <a:pt x="6457" y="-7283"/>
                      <a:pt x="1053" y="47146"/>
                    </a:cubicBezTo>
                    <a:cubicBezTo>
                      <a:pt x="-2408" y="82149"/>
                      <a:pt x="2007" y="113160"/>
                      <a:pt x="24153" y="117575"/>
                    </a:cubicBezTo>
                    <a:cubicBezTo>
                      <a:pt x="38493" y="120436"/>
                      <a:pt x="65796" y="122026"/>
                      <a:pt x="65796" y="12202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5" name="Freeform: Shape 1134">
                <a:extLst>
                  <a:ext uri="{FF2B5EF4-FFF2-40B4-BE49-F238E27FC236}">
                    <a16:creationId xmlns:a16="http://schemas.microsoft.com/office/drawing/2014/main" id="{F7116287-AA91-993B-5B7E-B094278DD7B4}"/>
                  </a:ext>
                </a:extLst>
              </p:cNvPr>
              <p:cNvSpPr/>
              <p:nvPr/>
            </p:nvSpPr>
            <p:spPr>
              <a:xfrm>
                <a:off x="2926582" y="2968272"/>
                <a:ext cx="139255" cy="118400"/>
              </a:xfrm>
              <a:custGeom>
                <a:avLst/>
                <a:gdLst>
                  <a:gd name="connsiteX0" fmla="*/ 51822 w 139255"/>
                  <a:gd name="connsiteY0" fmla="*/ 113900 h 118400"/>
                  <a:gd name="connsiteX1" fmla="*/ 137368 w 139255"/>
                  <a:gd name="connsiteY1" fmla="*/ 75930 h 118400"/>
                  <a:gd name="connsiteX2" fmla="*/ 97845 w 139255"/>
                  <a:gd name="connsiteY2" fmla="*/ 10835 h 118400"/>
                  <a:gd name="connsiteX3" fmla="*/ 6718 w 139255"/>
                  <a:gd name="connsiteY3" fmla="*/ 34817 h 118400"/>
                  <a:gd name="connsiteX4" fmla="*/ 15053 w 139255"/>
                  <a:gd name="connsiteY4" fmla="*/ 102492 h 118400"/>
                  <a:gd name="connsiteX5" fmla="*/ 51857 w 139255"/>
                  <a:gd name="connsiteY5" fmla="*/ 113865 h 1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55" h="118400">
                    <a:moveTo>
                      <a:pt x="51822" y="113900"/>
                    </a:moveTo>
                    <a:cubicBezTo>
                      <a:pt x="96185" y="122659"/>
                      <a:pt x="128150" y="122695"/>
                      <a:pt x="137368" y="75930"/>
                    </a:cubicBezTo>
                    <a:cubicBezTo>
                      <a:pt x="146587" y="29166"/>
                      <a:pt x="120202" y="17228"/>
                      <a:pt x="97845" y="10835"/>
                    </a:cubicBezTo>
                    <a:cubicBezTo>
                      <a:pt x="55354" y="-1280"/>
                      <a:pt x="21270" y="-13325"/>
                      <a:pt x="6718" y="34817"/>
                    </a:cubicBezTo>
                    <a:cubicBezTo>
                      <a:pt x="-2678" y="65793"/>
                      <a:pt x="-4161" y="94544"/>
                      <a:pt x="15053" y="102492"/>
                    </a:cubicBezTo>
                    <a:cubicBezTo>
                      <a:pt x="27486" y="107613"/>
                      <a:pt x="51857" y="113865"/>
                      <a:pt x="51857" y="11386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6" name="Freeform: Shape 1135">
                <a:extLst>
                  <a:ext uri="{FF2B5EF4-FFF2-40B4-BE49-F238E27FC236}">
                    <a16:creationId xmlns:a16="http://schemas.microsoft.com/office/drawing/2014/main" id="{1931143F-1388-0745-E482-D386C43FD0DE}"/>
                  </a:ext>
                </a:extLst>
              </p:cNvPr>
              <p:cNvSpPr/>
              <p:nvPr/>
            </p:nvSpPr>
            <p:spPr>
              <a:xfrm>
                <a:off x="3220370" y="2698770"/>
                <a:ext cx="117559" cy="106980"/>
              </a:xfrm>
              <a:custGeom>
                <a:avLst/>
                <a:gdLst>
                  <a:gd name="connsiteX0" fmla="*/ 33958 w 117559"/>
                  <a:gd name="connsiteY0" fmla="*/ 93244 h 106980"/>
                  <a:gd name="connsiteX1" fmla="*/ 110427 w 117559"/>
                  <a:gd name="connsiteY1" fmla="*/ 81730 h 106980"/>
                  <a:gd name="connsiteX2" fmla="*/ 93190 w 117559"/>
                  <a:gd name="connsiteY2" fmla="*/ 21226 h 106980"/>
                  <a:gd name="connsiteX3" fmla="*/ 15309 w 117559"/>
                  <a:gd name="connsiteY3" fmla="*/ 20413 h 106980"/>
                  <a:gd name="connsiteX4" fmla="*/ 7150 w 117559"/>
                  <a:gd name="connsiteY4" fmla="*/ 76149 h 106980"/>
                  <a:gd name="connsiteX5" fmla="*/ 33958 w 117559"/>
                  <a:gd name="connsiteY5" fmla="*/ 9328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59" h="106980">
                    <a:moveTo>
                      <a:pt x="33958" y="93244"/>
                    </a:moveTo>
                    <a:cubicBezTo>
                      <a:pt x="67371" y="109916"/>
                      <a:pt x="92837" y="116944"/>
                      <a:pt x="110427" y="81730"/>
                    </a:cubicBezTo>
                    <a:cubicBezTo>
                      <a:pt x="127981" y="46480"/>
                      <a:pt x="109615" y="31186"/>
                      <a:pt x="93190" y="21226"/>
                    </a:cubicBezTo>
                    <a:cubicBezTo>
                      <a:pt x="61967" y="2294"/>
                      <a:pt x="37455" y="-14766"/>
                      <a:pt x="15309" y="20413"/>
                    </a:cubicBezTo>
                    <a:cubicBezTo>
                      <a:pt x="1075" y="43054"/>
                      <a:pt x="-6449" y="65624"/>
                      <a:pt x="7150" y="76149"/>
                    </a:cubicBezTo>
                    <a:cubicBezTo>
                      <a:pt x="15909" y="82966"/>
                      <a:pt x="33958" y="93280"/>
                      <a:pt x="33958" y="9328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7" name="Freeform: Shape 1136">
              <a:extLst>
                <a:ext uri="{FF2B5EF4-FFF2-40B4-BE49-F238E27FC236}">
                  <a16:creationId xmlns:a16="http://schemas.microsoft.com/office/drawing/2014/main" id="{1170ABC4-2A8A-7FE4-9E06-FC24957285D6}"/>
                </a:ext>
              </a:extLst>
            </p:cNvPr>
            <p:cNvSpPr/>
            <p:nvPr/>
          </p:nvSpPr>
          <p:spPr>
            <a:xfrm>
              <a:off x="4839308" y="2967098"/>
              <a:ext cx="890529" cy="910634"/>
            </a:xfrm>
            <a:custGeom>
              <a:avLst/>
              <a:gdLst>
                <a:gd name="connsiteX0" fmla="*/ 890530 w 890529"/>
                <a:gd name="connsiteY0" fmla="*/ 0 h 910634"/>
                <a:gd name="connsiteX1" fmla="*/ 340413 w 890529"/>
                <a:gd name="connsiteY1" fmla="*/ 31365 h 910634"/>
                <a:gd name="connsiteX2" fmla="*/ 2572 w 890529"/>
                <a:gd name="connsiteY2" fmla="*/ 129026 h 910634"/>
                <a:gd name="connsiteX3" fmla="*/ 125204 w 890529"/>
                <a:gd name="connsiteY3" fmla="*/ 889407 h 910634"/>
                <a:gd name="connsiteX4" fmla="*/ 890530 w 890529"/>
                <a:gd name="connsiteY4" fmla="*/ 910634 h 910634"/>
                <a:gd name="connsiteX5" fmla="*/ 890530 w 890529"/>
                <a:gd name="connsiteY5" fmla="*/ 0 h 9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529" h="910634">
                  <a:moveTo>
                    <a:pt x="890530" y="0"/>
                  </a:moveTo>
                  <a:cubicBezTo>
                    <a:pt x="602774" y="18932"/>
                    <a:pt x="399539" y="31294"/>
                    <a:pt x="340413" y="31365"/>
                  </a:cubicBezTo>
                  <a:cubicBezTo>
                    <a:pt x="52692" y="31683"/>
                    <a:pt x="-14947" y="-6322"/>
                    <a:pt x="2572" y="129026"/>
                  </a:cubicBezTo>
                  <a:cubicBezTo>
                    <a:pt x="20091" y="264374"/>
                    <a:pt x="1971" y="877186"/>
                    <a:pt x="125204" y="889407"/>
                  </a:cubicBezTo>
                  <a:cubicBezTo>
                    <a:pt x="157170" y="892586"/>
                    <a:pt x="459160" y="901592"/>
                    <a:pt x="890530" y="910634"/>
                  </a:cubicBezTo>
                  <a:lnTo>
                    <a:pt x="890530" y="0"/>
                  </a:lnTo>
                  <a:close/>
                </a:path>
              </a:pathLst>
            </a:custGeom>
            <a:solidFill>
              <a:srgbClr val="192D5E"/>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38" name="Graphic 1091">
            <a:extLst>
              <a:ext uri="{FF2B5EF4-FFF2-40B4-BE49-F238E27FC236}">
                <a16:creationId xmlns:a16="http://schemas.microsoft.com/office/drawing/2014/main" id="{46A0FC2B-9856-B248-8B1F-BA0365384F2B}"/>
              </a:ext>
            </a:extLst>
          </p:cNvPr>
          <p:cNvGrpSpPr/>
          <p:nvPr/>
        </p:nvGrpSpPr>
        <p:grpSpPr>
          <a:xfrm flipH="1">
            <a:off x="2256283" y="3020075"/>
            <a:ext cx="3575382" cy="3751413"/>
            <a:chOff x="312021" y="3041030"/>
            <a:chExt cx="3390120" cy="3557030"/>
          </a:xfrm>
        </p:grpSpPr>
        <p:grpSp>
          <p:nvGrpSpPr>
            <p:cNvPr id="1139" name="Graphic 1091">
              <a:extLst>
                <a:ext uri="{FF2B5EF4-FFF2-40B4-BE49-F238E27FC236}">
                  <a16:creationId xmlns:a16="http://schemas.microsoft.com/office/drawing/2014/main" id="{F942B94F-FDB9-1B64-70CF-C2F25636183B}"/>
                </a:ext>
              </a:extLst>
            </p:cNvPr>
            <p:cNvGrpSpPr/>
            <p:nvPr/>
          </p:nvGrpSpPr>
          <p:grpSpPr>
            <a:xfrm>
              <a:off x="435572" y="3041030"/>
              <a:ext cx="3266569" cy="3550556"/>
              <a:chOff x="435572" y="3041030"/>
              <a:chExt cx="3266569" cy="3550556"/>
            </a:xfrm>
          </p:grpSpPr>
          <p:sp>
            <p:nvSpPr>
              <p:cNvPr id="1140" name="Freeform: Shape 1139">
                <a:extLst>
                  <a:ext uri="{FF2B5EF4-FFF2-40B4-BE49-F238E27FC236}">
                    <a16:creationId xmlns:a16="http://schemas.microsoft.com/office/drawing/2014/main" id="{C69630D8-3A44-3AFB-4B37-6F217F5A56EB}"/>
                  </a:ext>
                </a:extLst>
              </p:cNvPr>
              <p:cNvSpPr/>
              <p:nvPr/>
            </p:nvSpPr>
            <p:spPr>
              <a:xfrm>
                <a:off x="435572" y="3050545"/>
                <a:ext cx="3255568" cy="3541041"/>
              </a:xfrm>
              <a:custGeom>
                <a:avLst/>
                <a:gdLst>
                  <a:gd name="connsiteX0" fmla="*/ 818836 w 3255568"/>
                  <a:gd name="connsiteY0" fmla="*/ 3541006 h 3541041"/>
                  <a:gd name="connsiteX1" fmla="*/ 1918929 w 3255568"/>
                  <a:gd name="connsiteY1" fmla="*/ 2015512 h 3541041"/>
                  <a:gd name="connsiteX2" fmla="*/ 2119162 w 3255568"/>
                  <a:gd name="connsiteY2" fmla="*/ 1755305 h 3541041"/>
                  <a:gd name="connsiteX3" fmla="*/ 2451104 w 3255568"/>
                  <a:gd name="connsiteY3" fmla="*/ 1529854 h 3541041"/>
                  <a:gd name="connsiteX4" fmla="*/ 2692096 w 3255568"/>
                  <a:gd name="connsiteY4" fmla="*/ 1280597 h 3541041"/>
                  <a:gd name="connsiteX5" fmla="*/ 3200005 w 3255568"/>
                  <a:gd name="connsiteY5" fmla="*/ 970942 h 3541041"/>
                  <a:gd name="connsiteX6" fmla="*/ 3195308 w 3255568"/>
                  <a:gd name="connsiteY6" fmla="*/ 831602 h 3541041"/>
                  <a:gd name="connsiteX7" fmla="*/ 2653950 w 3255568"/>
                  <a:gd name="connsiteY7" fmla="*/ 1085063 h 3541041"/>
                  <a:gd name="connsiteX8" fmla="*/ 2824301 w 3255568"/>
                  <a:gd name="connsiteY8" fmla="*/ 894862 h 3541041"/>
                  <a:gd name="connsiteX9" fmla="*/ 3195449 w 3255568"/>
                  <a:gd name="connsiteY9" fmla="*/ 551404 h 3541041"/>
                  <a:gd name="connsiteX10" fmla="*/ 3152499 w 3255568"/>
                  <a:gd name="connsiteY10" fmla="*/ 426688 h 3541041"/>
                  <a:gd name="connsiteX11" fmla="*/ 2575680 w 3255568"/>
                  <a:gd name="connsiteY11" fmla="*/ 868830 h 3541041"/>
                  <a:gd name="connsiteX12" fmla="*/ 2923304 w 3255568"/>
                  <a:gd name="connsiteY12" fmla="*/ 414820 h 3541041"/>
                  <a:gd name="connsiteX13" fmla="*/ 3044242 w 3255568"/>
                  <a:gd name="connsiteY13" fmla="*/ 129147 h 3541041"/>
                  <a:gd name="connsiteX14" fmla="*/ 2787285 w 3255568"/>
                  <a:gd name="connsiteY14" fmla="*/ 292434 h 3541041"/>
                  <a:gd name="connsiteX15" fmla="*/ 2386609 w 3255568"/>
                  <a:gd name="connsiteY15" fmla="*/ 733305 h 3541041"/>
                  <a:gd name="connsiteX16" fmla="*/ 2661014 w 3255568"/>
                  <a:gd name="connsiteY16" fmla="*/ 286500 h 3541041"/>
                  <a:gd name="connsiteX17" fmla="*/ 2733315 w 3255568"/>
                  <a:gd name="connsiteY17" fmla="*/ 7892 h 3541041"/>
                  <a:gd name="connsiteX18" fmla="*/ 2265777 w 3255568"/>
                  <a:gd name="connsiteY18" fmla="*/ 492454 h 3541041"/>
                  <a:gd name="connsiteX19" fmla="*/ 1935247 w 3255568"/>
                  <a:gd name="connsiteY19" fmla="*/ 793280 h 3541041"/>
                  <a:gd name="connsiteX20" fmla="*/ 1877675 w 3255568"/>
                  <a:gd name="connsiteY20" fmla="*/ 802322 h 3541041"/>
                  <a:gd name="connsiteX21" fmla="*/ 1981976 w 3255568"/>
                  <a:gd name="connsiteY21" fmla="*/ 492843 h 3541041"/>
                  <a:gd name="connsiteX22" fmla="*/ 1901870 w 3255568"/>
                  <a:gd name="connsiteY22" fmla="*/ 252911 h 3541041"/>
                  <a:gd name="connsiteX23" fmla="*/ 1773762 w 3255568"/>
                  <a:gd name="connsiteY23" fmla="*/ 446326 h 3541041"/>
                  <a:gd name="connsiteX24" fmla="*/ 1613054 w 3255568"/>
                  <a:gd name="connsiteY24" fmla="*/ 772017 h 3541041"/>
                  <a:gd name="connsiteX25" fmla="*/ 1566925 w 3255568"/>
                  <a:gd name="connsiteY25" fmla="*/ 1299070 h 3541041"/>
                  <a:gd name="connsiteX26" fmla="*/ 1431895 w 3255568"/>
                  <a:gd name="connsiteY26" fmla="*/ 1635427 h 3541041"/>
                  <a:gd name="connsiteX27" fmla="*/ 0 w 3255568"/>
                  <a:gd name="connsiteY27" fmla="*/ 3541041 h 3541041"/>
                  <a:gd name="connsiteX28" fmla="*/ 818801 w 3255568"/>
                  <a:gd name="connsiteY28" fmla="*/ 3541041 h 354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5568" h="3541041">
                    <a:moveTo>
                      <a:pt x="818836" y="3541006"/>
                    </a:moveTo>
                    <a:cubicBezTo>
                      <a:pt x="1197967" y="3014659"/>
                      <a:pt x="1893711" y="2048890"/>
                      <a:pt x="1918929" y="2015512"/>
                    </a:cubicBezTo>
                    <a:cubicBezTo>
                      <a:pt x="1986144" y="1926469"/>
                      <a:pt x="2089775" y="1789919"/>
                      <a:pt x="2119162" y="1755305"/>
                    </a:cubicBezTo>
                    <a:cubicBezTo>
                      <a:pt x="2163736" y="1702819"/>
                      <a:pt x="2322325" y="1625079"/>
                      <a:pt x="2451104" y="1529854"/>
                    </a:cubicBezTo>
                    <a:cubicBezTo>
                      <a:pt x="2579883" y="1434630"/>
                      <a:pt x="2659742" y="1314222"/>
                      <a:pt x="2692096" y="1280597"/>
                    </a:cubicBezTo>
                    <a:cubicBezTo>
                      <a:pt x="2753342" y="1216879"/>
                      <a:pt x="3081823" y="1039887"/>
                      <a:pt x="3200005" y="970942"/>
                    </a:cubicBezTo>
                    <a:cubicBezTo>
                      <a:pt x="3293605" y="916336"/>
                      <a:pt x="3252845" y="822525"/>
                      <a:pt x="3195308" y="831602"/>
                    </a:cubicBezTo>
                    <a:cubicBezTo>
                      <a:pt x="3142751" y="839867"/>
                      <a:pt x="2838182" y="975004"/>
                      <a:pt x="2653950" y="1085063"/>
                    </a:cubicBezTo>
                    <a:cubicBezTo>
                      <a:pt x="2613473" y="1109222"/>
                      <a:pt x="2742887" y="962960"/>
                      <a:pt x="2824301" y="894862"/>
                    </a:cubicBezTo>
                    <a:cubicBezTo>
                      <a:pt x="2905750" y="826763"/>
                      <a:pt x="3149991" y="590504"/>
                      <a:pt x="3195449" y="551404"/>
                    </a:cubicBezTo>
                    <a:cubicBezTo>
                      <a:pt x="3240906" y="512304"/>
                      <a:pt x="3212650" y="457770"/>
                      <a:pt x="3152499" y="426688"/>
                    </a:cubicBezTo>
                    <a:cubicBezTo>
                      <a:pt x="3092313" y="395605"/>
                      <a:pt x="2647557" y="802216"/>
                      <a:pt x="2575680" y="868830"/>
                    </a:cubicBezTo>
                    <a:cubicBezTo>
                      <a:pt x="2503837" y="935409"/>
                      <a:pt x="2823877" y="525055"/>
                      <a:pt x="2923304" y="414820"/>
                    </a:cubicBezTo>
                    <a:cubicBezTo>
                      <a:pt x="3022696" y="304584"/>
                      <a:pt x="3121064" y="195727"/>
                      <a:pt x="3044242" y="129147"/>
                    </a:cubicBezTo>
                    <a:cubicBezTo>
                      <a:pt x="2967419" y="62603"/>
                      <a:pt x="2917264" y="134375"/>
                      <a:pt x="2787285" y="292434"/>
                    </a:cubicBezTo>
                    <a:cubicBezTo>
                      <a:pt x="2657305" y="450494"/>
                      <a:pt x="2450256" y="680890"/>
                      <a:pt x="2386609" y="733305"/>
                    </a:cubicBezTo>
                    <a:cubicBezTo>
                      <a:pt x="2322961" y="785721"/>
                      <a:pt x="2594293" y="378086"/>
                      <a:pt x="2661014" y="286500"/>
                    </a:cubicBezTo>
                    <a:cubicBezTo>
                      <a:pt x="2727699" y="194914"/>
                      <a:pt x="2834791" y="78180"/>
                      <a:pt x="2733315" y="7892"/>
                    </a:cubicBezTo>
                    <a:cubicBezTo>
                      <a:pt x="2635583" y="-59782"/>
                      <a:pt x="2390671" y="325353"/>
                      <a:pt x="2265777" y="492454"/>
                    </a:cubicBezTo>
                    <a:cubicBezTo>
                      <a:pt x="2140919" y="659556"/>
                      <a:pt x="2006277" y="752590"/>
                      <a:pt x="1935247" y="793280"/>
                    </a:cubicBezTo>
                    <a:cubicBezTo>
                      <a:pt x="1864253" y="833934"/>
                      <a:pt x="1877675" y="802322"/>
                      <a:pt x="1877675" y="802322"/>
                    </a:cubicBezTo>
                    <a:cubicBezTo>
                      <a:pt x="1877675" y="802322"/>
                      <a:pt x="1930444" y="598663"/>
                      <a:pt x="1981976" y="492843"/>
                    </a:cubicBezTo>
                    <a:cubicBezTo>
                      <a:pt x="2033545" y="387058"/>
                      <a:pt x="1974912" y="283851"/>
                      <a:pt x="1901870" y="252911"/>
                    </a:cubicBezTo>
                    <a:cubicBezTo>
                      <a:pt x="1828827" y="222040"/>
                      <a:pt x="1824164" y="368373"/>
                      <a:pt x="1773762" y="446326"/>
                    </a:cubicBezTo>
                    <a:cubicBezTo>
                      <a:pt x="1723360" y="524278"/>
                      <a:pt x="1661160" y="679689"/>
                      <a:pt x="1613054" y="772017"/>
                    </a:cubicBezTo>
                    <a:cubicBezTo>
                      <a:pt x="1564912" y="864380"/>
                      <a:pt x="1588047" y="1116957"/>
                      <a:pt x="1566925" y="1299070"/>
                    </a:cubicBezTo>
                    <a:cubicBezTo>
                      <a:pt x="1549865" y="1445897"/>
                      <a:pt x="1497555" y="1536000"/>
                      <a:pt x="1431895" y="1635427"/>
                    </a:cubicBezTo>
                    <a:cubicBezTo>
                      <a:pt x="1417307" y="1657538"/>
                      <a:pt x="194510" y="3280270"/>
                      <a:pt x="0" y="3541041"/>
                    </a:cubicBezTo>
                    <a:lnTo>
                      <a:pt x="818801" y="3541041"/>
                    </a:lnTo>
                    <a:close/>
                  </a:path>
                </a:pathLst>
              </a:custGeom>
              <a:solidFill>
                <a:srgbClr val="CEAB9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1" name="Freeform: Shape 1140">
                <a:extLst>
                  <a:ext uri="{FF2B5EF4-FFF2-40B4-BE49-F238E27FC236}">
                    <a16:creationId xmlns:a16="http://schemas.microsoft.com/office/drawing/2014/main" id="{20A9F79B-B743-3FE4-65CF-288897EBC978}"/>
                  </a:ext>
                </a:extLst>
              </p:cNvPr>
              <p:cNvSpPr/>
              <p:nvPr/>
            </p:nvSpPr>
            <p:spPr>
              <a:xfrm>
                <a:off x="2223710" y="3291439"/>
                <a:ext cx="138207" cy="182413"/>
              </a:xfrm>
              <a:custGeom>
                <a:avLst/>
                <a:gdLst>
                  <a:gd name="connsiteX0" fmla="*/ 35 w 138207"/>
                  <a:gd name="connsiteY0" fmla="*/ 175939 h 182413"/>
                  <a:gd name="connsiteX1" fmla="*/ 110977 w 138207"/>
                  <a:gd name="connsiteY1" fmla="*/ 131224 h 182413"/>
                  <a:gd name="connsiteX2" fmla="*/ 126660 w 138207"/>
                  <a:gd name="connsiteY2" fmla="*/ 13324 h 182413"/>
                  <a:gd name="connsiteX3" fmla="*/ 62200 w 138207"/>
                  <a:gd name="connsiteY3" fmla="*/ 10780 h 182413"/>
                  <a:gd name="connsiteX4" fmla="*/ 0 w 138207"/>
                  <a:gd name="connsiteY4" fmla="*/ 175939 h 18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07" h="182413">
                    <a:moveTo>
                      <a:pt x="35" y="175939"/>
                    </a:moveTo>
                    <a:cubicBezTo>
                      <a:pt x="25819" y="194730"/>
                      <a:pt x="98226" y="170429"/>
                      <a:pt x="110977" y="131224"/>
                    </a:cubicBezTo>
                    <a:cubicBezTo>
                      <a:pt x="124646" y="89121"/>
                      <a:pt x="154669" y="32079"/>
                      <a:pt x="126660" y="13324"/>
                    </a:cubicBezTo>
                    <a:cubicBezTo>
                      <a:pt x="118501" y="5730"/>
                      <a:pt x="79718" y="-11012"/>
                      <a:pt x="62200" y="10780"/>
                    </a:cubicBezTo>
                    <a:cubicBezTo>
                      <a:pt x="52416" y="21200"/>
                      <a:pt x="0" y="175939"/>
                      <a:pt x="0" y="175939"/>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2" name="Freeform: Shape 1141">
                <a:extLst>
                  <a:ext uri="{FF2B5EF4-FFF2-40B4-BE49-F238E27FC236}">
                    <a16:creationId xmlns:a16="http://schemas.microsoft.com/office/drawing/2014/main" id="{4E84F51E-5F04-B7E3-7DB8-184E38AB3D43}"/>
                  </a:ext>
                </a:extLst>
              </p:cNvPr>
              <p:cNvSpPr/>
              <p:nvPr/>
            </p:nvSpPr>
            <p:spPr>
              <a:xfrm>
                <a:off x="3068889" y="3041030"/>
                <a:ext cx="146934" cy="154620"/>
              </a:xfrm>
              <a:custGeom>
                <a:avLst/>
                <a:gdLst>
                  <a:gd name="connsiteX0" fmla="*/ 27803 w 146934"/>
                  <a:gd name="connsiteY0" fmla="*/ 37328 h 154620"/>
                  <a:gd name="connsiteX1" fmla="*/ 26037 w 146934"/>
                  <a:gd name="connsiteY1" fmla="*/ 139051 h 154620"/>
                  <a:gd name="connsiteX2" fmla="*/ 108334 w 146934"/>
                  <a:gd name="connsiteY2" fmla="*/ 129939 h 154620"/>
                  <a:gd name="connsiteX3" fmla="*/ 126418 w 146934"/>
                  <a:gd name="connsiteY3" fmla="*/ 29063 h 154620"/>
                  <a:gd name="connsiteX4" fmla="*/ 55883 w 146934"/>
                  <a:gd name="connsiteY4" fmla="*/ 6246 h 154620"/>
                  <a:gd name="connsiteX5" fmla="*/ 27803 w 146934"/>
                  <a:gd name="connsiteY5" fmla="*/ 37293 h 1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34" h="154620">
                    <a:moveTo>
                      <a:pt x="27803" y="37328"/>
                    </a:moveTo>
                    <a:cubicBezTo>
                      <a:pt x="-1159" y="77064"/>
                      <a:pt x="-15853" y="108570"/>
                      <a:pt x="26037" y="139051"/>
                    </a:cubicBezTo>
                    <a:cubicBezTo>
                      <a:pt x="67928" y="169568"/>
                      <a:pt x="91804" y="149047"/>
                      <a:pt x="108334" y="129939"/>
                    </a:cubicBezTo>
                    <a:cubicBezTo>
                      <a:pt x="139734" y="93558"/>
                      <a:pt x="167214" y="65479"/>
                      <a:pt x="126418" y="29063"/>
                    </a:cubicBezTo>
                    <a:cubicBezTo>
                      <a:pt x="100175" y="5646"/>
                      <a:pt x="72519" y="-9012"/>
                      <a:pt x="55883" y="6246"/>
                    </a:cubicBezTo>
                    <a:cubicBezTo>
                      <a:pt x="45146" y="16136"/>
                      <a:pt x="27803" y="37293"/>
                      <a:pt x="27803" y="37293"/>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Freeform: Shape 1142">
                <a:extLst>
                  <a:ext uri="{FF2B5EF4-FFF2-40B4-BE49-F238E27FC236}">
                    <a16:creationId xmlns:a16="http://schemas.microsoft.com/office/drawing/2014/main" id="{38EACF27-35D9-5664-353C-BB6A4E8073A5}"/>
                  </a:ext>
                </a:extLst>
              </p:cNvPr>
              <p:cNvSpPr/>
              <p:nvPr/>
            </p:nvSpPr>
            <p:spPr>
              <a:xfrm>
                <a:off x="3368089" y="3156137"/>
                <a:ext cx="146908" cy="154656"/>
              </a:xfrm>
              <a:custGeom>
                <a:avLst/>
                <a:gdLst>
                  <a:gd name="connsiteX0" fmla="*/ 27803 w 146908"/>
                  <a:gd name="connsiteY0" fmla="*/ 37331 h 154656"/>
                  <a:gd name="connsiteX1" fmla="*/ 26037 w 146908"/>
                  <a:gd name="connsiteY1" fmla="*/ 139089 h 154656"/>
                  <a:gd name="connsiteX2" fmla="*/ 108299 w 146908"/>
                  <a:gd name="connsiteY2" fmla="*/ 129941 h 154656"/>
                  <a:gd name="connsiteX3" fmla="*/ 126418 w 146908"/>
                  <a:gd name="connsiteY3" fmla="*/ 29066 h 154656"/>
                  <a:gd name="connsiteX4" fmla="*/ 55883 w 146908"/>
                  <a:gd name="connsiteY4" fmla="*/ 6284 h 154656"/>
                  <a:gd name="connsiteX5" fmla="*/ 27803 w 146908"/>
                  <a:gd name="connsiteY5" fmla="*/ 37331 h 15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8" h="154656">
                    <a:moveTo>
                      <a:pt x="27803" y="37331"/>
                    </a:moveTo>
                    <a:cubicBezTo>
                      <a:pt x="-1159" y="77066"/>
                      <a:pt x="-15853" y="108572"/>
                      <a:pt x="26037" y="139089"/>
                    </a:cubicBezTo>
                    <a:cubicBezTo>
                      <a:pt x="67928" y="169606"/>
                      <a:pt x="91804" y="149085"/>
                      <a:pt x="108299" y="129941"/>
                    </a:cubicBezTo>
                    <a:cubicBezTo>
                      <a:pt x="139699" y="93596"/>
                      <a:pt x="167178" y="65481"/>
                      <a:pt x="126418" y="29066"/>
                    </a:cubicBezTo>
                    <a:cubicBezTo>
                      <a:pt x="100175" y="5648"/>
                      <a:pt x="72519" y="-9045"/>
                      <a:pt x="55883" y="6284"/>
                    </a:cubicBezTo>
                    <a:cubicBezTo>
                      <a:pt x="45111" y="16174"/>
                      <a:pt x="27803" y="37331"/>
                      <a:pt x="27803" y="3733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4" name="Freeform: Shape 1143">
                <a:extLst>
                  <a:ext uri="{FF2B5EF4-FFF2-40B4-BE49-F238E27FC236}">
                    <a16:creationId xmlns:a16="http://schemas.microsoft.com/office/drawing/2014/main" id="{4F6AA779-4E1B-089D-CFB6-18C7F8D45A22}"/>
                  </a:ext>
                </a:extLst>
              </p:cNvPr>
              <p:cNvSpPr/>
              <p:nvPr/>
            </p:nvSpPr>
            <p:spPr>
              <a:xfrm>
                <a:off x="3519442" y="3483007"/>
                <a:ext cx="139474" cy="139495"/>
              </a:xfrm>
              <a:custGeom>
                <a:avLst/>
                <a:gdLst>
                  <a:gd name="connsiteX0" fmla="*/ 36418 w 139474"/>
                  <a:gd name="connsiteY0" fmla="*/ 26191 h 139495"/>
                  <a:gd name="connsiteX1" fmla="*/ 16779 w 139474"/>
                  <a:gd name="connsiteY1" fmla="*/ 117707 h 139495"/>
                  <a:gd name="connsiteX2" fmla="*/ 92648 w 139474"/>
                  <a:gd name="connsiteY2" fmla="*/ 124100 h 139495"/>
                  <a:gd name="connsiteX3" fmla="*/ 126909 w 139474"/>
                  <a:gd name="connsiteY3" fmla="*/ 36293 h 139495"/>
                  <a:gd name="connsiteX4" fmla="*/ 67288 w 139474"/>
                  <a:gd name="connsiteY4" fmla="*/ 3198 h 139495"/>
                  <a:gd name="connsiteX5" fmla="*/ 36418 w 139474"/>
                  <a:gd name="connsiteY5" fmla="*/ 26226 h 13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74" h="139495">
                    <a:moveTo>
                      <a:pt x="36418" y="26191"/>
                    </a:moveTo>
                    <a:cubicBezTo>
                      <a:pt x="3252" y="56920"/>
                      <a:pt x="-15610" y="82704"/>
                      <a:pt x="16779" y="117707"/>
                    </a:cubicBezTo>
                    <a:cubicBezTo>
                      <a:pt x="49133" y="152674"/>
                      <a:pt x="74352" y="138404"/>
                      <a:pt x="92648" y="124100"/>
                    </a:cubicBezTo>
                    <a:cubicBezTo>
                      <a:pt x="127438" y="96867"/>
                      <a:pt x="157249" y="76382"/>
                      <a:pt x="126909" y="36293"/>
                    </a:cubicBezTo>
                    <a:cubicBezTo>
                      <a:pt x="107376" y="10509"/>
                      <a:pt x="85019" y="-7646"/>
                      <a:pt x="67288" y="3198"/>
                    </a:cubicBezTo>
                    <a:cubicBezTo>
                      <a:pt x="55808" y="10226"/>
                      <a:pt x="36418" y="26226"/>
                      <a:pt x="36418" y="26226"/>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5" name="Freeform: Shape 1144">
                <a:extLst>
                  <a:ext uri="{FF2B5EF4-FFF2-40B4-BE49-F238E27FC236}">
                    <a16:creationId xmlns:a16="http://schemas.microsoft.com/office/drawing/2014/main" id="{8F743472-AA5D-832A-2C50-2E86D8BD4437}"/>
                  </a:ext>
                </a:extLst>
              </p:cNvPr>
              <p:cNvSpPr/>
              <p:nvPr/>
            </p:nvSpPr>
            <p:spPr>
              <a:xfrm>
                <a:off x="3585543" y="3890746"/>
                <a:ext cx="116599" cy="108231"/>
              </a:xfrm>
              <a:custGeom>
                <a:avLst/>
                <a:gdLst>
                  <a:gd name="connsiteX0" fmla="*/ 42441 w 116599"/>
                  <a:gd name="connsiteY0" fmla="*/ 12311 h 108231"/>
                  <a:gd name="connsiteX1" fmla="*/ 6732 w 116599"/>
                  <a:gd name="connsiteY1" fmla="*/ 80903 h 108231"/>
                  <a:gd name="connsiteX2" fmla="*/ 65788 w 116599"/>
                  <a:gd name="connsiteY2" fmla="*/ 102590 h 108231"/>
                  <a:gd name="connsiteX3" fmla="*/ 112270 w 116599"/>
                  <a:gd name="connsiteY3" fmla="*/ 40144 h 108231"/>
                  <a:gd name="connsiteX4" fmla="*/ 72039 w 116599"/>
                  <a:gd name="connsiteY4" fmla="*/ 726 h 108231"/>
                  <a:gd name="connsiteX5" fmla="*/ 42405 w 116599"/>
                  <a:gd name="connsiteY5" fmla="*/ 12311 h 10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99" h="108231">
                    <a:moveTo>
                      <a:pt x="42441" y="12311"/>
                    </a:moveTo>
                    <a:cubicBezTo>
                      <a:pt x="9275" y="29512"/>
                      <a:pt x="-11388" y="45936"/>
                      <a:pt x="6732" y="80903"/>
                    </a:cubicBezTo>
                    <a:cubicBezTo>
                      <a:pt x="24887" y="115871"/>
                      <a:pt x="48092" y="110008"/>
                      <a:pt x="65788" y="102590"/>
                    </a:cubicBezTo>
                    <a:cubicBezTo>
                      <a:pt x="99448" y="88533"/>
                      <a:pt x="127705" y="78714"/>
                      <a:pt x="112270" y="40144"/>
                    </a:cubicBezTo>
                    <a:cubicBezTo>
                      <a:pt x="102380" y="15313"/>
                      <a:pt x="88534" y="-4042"/>
                      <a:pt x="72039" y="726"/>
                    </a:cubicBezTo>
                    <a:cubicBezTo>
                      <a:pt x="61373" y="3799"/>
                      <a:pt x="42405" y="12311"/>
                      <a:pt x="42405" y="1231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7" name="Freeform: Shape 1146">
              <a:extLst>
                <a:ext uri="{FF2B5EF4-FFF2-40B4-BE49-F238E27FC236}">
                  <a16:creationId xmlns:a16="http://schemas.microsoft.com/office/drawing/2014/main" id="{BC0BCA7C-B754-ECBA-B12F-4415BB0FF7B0}"/>
                </a:ext>
              </a:extLst>
            </p:cNvPr>
            <p:cNvSpPr/>
            <p:nvPr/>
          </p:nvSpPr>
          <p:spPr>
            <a:xfrm>
              <a:off x="312021" y="4515658"/>
              <a:ext cx="2230506" cy="2082402"/>
            </a:xfrm>
            <a:custGeom>
              <a:avLst/>
              <a:gdLst>
                <a:gd name="connsiteX0" fmla="*/ 1234735 w 2230506"/>
                <a:gd name="connsiteY0" fmla="*/ 2075894 h 2075894"/>
                <a:gd name="connsiteX1" fmla="*/ 2226607 w 2230506"/>
                <a:gd name="connsiteY1" fmla="*/ 520236 h 2075894"/>
                <a:gd name="connsiteX2" fmla="*/ 1644171 w 2230506"/>
                <a:gd name="connsiteY2" fmla="*/ 16247 h 2075894"/>
                <a:gd name="connsiteX3" fmla="*/ 1248546 w 2230506"/>
                <a:gd name="connsiteY3" fmla="*/ 446876 h 2075894"/>
                <a:gd name="connsiteX4" fmla="*/ 0 w 2230506"/>
                <a:gd name="connsiteY4" fmla="*/ 2075894 h 2075894"/>
                <a:gd name="connsiteX5" fmla="*/ 1234700 w 2230506"/>
                <a:gd name="connsiteY5" fmla="*/ 2075894 h 2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506" h="2075894">
                  <a:moveTo>
                    <a:pt x="1234735" y="2075894"/>
                  </a:moveTo>
                  <a:cubicBezTo>
                    <a:pt x="1750168" y="1286233"/>
                    <a:pt x="2202730" y="569014"/>
                    <a:pt x="2226607" y="520236"/>
                  </a:cubicBezTo>
                  <a:cubicBezTo>
                    <a:pt x="2281000" y="409012"/>
                    <a:pt x="1750133" y="102253"/>
                    <a:pt x="1644171" y="16247"/>
                  </a:cubicBezTo>
                  <a:cubicBezTo>
                    <a:pt x="1538209" y="-69793"/>
                    <a:pt x="1400035" y="202281"/>
                    <a:pt x="1248546" y="446876"/>
                  </a:cubicBezTo>
                  <a:cubicBezTo>
                    <a:pt x="1173560" y="567990"/>
                    <a:pt x="584272" y="1318375"/>
                    <a:pt x="0" y="2075894"/>
                  </a:cubicBezTo>
                  <a:lnTo>
                    <a:pt x="1234700" y="2075894"/>
                  </a:lnTo>
                  <a:close/>
                </a:path>
              </a:pathLst>
            </a:custGeom>
            <a:solidFill>
              <a:srgbClr val="80851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71" name="Graphic 1091">
            <a:extLst>
              <a:ext uri="{FF2B5EF4-FFF2-40B4-BE49-F238E27FC236}">
                <a16:creationId xmlns:a16="http://schemas.microsoft.com/office/drawing/2014/main" id="{69F86ADC-8ECC-040B-0F78-722CC33B263B}"/>
              </a:ext>
            </a:extLst>
          </p:cNvPr>
          <p:cNvGrpSpPr/>
          <p:nvPr/>
        </p:nvGrpSpPr>
        <p:grpSpPr>
          <a:xfrm flipH="1">
            <a:off x="2000953" y="2961019"/>
            <a:ext cx="1615610" cy="3810469"/>
            <a:chOff x="2412345" y="2985034"/>
            <a:chExt cx="1531896" cy="3613026"/>
          </a:xfrm>
        </p:grpSpPr>
        <p:grpSp>
          <p:nvGrpSpPr>
            <p:cNvPr id="1172" name="Graphic 1091">
              <a:extLst>
                <a:ext uri="{FF2B5EF4-FFF2-40B4-BE49-F238E27FC236}">
                  <a16:creationId xmlns:a16="http://schemas.microsoft.com/office/drawing/2014/main" id="{4A29E275-5A0A-7668-3014-CA59B64D0CDF}"/>
                </a:ext>
              </a:extLst>
            </p:cNvPr>
            <p:cNvGrpSpPr/>
            <p:nvPr/>
          </p:nvGrpSpPr>
          <p:grpSpPr>
            <a:xfrm>
              <a:off x="2412345" y="2985034"/>
              <a:ext cx="1531896" cy="3606482"/>
              <a:chOff x="2412345" y="2985034"/>
              <a:chExt cx="1531896" cy="3606482"/>
            </a:xfrm>
          </p:grpSpPr>
          <p:sp>
            <p:nvSpPr>
              <p:cNvPr id="1173" name="Freeform: Shape 1172">
                <a:extLst>
                  <a:ext uri="{FF2B5EF4-FFF2-40B4-BE49-F238E27FC236}">
                    <a16:creationId xmlns:a16="http://schemas.microsoft.com/office/drawing/2014/main" id="{44C7C70C-9755-6402-368D-89D9EEE76FAF}"/>
                  </a:ext>
                </a:extLst>
              </p:cNvPr>
              <p:cNvSpPr/>
              <p:nvPr/>
            </p:nvSpPr>
            <p:spPr>
              <a:xfrm>
                <a:off x="2422004" y="2989695"/>
                <a:ext cx="1516630" cy="3601820"/>
              </a:xfrm>
              <a:custGeom>
                <a:avLst/>
                <a:gdLst>
                  <a:gd name="connsiteX0" fmla="*/ 104897 w 1516630"/>
                  <a:gd name="connsiteY0" fmla="*/ 1362675 h 3601820"/>
                  <a:gd name="connsiteX1" fmla="*/ 377854 w 1516630"/>
                  <a:gd name="connsiteY1" fmla="*/ 1815873 h 3601820"/>
                  <a:gd name="connsiteX2" fmla="*/ 466721 w 1516630"/>
                  <a:gd name="connsiteY2" fmla="*/ 2167242 h 3601820"/>
                  <a:gd name="connsiteX3" fmla="*/ 445175 w 1516630"/>
                  <a:gd name="connsiteY3" fmla="*/ 3601821 h 3601820"/>
                  <a:gd name="connsiteX4" fmla="*/ 1090446 w 1516630"/>
                  <a:gd name="connsiteY4" fmla="*/ 3601821 h 3601820"/>
                  <a:gd name="connsiteX5" fmla="*/ 1084159 w 1516630"/>
                  <a:gd name="connsiteY5" fmla="*/ 2187833 h 3601820"/>
                  <a:gd name="connsiteX6" fmla="*/ 1092848 w 1516630"/>
                  <a:gd name="connsiteY6" fmla="*/ 1859635 h 3601820"/>
                  <a:gd name="connsiteX7" fmla="*/ 1228479 w 1516630"/>
                  <a:gd name="connsiteY7" fmla="*/ 1481988 h 3601820"/>
                  <a:gd name="connsiteX8" fmla="*/ 1276550 w 1516630"/>
                  <a:gd name="connsiteY8" fmla="*/ 1138636 h 3601820"/>
                  <a:gd name="connsiteX9" fmla="*/ 1504862 w 1516630"/>
                  <a:gd name="connsiteY9" fmla="*/ 589331 h 3601820"/>
                  <a:gd name="connsiteX10" fmla="*/ 1419033 w 1516630"/>
                  <a:gd name="connsiteY10" fmla="*/ 479449 h 3601820"/>
                  <a:gd name="connsiteX11" fmla="*/ 1130641 w 1516630"/>
                  <a:gd name="connsiteY11" fmla="*/ 1003041 h 3601820"/>
                  <a:gd name="connsiteX12" fmla="*/ 1156390 w 1516630"/>
                  <a:gd name="connsiteY12" fmla="*/ 748980 h 3601820"/>
                  <a:gd name="connsiteX13" fmla="*/ 1254227 w 1516630"/>
                  <a:gd name="connsiteY13" fmla="*/ 252868 h 3601820"/>
                  <a:gd name="connsiteX14" fmla="*/ 1146076 w 1516630"/>
                  <a:gd name="connsiteY14" fmla="*/ 177352 h 3601820"/>
                  <a:gd name="connsiteX15" fmla="*/ 940087 w 1516630"/>
                  <a:gd name="connsiteY15" fmla="*/ 874333 h 3601820"/>
                  <a:gd name="connsiteX16" fmla="*/ 953826 w 1516630"/>
                  <a:gd name="connsiteY16" fmla="*/ 302670 h 3601820"/>
                  <a:gd name="connsiteX17" fmla="*/ 883468 w 1516630"/>
                  <a:gd name="connsiteY17" fmla="*/ 573 h 3601820"/>
                  <a:gd name="connsiteX18" fmla="*/ 771890 w 1516630"/>
                  <a:gd name="connsiteY18" fmla="*/ 283809 h 3601820"/>
                  <a:gd name="connsiteX19" fmla="*/ 707501 w 1516630"/>
                  <a:gd name="connsiteY19" fmla="*/ 876028 h 3601820"/>
                  <a:gd name="connsiteX20" fmla="*/ 666282 w 1516630"/>
                  <a:gd name="connsiteY20" fmla="*/ 353319 h 3601820"/>
                  <a:gd name="connsiteX21" fmla="*/ 560709 w 1516630"/>
                  <a:gd name="connsiteY21" fmla="*/ 85519 h 3601820"/>
                  <a:gd name="connsiteX22" fmla="*/ 468028 w 1516630"/>
                  <a:gd name="connsiteY22" fmla="*/ 752442 h 3601820"/>
                  <a:gd name="connsiteX23" fmla="*/ 377925 w 1516630"/>
                  <a:gd name="connsiteY23" fmla="*/ 1190205 h 3601820"/>
                  <a:gd name="connsiteX24" fmla="*/ 336706 w 1516630"/>
                  <a:gd name="connsiteY24" fmla="*/ 1231388 h 3601820"/>
                  <a:gd name="connsiteX25" fmla="*/ 238868 w 1516630"/>
                  <a:gd name="connsiteY25" fmla="*/ 919826 h 3601820"/>
                  <a:gd name="connsiteX26" fmla="*/ 32879 w 1516630"/>
                  <a:gd name="connsiteY26" fmla="*/ 773033 h 3601820"/>
                  <a:gd name="connsiteX27" fmla="*/ 43192 w 1516630"/>
                  <a:gd name="connsiteY27" fmla="*/ 1004807 h 3601820"/>
                  <a:gd name="connsiteX28" fmla="*/ 105003 w 1516630"/>
                  <a:gd name="connsiteY28" fmla="*/ 1362710 h 360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6630" h="3601820">
                    <a:moveTo>
                      <a:pt x="104897" y="1362675"/>
                    </a:moveTo>
                    <a:cubicBezTo>
                      <a:pt x="120368" y="1465670"/>
                      <a:pt x="287716" y="1656224"/>
                      <a:pt x="377854" y="1815873"/>
                    </a:cubicBezTo>
                    <a:cubicBezTo>
                      <a:pt x="450544" y="1944616"/>
                      <a:pt x="461246" y="2048246"/>
                      <a:pt x="466721" y="2167242"/>
                    </a:cubicBezTo>
                    <a:cubicBezTo>
                      <a:pt x="467462" y="2183312"/>
                      <a:pt x="455524" y="2938218"/>
                      <a:pt x="445175" y="3601821"/>
                    </a:cubicBezTo>
                    <a:lnTo>
                      <a:pt x="1090446" y="3601821"/>
                    </a:lnTo>
                    <a:cubicBezTo>
                      <a:pt x="1087232" y="2968983"/>
                      <a:pt x="1083559" y="2220858"/>
                      <a:pt x="1084159" y="2187833"/>
                    </a:cubicBezTo>
                    <a:cubicBezTo>
                      <a:pt x="1086066" y="2076327"/>
                      <a:pt x="1089457" y="1904916"/>
                      <a:pt x="1092848" y="1859635"/>
                    </a:cubicBezTo>
                    <a:cubicBezTo>
                      <a:pt x="1098005" y="1790972"/>
                      <a:pt x="1180408" y="1634749"/>
                      <a:pt x="1228479" y="1481988"/>
                    </a:cubicBezTo>
                    <a:cubicBezTo>
                      <a:pt x="1276550" y="1329191"/>
                      <a:pt x="1270192" y="1184836"/>
                      <a:pt x="1276550" y="1138636"/>
                    </a:cubicBezTo>
                    <a:cubicBezTo>
                      <a:pt x="1288559" y="1051077"/>
                      <a:pt x="1449903" y="714613"/>
                      <a:pt x="1504862" y="589331"/>
                    </a:cubicBezTo>
                    <a:cubicBezTo>
                      <a:pt x="1548377" y="490081"/>
                      <a:pt x="1460217" y="438265"/>
                      <a:pt x="1419033" y="479449"/>
                    </a:cubicBezTo>
                    <a:cubicBezTo>
                      <a:pt x="1381417" y="517066"/>
                      <a:pt x="1214739" y="805599"/>
                      <a:pt x="1130641" y="1003041"/>
                    </a:cubicBezTo>
                    <a:cubicBezTo>
                      <a:pt x="1112168" y="1046414"/>
                      <a:pt x="1130641" y="851975"/>
                      <a:pt x="1156390" y="748980"/>
                    </a:cubicBezTo>
                    <a:cubicBezTo>
                      <a:pt x="1182138" y="645986"/>
                      <a:pt x="1240488" y="311217"/>
                      <a:pt x="1254227" y="252868"/>
                    </a:cubicBezTo>
                    <a:cubicBezTo>
                      <a:pt x="1267932" y="194518"/>
                      <a:pt x="1213008" y="167039"/>
                      <a:pt x="1146076" y="177352"/>
                    </a:cubicBezTo>
                    <a:cubicBezTo>
                      <a:pt x="1079144" y="187666"/>
                      <a:pt x="958983" y="778155"/>
                      <a:pt x="940087" y="874333"/>
                    </a:cubicBezTo>
                    <a:cubicBezTo>
                      <a:pt x="921225" y="970440"/>
                      <a:pt x="938391" y="450310"/>
                      <a:pt x="953826" y="302670"/>
                    </a:cubicBezTo>
                    <a:cubicBezTo>
                      <a:pt x="969261" y="155030"/>
                      <a:pt x="984732" y="9121"/>
                      <a:pt x="883468" y="573"/>
                    </a:cubicBezTo>
                    <a:cubicBezTo>
                      <a:pt x="782169" y="-8010"/>
                      <a:pt x="783899" y="79515"/>
                      <a:pt x="771890" y="283809"/>
                    </a:cubicBezTo>
                    <a:cubicBezTo>
                      <a:pt x="759881" y="488067"/>
                      <a:pt x="728128" y="796204"/>
                      <a:pt x="707501" y="876028"/>
                    </a:cubicBezTo>
                    <a:cubicBezTo>
                      <a:pt x="686909" y="955888"/>
                      <a:pt x="666282" y="466628"/>
                      <a:pt x="666282" y="353319"/>
                    </a:cubicBezTo>
                    <a:cubicBezTo>
                      <a:pt x="666282" y="240011"/>
                      <a:pt x="684154" y="82623"/>
                      <a:pt x="560709" y="85519"/>
                    </a:cubicBezTo>
                    <a:cubicBezTo>
                      <a:pt x="441855" y="88345"/>
                      <a:pt x="470606" y="543838"/>
                      <a:pt x="468028" y="752442"/>
                    </a:cubicBezTo>
                    <a:cubicBezTo>
                      <a:pt x="465449" y="961010"/>
                      <a:pt x="411374" y="1115502"/>
                      <a:pt x="377925" y="1190205"/>
                    </a:cubicBezTo>
                    <a:cubicBezTo>
                      <a:pt x="344476" y="1264872"/>
                      <a:pt x="336706" y="1231388"/>
                      <a:pt x="336706" y="1231388"/>
                    </a:cubicBezTo>
                    <a:cubicBezTo>
                      <a:pt x="336706" y="1231388"/>
                      <a:pt x="259460" y="1035677"/>
                      <a:pt x="238868" y="919826"/>
                    </a:cubicBezTo>
                    <a:cubicBezTo>
                      <a:pt x="218276" y="803939"/>
                      <a:pt x="110125" y="755020"/>
                      <a:pt x="32879" y="773033"/>
                    </a:cubicBezTo>
                    <a:cubicBezTo>
                      <a:pt x="-44367" y="791082"/>
                      <a:pt x="38035" y="912091"/>
                      <a:pt x="43192" y="1004807"/>
                    </a:cubicBezTo>
                    <a:cubicBezTo>
                      <a:pt x="48349" y="1097488"/>
                      <a:pt x="89533" y="1259715"/>
                      <a:pt x="105003" y="1362710"/>
                    </a:cubicBezTo>
                    <a:close/>
                  </a:path>
                </a:pathLst>
              </a:custGeom>
              <a:solidFill>
                <a:srgbClr val="ECC19C"/>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Freeform: Shape 1173">
                <a:extLst>
                  <a:ext uri="{FF2B5EF4-FFF2-40B4-BE49-F238E27FC236}">
                    <a16:creationId xmlns:a16="http://schemas.microsoft.com/office/drawing/2014/main" id="{B0A84994-BBA4-6339-6891-C0A1017D3A2B}"/>
                  </a:ext>
                </a:extLst>
              </p:cNvPr>
              <p:cNvSpPr/>
              <p:nvPr/>
            </p:nvSpPr>
            <p:spPr>
              <a:xfrm>
                <a:off x="2412345" y="3756104"/>
                <a:ext cx="112622" cy="206114"/>
              </a:xfrm>
              <a:custGeom>
                <a:avLst/>
                <a:gdLst>
                  <a:gd name="connsiteX0" fmla="*/ 47023 w 112622"/>
                  <a:gd name="connsiteY0" fmla="*/ 206115 h 206114"/>
                  <a:gd name="connsiteX1" fmla="*/ 110353 w 112622"/>
                  <a:gd name="connsiteY1" fmla="*/ 104674 h 206114"/>
                  <a:gd name="connsiteX2" fmla="*/ 53628 w 112622"/>
                  <a:gd name="connsiteY2" fmla="*/ 125 h 206114"/>
                  <a:gd name="connsiteX3" fmla="*/ 47 w 112622"/>
                  <a:gd name="connsiteY3" fmla="*/ 36011 h 206114"/>
                  <a:gd name="connsiteX4" fmla="*/ 46988 w 112622"/>
                  <a:gd name="connsiteY4" fmla="*/ 206115 h 20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2" h="206114">
                    <a:moveTo>
                      <a:pt x="47023" y="206115"/>
                    </a:moveTo>
                    <a:cubicBezTo>
                      <a:pt x="78917" y="206115"/>
                      <a:pt x="123174" y="143880"/>
                      <a:pt x="110353" y="104674"/>
                    </a:cubicBezTo>
                    <a:cubicBezTo>
                      <a:pt x="96613" y="62572"/>
                      <a:pt x="87324" y="-1217"/>
                      <a:pt x="53628" y="125"/>
                    </a:cubicBezTo>
                    <a:cubicBezTo>
                      <a:pt x="42537" y="-1217"/>
                      <a:pt x="1354" y="8072"/>
                      <a:pt x="47" y="36011"/>
                    </a:cubicBezTo>
                    <a:cubicBezTo>
                      <a:pt x="-1719" y="50174"/>
                      <a:pt x="46988" y="206115"/>
                      <a:pt x="46988" y="206115"/>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5" name="Freeform: Shape 1174">
                <a:extLst>
                  <a:ext uri="{FF2B5EF4-FFF2-40B4-BE49-F238E27FC236}">
                    <a16:creationId xmlns:a16="http://schemas.microsoft.com/office/drawing/2014/main" id="{9A350816-BCC0-1A94-ADF9-3D43E4A491DC}"/>
                  </a:ext>
                </a:extLst>
              </p:cNvPr>
              <p:cNvSpPr/>
              <p:nvPr/>
            </p:nvSpPr>
            <p:spPr>
              <a:xfrm>
                <a:off x="2936019" y="3068086"/>
                <a:ext cx="121984" cy="149046"/>
              </a:xfrm>
              <a:custGeom>
                <a:avLst/>
                <a:gdLst>
                  <a:gd name="connsiteX0" fmla="*/ 0 w 121984"/>
                  <a:gd name="connsiteY0" fmla="*/ 65761 h 149046"/>
                  <a:gd name="connsiteX1" fmla="*/ 58455 w 121984"/>
                  <a:gd name="connsiteY1" fmla="*/ 149047 h 149046"/>
                  <a:gd name="connsiteX2" fmla="*/ 119595 w 121984"/>
                  <a:gd name="connsiteY2" fmla="*/ 93240 h 149046"/>
                  <a:gd name="connsiteX3" fmla="*/ 74844 w 121984"/>
                  <a:gd name="connsiteY3" fmla="*/ 1053 h 149046"/>
                  <a:gd name="connsiteX4" fmla="*/ 4415 w 121984"/>
                  <a:gd name="connsiteY4" fmla="*/ 24153 h 149046"/>
                  <a:gd name="connsiteX5" fmla="*/ 0 w 121984"/>
                  <a:gd name="connsiteY5" fmla="*/ 65796 h 14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4" h="149046">
                    <a:moveTo>
                      <a:pt x="0" y="65761"/>
                    </a:moveTo>
                    <a:cubicBezTo>
                      <a:pt x="0" y="114927"/>
                      <a:pt x="6640" y="149047"/>
                      <a:pt x="58455" y="149047"/>
                    </a:cubicBezTo>
                    <a:cubicBezTo>
                      <a:pt x="110271" y="149047"/>
                      <a:pt x="117476" y="118423"/>
                      <a:pt x="119595" y="93240"/>
                    </a:cubicBezTo>
                    <a:cubicBezTo>
                      <a:pt x="123587" y="45345"/>
                      <a:pt x="129238" y="6457"/>
                      <a:pt x="74844" y="1053"/>
                    </a:cubicBezTo>
                    <a:cubicBezTo>
                      <a:pt x="39841" y="-2408"/>
                      <a:pt x="8830" y="2007"/>
                      <a:pt x="4415" y="24153"/>
                    </a:cubicBezTo>
                    <a:cubicBezTo>
                      <a:pt x="1554" y="38493"/>
                      <a:pt x="0" y="65796"/>
                      <a:pt x="0" y="65796"/>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Freeform: Shape 1175">
                <a:extLst>
                  <a:ext uri="{FF2B5EF4-FFF2-40B4-BE49-F238E27FC236}">
                    <a16:creationId xmlns:a16="http://schemas.microsoft.com/office/drawing/2014/main" id="{D62D630E-D553-BE39-481D-E21CAD604EF9}"/>
                  </a:ext>
                </a:extLst>
              </p:cNvPr>
              <p:cNvSpPr/>
              <p:nvPr/>
            </p:nvSpPr>
            <p:spPr>
              <a:xfrm>
                <a:off x="3245639" y="2985034"/>
                <a:ext cx="122025" cy="149059"/>
              </a:xfrm>
              <a:custGeom>
                <a:avLst/>
                <a:gdLst>
                  <a:gd name="connsiteX0" fmla="*/ 0 w 122025"/>
                  <a:gd name="connsiteY0" fmla="*/ 65774 h 149059"/>
                  <a:gd name="connsiteX1" fmla="*/ 58491 w 122025"/>
                  <a:gd name="connsiteY1" fmla="*/ 149060 h 149059"/>
                  <a:gd name="connsiteX2" fmla="*/ 119631 w 122025"/>
                  <a:gd name="connsiteY2" fmla="*/ 93254 h 149059"/>
                  <a:gd name="connsiteX3" fmla="*/ 74880 w 122025"/>
                  <a:gd name="connsiteY3" fmla="*/ 1067 h 149059"/>
                  <a:gd name="connsiteX4" fmla="*/ 4450 w 122025"/>
                  <a:gd name="connsiteY4" fmla="*/ 24166 h 149059"/>
                  <a:gd name="connsiteX5" fmla="*/ 0 w 122025"/>
                  <a:gd name="connsiteY5" fmla="*/ 65809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5" h="149059">
                    <a:moveTo>
                      <a:pt x="0" y="65774"/>
                    </a:moveTo>
                    <a:cubicBezTo>
                      <a:pt x="0" y="114940"/>
                      <a:pt x="6640" y="149060"/>
                      <a:pt x="58491" y="149060"/>
                    </a:cubicBezTo>
                    <a:cubicBezTo>
                      <a:pt x="110341" y="149060"/>
                      <a:pt x="117511" y="118437"/>
                      <a:pt x="119631" y="93254"/>
                    </a:cubicBezTo>
                    <a:cubicBezTo>
                      <a:pt x="123622" y="45394"/>
                      <a:pt x="129308" y="6471"/>
                      <a:pt x="74880" y="1067"/>
                    </a:cubicBezTo>
                    <a:cubicBezTo>
                      <a:pt x="39877" y="-2430"/>
                      <a:pt x="8901" y="2020"/>
                      <a:pt x="4450" y="24166"/>
                    </a:cubicBezTo>
                    <a:cubicBezTo>
                      <a:pt x="1589" y="38507"/>
                      <a:pt x="0" y="65809"/>
                      <a:pt x="0" y="65809"/>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Freeform: Shape 1176">
                <a:extLst>
                  <a:ext uri="{FF2B5EF4-FFF2-40B4-BE49-F238E27FC236}">
                    <a16:creationId xmlns:a16="http://schemas.microsoft.com/office/drawing/2014/main" id="{235DB27D-D41F-E5CA-A218-39174B77A238}"/>
                  </a:ext>
                </a:extLst>
              </p:cNvPr>
              <p:cNvSpPr/>
              <p:nvPr/>
            </p:nvSpPr>
            <p:spPr>
              <a:xfrm>
                <a:off x="3556319" y="3160027"/>
                <a:ext cx="118373" cy="139265"/>
              </a:xfrm>
              <a:custGeom>
                <a:avLst/>
                <a:gdLst>
                  <a:gd name="connsiteX0" fmla="*/ 4485 w 118373"/>
                  <a:gd name="connsiteY0" fmla="*/ 51842 h 139265"/>
                  <a:gd name="connsiteX1" fmla="*/ 42454 w 118373"/>
                  <a:gd name="connsiteY1" fmla="*/ 137389 h 139265"/>
                  <a:gd name="connsiteX2" fmla="*/ 107550 w 118373"/>
                  <a:gd name="connsiteY2" fmla="*/ 97865 h 139265"/>
                  <a:gd name="connsiteX3" fmla="*/ 83567 w 118373"/>
                  <a:gd name="connsiteY3" fmla="*/ 6703 h 139265"/>
                  <a:gd name="connsiteX4" fmla="*/ 15893 w 118373"/>
                  <a:gd name="connsiteY4" fmla="*/ 15039 h 139265"/>
                  <a:gd name="connsiteX5" fmla="*/ 4485 w 118373"/>
                  <a:gd name="connsiteY5" fmla="*/ 51807 h 1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73" h="139265">
                    <a:moveTo>
                      <a:pt x="4485" y="51842"/>
                    </a:moveTo>
                    <a:cubicBezTo>
                      <a:pt x="-4239" y="96205"/>
                      <a:pt x="-4310" y="128170"/>
                      <a:pt x="42454" y="137389"/>
                    </a:cubicBezTo>
                    <a:cubicBezTo>
                      <a:pt x="89219" y="146572"/>
                      <a:pt x="101192" y="120223"/>
                      <a:pt x="107550" y="97865"/>
                    </a:cubicBezTo>
                    <a:cubicBezTo>
                      <a:pt x="119665" y="55375"/>
                      <a:pt x="131674" y="21255"/>
                      <a:pt x="83567" y="6703"/>
                    </a:cubicBezTo>
                    <a:cubicBezTo>
                      <a:pt x="52591" y="-2657"/>
                      <a:pt x="23840" y="-4176"/>
                      <a:pt x="15893" y="15039"/>
                    </a:cubicBezTo>
                    <a:cubicBezTo>
                      <a:pt x="10772" y="27471"/>
                      <a:pt x="4485" y="51807"/>
                      <a:pt x="4485" y="5180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Freeform: Shape 1177">
                <a:extLst>
                  <a:ext uri="{FF2B5EF4-FFF2-40B4-BE49-F238E27FC236}">
                    <a16:creationId xmlns:a16="http://schemas.microsoft.com/office/drawing/2014/main" id="{A6DBF802-EEB9-1911-4C4D-D822894F235E}"/>
                  </a:ext>
                </a:extLst>
              </p:cNvPr>
              <p:cNvSpPr/>
              <p:nvPr/>
            </p:nvSpPr>
            <p:spPr>
              <a:xfrm>
                <a:off x="3837261" y="3453827"/>
                <a:ext cx="106980" cy="117549"/>
              </a:xfrm>
              <a:custGeom>
                <a:avLst/>
                <a:gdLst>
                  <a:gd name="connsiteX0" fmla="*/ 13737 w 106980"/>
                  <a:gd name="connsiteY0" fmla="*/ 33967 h 117549"/>
                  <a:gd name="connsiteX1" fmla="*/ 25251 w 106980"/>
                  <a:gd name="connsiteY1" fmla="*/ 110400 h 117549"/>
                  <a:gd name="connsiteX2" fmla="*/ 85755 w 106980"/>
                  <a:gd name="connsiteY2" fmla="*/ 93199 h 117549"/>
                  <a:gd name="connsiteX3" fmla="*/ 86568 w 106980"/>
                  <a:gd name="connsiteY3" fmla="*/ 15318 h 117549"/>
                  <a:gd name="connsiteX4" fmla="*/ 30832 w 106980"/>
                  <a:gd name="connsiteY4" fmla="*/ 7123 h 117549"/>
                  <a:gd name="connsiteX5" fmla="*/ 13701 w 106980"/>
                  <a:gd name="connsiteY5" fmla="*/ 33932 h 11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0" h="117549">
                    <a:moveTo>
                      <a:pt x="13737" y="33967"/>
                    </a:moveTo>
                    <a:cubicBezTo>
                      <a:pt x="-2935" y="67415"/>
                      <a:pt x="-9963" y="92846"/>
                      <a:pt x="25251" y="110400"/>
                    </a:cubicBezTo>
                    <a:cubicBezTo>
                      <a:pt x="60501" y="127990"/>
                      <a:pt x="75795" y="109588"/>
                      <a:pt x="85755" y="93199"/>
                    </a:cubicBezTo>
                    <a:cubicBezTo>
                      <a:pt x="104687" y="61976"/>
                      <a:pt x="121747" y="37428"/>
                      <a:pt x="86568" y="15318"/>
                    </a:cubicBezTo>
                    <a:cubicBezTo>
                      <a:pt x="63962" y="1083"/>
                      <a:pt x="41357" y="-6440"/>
                      <a:pt x="30832" y="7123"/>
                    </a:cubicBezTo>
                    <a:cubicBezTo>
                      <a:pt x="24015" y="15918"/>
                      <a:pt x="13701" y="33932"/>
                      <a:pt x="13701" y="3393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9" name="Freeform: Shape 1178">
              <a:extLst>
                <a:ext uri="{FF2B5EF4-FFF2-40B4-BE49-F238E27FC236}">
                  <a16:creationId xmlns:a16="http://schemas.microsoft.com/office/drawing/2014/main" id="{B8B04665-4654-09A6-1448-FF420B1528D7}"/>
                </a:ext>
              </a:extLst>
            </p:cNvPr>
            <p:cNvSpPr/>
            <p:nvPr/>
          </p:nvSpPr>
          <p:spPr>
            <a:xfrm>
              <a:off x="2826009" y="4924786"/>
              <a:ext cx="721487" cy="251022"/>
            </a:xfrm>
            <a:custGeom>
              <a:avLst/>
              <a:gdLst>
                <a:gd name="connsiteX0" fmla="*/ 14645 w 721487"/>
                <a:gd name="connsiteY0" fmla="*/ 245607 h 251022"/>
                <a:gd name="connsiteX1" fmla="*/ 699651 w 721487"/>
                <a:gd name="connsiteY1" fmla="*/ 245607 h 251022"/>
                <a:gd name="connsiteX2" fmla="*/ 699651 w 721487"/>
                <a:gd name="connsiteY2" fmla="*/ 5321 h 251022"/>
                <a:gd name="connsiteX3" fmla="*/ 14645 w 721487"/>
                <a:gd name="connsiteY3" fmla="*/ 5321 h 251022"/>
                <a:gd name="connsiteX4" fmla="*/ 14645 w 721487"/>
                <a:gd name="connsiteY4" fmla="*/ 245607 h 2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487" h="251022">
                  <a:moveTo>
                    <a:pt x="14645" y="245607"/>
                  </a:moveTo>
                  <a:cubicBezTo>
                    <a:pt x="42124" y="253978"/>
                    <a:pt x="678141" y="251577"/>
                    <a:pt x="699651" y="245607"/>
                  </a:cubicBezTo>
                  <a:cubicBezTo>
                    <a:pt x="721161" y="239638"/>
                    <a:pt x="735502" y="5287"/>
                    <a:pt x="699651" y="5321"/>
                  </a:cubicBezTo>
                  <a:cubicBezTo>
                    <a:pt x="663766" y="5321"/>
                    <a:pt x="24217" y="-6652"/>
                    <a:pt x="14645" y="5321"/>
                  </a:cubicBezTo>
                  <a:cubicBezTo>
                    <a:pt x="5073" y="17295"/>
                    <a:pt x="-12870" y="237236"/>
                    <a:pt x="14645" y="245607"/>
                  </a:cubicBezTo>
                  <a:close/>
                </a:path>
              </a:pathLst>
            </a:custGeom>
            <a:solidFill>
              <a:srgbClr val="414E4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0" name="Graphic 1091">
              <a:extLst>
                <a:ext uri="{FF2B5EF4-FFF2-40B4-BE49-F238E27FC236}">
                  <a16:creationId xmlns:a16="http://schemas.microsoft.com/office/drawing/2014/main" id="{11454379-E807-0C6E-1D97-E04D41FD2A70}"/>
                </a:ext>
              </a:extLst>
            </p:cNvPr>
            <p:cNvGrpSpPr/>
            <p:nvPr/>
          </p:nvGrpSpPr>
          <p:grpSpPr>
            <a:xfrm>
              <a:off x="2999799" y="4871644"/>
              <a:ext cx="415894" cy="415881"/>
              <a:chOff x="2999799" y="4871644"/>
              <a:chExt cx="415894" cy="415881"/>
            </a:xfrm>
          </p:grpSpPr>
          <p:sp>
            <p:nvSpPr>
              <p:cNvPr id="1181" name="Freeform: Shape 1180">
                <a:extLst>
                  <a:ext uri="{FF2B5EF4-FFF2-40B4-BE49-F238E27FC236}">
                    <a16:creationId xmlns:a16="http://schemas.microsoft.com/office/drawing/2014/main" id="{0765C0F2-0022-E403-357C-E9E1863CFEBE}"/>
                  </a:ext>
                </a:extLst>
              </p:cNvPr>
              <p:cNvSpPr/>
              <p:nvPr/>
            </p:nvSpPr>
            <p:spPr>
              <a:xfrm>
                <a:off x="2999799" y="4871644"/>
                <a:ext cx="415894" cy="415881"/>
              </a:xfrm>
              <a:custGeom>
                <a:avLst/>
                <a:gdLst>
                  <a:gd name="connsiteX0" fmla="*/ 354980 w 415894"/>
                  <a:gd name="connsiteY0" fmla="*/ 60866 h 415881"/>
                  <a:gd name="connsiteX1" fmla="*/ 354980 w 415894"/>
                  <a:gd name="connsiteY1" fmla="*/ 354980 h 415881"/>
                  <a:gd name="connsiteX2" fmla="*/ 60901 w 415894"/>
                  <a:gd name="connsiteY2" fmla="*/ 354980 h 415881"/>
                  <a:gd name="connsiteX3" fmla="*/ 60901 w 415894"/>
                  <a:gd name="connsiteY3" fmla="*/ 60901 h 415881"/>
                  <a:gd name="connsiteX4" fmla="*/ 354980 w 415894"/>
                  <a:gd name="connsiteY4" fmla="*/ 60901 h 4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94" h="415881">
                    <a:moveTo>
                      <a:pt x="354980" y="60866"/>
                    </a:moveTo>
                    <a:cubicBezTo>
                      <a:pt x="436217" y="142068"/>
                      <a:pt x="436182" y="273743"/>
                      <a:pt x="354980" y="354980"/>
                    </a:cubicBezTo>
                    <a:cubicBezTo>
                      <a:pt x="273778" y="436182"/>
                      <a:pt x="142103" y="436182"/>
                      <a:pt x="60901" y="354980"/>
                    </a:cubicBezTo>
                    <a:cubicBezTo>
                      <a:pt x="-20300" y="273778"/>
                      <a:pt x="-20300" y="142103"/>
                      <a:pt x="60901" y="60901"/>
                    </a:cubicBezTo>
                    <a:cubicBezTo>
                      <a:pt x="142103" y="-20300"/>
                      <a:pt x="273813" y="-20300"/>
                      <a:pt x="354980" y="60901"/>
                    </a:cubicBezTo>
                    <a:close/>
                  </a:path>
                </a:pathLst>
              </a:custGeom>
              <a:solidFill>
                <a:srgbClr val="61747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Freeform: Shape 1181">
                <a:extLst>
                  <a:ext uri="{FF2B5EF4-FFF2-40B4-BE49-F238E27FC236}">
                    <a16:creationId xmlns:a16="http://schemas.microsoft.com/office/drawing/2014/main" id="{355F38ED-00CF-77C0-BDEF-8799752946E3}"/>
                  </a:ext>
                </a:extLst>
              </p:cNvPr>
              <p:cNvSpPr/>
              <p:nvPr/>
            </p:nvSpPr>
            <p:spPr>
              <a:xfrm>
                <a:off x="3037195" y="4909039"/>
                <a:ext cx="341160" cy="341099"/>
              </a:xfrm>
              <a:custGeom>
                <a:avLst/>
                <a:gdLst>
                  <a:gd name="connsiteX0" fmla="*/ 49961 w 341160"/>
                  <a:gd name="connsiteY0" fmla="*/ 49926 h 341099"/>
                  <a:gd name="connsiteX1" fmla="*/ 49961 w 341160"/>
                  <a:gd name="connsiteY1" fmla="*/ 291165 h 341099"/>
                  <a:gd name="connsiteX2" fmla="*/ 291200 w 341160"/>
                  <a:gd name="connsiteY2" fmla="*/ 291165 h 341099"/>
                  <a:gd name="connsiteX3" fmla="*/ 291200 w 341160"/>
                  <a:gd name="connsiteY3" fmla="*/ 49961 h 341099"/>
                  <a:gd name="connsiteX4" fmla="*/ 49996 w 341160"/>
                  <a:gd name="connsiteY4" fmla="*/ 49961 h 34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0" h="341099">
                    <a:moveTo>
                      <a:pt x="49961" y="49926"/>
                    </a:moveTo>
                    <a:cubicBezTo>
                      <a:pt x="-16654" y="116540"/>
                      <a:pt x="-16654" y="224551"/>
                      <a:pt x="49961" y="291165"/>
                    </a:cubicBezTo>
                    <a:cubicBezTo>
                      <a:pt x="116575" y="357744"/>
                      <a:pt x="224586" y="357744"/>
                      <a:pt x="291200" y="291165"/>
                    </a:cubicBezTo>
                    <a:cubicBezTo>
                      <a:pt x="357815" y="224551"/>
                      <a:pt x="357815" y="116575"/>
                      <a:pt x="291200" y="49961"/>
                    </a:cubicBezTo>
                    <a:cubicBezTo>
                      <a:pt x="224586" y="-16654"/>
                      <a:pt x="116611" y="-16654"/>
                      <a:pt x="49996" y="49961"/>
                    </a:cubicBezTo>
                    <a:close/>
                  </a:path>
                </a:pathLst>
              </a:custGeom>
              <a:solidFill>
                <a:srgbClr val="FFFFF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3" name="Freeform: Shape 1182">
                <a:extLst>
                  <a:ext uri="{FF2B5EF4-FFF2-40B4-BE49-F238E27FC236}">
                    <a16:creationId xmlns:a16="http://schemas.microsoft.com/office/drawing/2014/main" id="{D8BA53DD-6943-C4EB-807B-44A814977250}"/>
                  </a:ext>
                </a:extLst>
              </p:cNvPr>
              <p:cNvSpPr/>
              <p:nvPr/>
            </p:nvSpPr>
            <p:spPr>
              <a:xfrm>
                <a:off x="3117612" y="4924880"/>
                <a:ext cx="114425" cy="169718"/>
              </a:xfrm>
              <a:custGeom>
                <a:avLst/>
                <a:gdLst>
                  <a:gd name="connsiteX0" fmla="*/ 98958 w 114425"/>
                  <a:gd name="connsiteY0" fmla="*/ 23135 h 169718"/>
                  <a:gd name="connsiteX1" fmla="*/ 102667 w 114425"/>
                  <a:gd name="connsiteY1" fmla="*/ 146933 h 169718"/>
                  <a:gd name="connsiteX2" fmla="*/ 102631 w 114425"/>
                  <a:gd name="connsiteY2" fmla="*/ 147887 h 169718"/>
                  <a:gd name="connsiteX3" fmla="*/ 114358 w 114425"/>
                  <a:gd name="connsiteY3" fmla="*/ 157459 h 169718"/>
                  <a:gd name="connsiteX4" fmla="*/ 100335 w 114425"/>
                  <a:gd name="connsiteY4" fmla="*/ 162086 h 169718"/>
                  <a:gd name="connsiteX5" fmla="*/ 92318 w 114425"/>
                  <a:gd name="connsiteY5" fmla="*/ 169715 h 169718"/>
                  <a:gd name="connsiteX6" fmla="*/ 84123 w 114425"/>
                  <a:gd name="connsiteY6" fmla="*/ 158837 h 169718"/>
                  <a:gd name="connsiteX7" fmla="*/ 9067 w 114425"/>
                  <a:gd name="connsiteY7" fmla="*/ 139057 h 169718"/>
                  <a:gd name="connsiteX8" fmla="*/ 9667 w 114425"/>
                  <a:gd name="connsiteY8" fmla="*/ 135913 h 169718"/>
                  <a:gd name="connsiteX9" fmla="*/ 83735 w 114425"/>
                  <a:gd name="connsiteY9" fmla="*/ 144709 h 169718"/>
                  <a:gd name="connsiteX10" fmla="*/ 95956 w 114425"/>
                  <a:gd name="connsiteY10" fmla="*/ 23100 h 169718"/>
                  <a:gd name="connsiteX11" fmla="*/ 98287 w 114425"/>
                  <a:gd name="connsiteY11" fmla="*/ 35 h 169718"/>
                  <a:gd name="connsiteX12" fmla="*/ 98287 w 114425"/>
                  <a:gd name="connsiteY12" fmla="*/ 0 h 169718"/>
                  <a:gd name="connsiteX13" fmla="*/ 98993 w 114425"/>
                  <a:gd name="connsiteY13" fmla="*/ 23135 h 16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425" h="169718">
                    <a:moveTo>
                      <a:pt x="98958" y="23135"/>
                    </a:moveTo>
                    <a:lnTo>
                      <a:pt x="102667" y="146933"/>
                    </a:lnTo>
                    <a:cubicBezTo>
                      <a:pt x="102667" y="147252"/>
                      <a:pt x="102631" y="147534"/>
                      <a:pt x="102631" y="147887"/>
                    </a:cubicBezTo>
                    <a:cubicBezTo>
                      <a:pt x="110190" y="150218"/>
                      <a:pt x="115064" y="153927"/>
                      <a:pt x="114358" y="157459"/>
                    </a:cubicBezTo>
                    <a:cubicBezTo>
                      <a:pt x="113687" y="160921"/>
                      <a:pt x="107965" y="162581"/>
                      <a:pt x="100335" y="162086"/>
                    </a:cubicBezTo>
                    <a:cubicBezTo>
                      <a:pt x="98463" y="166819"/>
                      <a:pt x="95602" y="169821"/>
                      <a:pt x="92318" y="169715"/>
                    </a:cubicBezTo>
                    <a:cubicBezTo>
                      <a:pt x="88468" y="169574"/>
                      <a:pt x="85465" y="165230"/>
                      <a:pt x="84123" y="158837"/>
                    </a:cubicBezTo>
                    <a:lnTo>
                      <a:pt x="9067" y="139057"/>
                    </a:lnTo>
                    <a:cubicBezTo>
                      <a:pt x="-3260" y="135808"/>
                      <a:pt x="-2977" y="134360"/>
                      <a:pt x="9667" y="135913"/>
                    </a:cubicBezTo>
                    <a:lnTo>
                      <a:pt x="83735" y="144709"/>
                    </a:lnTo>
                    <a:lnTo>
                      <a:pt x="95956" y="23100"/>
                    </a:lnTo>
                    <a:cubicBezTo>
                      <a:pt x="97227" y="10420"/>
                      <a:pt x="98287" y="71"/>
                      <a:pt x="98287" y="35"/>
                    </a:cubicBezTo>
                    <a:cubicBezTo>
                      <a:pt x="98287" y="35"/>
                      <a:pt x="98287" y="35"/>
                      <a:pt x="98287" y="0"/>
                    </a:cubicBezTo>
                    <a:cubicBezTo>
                      <a:pt x="98287" y="0"/>
                      <a:pt x="98605" y="10384"/>
                      <a:pt x="98993" y="23135"/>
                    </a:cubicBezTo>
                    <a:close/>
                  </a:path>
                </a:pathLst>
              </a:custGeom>
              <a:solidFill>
                <a:srgbClr val="DFB59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4" name="Graphic 1091">
                <a:extLst>
                  <a:ext uri="{FF2B5EF4-FFF2-40B4-BE49-F238E27FC236}">
                    <a16:creationId xmlns:a16="http://schemas.microsoft.com/office/drawing/2014/main" id="{AE1CA590-B4FC-55AD-14ED-CEE29122F874}"/>
                  </a:ext>
                </a:extLst>
              </p:cNvPr>
              <p:cNvGrpSpPr/>
              <p:nvPr/>
            </p:nvGrpSpPr>
            <p:grpSpPr>
              <a:xfrm>
                <a:off x="3091217" y="4961473"/>
                <a:ext cx="228665" cy="228665"/>
                <a:chOff x="3091217" y="4961473"/>
                <a:chExt cx="228665" cy="228665"/>
              </a:xfrm>
              <a:solidFill>
                <a:srgbClr val="000000"/>
              </a:solidFill>
            </p:grpSpPr>
            <p:sp>
              <p:nvSpPr>
                <p:cNvPr id="1185" name="Freeform: Shape 1184">
                  <a:extLst>
                    <a:ext uri="{FF2B5EF4-FFF2-40B4-BE49-F238E27FC236}">
                      <a16:creationId xmlns:a16="http://schemas.microsoft.com/office/drawing/2014/main" id="{FC492484-C129-99B9-CAEE-53CDC9BB7725}"/>
                    </a:ext>
                  </a:extLst>
                </p:cNvPr>
                <p:cNvSpPr/>
                <p:nvPr/>
              </p:nvSpPr>
              <p:spPr>
                <a:xfrm>
                  <a:off x="3301057" y="4961473"/>
                  <a:ext cx="18825" cy="18826"/>
                </a:xfrm>
                <a:custGeom>
                  <a:avLst/>
                  <a:gdLst>
                    <a:gd name="connsiteX0" fmla="*/ 2755 w 18825"/>
                    <a:gd name="connsiteY0" fmla="*/ 2755 h 18826"/>
                    <a:gd name="connsiteX1" fmla="*/ 2755 w 18825"/>
                    <a:gd name="connsiteY1" fmla="*/ 16071 h 18826"/>
                    <a:gd name="connsiteX2" fmla="*/ 16071 w 18825"/>
                    <a:gd name="connsiteY2" fmla="*/ 16071 h 18826"/>
                    <a:gd name="connsiteX3" fmla="*/ 16071 w 18825"/>
                    <a:gd name="connsiteY3" fmla="*/ 2755 h 18826"/>
                    <a:gd name="connsiteX4" fmla="*/ 2755 w 18825"/>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6">
                      <a:moveTo>
                        <a:pt x="2755" y="2755"/>
                      </a:moveTo>
                      <a:cubicBezTo>
                        <a:pt x="-918" y="6429"/>
                        <a:pt x="-918" y="12398"/>
                        <a:pt x="2755" y="16071"/>
                      </a:cubicBezTo>
                      <a:cubicBezTo>
                        <a:pt x="6428" y="19744"/>
                        <a:pt x="12362" y="19744"/>
                        <a:pt x="16071" y="16071"/>
                      </a:cubicBezTo>
                      <a:cubicBezTo>
                        <a:pt x="19744" y="12398"/>
                        <a:pt x="19744" y="6464"/>
                        <a:pt x="16071" y="2755"/>
                      </a:cubicBezTo>
                      <a:cubicBezTo>
                        <a:pt x="12398" y="-918"/>
                        <a:pt x="6428" y="-918"/>
                        <a:pt x="275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6" name="Freeform: Shape 1185">
                  <a:extLst>
                    <a:ext uri="{FF2B5EF4-FFF2-40B4-BE49-F238E27FC236}">
                      <a16:creationId xmlns:a16="http://schemas.microsoft.com/office/drawing/2014/main" id="{64E79BC6-ED67-5FF6-7164-F7A58B4B494A}"/>
                    </a:ext>
                  </a:extLst>
                </p:cNvPr>
                <p:cNvSpPr/>
                <p:nvPr/>
              </p:nvSpPr>
              <p:spPr>
                <a:xfrm>
                  <a:off x="3091217" y="5171312"/>
                  <a:ext cx="18790" cy="18825"/>
                </a:xfrm>
                <a:custGeom>
                  <a:avLst/>
                  <a:gdLst>
                    <a:gd name="connsiteX0" fmla="*/ 2755 w 18790"/>
                    <a:gd name="connsiteY0" fmla="*/ 2755 h 18825"/>
                    <a:gd name="connsiteX1" fmla="*/ 2755 w 18790"/>
                    <a:gd name="connsiteY1" fmla="*/ 16071 h 18825"/>
                    <a:gd name="connsiteX2" fmla="*/ 16035 w 18790"/>
                    <a:gd name="connsiteY2" fmla="*/ 16071 h 18825"/>
                    <a:gd name="connsiteX3" fmla="*/ 16035 w 18790"/>
                    <a:gd name="connsiteY3" fmla="*/ 2755 h 18825"/>
                    <a:gd name="connsiteX4" fmla="*/ 2720 w 18790"/>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5">
                      <a:moveTo>
                        <a:pt x="2755" y="2755"/>
                      </a:moveTo>
                      <a:cubicBezTo>
                        <a:pt x="-918" y="6429"/>
                        <a:pt x="-918" y="12398"/>
                        <a:pt x="2755" y="16071"/>
                      </a:cubicBezTo>
                      <a:cubicBezTo>
                        <a:pt x="6428" y="19744"/>
                        <a:pt x="12362" y="19744"/>
                        <a:pt x="16035" y="16071"/>
                      </a:cubicBezTo>
                      <a:cubicBezTo>
                        <a:pt x="19709" y="12398"/>
                        <a:pt x="19709" y="6429"/>
                        <a:pt x="16035" y="2755"/>
                      </a:cubicBezTo>
                      <a:cubicBezTo>
                        <a:pt x="12362" y="-918"/>
                        <a:pt x="6393" y="-918"/>
                        <a:pt x="2720"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87" name="Graphic 1091">
                <a:extLst>
                  <a:ext uri="{FF2B5EF4-FFF2-40B4-BE49-F238E27FC236}">
                    <a16:creationId xmlns:a16="http://schemas.microsoft.com/office/drawing/2014/main" id="{D89DD029-84AD-70D2-DB5A-C2CFFA224B08}"/>
                  </a:ext>
                </a:extLst>
              </p:cNvPr>
              <p:cNvGrpSpPr/>
              <p:nvPr/>
            </p:nvGrpSpPr>
            <p:grpSpPr>
              <a:xfrm>
                <a:off x="3091217" y="4961473"/>
                <a:ext cx="228665" cy="228665"/>
                <a:chOff x="3091217" y="4961473"/>
                <a:chExt cx="228665" cy="228665"/>
              </a:xfrm>
              <a:solidFill>
                <a:srgbClr val="000000"/>
              </a:solidFill>
            </p:grpSpPr>
            <p:sp>
              <p:nvSpPr>
                <p:cNvPr id="1188" name="Freeform: Shape 1187">
                  <a:extLst>
                    <a:ext uri="{FF2B5EF4-FFF2-40B4-BE49-F238E27FC236}">
                      <a16:creationId xmlns:a16="http://schemas.microsoft.com/office/drawing/2014/main" id="{A602C6EF-ADE5-CC0D-37E8-B7A6F1EC6ADB}"/>
                    </a:ext>
                  </a:extLst>
                </p:cNvPr>
                <p:cNvSpPr/>
                <p:nvPr/>
              </p:nvSpPr>
              <p:spPr>
                <a:xfrm>
                  <a:off x="3301057" y="5171312"/>
                  <a:ext cx="18825" cy="18825"/>
                </a:xfrm>
                <a:custGeom>
                  <a:avLst/>
                  <a:gdLst>
                    <a:gd name="connsiteX0" fmla="*/ 16071 w 18825"/>
                    <a:gd name="connsiteY0" fmla="*/ 2755 h 18825"/>
                    <a:gd name="connsiteX1" fmla="*/ 2755 w 18825"/>
                    <a:gd name="connsiteY1" fmla="*/ 2755 h 18825"/>
                    <a:gd name="connsiteX2" fmla="*/ 2755 w 18825"/>
                    <a:gd name="connsiteY2" fmla="*/ 16071 h 18825"/>
                    <a:gd name="connsiteX3" fmla="*/ 16071 w 18825"/>
                    <a:gd name="connsiteY3" fmla="*/ 16071 h 18825"/>
                    <a:gd name="connsiteX4" fmla="*/ 16071 w 18825"/>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5">
                      <a:moveTo>
                        <a:pt x="16071" y="2755"/>
                      </a:moveTo>
                      <a:cubicBezTo>
                        <a:pt x="12398" y="-918"/>
                        <a:pt x="6428" y="-918"/>
                        <a:pt x="2755" y="2755"/>
                      </a:cubicBezTo>
                      <a:cubicBezTo>
                        <a:pt x="-918" y="6429"/>
                        <a:pt x="-918" y="12362"/>
                        <a:pt x="2755" y="16071"/>
                      </a:cubicBezTo>
                      <a:cubicBezTo>
                        <a:pt x="6428" y="19744"/>
                        <a:pt x="12398" y="19744"/>
                        <a:pt x="16071" y="16071"/>
                      </a:cubicBezTo>
                      <a:cubicBezTo>
                        <a:pt x="19744" y="12398"/>
                        <a:pt x="19744" y="6429"/>
                        <a:pt x="16071"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9" name="Freeform: Shape 1188">
                  <a:extLst>
                    <a:ext uri="{FF2B5EF4-FFF2-40B4-BE49-F238E27FC236}">
                      <a16:creationId xmlns:a16="http://schemas.microsoft.com/office/drawing/2014/main" id="{7848E379-A29C-B5C7-E2E5-3B70E93B8E57}"/>
                    </a:ext>
                  </a:extLst>
                </p:cNvPr>
                <p:cNvSpPr/>
                <p:nvPr/>
              </p:nvSpPr>
              <p:spPr>
                <a:xfrm>
                  <a:off x="3091217" y="4961473"/>
                  <a:ext cx="18790" cy="18826"/>
                </a:xfrm>
                <a:custGeom>
                  <a:avLst/>
                  <a:gdLst>
                    <a:gd name="connsiteX0" fmla="*/ 16071 w 18790"/>
                    <a:gd name="connsiteY0" fmla="*/ 2755 h 18826"/>
                    <a:gd name="connsiteX1" fmla="*/ 2755 w 18790"/>
                    <a:gd name="connsiteY1" fmla="*/ 2755 h 18826"/>
                    <a:gd name="connsiteX2" fmla="*/ 2755 w 18790"/>
                    <a:gd name="connsiteY2" fmla="*/ 16071 h 18826"/>
                    <a:gd name="connsiteX3" fmla="*/ 16035 w 18790"/>
                    <a:gd name="connsiteY3" fmla="*/ 16071 h 18826"/>
                    <a:gd name="connsiteX4" fmla="*/ 16035 w 18790"/>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6">
                      <a:moveTo>
                        <a:pt x="16071" y="2755"/>
                      </a:moveTo>
                      <a:cubicBezTo>
                        <a:pt x="12397" y="-918"/>
                        <a:pt x="6428" y="-918"/>
                        <a:pt x="2755" y="2755"/>
                      </a:cubicBezTo>
                      <a:cubicBezTo>
                        <a:pt x="-918" y="6429"/>
                        <a:pt x="-918" y="12398"/>
                        <a:pt x="2755" y="16071"/>
                      </a:cubicBezTo>
                      <a:cubicBezTo>
                        <a:pt x="6428" y="19744"/>
                        <a:pt x="12362" y="19744"/>
                        <a:pt x="16035" y="16071"/>
                      </a:cubicBezTo>
                      <a:cubicBezTo>
                        <a:pt x="19709" y="12398"/>
                        <a:pt x="19709" y="6464"/>
                        <a:pt x="1603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91" name="Freeform: Shape 1190">
              <a:extLst>
                <a:ext uri="{FF2B5EF4-FFF2-40B4-BE49-F238E27FC236}">
                  <a16:creationId xmlns:a16="http://schemas.microsoft.com/office/drawing/2014/main" id="{1888EFFF-7C89-79D9-2289-D0413901B7BD}"/>
                </a:ext>
              </a:extLst>
            </p:cNvPr>
            <p:cNvSpPr/>
            <p:nvPr/>
          </p:nvSpPr>
          <p:spPr>
            <a:xfrm>
              <a:off x="2795801" y="5167908"/>
              <a:ext cx="946267" cy="1430152"/>
            </a:xfrm>
            <a:custGeom>
              <a:avLst/>
              <a:gdLst>
                <a:gd name="connsiteX0" fmla="*/ 12146 w 946267"/>
                <a:gd name="connsiteY0" fmla="*/ 1423643 h 1423643"/>
                <a:gd name="connsiteX1" fmla="*/ 946268 w 946267"/>
                <a:gd name="connsiteY1" fmla="*/ 1423643 h 1423643"/>
                <a:gd name="connsiteX2" fmla="*/ 860015 w 946267"/>
                <a:gd name="connsiteY2" fmla="*/ 75317 h 1423643"/>
                <a:gd name="connsiteX3" fmla="*/ 92535 w 946267"/>
                <a:gd name="connsiteY3" fmla="*/ 10751 h 1423643"/>
                <a:gd name="connsiteX4" fmla="*/ 26238 w 946267"/>
                <a:gd name="connsiteY4" fmla="*/ 591739 h 1423643"/>
                <a:gd name="connsiteX5" fmla="*/ 12181 w 946267"/>
                <a:gd name="connsiteY5" fmla="*/ 1423643 h 142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267" h="1423643">
                  <a:moveTo>
                    <a:pt x="12146" y="1423643"/>
                  </a:moveTo>
                  <a:lnTo>
                    <a:pt x="946268" y="1423643"/>
                  </a:lnTo>
                  <a:cubicBezTo>
                    <a:pt x="906250" y="694945"/>
                    <a:pt x="867680" y="118726"/>
                    <a:pt x="860015" y="75317"/>
                  </a:cubicBezTo>
                  <a:cubicBezTo>
                    <a:pt x="838470" y="-46610"/>
                    <a:pt x="228802" y="17921"/>
                    <a:pt x="92535" y="10751"/>
                  </a:cubicBezTo>
                  <a:cubicBezTo>
                    <a:pt x="-43767" y="3581"/>
                    <a:pt x="4693" y="304830"/>
                    <a:pt x="26238" y="591739"/>
                  </a:cubicBezTo>
                  <a:cubicBezTo>
                    <a:pt x="31996" y="668702"/>
                    <a:pt x="24472" y="989978"/>
                    <a:pt x="12181" y="1423643"/>
                  </a:cubicBezTo>
                  <a:close/>
                </a:path>
              </a:pathLst>
            </a:custGeom>
            <a:solidFill>
              <a:srgbClr val="FA500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7" name="Graphic 1091">
            <a:extLst>
              <a:ext uri="{FF2B5EF4-FFF2-40B4-BE49-F238E27FC236}">
                <a16:creationId xmlns:a16="http://schemas.microsoft.com/office/drawing/2014/main" id="{66C65758-B33F-A9FE-A73C-0D6ED6AF9C27}"/>
              </a:ext>
            </a:extLst>
          </p:cNvPr>
          <p:cNvGrpSpPr/>
          <p:nvPr/>
        </p:nvGrpSpPr>
        <p:grpSpPr>
          <a:xfrm flipH="1">
            <a:off x="2053113" y="81024"/>
            <a:ext cx="1805196" cy="3917657"/>
            <a:chOff x="2183126" y="254268"/>
            <a:chExt cx="1711658" cy="3714660"/>
          </a:xfrm>
        </p:grpSpPr>
        <p:grpSp>
          <p:nvGrpSpPr>
            <p:cNvPr id="1208" name="Graphic 1091">
              <a:extLst>
                <a:ext uri="{FF2B5EF4-FFF2-40B4-BE49-F238E27FC236}">
                  <a16:creationId xmlns:a16="http://schemas.microsoft.com/office/drawing/2014/main" id="{91C06D4F-9248-FB48-EDD4-05206EBD3242}"/>
                </a:ext>
              </a:extLst>
            </p:cNvPr>
            <p:cNvGrpSpPr/>
            <p:nvPr/>
          </p:nvGrpSpPr>
          <p:grpSpPr>
            <a:xfrm>
              <a:off x="2292797" y="254303"/>
              <a:ext cx="1601988" cy="3714624"/>
              <a:chOff x="2292797" y="254303"/>
              <a:chExt cx="1601988" cy="3714624"/>
            </a:xfrm>
          </p:grpSpPr>
          <p:sp>
            <p:nvSpPr>
              <p:cNvPr id="1209" name="Freeform: Shape 1208">
                <a:extLst>
                  <a:ext uri="{FF2B5EF4-FFF2-40B4-BE49-F238E27FC236}">
                    <a16:creationId xmlns:a16="http://schemas.microsoft.com/office/drawing/2014/main" id="{099E76A0-B6A4-C787-19DB-240C88B1C041}"/>
                  </a:ext>
                </a:extLst>
              </p:cNvPr>
              <p:cNvSpPr/>
              <p:nvPr/>
            </p:nvSpPr>
            <p:spPr>
              <a:xfrm>
                <a:off x="2292797" y="254304"/>
                <a:ext cx="1592503" cy="3711094"/>
              </a:xfrm>
              <a:custGeom>
                <a:avLst/>
                <a:gdLst>
                  <a:gd name="connsiteX0" fmla="*/ 1255221 w 1592503"/>
                  <a:gd name="connsiteY0" fmla="*/ 2519379 h 3711094"/>
                  <a:gd name="connsiteX1" fmla="*/ 1151096 w 1592503"/>
                  <a:gd name="connsiteY1" fmla="*/ 2188708 h 3711094"/>
                  <a:gd name="connsiteX2" fmla="*/ 954926 w 1592503"/>
                  <a:gd name="connsiteY2" fmla="*/ 1838646 h 3711094"/>
                  <a:gd name="connsiteX3" fmla="*/ 892126 w 1592503"/>
                  <a:gd name="connsiteY3" fmla="*/ 1516382 h 3711094"/>
                  <a:gd name="connsiteX4" fmla="*/ 641103 w 1592503"/>
                  <a:gd name="connsiteY4" fmla="*/ 0 h 3711094"/>
                  <a:gd name="connsiteX5" fmla="*/ 0 w 1592503"/>
                  <a:gd name="connsiteY5" fmla="*/ 0 h 3711094"/>
                  <a:gd name="connsiteX6" fmla="*/ 286626 w 1592503"/>
                  <a:gd name="connsiteY6" fmla="*/ 1638732 h 3711094"/>
                  <a:gd name="connsiteX7" fmla="*/ 257028 w 1592503"/>
                  <a:gd name="connsiteY7" fmla="*/ 1999991 h 3711094"/>
                  <a:gd name="connsiteX8" fmla="*/ 62694 w 1592503"/>
                  <a:gd name="connsiteY8" fmla="*/ 2492077 h 3711094"/>
                  <a:gd name="connsiteX9" fmla="*/ 60857 w 1592503"/>
                  <a:gd name="connsiteY9" fmla="*/ 2855278 h 3711094"/>
                  <a:gd name="connsiteX10" fmla="*/ 89008 w 1592503"/>
                  <a:gd name="connsiteY10" fmla="*/ 3085568 h 3711094"/>
                  <a:gd name="connsiteX11" fmla="*/ 267906 w 1592503"/>
                  <a:gd name="connsiteY11" fmla="*/ 2906740 h 3711094"/>
                  <a:gd name="connsiteX12" fmla="*/ 312940 w 1592503"/>
                  <a:gd name="connsiteY12" fmla="*/ 2583310 h 3711094"/>
                  <a:gd name="connsiteX13" fmla="*/ 360411 w 1592503"/>
                  <a:gd name="connsiteY13" fmla="*/ 2617111 h 3711094"/>
                  <a:gd name="connsiteX14" fmla="*/ 521614 w 1592503"/>
                  <a:gd name="connsiteY14" fmla="*/ 3033964 h 3711094"/>
                  <a:gd name="connsiteX15" fmla="*/ 723223 w 1592503"/>
                  <a:gd name="connsiteY15" fmla="*/ 3676374 h 3711094"/>
                  <a:gd name="connsiteX16" fmla="*/ 783127 w 1592503"/>
                  <a:gd name="connsiteY16" fmla="*/ 3394835 h 3711094"/>
                  <a:gd name="connsiteX17" fmla="*/ 737387 w 1592503"/>
                  <a:gd name="connsiteY17" fmla="*/ 2872479 h 3711094"/>
                  <a:gd name="connsiteX18" fmla="*/ 898731 w 1592503"/>
                  <a:gd name="connsiteY18" fmla="*/ 3445943 h 3711094"/>
                  <a:gd name="connsiteX19" fmla="*/ 1055590 w 1592503"/>
                  <a:gd name="connsiteY19" fmla="*/ 3706821 h 3711094"/>
                  <a:gd name="connsiteX20" fmla="*/ 1075087 w 1592503"/>
                  <a:gd name="connsiteY20" fmla="*/ 3397236 h 3711094"/>
                  <a:gd name="connsiteX21" fmla="*/ 967076 w 1592503"/>
                  <a:gd name="connsiteY21" fmla="*/ 2835710 h 3711094"/>
                  <a:gd name="connsiteX22" fmla="*/ 1285420 w 1592503"/>
                  <a:gd name="connsiteY22" fmla="*/ 3489034 h 3711094"/>
                  <a:gd name="connsiteX23" fmla="*/ 1379585 w 1592503"/>
                  <a:gd name="connsiteY23" fmla="*/ 3396671 h 3711094"/>
                  <a:gd name="connsiteX24" fmla="*/ 1201110 w 1592503"/>
                  <a:gd name="connsiteY24" fmla="*/ 2923552 h 3711094"/>
                  <a:gd name="connsiteX25" fmla="*/ 1133754 w 1592503"/>
                  <a:gd name="connsiteY25" fmla="*/ 2677227 h 3711094"/>
                  <a:gd name="connsiteX26" fmla="*/ 1504690 w 1592503"/>
                  <a:gd name="connsiteY26" fmla="*/ 3145966 h 3711094"/>
                  <a:gd name="connsiteX27" fmla="*/ 1571199 w 1592503"/>
                  <a:gd name="connsiteY27" fmla="*/ 3023404 h 3711094"/>
                  <a:gd name="connsiteX28" fmla="*/ 1255257 w 1592503"/>
                  <a:gd name="connsiteY28" fmla="*/ 2519379 h 371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2503" h="3711094">
                    <a:moveTo>
                      <a:pt x="1255221" y="2519379"/>
                    </a:moveTo>
                    <a:cubicBezTo>
                      <a:pt x="1241340" y="2474875"/>
                      <a:pt x="1223751" y="2331439"/>
                      <a:pt x="1151096" y="2188708"/>
                    </a:cubicBezTo>
                    <a:cubicBezTo>
                      <a:pt x="1078442" y="2045978"/>
                      <a:pt x="971350" y="1905508"/>
                      <a:pt x="954926" y="1838646"/>
                    </a:cubicBezTo>
                    <a:cubicBezTo>
                      <a:pt x="944083" y="1794566"/>
                      <a:pt x="912435" y="1626052"/>
                      <a:pt x="892126" y="1516382"/>
                    </a:cubicBezTo>
                    <a:cubicBezTo>
                      <a:pt x="888206" y="1495260"/>
                      <a:pt x="777900" y="828196"/>
                      <a:pt x="641103" y="0"/>
                    </a:cubicBezTo>
                    <a:lnTo>
                      <a:pt x="0" y="0"/>
                    </a:lnTo>
                    <a:cubicBezTo>
                      <a:pt x="156894" y="894705"/>
                      <a:pt x="285284" y="1627712"/>
                      <a:pt x="286626" y="1638732"/>
                    </a:cubicBezTo>
                    <a:cubicBezTo>
                      <a:pt x="300896" y="1757021"/>
                      <a:pt x="307430" y="1860969"/>
                      <a:pt x="257028" y="1999991"/>
                    </a:cubicBezTo>
                    <a:cubicBezTo>
                      <a:pt x="194510" y="2172320"/>
                      <a:pt x="60928" y="2387916"/>
                      <a:pt x="62694" y="2492077"/>
                    </a:cubicBezTo>
                    <a:cubicBezTo>
                      <a:pt x="64460" y="2596201"/>
                      <a:pt x="50614" y="2763021"/>
                      <a:pt x="60857" y="2855278"/>
                    </a:cubicBezTo>
                    <a:cubicBezTo>
                      <a:pt x="71100" y="2947570"/>
                      <a:pt x="9819" y="3080517"/>
                      <a:pt x="89008" y="3085568"/>
                    </a:cubicBezTo>
                    <a:cubicBezTo>
                      <a:pt x="168161" y="3090583"/>
                      <a:pt x="266741" y="3024428"/>
                      <a:pt x="267906" y="2906740"/>
                    </a:cubicBezTo>
                    <a:cubicBezTo>
                      <a:pt x="269072" y="2789052"/>
                      <a:pt x="312940" y="2583310"/>
                      <a:pt x="312940" y="2583310"/>
                    </a:cubicBezTo>
                    <a:cubicBezTo>
                      <a:pt x="312940" y="2583310"/>
                      <a:pt x="315024" y="2549013"/>
                      <a:pt x="360411" y="2617111"/>
                    </a:cubicBezTo>
                    <a:cubicBezTo>
                      <a:pt x="405762" y="2685245"/>
                      <a:pt x="484633" y="2828681"/>
                      <a:pt x="521614" y="3033964"/>
                    </a:cubicBezTo>
                    <a:cubicBezTo>
                      <a:pt x="558630" y="3239247"/>
                      <a:pt x="605535" y="3693258"/>
                      <a:pt x="723223" y="3676374"/>
                    </a:cubicBezTo>
                    <a:cubicBezTo>
                      <a:pt x="845433" y="3658856"/>
                      <a:pt x="801812" y="3506553"/>
                      <a:pt x="783127" y="3394835"/>
                    </a:cubicBezTo>
                    <a:cubicBezTo>
                      <a:pt x="764407" y="3283080"/>
                      <a:pt x="703903" y="2797175"/>
                      <a:pt x="737387" y="2872479"/>
                    </a:cubicBezTo>
                    <a:cubicBezTo>
                      <a:pt x="770906" y="2947818"/>
                      <a:pt x="853132" y="3246453"/>
                      <a:pt x="898731" y="3445943"/>
                    </a:cubicBezTo>
                    <a:cubicBezTo>
                      <a:pt x="944330" y="3645434"/>
                      <a:pt x="957116" y="3732075"/>
                      <a:pt x="1055590" y="3706821"/>
                    </a:cubicBezTo>
                    <a:cubicBezTo>
                      <a:pt x="1154063" y="3681637"/>
                      <a:pt x="1114716" y="3540284"/>
                      <a:pt x="1075087" y="3397236"/>
                    </a:cubicBezTo>
                    <a:cubicBezTo>
                      <a:pt x="1035457" y="3254188"/>
                      <a:pt x="932604" y="2744053"/>
                      <a:pt x="967076" y="2835710"/>
                    </a:cubicBezTo>
                    <a:cubicBezTo>
                      <a:pt x="1001584" y="2927402"/>
                      <a:pt x="1217675" y="3489953"/>
                      <a:pt x="1285420" y="3489034"/>
                    </a:cubicBezTo>
                    <a:cubicBezTo>
                      <a:pt x="1353130" y="3488116"/>
                      <a:pt x="1402791" y="3451983"/>
                      <a:pt x="1379585" y="3396671"/>
                    </a:cubicBezTo>
                    <a:cubicBezTo>
                      <a:pt x="1356379" y="3341395"/>
                      <a:pt x="1243530" y="3020896"/>
                      <a:pt x="1201110" y="2923552"/>
                    </a:cubicBezTo>
                    <a:cubicBezTo>
                      <a:pt x="1158690" y="2826244"/>
                      <a:pt x="1108359" y="2637527"/>
                      <a:pt x="1133754" y="2677227"/>
                    </a:cubicBezTo>
                    <a:cubicBezTo>
                      <a:pt x="1249323" y="2858033"/>
                      <a:pt x="1461352" y="3115060"/>
                      <a:pt x="1504690" y="3145966"/>
                    </a:cubicBezTo>
                    <a:cubicBezTo>
                      <a:pt x="1552126" y="3179803"/>
                      <a:pt x="1630502" y="3114142"/>
                      <a:pt x="1571199" y="3023404"/>
                    </a:cubicBezTo>
                    <a:cubicBezTo>
                      <a:pt x="1496284" y="2908894"/>
                      <a:pt x="1281570" y="2603760"/>
                      <a:pt x="1255257" y="2519379"/>
                    </a:cubicBezTo>
                    <a:close/>
                  </a:path>
                </a:pathLst>
              </a:custGeom>
              <a:solidFill>
                <a:srgbClr val="F0D0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0" name="Freeform: Shape 1209">
                <a:extLst>
                  <a:ext uri="{FF2B5EF4-FFF2-40B4-BE49-F238E27FC236}">
                    <a16:creationId xmlns:a16="http://schemas.microsoft.com/office/drawing/2014/main" id="{0462C15B-B350-711D-2DAF-973E5B57C281}"/>
                  </a:ext>
                </a:extLst>
              </p:cNvPr>
              <p:cNvSpPr/>
              <p:nvPr/>
            </p:nvSpPr>
            <p:spPr>
              <a:xfrm>
                <a:off x="2334679" y="3141931"/>
                <a:ext cx="98404" cy="203461"/>
              </a:xfrm>
              <a:custGeom>
                <a:avLst/>
                <a:gdLst>
                  <a:gd name="connsiteX0" fmla="*/ 18692 w 98404"/>
                  <a:gd name="connsiteY0" fmla="*/ 357 h 203461"/>
                  <a:gd name="connsiteX1" fmla="*/ 97916 w 98404"/>
                  <a:gd name="connsiteY1" fmla="*/ 89930 h 203461"/>
                  <a:gd name="connsiteX2" fmla="*/ 59276 w 98404"/>
                  <a:gd name="connsiteY2" fmla="*/ 202390 h 203461"/>
                  <a:gd name="connsiteX3" fmla="*/ 502 w 98404"/>
                  <a:gd name="connsiteY3" fmla="*/ 175865 h 203461"/>
                  <a:gd name="connsiteX4" fmla="*/ 18728 w 98404"/>
                  <a:gd name="connsiteY4" fmla="*/ 321 h 20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4" h="203461">
                    <a:moveTo>
                      <a:pt x="18692" y="357"/>
                    </a:moveTo>
                    <a:cubicBezTo>
                      <a:pt x="50128" y="-4906"/>
                      <a:pt x="104097" y="49170"/>
                      <a:pt x="97916" y="89930"/>
                    </a:cubicBezTo>
                    <a:cubicBezTo>
                      <a:pt x="91311" y="133692"/>
                      <a:pt x="92689" y="198152"/>
                      <a:pt x="59276" y="202390"/>
                    </a:cubicBezTo>
                    <a:cubicBezTo>
                      <a:pt x="48574" y="205534"/>
                      <a:pt x="6401" y="203167"/>
                      <a:pt x="502" y="175865"/>
                    </a:cubicBezTo>
                    <a:cubicBezTo>
                      <a:pt x="-3595" y="162160"/>
                      <a:pt x="18728" y="321"/>
                      <a:pt x="18728" y="32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1" name="Freeform: Shape 1210">
                <a:extLst>
                  <a:ext uri="{FF2B5EF4-FFF2-40B4-BE49-F238E27FC236}">
                    <a16:creationId xmlns:a16="http://schemas.microsoft.com/office/drawing/2014/main" id="{FA033E38-81B5-27E9-6C2F-DE5F7905EDFC}"/>
                  </a:ext>
                </a:extLst>
              </p:cNvPr>
              <p:cNvSpPr/>
              <p:nvPr/>
            </p:nvSpPr>
            <p:spPr>
              <a:xfrm>
                <a:off x="2956525" y="3787196"/>
                <a:ext cx="127420" cy="150932"/>
              </a:xfrm>
              <a:custGeom>
                <a:avLst/>
                <a:gdLst>
                  <a:gd name="connsiteX0" fmla="*/ 3795 w 127420"/>
                  <a:gd name="connsiteY0" fmla="*/ 93327 h 150932"/>
                  <a:gd name="connsiteX1" fmla="*/ 47698 w 127420"/>
                  <a:gd name="connsiteY1" fmla="*/ 1528 h 150932"/>
                  <a:gd name="connsiteX2" fmla="*/ 117209 w 127420"/>
                  <a:gd name="connsiteY2" fmla="*/ 46456 h 150932"/>
                  <a:gd name="connsiteX3" fmla="*/ 88317 w 127420"/>
                  <a:gd name="connsiteY3" fmla="*/ 144788 h 150932"/>
                  <a:gd name="connsiteX4" fmla="*/ 15027 w 127420"/>
                  <a:gd name="connsiteY4" fmla="*/ 133662 h 150932"/>
                  <a:gd name="connsiteX5" fmla="*/ 3795 w 127420"/>
                  <a:gd name="connsiteY5" fmla="*/ 93327 h 15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32">
                    <a:moveTo>
                      <a:pt x="3795" y="93327"/>
                    </a:moveTo>
                    <a:cubicBezTo>
                      <a:pt x="-4329" y="44831"/>
                      <a:pt x="-3410" y="10076"/>
                      <a:pt x="47698" y="1528"/>
                    </a:cubicBezTo>
                    <a:cubicBezTo>
                      <a:pt x="98807" y="-7019"/>
                      <a:pt x="110993" y="21979"/>
                      <a:pt x="117209" y="46456"/>
                    </a:cubicBezTo>
                    <a:cubicBezTo>
                      <a:pt x="129042" y="93008"/>
                      <a:pt x="141086" y="130449"/>
                      <a:pt x="88317" y="144788"/>
                    </a:cubicBezTo>
                    <a:cubicBezTo>
                      <a:pt x="54374" y="154007"/>
                      <a:pt x="23045" y="154749"/>
                      <a:pt x="15027" y="133662"/>
                    </a:cubicBezTo>
                    <a:cubicBezTo>
                      <a:pt x="9835" y="119993"/>
                      <a:pt x="3795" y="93327"/>
                      <a:pt x="3795" y="9332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Freeform: Shape 1211">
                <a:extLst>
                  <a:ext uri="{FF2B5EF4-FFF2-40B4-BE49-F238E27FC236}">
                    <a16:creationId xmlns:a16="http://schemas.microsoft.com/office/drawing/2014/main" id="{A0684AB5-7363-A3F4-2336-9A04F2B0C399}"/>
                  </a:ext>
                </a:extLst>
              </p:cNvPr>
              <p:cNvSpPr/>
              <p:nvPr/>
            </p:nvSpPr>
            <p:spPr>
              <a:xfrm>
                <a:off x="3275646" y="3817951"/>
                <a:ext cx="127420" cy="150977"/>
              </a:xfrm>
              <a:custGeom>
                <a:avLst/>
                <a:gdLst>
                  <a:gd name="connsiteX0" fmla="*/ 3795 w 127420"/>
                  <a:gd name="connsiteY0" fmla="*/ 93336 h 150977"/>
                  <a:gd name="connsiteX1" fmla="*/ 47698 w 127420"/>
                  <a:gd name="connsiteY1" fmla="*/ 1538 h 150977"/>
                  <a:gd name="connsiteX2" fmla="*/ 117209 w 127420"/>
                  <a:gd name="connsiteY2" fmla="*/ 46501 h 150977"/>
                  <a:gd name="connsiteX3" fmla="*/ 88317 w 127420"/>
                  <a:gd name="connsiteY3" fmla="*/ 144834 h 150977"/>
                  <a:gd name="connsiteX4" fmla="*/ 15027 w 127420"/>
                  <a:gd name="connsiteY4" fmla="*/ 133708 h 150977"/>
                  <a:gd name="connsiteX5" fmla="*/ 3795 w 127420"/>
                  <a:gd name="connsiteY5" fmla="*/ 93372 h 1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77">
                    <a:moveTo>
                      <a:pt x="3795" y="93336"/>
                    </a:moveTo>
                    <a:cubicBezTo>
                      <a:pt x="-4329" y="44841"/>
                      <a:pt x="-3410" y="10086"/>
                      <a:pt x="47698" y="1538"/>
                    </a:cubicBezTo>
                    <a:cubicBezTo>
                      <a:pt x="98807" y="-7045"/>
                      <a:pt x="110993" y="21989"/>
                      <a:pt x="117209" y="46501"/>
                    </a:cubicBezTo>
                    <a:cubicBezTo>
                      <a:pt x="129042" y="93054"/>
                      <a:pt x="141086" y="130494"/>
                      <a:pt x="88317" y="144834"/>
                    </a:cubicBezTo>
                    <a:cubicBezTo>
                      <a:pt x="54374" y="154053"/>
                      <a:pt x="23045" y="154794"/>
                      <a:pt x="15027" y="133708"/>
                    </a:cubicBezTo>
                    <a:cubicBezTo>
                      <a:pt x="9835" y="120039"/>
                      <a:pt x="3795" y="93372"/>
                      <a:pt x="3795" y="9337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3" name="Freeform: Shape 1212">
                <a:extLst>
                  <a:ext uri="{FF2B5EF4-FFF2-40B4-BE49-F238E27FC236}">
                    <a16:creationId xmlns:a16="http://schemas.microsoft.com/office/drawing/2014/main" id="{775E6894-4391-B22E-04E1-297EA3180426}"/>
                  </a:ext>
                </a:extLst>
              </p:cNvPr>
              <p:cNvSpPr/>
              <p:nvPr/>
            </p:nvSpPr>
            <p:spPr>
              <a:xfrm>
                <a:off x="3552088" y="3604067"/>
                <a:ext cx="125417" cy="141469"/>
              </a:xfrm>
              <a:custGeom>
                <a:avLst/>
                <a:gdLst>
                  <a:gd name="connsiteX0" fmla="*/ 11577 w 125417"/>
                  <a:gd name="connsiteY0" fmla="*/ 96285 h 141469"/>
                  <a:gd name="connsiteX1" fmla="*/ 34889 w 125417"/>
                  <a:gd name="connsiteY1" fmla="*/ 5653 h 141469"/>
                  <a:gd name="connsiteX2" fmla="*/ 105600 w 125417"/>
                  <a:gd name="connsiteY2" fmla="*/ 33874 h 141469"/>
                  <a:gd name="connsiteX3" fmla="*/ 96982 w 125417"/>
                  <a:gd name="connsiteY3" fmla="*/ 127756 h 141469"/>
                  <a:gd name="connsiteX4" fmla="*/ 28849 w 125417"/>
                  <a:gd name="connsiteY4" fmla="*/ 130723 h 141469"/>
                  <a:gd name="connsiteX5" fmla="*/ 11542 w 125417"/>
                  <a:gd name="connsiteY5" fmla="*/ 96320 h 1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7" h="141469">
                    <a:moveTo>
                      <a:pt x="11577" y="96285"/>
                    </a:moveTo>
                    <a:cubicBezTo>
                      <a:pt x="-4388" y="53971"/>
                      <a:pt x="-9721" y="22465"/>
                      <a:pt x="34889" y="5653"/>
                    </a:cubicBezTo>
                    <a:cubicBezTo>
                      <a:pt x="79499" y="-11160"/>
                      <a:pt x="95640" y="12893"/>
                      <a:pt x="105600" y="33874"/>
                    </a:cubicBezTo>
                    <a:cubicBezTo>
                      <a:pt x="124568" y="73786"/>
                      <a:pt x="142051" y="105433"/>
                      <a:pt x="96982" y="127756"/>
                    </a:cubicBezTo>
                    <a:cubicBezTo>
                      <a:pt x="67984" y="142096"/>
                      <a:pt x="39869" y="148348"/>
                      <a:pt x="28849" y="130723"/>
                    </a:cubicBezTo>
                    <a:cubicBezTo>
                      <a:pt x="21750" y="119314"/>
                      <a:pt x="11542" y="96320"/>
                      <a:pt x="11542" y="96320"/>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Freeform: Shape 1213">
                <a:extLst>
                  <a:ext uri="{FF2B5EF4-FFF2-40B4-BE49-F238E27FC236}">
                    <a16:creationId xmlns:a16="http://schemas.microsoft.com/office/drawing/2014/main" id="{C6D0EBB1-A57A-CD95-DF5D-628343F2A3DD}"/>
                  </a:ext>
                </a:extLst>
              </p:cNvPr>
              <p:cNvSpPr/>
              <p:nvPr/>
            </p:nvSpPr>
            <p:spPr>
              <a:xfrm>
                <a:off x="3783163" y="3291116"/>
                <a:ext cx="111621" cy="117501"/>
              </a:xfrm>
              <a:custGeom>
                <a:avLst/>
                <a:gdLst>
                  <a:gd name="connsiteX0" fmla="*/ 21070 w 111621"/>
                  <a:gd name="connsiteY0" fmla="*/ 89126 h 117501"/>
                  <a:gd name="connsiteX1" fmla="*/ 19799 w 111621"/>
                  <a:gd name="connsiteY1" fmla="*/ 11810 h 117501"/>
                  <a:gd name="connsiteX2" fmla="*/ 82316 w 111621"/>
                  <a:gd name="connsiteY2" fmla="*/ 18803 h 117501"/>
                  <a:gd name="connsiteX3" fmla="*/ 96020 w 111621"/>
                  <a:gd name="connsiteY3" fmla="*/ 95449 h 117501"/>
                  <a:gd name="connsiteX4" fmla="*/ 42404 w 111621"/>
                  <a:gd name="connsiteY4" fmla="*/ 112720 h 117501"/>
                  <a:gd name="connsiteX5" fmla="*/ 21070 w 111621"/>
                  <a:gd name="connsiteY5" fmla="*/ 89091 h 1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1" h="117501">
                    <a:moveTo>
                      <a:pt x="21070" y="89126"/>
                    </a:moveTo>
                    <a:cubicBezTo>
                      <a:pt x="-899" y="58892"/>
                      <a:pt x="-12025" y="34980"/>
                      <a:pt x="19799" y="11810"/>
                    </a:cubicBezTo>
                    <a:cubicBezTo>
                      <a:pt x="51658" y="-11361"/>
                      <a:pt x="69777" y="4251"/>
                      <a:pt x="82316" y="18803"/>
                    </a:cubicBezTo>
                    <a:cubicBezTo>
                      <a:pt x="106157" y="46459"/>
                      <a:pt x="127032" y="67828"/>
                      <a:pt x="96020" y="95449"/>
                    </a:cubicBezTo>
                    <a:cubicBezTo>
                      <a:pt x="76064" y="113215"/>
                      <a:pt x="55013" y="124376"/>
                      <a:pt x="42404" y="112720"/>
                    </a:cubicBezTo>
                    <a:cubicBezTo>
                      <a:pt x="34245" y="105197"/>
                      <a:pt x="21070" y="89091"/>
                      <a:pt x="21070" y="8909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5" name="Freeform: Shape 1214">
              <a:extLst>
                <a:ext uri="{FF2B5EF4-FFF2-40B4-BE49-F238E27FC236}">
                  <a16:creationId xmlns:a16="http://schemas.microsoft.com/office/drawing/2014/main" id="{5D43EDB8-8EF9-38F7-5AF8-E5C41D9CE74B}"/>
                </a:ext>
              </a:extLst>
            </p:cNvPr>
            <p:cNvSpPr/>
            <p:nvPr/>
          </p:nvSpPr>
          <p:spPr>
            <a:xfrm rot="-570601">
              <a:off x="2507018" y="1705570"/>
              <a:ext cx="724459" cy="272568"/>
            </a:xfrm>
            <a:custGeom>
              <a:avLst/>
              <a:gdLst>
                <a:gd name="connsiteX0" fmla="*/ 0 w 724459"/>
                <a:gd name="connsiteY0" fmla="*/ 0 h 272568"/>
                <a:gd name="connsiteX1" fmla="*/ 724460 w 724459"/>
                <a:gd name="connsiteY1" fmla="*/ 0 h 272568"/>
                <a:gd name="connsiteX2" fmla="*/ 724460 w 724459"/>
                <a:gd name="connsiteY2" fmla="*/ 272569 h 272568"/>
                <a:gd name="connsiteX3" fmla="*/ 0 w 724459"/>
                <a:gd name="connsiteY3" fmla="*/ 272569 h 272568"/>
              </a:gdLst>
              <a:ahLst/>
              <a:cxnLst>
                <a:cxn ang="0">
                  <a:pos x="connsiteX0" y="connsiteY0"/>
                </a:cxn>
                <a:cxn ang="0">
                  <a:pos x="connsiteX1" y="connsiteY1"/>
                </a:cxn>
                <a:cxn ang="0">
                  <a:pos x="connsiteX2" y="connsiteY2"/>
                </a:cxn>
                <a:cxn ang="0">
                  <a:pos x="connsiteX3" y="connsiteY3"/>
                </a:cxn>
              </a:cxnLst>
              <a:rect l="l" t="t" r="r" b="b"/>
              <a:pathLst>
                <a:path w="724459" h="272568">
                  <a:moveTo>
                    <a:pt x="0" y="0"/>
                  </a:moveTo>
                  <a:lnTo>
                    <a:pt x="724460" y="0"/>
                  </a:lnTo>
                  <a:lnTo>
                    <a:pt x="724460" y="272569"/>
                  </a:lnTo>
                  <a:lnTo>
                    <a:pt x="0" y="272569"/>
                  </a:lnTo>
                  <a:close/>
                </a:path>
              </a:pathLst>
            </a:custGeom>
            <a:solidFill>
              <a:srgbClr val="78A8A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6" name="Freeform: Shape 1215">
              <a:extLst>
                <a:ext uri="{FF2B5EF4-FFF2-40B4-BE49-F238E27FC236}">
                  <a16:creationId xmlns:a16="http://schemas.microsoft.com/office/drawing/2014/main" id="{37D243EB-6471-B4BF-F84D-692F8379EB2A}"/>
                </a:ext>
              </a:extLst>
            </p:cNvPr>
            <p:cNvSpPr/>
            <p:nvPr/>
          </p:nvSpPr>
          <p:spPr>
            <a:xfrm>
              <a:off x="2183126" y="254268"/>
              <a:ext cx="1123512" cy="1681893"/>
            </a:xfrm>
            <a:custGeom>
              <a:avLst/>
              <a:gdLst>
                <a:gd name="connsiteX0" fmla="*/ 0 w 1123512"/>
                <a:gd name="connsiteY0" fmla="*/ 35 h 1681893"/>
                <a:gd name="connsiteX1" fmla="*/ 249610 w 1123512"/>
                <a:gd name="connsiteY1" fmla="*/ 1347973 h 1681893"/>
                <a:gd name="connsiteX2" fmla="*/ 377223 w 1123512"/>
                <a:gd name="connsiteY2" fmla="*/ 1675677 h 1681893"/>
                <a:gd name="connsiteX3" fmla="*/ 1123511 w 1123512"/>
                <a:gd name="connsiteY3" fmla="*/ 1485194 h 1681893"/>
                <a:gd name="connsiteX4" fmla="*/ 963898 w 1123512"/>
                <a:gd name="connsiteY4" fmla="*/ 0 h 1681893"/>
                <a:gd name="connsiteX5" fmla="*/ 0 w 1123512"/>
                <a:gd name="connsiteY5" fmla="*/ 0 h 16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512" h="1681893">
                  <a:moveTo>
                    <a:pt x="0" y="35"/>
                  </a:moveTo>
                  <a:cubicBezTo>
                    <a:pt x="134324" y="697086"/>
                    <a:pt x="240674" y="1250312"/>
                    <a:pt x="249610" y="1347973"/>
                  </a:cubicBezTo>
                  <a:cubicBezTo>
                    <a:pt x="275783" y="1634494"/>
                    <a:pt x="244030" y="1705276"/>
                    <a:pt x="377223" y="1675677"/>
                  </a:cubicBezTo>
                  <a:cubicBezTo>
                    <a:pt x="510452" y="1646079"/>
                    <a:pt x="1122416" y="1609028"/>
                    <a:pt x="1123511" y="1485194"/>
                  </a:cubicBezTo>
                  <a:cubicBezTo>
                    <a:pt x="1123900" y="1440478"/>
                    <a:pt x="1056967" y="801635"/>
                    <a:pt x="963898" y="0"/>
                  </a:cubicBezTo>
                  <a:lnTo>
                    <a:pt x="0" y="0"/>
                  </a:lnTo>
                  <a:close/>
                </a:path>
              </a:pathLst>
            </a:custGeom>
            <a:solidFill>
              <a:srgbClr val="54828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17" name="Graphic 1091">
            <a:extLst>
              <a:ext uri="{FF2B5EF4-FFF2-40B4-BE49-F238E27FC236}">
                <a16:creationId xmlns:a16="http://schemas.microsoft.com/office/drawing/2014/main" id="{0C1DE65D-1541-6BF5-EAA8-1DFC241A082D}"/>
              </a:ext>
            </a:extLst>
          </p:cNvPr>
          <p:cNvGrpSpPr/>
          <p:nvPr/>
        </p:nvGrpSpPr>
        <p:grpSpPr>
          <a:xfrm flipH="1">
            <a:off x="117741" y="3045957"/>
            <a:ext cx="3061384" cy="3728698"/>
            <a:chOff x="2827117" y="3065571"/>
            <a:chExt cx="2902756" cy="3535492"/>
          </a:xfrm>
        </p:grpSpPr>
        <p:grpSp>
          <p:nvGrpSpPr>
            <p:cNvPr id="1218" name="Graphic 1091">
              <a:extLst>
                <a:ext uri="{FF2B5EF4-FFF2-40B4-BE49-F238E27FC236}">
                  <a16:creationId xmlns:a16="http://schemas.microsoft.com/office/drawing/2014/main" id="{F8972F36-5824-9FB9-DC93-0E4C77CF5D42}"/>
                </a:ext>
              </a:extLst>
            </p:cNvPr>
            <p:cNvGrpSpPr/>
            <p:nvPr/>
          </p:nvGrpSpPr>
          <p:grpSpPr>
            <a:xfrm>
              <a:off x="2827117" y="3065571"/>
              <a:ext cx="2902721" cy="3525945"/>
              <a:chOff x="2827117" y="3065571"/>
              <a:chExt cx="2902721" cy="3525945"/>
            </a:xfrm>
          </p:grpSpPr>
          <p:sp>
            <p:nvSpPr>
              <p:cNvPr id="1219" name="Freeform: Shape 1218">
                <a:extLst>
                  <a:ext uri="{FF2B5EF4-FFF2-40B4-BE49-F238E27FC236}">
                    <a16:creationId xmlns:a16="http://schemas.microsoft.com/office/drawing/2014/main" id="{AAC0D07D-7771-FC5D-7C38-4D1474EFAB72}"/>
                  </a:ext>
                </a:extLst>
              </p:cNvPr>
              <p:cNvSpPr/>
              <p:nvPr/>
            </p:nvSpPr>
            <p:spPr>
              <a:xfrm>
                <a:off x="2838596" y="3074892"/>
                <a:ext cx="2891242" cy="3516623"/>
              </a:xfrm>
              <a:custGeom>
                <a:avLst/>
                <a:gdLst>
                  <a:gd name="connsiteX0" fmla="*/ 51259 w 2891242"/>
                  <a:gd name="connsiteY0" fmla="*/ 943310 h 3516623"/>
                  <a:gd name="connsiteX1" fmla="*/ 541932 w 2891242"/>
                  <a:gd name="connsiteY1" fmla="*/ 1279668 h 3516623"/>
                  <a:gd name="connsiteX2" fmla="*/ 769220 w 2891242"/>
                  <a:gd name="connsiteY2" fmla="*/ 1541428 h 3516623"/>
                  <a:gd name="connsiteX3" fmla="*/ 1088658 w 2891242"/>
                  <a:gd name="connsiteY3" fmla="*/ 1784293 h 3516623"/>
                  <a:gd name="connsiteX4" fmla="*/ 1274692 w 2891242"/>
                  <a:gd name="connsiteY4" fmla="*/ 2054777 h 3516623"/>
                  <a:gd name="connsiteX5" fmla="*/ 2219269 w 2891242"/>
                  <a:gd name="connsiteY5" fmla="*/ 3516624 h 3516623"/>
                  <a:gd name="connsiteX6" fmla="*/ 2891242 w 2891242"/>
                  <a:gd name="connsiteY6" fmla="*/ 3516624 h 3516623"/>
                  <a:gd name="connsiteX7" fmla="*/ 2891242 w 2891242"/>
                  <a:gd name="connsiteY7" fmla="*/ 3380040 h 3516623"/>
                  <a:gd name="connsiteX8" fmla="*/ 1781294 w 2891242"/>
                  <a:gd name="connsiteY8" fmla="*/ 1701289 h 3516623"/>
                  <a:gd name="connsiteX9" fmla="*/ 1664454 w 2891242"/>
                  <a:gd name="connsiteY9" fmla="*/ 1358185 h 3516623"/>
                  <a:gd name="connsiteX10" fmla="*/ 1646546 w 2891242"/>
                  <a:gd name="connsiteY10" fmla="*/ 829437 h 3516623"/>
                  <a:gd name="connsiteX11" fmla="*/ 1503427 w 2891242"/>
                  <a:gd name="connsiteY11" fmla="*/ 495622 h 3516623"/>
                  <a:gd name="connsiteX12" fmla="*/ 1385846 w 2891242"/>
                  <a:gd name="connsiteY12" fmla="*/ 295638 h 3516623"/>
                  <a:gd name="connsiteX13" fmla="*/ 1293023 w 2891242"/>
                  <a:gd name="connsiteY13" fmla="*/ 530943 h 3516623"/>
                  <a:gd name="connsiteX14" fmla="*/ 1380653 w 2891242"/>
                  <a:gd name="connsiteY14" fmla="*/ 845543 h 3516623"/>
                  <a:gd name="connsiteX15" fmla="*/ 1323646 w 2891242"/>
                  <a:gd name="connsiteY15" fmla="*/ 833428 h 3516623"/>
                  <a:gd name="connsiteX16" fmla="*/ 1009682 w 2891242"/>
                  <a:gd name="connsiteY16" fmla="*/ 515402 h 3516623"/>
                  <a:gd name="connsiteX17" fmla="*/ 568705 w 2891242"/>
                  <a:gd name="connsiteY17" fmla="*/ 6574 h 3516623"/>
                  <a:gd name="connsiteX18" fmla="*/ 625995 w 2891242"/>
                  <a:gd name="connsiteY18" fmla="*/ 288679 h 3516623"/>
                  <a:gd name="connsiteX19" fmla="*/ 876135 w 2891242"/>
                  <a:gd name="connsiteY19" fmla="*/ 749507 h 3516623"/>
                  <a:gd name="connsiteX20" fmla="*/ 499583 w 2891242"/>
                  <a:gd name="connsiteY20" fmla="*/ 287867 h 3516623"/>
                  <a:gd name="connsiteX21" fmla="*/ 251739 w 2891242"/>
                  <a:gd name="connsiteY21" fmla="*/ 111088 h 3516623"/>
                  <a:gd name="connsiteX22" fmla="*/ 357276 w 2891242"/>
                  <a:gd name="connsiteY22" fmla="*/ 402800 h 3516623"/>
                  <a:gd name="connsiteX23" fmla="*/ 680141 w 2891242"/>
                  <a:gd name="connsiteY23" fmla="*/ 874753 h 3516623"/>
                  <a:gd name="connsiteX24" fmla="*/ 127763 w 2891242"/>
                  <a:gd name="connsiteY24" fmla="*/ 402411 h 3516623"/>
                  <a:gd name="connsiteX25" fmla="*/ 78209 w 2891242"/>
                  <a:gd name="connsiteY25" fmla="*/ 524656 h 3516623"/>
                  <a:gd name="connsiteX26" fmla="*/ 430460 w 2891242"/>
                  <a:gd name="connsiteY26" fmla="*/ 887433 h 3516623"/>
                  <a:gd name="connsiteX27" fmla="*/ 590427 w 2891242"/>
                  <a:gd name="connsiteY27" fmla="*/ 1086500 h 3516623"/>
                  <a:gd name="connsiteX28" fmla="*/ 63409 w 2891242"/>
                  <a:gd name="connsiteY28" fmla="*/ 804465 h 3516623"/>
                  <a:gd name="connsiteX29" fmla="*/ 51259 w 2891242"/>
                  <a:gd name="connsiteY29" fmla="*/ 943346 h 35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1242" h="3516623">
                    <a:moveTo>
                      <a:pt x="51259" y="943310"/>
                    </a:moveTo>
                    <a:cubicBezTo>
                      <a:pt x="165592" y="1018473"/>
                      <a:pt x="484148" y="1212771"/>
                      <a:pt x="541932" y="1279668"/>
                    </a:cubicBezTo>
                    <a:cubicBezTo>
                      <a:pt x="572414" y="1314953"/>
                      <a:pt x="645739" y="1439493"/>
                      <a:pt x="769220" y="1541428"/>
                    </a:cubicBezTo>
                    <a:cubicBezTo>
                      <a:pt x="892736" y="1643399"/>
                      <a:pt x="1046945" y="1729510"/>
                      <a:pt x="1088658" y="1784293"/>
                    </a:cubicBezTo>
                    <a:cubicBezTo>
                      <a:pt x="1116173" y="1820425"/>
                      <a:pt x="1212351" y="1962308"/>
                      <a:pt x="1274692" y="2054777"/>
                    </a:cubicBezTo>
                    <a:cubicBezTo>
                      <a:pt x="1288749" y="2075616"/>
                      <a:pt x="1728031" y="2755784"/>
                      <a:pt x="2219269" y="3516624"/>
                    </a:cubicBezTo>
                    <a:lnTo>
                      <a:pt x="2891242" y="3516624"/>
                    </a:lnTo>
                    <a:lnTo>
                      <a:pt x="2891242" y="3380040"/>
                    </a:lnTo>
                    <a:cubicBezTo>
                      <a:pt x="2325266" y="2524717"/>
                      <a:pt x="1788111" y="1712945"/>
                      <a:pt x="1781294" y="1701289"/>
                    </a:cubicBezTo>
                    <a:cubicBezTo>
                      <a:pt x="1721073" y="1598471"/>
                      <a:pt x="1673602" y="1505755"/>
                      <a:pt x="1664454" y="1358185"/>
                    </a:cubicBezTo>
                    <a:cubicBezTo>
                      <a:pt x="1653081" y="1175225"/>
                      <a:pt x="1689673" y="924237"/>
                      <a:pt x="1646546" y="829437"/>
                    </a:cubicBezTo>
                    <a:cubicBezTo>
                      <a:pt x="1603420" y="734672"/>
                      <a:pt x="1549627" y="576153"/>
                      <a:pt x="1503427" y="495622"/>
                    </a:cubicBezTo>
                    <a:cubicBezTo>
                      <a:pt x="1457264" y="415056"/>
                      <a:pt x="1460443" y="268688"/>
                      <a:pt x="1385846" y="295638"/>
                    </a:cubicBezTo>
                    <a:cubicBezTo>
                      <a:pt x="1311249" y="322587"/>
                      <a:pt x="1247177" y="422544"/>
                      <a:pt x="1293023" y="530943"/>
                    </a:cubicBezTo>
                    <a:cubicBezTo>
                      <a:pt x="1338834" y="639342"/>
                      <a:pt x="1380653" y="845543"/>
                      <a:pt x="1380653" y="845543"/>
                    </a:cubicBezTo>
                    <a:cubicBezTo>
                      <a:pt x="1380653" y="845543"/>
                      <a:pt x="1392380" y="877826"/>
                      <a:pt x="1323646" y="833428"/>
                    </a:cubicBezTo>
                    <a:cubicBezTo>
                      <a:pt x="1254912" y="789030"/>
                      <a:pt x="1125427" y="688896"/>
                      <a:pt x="1009682" y="515402"/>
                    </a:cubicBezTo>
                    <a:cubicBezTo>
                      <a:pt x="893936" y="341872"/>
                      <a:pt x="669898" y="-55802"/>
                      <a:pt x="568705" y="6574"/>
                    </a:cubicBezTo>
                    <a:cubicBezTo>
                      <a:pt x="463591" y="71352"/>
                      <a:pt x="564290" y="193667"/>
                      <a:pt x="625995" y="288679"/>
                    </a:cubicBezTo>
                    <a:cubicBezTo>
                      <a:pt x="687700" y="383692"/>
                      <a:pt x="936886" y="805243"/>
                      <a:pt x="876135" y="749507"/>
                    </a:cubicBezTo>
                    <a:cubicBezTo>
                      <a:pt x="815383" y="693771"/>
                      <a:pt x="620944" y="452637"/>
                      <a:pt x="499583" y="287867"/>
                    </a:cubicBezTo>
                    <a:cubicBezTo>
                      <a:pt x="378221" y="123097"/>
                      <a:pt x="331987" y="48711"/>
                      <a:pt x="251739" y="111088"/>
                    </a:cubicBezTo>
                    <a:cubicBezTo>
                      <a:pt x="171490" y="173464"/>
                      <a:pt x="263924" y="287408"/>
                      <a:pt x="357276" y="402800"/>
                    </a:cubicBezTo>
                    <a:cubicBezTo>
                      <a:pt x="450628" y="518192"/>
                      <a:pt x="748310" y="945076"/>
                      <a:pt x="680141" y="874753"/>
                    </a:cubicBezTo>
                    <a:cubicBezTo>
                      <a:pt x="611937" y="804395"/>
                      <a:pt x="189539" y="374614"/>
                      <a:pt x="127763" y="402411"/>
                    </a:cubicBezTo>
                    <a:cubicBezTo>
                      <a:pt x="66023" y="430244"/>
                      <a:pt x="34906" y="483190"/>
                      <a:pt x="78209" y="524656"/>
                    </a:cubicBezTo>
                    <a:cubicBezTo>
                      <a:pt x="121512" y="566122"/>
                      <a:pt x="352755" y="815061"/>
                      <a:pt x="430460" y="887433"/>
                    </a:cubicBezTo>
                    <a:cubicBezTo>
                      <a:pt x="508130" y="959805"/>
                      <a:pt x="629527" y="1112778"/>
                      <a:pt x="590427" y="1086500"/>
                    </a:cubicBezTo>
                    <a:cubicBezTo>
                      <a:pt x="412341" y="966728"/>
                      <a:pt x="115472" y="815520"/>
                      <a:pt x="63409" y="804465"/>
                    </a:cubicBezTo>
                    <a:cubicBezTo>
                      <a:pt x="6437" y="792350"/>
                      <a:pt x="-39267" y="883831"/>
                      <a:pt x="51259" y="943346"/>
                    </a:cubicBezTo>
                    <a:close/>
                  </a:path>
                </a:pathLst>
              </a:custGeom>
              <a:solidFill>
                <a:srgbClr val="926D5A"/>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Freeform: Shape 1219">
                <a:extLst>
                  <a:ext uri="{FF2B5EF4-FFF2-40B4-BE49-F238E27FC236}">
                    <a16:creationId xmlns:a16="http://schemas.microsoft.com/office/drawing/2014/main" id="{9D160CC3-C122-BC3B-8B91-A9C3426D9E2E}"/>
                  </a:ext>
                </a:extLst>
              </p:cNvPr>
              <p:cNvSpPr/>
              <p:nvPr/>
            </p:nvSpPr>
            <p:spPr>
              <a:xfrm>
                <a:off x="4198538" y="3359912"/>
                <a:ext cx="130734" cy="185646"/>
              </a:xfrm>
              <a:custGeom>
                <a:avLst/>
                <a:gdLst>
                  <a:gd name="connsiteX0" fmla="*/ 130735 w 130734"/>
                  <a:gd name="connsiteY0" fmla="*/ 180404 h 185646"/>
                  <a:gd name="connsiteX1" fmla="*/ 22336 w 130734"/>
                  <a:gd name="connsiteY1" fmla="*/ 129825 h 185646"/>
                  <a:gd name="connsiteX2" fmla="*/ 12976 w 130734"/>
                  <a:gd name="connsiteY2" fmla="*/ 11289 h 185646"/>
                  <a:gd name="connsiteX3" fmla="*/ 77472 w 130734"/>
                  <a:gd name="connsiteY3" fmla="*/ 12172 h 185646"/>
                  <a:gd name="connsiteX4" fmla="*/ 130735 w 130734"/>
                  <a:gd name="connsiteY4" fmla="*/ 180404 h 18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4" h="185646">
                    <a:moveTo>
                      <a:pt x="130735" y="180404"/>
                    </a:moveTo>
                    <a:cubicBezTo>
                      <a:pt x="103998" y="197781"/>
                      <a:pt x="32968" y="169666"/>
                      <a:pt x="22336" y="129825"/>
                    </a:cubicBezTo>
                    <a:cubicBezTo>
                      <a:pt x="10963" y="87051"/>
                      <a:pt x="-15987" y="28490"/>
                      <a:pt x="12976" y="11289"/>
                    </a:cubicBezTo>
                    <a:cubicBezTo>
                      <a:pt x="21524" y="4119"/>
                      <a:pt x="61154" y="-10504"/>
                      <a:pt x="77472" y="12172"/>
                    </a:cubicBezTo>
                    <a:cubicBezTo>
                      <a:pt x="86690" y="23086"/>
                      <a:pt x="130735" y="180404"/>
                      <a:pt x="130735" y="18040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Freeform: Shape 1220">
                <a:extLst>
                  <a:ext uri="{FF2B5EF4-FFF2-40B4-BE49-F238E27FC236}">
                    <a16:creationId xmlns:a16="http://schemas.microsoft.com/office/drawing/2014/main" id="{2953179E-0DE9-521F-DFC0-68FB24EEF40E}"/>
                  </a:ext>
                </a:extLst>
              </p:cNvPr>
              <p:cNvSpPr/>
              <p:nvPr/>
            </p:nvSpPr>
            <p:spPr>
              <a:xfrm>
                <a:off x="3357794" y="3065571"/>
                <a:ext cx="145176" cy="154843"/>
              </a:xfrm>
              <a:custGeom>
                <a:avLst/>
                <a:gdLst>
                  <a:gd name="connsiteX0" fmla="*/ 120572 w 145176"/>
                  <a:gd name="connsiteY0" fmla="*/ 39666 h 154843"/>
                  <a:gd name="connsiteX1" fmla="*/ 116864 w 145176"/>
                  <a:gd name="connsiteY1" fmla="*/ 141354 h 154843"/>
                  <a:gd name="connsiteX2" fmla="*/ 35202 w 145176"/>
                  <a:gd name="connsiteY2" fmla="*/ 127862 h 154843"/>
                  <a:gd name="connsiteX3" fmla="*/ 22487 w 145176"/>
                  <a:gd name="connsiteY3" fmla="*/ 26174 h 154843"/>
                  <a:gd name="connsiteX4" fmla="*/ 94152 w 145176"/>
                  <a:gd name="connsiteY4" fmla="*/ 7171 h 154843"/>
                  <a:gd name="connsiteX5" fmla="*/ 120572 w 145176"/>
                  <a:gd name="connsiteY5" fmla="*/ 39701 h 1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76" h="154843">
                    <a:moveTo>
                      <a:pt x="120572" y="39666"/>
                    </a:moveTo>
                    <a:cubicBezTo>
                      <a:pt x="147345" y="80885"/>
                      <a:pt x="160343" y="113133"/>
                      <a:pt x="116864" y="141354"/>
                    </a:cubicBezTo>
                    <a:cubicBezTo>
                      <a:pt x="73419" y="169575"/>
                      <a:pt x="50673" y="147818"/>
                      <a:pt x="35202" y="127862"/>
                    </a:cubicBezTo>
                    <a:cubicBezTo>
                      <a:pt x="5780" y="89892"/>
                      <a:pt x="-20180" y="60329"/>
                      <a:pt x="22487" y="26174"/>
                    </a:cubicBezTo>
                    <a:cubicBezTo>
                      <a:pt x="49931" y="4204"/>
                      <a:pt x="78364" y="-8970"/>
                      <a:pt x="94152" y="7171"/>
                    </a:cubicBezTo>
                    <a:cubicBezTo>
                      <a:pt x="104360" y="17626"/>
                      <a:pt x="120572" y="39701"/>
                      <a:pt x="120572" y="39701"/>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Shape 1221">
                <a:extLst>
                  <a:ext uri="{FF2B5EF4-FFF2-40B4-BE49-F238E27FC236}">
                    <a16:creationId xmlns:a16="http://schemas.microsoft.com/office/drawing/2014/main" id="{614851D1-4A96-1681-9599-4D0BEEE5CABB}"/>
                  </a:ext>
                </a:extLst>
              </p:cNvPr>
              <p:cNvSpPr/>
              <p:nvPr/>
            </p:nvSpPr>
            <p:spPr>
              <a:xfrm>
                <a:off x="3052931" y="3164503"/>
                <a:ext cx="145122" cy="154877"/>
              </a:xfrm>
              <a:custGeom>
                <a:avLst/>
                <a:gdLst>
                  <a:gd name="connsiteX0" fmla="*/ 120513 w 145122"/>
                  <a:gd name="connsiteY0" fmla="*/ 39701 h 154877"/>
                  <a:gd name="connsiteX1" fmla="*/ 116840 w 145122"/>
                  <a:gd name="connsiteY1" fmla="*/ 141389 h 154877"/>
                  <a:gd name="connsiteX2" fmla="*/ 35179 w 145122"/>
                  <a:gd name="connsiteY2" fmla="*/ 127862 h 154877"/>
                  <a:gd name="connsiteX3" fmla="*/ 22498 w 145122"/>
                  <a:gd name="connsiteY3" fmla="*/ 26174 h 154877"/>
                  <a:gd name="connsiteX4" fmla="*/ 94164 w 145122"/>
                  <a:gd name="connsiteY4" fmla="*/ 7171 h 154877"/>
                  <a:gd name="connsiteX5" fmla="*/ 120548 w 145122"/>
                  <a:gd name="connsiteY5" fmla="*/ 39666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22" h="154877">
                    <a:moveTo>
                      <a:pt x="120513" y="39701"/>
                    </a:moveTo>
                    <a:cubicBezTo>
                      <a:pt x="147286" y="80920"/>
                      <a:pt x="160284" y="113168"/>
                      <a:pt x="116840" y="141389"/>
                    </a:cubicBezTo>
                    <a:cubicBezTo>
                      <a:pt x="73395" y="169611"/>
                      <a:pt x="50649" y="147853"/>
                      <a:pt x="35179" y="127862"/>
                    </a:cubicBezTo>
                    <a:cubicBezTo>
                      <a:pt x="5756" y="89892"/>
                      <a:pt x="-20169" y="60329"/>
                      <a:pt x="22498" y="26174"/>
                    </a:cubicBezTo>
                    <a:cubicBezTo>
                      <a:pt x="49942" y="4204"/>
                      <a:pt x="78375" y="-8970"/>
                      <a:pt x="94164" y="7171"/>
                    </a:cubicBezTo>
                    <a:cubicBezTo>
                      <a:pt x="104371" y="17626"/>
                      <a:pt x="120548" y="39666"/>
                      <a:pt x="120548" y="3966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Freeform: Shape 1222">
                <a:extLst>
                  <a:ext uri="{FF2B5EF4-FFF2-40B4-BE49-F238E27FC236}">
                    <a16:creationId xmlns:a16="http://schemas.microsoft.com/office/drawing/2014/main" id="{04AD0A2A-B968-2F88-D706-4747E79DDC85}"/>
                  </a:ext>
                </a:extLst>
              </p:cNvPr>
              <p:cNvSpPr/>
              <p:nvPr/>
            </p:nvSpPr>
            <p:spPr>
              <a:xfrm>
                <a:off x="2891733" y="3482505"/>
                <a:ext cx="138526" cy="140522"/>
              </a:xfrm>
              <a:custGeom>
                <a:avLst/>
                <a:gdLst>
                  <a:gd name="connsiteX0" fmla="*/ 105108 w 138526"/>
                  <a:gd name="connsiteY0" fmla="*/ 28423 h 140522"/>
                  <a:gd name="connsiteX1" fmla="*/ 119837 w 138526"/>
                  <a:gd name="connsiteY1" fmla="*/ 120857 h 140522"/>
                  <a:gd name="connsiteX2" fmla="*/ 43757 w 138526"/>
                  <a:gd name="connsiteY2" fmla="*/ 123188 h 140522"/>
                  <a:gd name="connsiteX3" fmla="*/ 14229 w 138526"/>
                  <a:gd name="connsiteY3" fmla="*/ 33686 h 140522"/>
                  <a:gd name="connsiteX4" fmla="*/ 75510 w 138526"/>
                  <a:gd name="connsiteY4" fmla="*/ 3840 h 140522"/>
                  <a:gd name="connsiteX5" fmla="*/ 105108 w 138526"/>
                  <a:gd name="connsiteY5" fmla="*/ 28494 h 1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26" h="140522">
                    <a:moveTo>
                      <a:pt x="105108" y="28423"/>
                    </a:moveTo>
                    <a:cubicBezTo>
                      <a:pt x="136579" y="60883"/>
                      <a:pt x="154063" y="87656"/>
                      <a:pt x="119837" y="120857"/>
                    </a:cubicBezTo>
                    <a:cubicBezTo>
                      <a:pt x="85647" y="154059"/>
                      <a:pt x="61276" y="138447"/>
                      <a:pt x="43757" y="123188"/>
                    </a:cubicBezTo>
                    <a:cubicBezTo>
                      <a:pt x="10449" y="94155"/>
                      <a:pt x="-18196" y="72080"/>
                      <a:pt x="14229" y="33686"/>
                    </a:cubicBezTo>
                    <a:cubicBezTo>
                      <a:pt x="35103" y="8962"/>
                      <a:pt x="58415" y="-7957"/>
                      <a:pt x="75510" y="3840"/>
                    </a:cubicBezTo>
                    <a:cubicBezTo>
                      <a:pt x="86600" y="11469"/>
                      <a:pt x="105108" y="28494"/>
                      <a:pt x="105108" y="2849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4" name="Freeform: Shape 1223">
                <a:extLst>
                  <a:ext uri="{FF2B5EF4-FFF2-40B4-BE49-F238E27FC236}">
                    <a16:creationId xmlns:a16="http://schemas.microsoft.com/office/drawing/2014/main" id="{D0C28A63-6CAE-CE65-A654-118A5EEC2255}"/>
                  </a:ext>
                </a:extLst>
              </p:cNvPr>
              <p:cNvSpPr/>
              <p:nvPr/>
            </p:nvSpPr>
            <p:spPr>
              <a:xfrm>
                <a:off x="2827117" y="3886214"/>
                <a:ext cx="116665" cy="109963"/>
              </a:xfrm>
              <a:custGeom>
                <a:avLst/>
                <a:gdLst>
                  <a:gd name="connsiteX0" fmla="*/ 76655 w 116665"/>
                  <a:gd name="connsiteY0" fmla="*/ 14159 h 109963"/>
                  <a:gd name="connsiteX1" fmla="*/ 108620 w 116665"/>
                  <a:gd name="connsiteY1" fmla="*/ 84553 h 109963"/>
                  <a:gd name="connsiteX2" fmla="*/ 48504 w 116665"/>
                  <a:gd name="connsiteY2" fmla="*/ 103061 h 109963"/>
                  <a:gd name="connsiteX3" fmla="*/ 5378 w 116665"/>
                  <a:gd name="connsiteY3" fmla="*/ 38212 h 109963"/>
                  <a:gd name="connsiteX4" fmla="*/ 47656 w 116665"/>
                  <a:gd name="connsiteY4" fmla="*/ 1020 h 109963"/>
                  <a:gd name="connsiteX5" fmla="*/ 76619 w 116665"/>
                  <a:gd name="connsiteY5" fmla="*/ 14159 h 1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65" h="109963">
                    <a:moveTo>
                      <a:pt x="76655" y="14159"/>
                    </a:moveTo>
                    <a:cubicBezTo>
                      <a:pt x="108867" y="33127"/>
                      <a:pt x="128611" y="50645"/>
                      <a:pt x="108620" y="84553"/>
                    </a:cubicBezTo>
                    <a:cubicBezTo>
                      <a:pt x="88628" y="118496"/>
                      <a:pt x="65811" y="111397"/>
                      <a:pt x="48504" y="103061"/>
                    </a:cubicBezTo>
                    <a:cubicBezTo>
                      <a:pt x="15621" y="87202"/>
                      <a:pt x="-12035" y="75935"/>
                      <a:pt x="5378" y="38212"/>
                    </a:cubicBezTo>
                    <a:cubicBezTo>
                      <a:pt x="16610" y="13947"/>
                      <a:pt x="31444" y="-4631"/>
                      <a:pt x="47656" y="1020"/>
                    </a:cubicBezTo>
                    <a:cubicBezTo>
                      <a:pt x="58147" y="4658"/>
                      <a:pt x="76619" y="14159"/>
                      <a:pt x="76619" y="14159"/>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5" name="Freeform: Shape 1224">
              <a:extLst>
                <a:ext uri="{FF2B5EF4-FFF2-40B4-BE49-F238E27FC236}">
                  <a16:creationId xmlns:a16="http://schemas.microsoft.com/office/drawing/2014/main" id="{95E0A4E6-7E64-F02E-42C0-7CDC2C86420E}"/>
                </a:ext>
              </a:extLst>
            </p:cNvPr>
            <p:cNvSpPr/>
            <p:nvPr/>
          </p:nvSpPr>
          <p:spPr>
            <a:xfrm>
              <a:off x="4055626" y="4649850"/>
              <a:ext cx="1674247" cy="1951213"/>
            </a:xfrm>
            <a:custGeom>
              <a:avLst/>
              <a:gdLst>
                <a:gd name="connsiteX0" fmla="*/ 811084 w 1674247"/>
                <a:gd name="connsiteY0" fmla="*/ 1941703 h 1941702"/>
                <a:gd name="connsiteX1" fmla="*/ 1674248 w 1674247"/>
                <a:gd name="connsiteY1" fmla="*/ 1941703 h 1941702"/>
                <a:gd name="connsiteX2" fmla="*/ 1674248 w 1674247"/>
                <a:gd name="connsiteY2" fmla="*/ 1479992 h 1941702"/>
                <a:gd name="connsiteX3" fmla="*/ 859226 w 1674247"/>
                <a:gd name="connsiteY3" fmla="*/ 280012 h 1941702"/>
                <a:gd name="connsiteX4" fmla="*/ 611559 w 1674247"/>
                <a:gd name="connsiteY4" fmla="*/ 30331 h 1941702"/>
                <a:gd name="connsiteX5" fmla="*/ 3021 w 1674247"/>
                <a:gd name="connsiteY5" fmla="*/ 502461 h 1941702"/>
                <a:gd name="connsiteX6" fmla="*/ 811084 w 1674247"/>
                <a:gd name="connsiteY6" fmla="*/ 1941703 h 19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247" h="1941702">
                  <a:moveTo>
                    <a:pt x="811084" y="1941703"/>
                  </a:moveTo>
                  <a:lnTo>
                    <a:pt x="1674248" y="1941703"/>
                  </a:lnTo>
                  <a:lnTo>
                    <a:pt x="1674248" y="1479992"/>
                  </a:lnTo>
                  <a:cubicBezTo>
                    <a:pt x="1260856" y="880497"/>
                    <a:pt x="912136" y="376614"/>
                    <a:pt x="859226" y="280012"/>
                  </a:cubicBezTo>
                  <a:cubicBezTo>
                    <a:pt x="721017" y="27647"/>
                    <a:pt x="721935" y="-49917"/>
                    <a:pt x="611559" y="30331"/>
                  </a:cubicBezTo>
                  <a:cubicBezTo>
                    <a:pt x="501182" y="110580"/>
                    <a:pt x="-45333" y="388481"/>
                    <a:pt x="3021" y="502461"/>
                  </a:cubicBezTo>
                  <a:cubicBezTo>
                    <a:pt x="23083" y="549791"/>
                    <a:pt x="383670" y="1198523"/>
                    <a:pt x="811084" y="1941703"/>
                  </a:cubicBezTo>
                  <a:close/>
                </a:path>
              </a:pathLst>
            </a:custGeom>
            <a:solidFill>
              <a:srgbClr val="E58A0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Shape 1225">
              <a:extLst>
                <a:ext uri="{FF2B5EF4-FFF2-40B4-BE49-F238E27FC236}">
                  <a16:creationId xmlns:a16="http://schemas.microsoft.com/office/drawing/2014/main" id="{8135B89E-AD35-1C6E-F671-69937EF617FA}"/>
                </a:ext>
              </a:extLst>
            </p:cNvPr>
            <p:cNvSpPr/>
            <p:nvPr/>
          </p:nvSpPr>
          <p:spPr>
            <a:xfrm>
              <a:off x="4000217" y="4619338"/>
              <a:ext cx="956190" cy="831808"/>
            </a:xfrm>
            <a:custGeom>
              <a:avLst/>
              <a:gdLst>
                <a:gd name="connsiteX0" fmla="*/ 713414 w 956190"/>
                <a:gd name="connsiteY0" fmla="*/ 691 h 831808"/>
                <a:gd name="connsiteX1" fmla="*/ 257 w 956190"/>
                <a:gd name="connsiteY1" fmla="*/ 489457 h 831808"/>
                <a:gd name="connsiteX2" fmla="*/ 132427 w 956190"/>
                <a:gd name="connsiteY2" fmla="*/ 831254 h 831808"/>
                <a:gd name="connsiteX3" fmla="*/ 591240 w 956190"/>
                <a:gd name="connsiteY3" fmla="*/ 563242 h 831808"/>
                <a:gd name="connsiteX4" fmla="*/ 955360 w 956190"/>
                <a:gd name="connsiteY4" fmla="*/ 313949 h 831808"/>
                <a:gd name="connsiteX5" fmla="*/ 804365 w 956190"/>
                <a:gd name="connsiteY5" fmla="*/ 48515 h 831808"/>
                <a:gd name="connsiteX6" fmla="*/ 713414 w 956190"/>
                <a:gd name="connsiteY6" fmla="*/ 691 h 8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90" h="831808">
                  <a:moveTo>
                    <a:pt x="713414" y="691"/>
                  </a:moveTo>
                  <a:cubicBezTo>
                    <a:pt x="569200" y="81505"/>
                    <a:pt x="-14012" y="434604"/>
                    <a:pt x="257" y="489457"/>
                  </a:cubicBezTo>
                  <a:cubicBezTo>
                    <a:pt x="14527" y="544345"/>
                    <a:pt x="98731" y="818927"/>
                    <a:pt x="132427" y="831254"/>
                  </a:cubicBezTo>
                  <a:cubicBezTo>
                    <a:pt x="166087" y="843616"/>
                    <a:pt x="456952" y="646174"/>
                    <a:pt x="591240" y="563242"/>
                  </a:cubicBezTo>
                  <a:cubicBezTo>
                    <a:pt x="725565" y="480309"/>
                    <a:pt x="972314" y="392749"/>
                    <a:pt x="955360" y="313949"/>
                  </a:cubicBezTo>
                  <a:cubicBezTo>
                    <a:pt x="938406" y="235149"/>
                    <a:pt x="833504" y="106547"/>
                    <a:pt x="804365" y="48515"/>
                  </a:cubicBezTo>
                  <a:cubicBezTo>
                    <a:pt x="775225" y="-9516"/>
                    <a:pt x="713414" y="691"/>
                    <a:pt x="713414" y="691"/>
                  </a:cubicBezTo>
                  <a:close/>
                </a:path>
              </a:pathLst>
            </a:custGeom>
            <a:solidFill>
              <a:srgbClr val="F49B2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8" name="TextBox 1087">
            <a:extLst>
              <a:ext uri="{FF2B5EF4-FFF2-40B4-BE49-F238E27FC236}">
                <a16:creationId xmlns:a16="http://schemas.microsoft.com/office/drawing/2014/main" id="{3291884F-E76E-99F0-E355-EC559ECA4C0B}"/>
              </a:ext>
            </a:extLst>
          </p:cNvPr>
          <p:cNvSpPr txBox="1"/>
          <p:nvPr/>
        </p:nvSpPr>
        <p:spPr>
          <a:xfrm>
            <a:off x="3814150" y="139502"/>
            <a:ext cx="850739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404553"/>
                </a:solidFill>
                <a:effectLst/>
                <a:uLnTx/>
                <a:uFillTx/>
                <a:latin typeface="Century" panose="02040604050505020304" pitchFamily="18" charset="0"/>
                <a:ea typeface="+mn-ea"/>
                <a:cs typeface="+mn-cs"/>
              </a:rPr>
              <a:t>Gợi ý thực hiện bài tập nhóm</a:t>
            </a:r>
            <a:endParaRPr kumimoji="0" lang="en-US" sz="40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endParaRPr>
          </a:p>
        </p:txBody>
      </p:sp>
      <p:sp>
        <p:nvSpPr>
          <p:cNvPr id="1090" name="TextBox 1089">
            <a:extLst>
              <a:ext uri="{FF2B5EF4-FFF2-40B4-BE49-F238E27FC236}">
                <a16:creationId xmlns:a16="http://schemas.microsoft.com/office/drawing/2014/main" id="{5354A744-42EF-DD3B-6A4E-52DF845E8FC7}"/>
              </a:ext>
            </a:extLst>
          </p:cNvPr>
          <p:cNvSpPr txBox="1"/>
          <p:nvPr/>
        </p:nvSpPr>
        <p:spPr>
          <a:xfrm>
            <a:off x="4092502" y="1005002"/>
            <a:ext cx="8067908" cy="4524315"/>
          </a:xfrm>
          <a:prstGeom prst="rect">
            <a:avLst/>
          </a:prstGeom>
          <a:noFill/>
        </p:spPr>
        <p:txBody>
          <a:bodyPr wrap="square">
            <a:spAutoFit/>
          </a:bodyPr>
          <a:lstStyle/>
          <a:p>
            <a:pPr defTabSz="457200" eaLnBrk="1" fontAlgn="auto" hangingPunct="1">
              <a:spcBef>
                <a:spcPts val="0"/>
              </a:spcBef>
              <a:spcAft>
                <a:spcPts val="0"/>
              </a:spcAft>
            </a:pPr>
            <a:r>
              <a:rPr kumimoji="0" lang="vi-VN" sz="3200" b="1" i="1" u="none" strike="noStrike" kern="1200" cap="none" spc="0" normalizeH="0" baseline="0" noProof="0" dirty="0">
                <a:ln>
                  <a:noFill/>
                </a:ln>
                <a:solidFill>
                  <a:prstClr val="black">
                    <a:lumMod val="65000"/>
                    <a:lumOff val="35000"/>
                  </a:prstClr>
                </a:solidFill>
                <a:effectLst/>
                <a:uLnTx/>
                <a:uFillTx/>
                <a:latin typeface="+mj-lt"/>
              </a:rPr>
              <a:t>Nhóm 5:</a:t>
            </a:r>
            <a:r>
              <a:rPr kumimoji="0" lang="vi-VN" sz="3200" b="1" i="1" u="none" strike="noStrike" kern="1200" cap="none" spc="0" normalizeH="0" noProof="0" dirty="0">
                <a:ln>
                  <a:noFill/>
                </a:ln>
                <a:solidFill>
                  <a:prstClr val="black">
                    <a:lumMod val="65000"/>
                    <a:lumOff val="35000"/>
                  </a:prstClr>
                </a:solidFill>
                <a:effectLst/>
                <a:uLnTx/>
                <a:uFillTx/>
                <a:latin typeface="+mj-lt"/>
              </a:rPr>
              <a:t> </a:t>
            </a:r>
          </a:p>
          <a:p>
            <a:r>
              <a:rPr kumimoji="0" lang="vi-VN" sz="3200" b="1" i="1" u="none" strike="noStrike" kern="1200" cap="none" spc="0" normalizeH="0" noProof="0" dirty="0">
                <a:ln>
                  <a:noFill/>
                </a:ln>
                <a:solidFill>
                  <a:prstClr val="black">
                    <a:lumMod val="65000"/>
                    <a:lumOff val="35000"/>
                  </a:prstClr>
                </a:solidFill>
                <a:effectLst/>
                <a:uLnTx/>
                <a:uFillTx/>
                <a:latin typeface="+mj-lt"/>
              </a:rPr>
              <a:t>Đề bài: </a:t>
            </a:r>
            <a:r>
              <a:rPr lang="vi-VN" sz="3200" b="1" dirty="0">
                <a:latin typeface="+mj-lt"/>
              </a:rPr>
              <a:t>Phân tích nguyên nhân thắng lợi, ý nghĩa lịch sử của phong trào Tây Sơn</a:t>
            </a:r>
            <a:endParaRPr lang="en-US" sz="3200" dirty="0">
              <a:latin typeface="+mj-lt"/>
            </a:endParaRPr>
          </a:p>
          <a:p>
            <a:pPr defTabSz="457200" eaLnBrk="1" fontAlgn="auto" hangingPunct="1">
              <a:spcBef>
                <a:spcPts val="0"/>
              </a:spcBef>
              <a:spcAft>
                <a:spcPts val="0"/>
              </a:spcAft>
            </a:pPr>
            <a:r>
              <a:rPr lang="vi-VN" sz="3200" b="1" dirty="0">
                <a:solidFill>
                  <a:srgbClr val="FF0000"/>
                </a:solidFill>
                <a:latin typeface="+mj-lt"/>
              </a:rPr>
              <a:t>Gợi ý:</a:t>
            </a:r>
            <a:endParaRPr lang="en-US" sz="3200" b="1" dirty="0">
              <a:solidFill>
                <a:srgbClr val="FF0000"/>
              </a:solidFill>
              <a:latin typeface="+mj-lt"/>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effectLst/>
                <a:uLnTx/>
                <a:uFillTx/>
                <a:latin typeface="+mj-lt"/>
              </a:rPr>
              <a:t>+ Nêu được</a:t>
            </a:r>
            <a:r>
              <a:rPr kumimoji="0" lang="vi-VN" sz="3200" b="0" u="none" strike="noStrike" kern="1200" cap="none" spc="0" normalizeH="0" noProof="0" dirty="0">
                <a:ln>
                  <a:noFill/>
                </a:ln>
                <a:effectLst/>
                <a:uLnTx/>
                <a:uFillTx/>
                <a:latin typeface="+mj-lt"/>
              </a:rPr>
              <a:t> </a:t>
            </a:r>
            <a:r>
              <a:rPr kumimoji="0" lang="vi-VN" sz="3200" b="1" u="none" strike="noStrike" kern="1200" cap="none" spc="0" normalizeH="0" noProof="0" dirty="0">
                <a:ln>
                  <a:noFill/>
                </a:ln>
                <a:effectLst/>
                <a:uLnTx/>
                <a:uFillTx/>
                <a:latin typeface="+mj-lt"/>
              </a:rPr>
              <a:t>nguyên nhân thắng lợi</a:t>
            </a:r>
            <a:r>
              <a:rPr kumimoji="0" lang="vi-VN" sz="3200" b="0" u="none" strike="noStrike" kern="1200" cap="none" spc="0" normalizeH="0" noProof="0" dirty="0">
                <a:ln>
                  <a:noFill/>
                </a:ln>
                <a:effectLst/>
                <a:uLnTx/>
                <a:uFillTx/>
                <a:latin typeface="+mj-lt"/>
              </a:rPr>
              <a:t>, </a:t>
            </a:r>
            <a:r>
              <a:rPr kumimoji="0" lang="vi-VN" sz="3200" b="1" u="none" strike="noStrike" kern="1200" cap="none" spc="0" normalizeH="0" noProof="0" dirty="0">
                <a:ln>
                  <a:noFill/>
                </a:ln>
                <a:effectLst/>
                <a:uLnTx/>
                <a:uFillTx/>
                <a:latin typeface="+mj-lt"/>
              </a:rPr>
              <a:t>ý nghĩa </a:t>
            </a:r>
            <a:r>
              <a:rPr kumimoji="0" lang="vi-VN" sz="3200" b="0" u="none" strike="noStrike" kern="1200" cap="none" spc="0" normalizeH="0" noProof="0" dirty="0">
                <a:ln>
                  <a:noFill/>
                </a:ln>
                <a:effectLst/>
                <a:uLnTx/>
                <a:uFillTx/>
                <a:latin typeface="+mj-lt"/>
              </a:rPr>
              <a:t>lịch sử của phong trào Tây Sơn</a:t>
            </a:r>
          </a:p>
          <a:p>
            <a:pPr marL="0" marR="0" lvl="0" indent="0" defTabSz="457200" rtl="0" eaLnBrk="1" fontAlgn="auto" latinLnBrk="0" hangingPunct="1">
              <a:lnSpc>
                <a:spcPct val="100000"/>
              </a:lnSpc>
              <a:spcBef>
                <a:spcPts val="0"/>
              </a:spcBef>
              <a:spcAft>
                <a:spcPts val="0"/>
              </a:spcAft>
              <a:buClrTx/>
              <a:buSzTx/>
              <a:buFontTx/>
              <a:buNone/>
              <a:tabLst/>
              <a:defRPr/>
            </a:pPr>
            <a:r>
              <a:rPr lang="vi-VN" sz="3200" baseline="0" dirty="0">
                <a:latin typeface="+mj-lt"/>
              </a:rPr>
              <a:t>+ Bằng nguồn </a:t>
            </a:r>
            <a:r>
              <a:rPr lang="vi-VN" sz="3200" b="1" baseline="0" dirty="0">
                <a:latin typeface="+mj-lt"/>
              </a:rPr>
              <a:t>sách, mạng </a:t>
            </a:r>
            <a:r>
              <a:rPr lang="vi-VN" sz="3200" b="1" dirty="0" err="1">
                <a:latin typeface="+mj-lt"/>
              </a:rPr>
              <a:t>I</a:t>
            </a:r>
            <a:r>
              <a:rPr lang="vi-VN" sz="3200" b="1" baseline="0" dirty="0" err="1">
                <a:latin typeface="+mj-lt"/>
              </a:rPr>
              <a:t>nternet</a:t>
            </a:r>
            <a:r>
              <a:rPr lang="vi-VN" sz="3200" b="1" baseline="0" dirty="0">
                <a:latin typeface="+mj-lt"/>
              </a:rPr>
              <a:t> </a:t>
            </a:r>
            <a:r>
              <a:rPr lang="vi-VN" sz="3200" baseline="0" dirty="0">
                <a:latin typeface="+mj-lt"/>
              </a:rPr>
              <a:t>hãy  nói về điều khiến </a:t>
            </a:r>
            <a:r>
              <a:rPr lang="vi-VN" sz="3200" b="1" baseline="0" dirty="0">
                <a:latin typeface="+mj-lt"/>
              </a:rPr>
              <a:t>em ấn tượng </a:t>
            </a:r>
            <a:r>
              <a:rPr lang="vi-VN" sz="3200" baseline="0" dirty="0">
                <a:latin typeface="+mj-lt"/>
              </a:rPr>
              <a:t>nhất về </a:t>
            </a:r>
            <a:r>
              <a:rPr lang="vi-VN" sz="3200" b="1" baseline="0" dirty="0">
                <a:latin typeface="+mj-lt"/>
              </a:rPr>
              <a:t>Quang Trung </a:t>
            </a:r>
            <a:r>
              <a:rPr lang="vi-VN" sz="3200" baseline="0" dirty="0">
                <a:latin typeface="+mj-lt"/>
              </a:rPr>
              <a:t>(Nguyễn Huệ)</a:t>
            </a:r>
            <a:endParaRPr kumimoji="0" lang="en-US" sz="3200" b="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8560131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17"/>
                                        </p:tgtEl>
                                        <p:attrNameLst>
                                          <p:attrName>style.visibility</p:attrName>
                                        </p:attrNameLst>
                                      </p:cBhvr>
                                      <p:to>
                                        <p:strVal val="visible"/>
                                      </p:to>
                                    </p:set>
                                    <p:anim calcmode="lin" valueType="num">
                                      <p:cBhvr additive="base">
                                        <p:cTn id="7" dur="500" fill="hold"/>
                                        <p:tgtEl>
                                          <p:spTgt spid="1217"/>
                                        </p:tgtEl>
                                        <p:attrNameLst>
                                          <p:attrName>ppt_x</p:attrName>
                                        </p:attrNameLst>
                                      </p:cBhvr>
                                      <p:tavLst>
                                        <p:tav tm="0">
                                          <p:val>
                                            <p:strVal val="0-#ppt_w/2"/>
                                          </p:val>
                                        </p:tav>
                                        <p:tav tm="100000">
                                          <p:val>
                                            <p:strVal val="#ppt_x"/>
                                          </p:val>
                                        </p:tav>
                                      </p:tavLst>
                                    </p:anim>
                                    <p:anim calcmode="lin" valueType="num">
                                      <p:cBhvr additive="base">
                                        <p:cTn id="8" dur="500" fill="hold"/>
                                        <p:tgtEl>
                                          <p:spTgt spid="1217"/>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171"/>
                                        </p:tgtEl>
                                        <p:attrNameLst>
                                          <p:attrName>style.visibility</p:attrName>
                                        </p:attrNameLst>
                                      </p:cBhvr>
                                      <p:to>
                                        <p:strVal val="visible"/>
                                      </p:to>
                                    </p:set>
                                    <p:anim calcmode="lin" valueType="num">
                                      <p:cBhvr additive="base">
                                        <p:cTn id="11" dur="500"/>
                                        <p:tgtEl>
                                          <p:spTgt spid="1171"/>
                                        </p:tgtEl>
                                        <p:attrNameLst>
                                          <p:attrName>ppt_y</p:attrName>
                                        </p:attrNameLst>
                                      </p:cBhvr>
                                      <p:tavLst>
                                        <p:tav tm="0">
                                          <p:val>
                                            <p:strVal val="#ppt_y+#ppt_h*1.125000"/>
                                          </p:val>
                                        </p:tav>
                                        <p:tav tm="100000">
                                          <p:val>
                                            <p:strVal val="#ppt_y"/>
                                          </p:val>
                                        </p:tav>
                                      </p:tavLst>
                                    </p:anim>
                                    <p:animEffect transition="in" filter="wipe(up)">
                                      <p:cBhvr>
                                        <p:cTn id="12" dur="500"/>
                                        <p:tgtEl>
                                          <p:spTgt spid="1171"/>
                                        </p:tgtEl>
                                      </p:cBhvr>
                                    </p:animEffect>
                                  </p:childTnLst>
                                </p:cTn>
                              </p:par>
                              <p:par>
                                <p:cTn id="13" presetID="2" presetClass="entr" presetSubtype="6" fill="hold" nodeType="with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fill="hold"/>
                                        <p:tgtEl>
                                          <p:spTgt spid="1138"/>
                                        </p:tgtEl>
                                        <p:attrNameLst>
                                          <p:attrName>ppt_x</p:attrName>
                                        </p:attrNameLst>
                                      </p:cBhvr>
                                      <p:tavLst>
                                        <p:tav tm="0">
                                          <p:val>
                                            <p:strVal val="1+#ppt_w/2"/>
                                          </p:val>
                                        </p:tav>
                                        <p:tav tm="100000">
                                          <p:val>
                                            <p:strVal val="#ppt_x"/>
                                          </p:val>
                                        </p:tav>
                                      </p:tavLst>
                                    </p:anim>
                                    <p:anim calcmode="lin" valueType="num">
                                      <p:cBhvr additive="base">
                                        <p:cTn id="16" dur="500" fill="hold"/>
                                        <p:tgtEl>
                                          <p:spTgt spid="1138"/>
                                        </p:tgtEl>
                                        <p:attrNameLst>
                                          <p:attrName>ppt_y</p:attrName>
                                        </p:attrNameLst>
                                      </p:cBhvr>
                                      <p:tavLst>
                                        <p:tav tm="0">
                                          <p:val>
                                            <p:strVal val="1+#ppt_h/2"/>
                                          </p:val>
                                        </p:tav>
                                        <p:tav tm="100000">
                                          <p:val>
                                            <p:strVal val="#ppt_y"/>
                                          </p:val>
                                        </p:tav>
                                      </p:tavLst>
                                    </p:anim>
                                  </p:childTnLst>
                                </p:cTn>
                              </p:par>
                              <p:par>
                                <p:cTn id="17" presetID="12" presetClass="entr" presetSubtype="8" fill="hold" nodeType="withEffect">
                                  <p:stCondLst>
                                    <p:cond delay="0"/>
                                  </p:stCondLst>
                                  <p:childTnLst>
                                    <p:set>
                                      <p:cBhvr>
                                        <p:cTn id="18" dur="1" fill="hold">
                                          <p:stCondLst>
                                            <p:cond delay="0"/>
                                          </p:stCondLst>
                                        </p:cTn>
                                        <p:tgtEl>
                                          <p:spTgt spid="1129"/>
                                        </p:tgtEl>
                                        <p:attrNameLst>
                                          <p:attrName>style.visibility</p:attrName>
                                        </p:attrNameLst>
                                      </p:cBhvr>
                                      <p:to>
                                        <p:strVal val="visible"/>
                                      </p:to>
                                    </p:set>
                                    <p:anim calcmode="lin" valueType="num">
                                      <p:cBhvr additive="base">
                                        <p:cTn id="19" dur="500"/>
                                        <p:tgtEl>
                                          <p:spTgt spid="1129"/>
                                        </p:tgtEl>
                                        <p:attrNameLst>
                                          <p:attrName>ppt_x</p:attrName>
                                        </p:attrNameLst>
                                      </p:cBhvr>
                                      <p:tavLst>
                                        <p:tav tm="0">
                                          <p:val>
                                            <p:strVal val="#ppt_x-#ppt_w*1.125000"/>
                                          </p:val>
                                        </p:tav>
                                        <p:tav tm="100000">
                                          <p:val>
                                            <p:strVal val="#ppt_x"/>
                                          </p:val>
                                        </p:tav>
                                      </p:tavLst>
                                    </p:anim>
                                    <p:animEffect transition="in" filter="wipe(right)">
                                      <p:cBhvr>
                                        <p:cTn id="20" dur="500"/>
                                        <p:tgtEl>
                                          <p:spTgt spid="1129"/>
                                        </p:tgtEl>
                                      </p:cBhvr>
                                    </p:animEffect>
                                  </p:childTnLst>
                                </p:cTn>
                              </p:par>
                              <p:par>
                                <p:cTn id="21" presetID="2" presetClass="entr" presetSubtype="9" fill="hold" nodeType="withEffect">
                                  <p:stCondLst>
                                    <p:cond delay="0"/>
                                  </p:stCondLst>
                                  <p:childTnLst>
                                    <p:set>
                                      <p:cBhvr>
                                        <p:cTn id="22" dur="1" fill="hold">
                                          <p:stCondLst>
                                            <p:cond delay="0"/>
                                          </p:stCondLst>
                                        </p:cTn>
                                        <p:tgtEl>
                                          <p:spTgt spid="1094"/>
                                        </p:tgtEl>
                                        <p:attrNameLst>
                                          <p:attrName>style.visibility</p:attrName>
                                        </p:attrNameLst>
                                      </p:cBhvr>
                                      <p:to>
                                        <p:strVal val="visible"/>
                                      </p:to>
                                    </p:set>
                                    <p:anim calcmode="lin" valueType="num">
                                      <p:cBhvr additive="base">
                                        <p:cTn id="23" dur="500" fill="hold"/>
                                        <p:tgtEl>
                                          <p:spTgt spid="1094"/>
                                        </p:tgtEl>
                                        <p:attrNameLst>
                                          <p:attrName>ppt_x</p:attrName>
                                        </p:attrNameLst>
                                      </p:cBhvr>
                                      <p:tavLst>
                                        <p:tav tm="0">
                                          <p:val>
                                            <p:strVal val="0-#ppt_w/2"/>
                                          </p:val>
                                        </p:tav>
                                        <p:tav tm="100000">
                                          <p:val>
                                            <p:strVal val="#ppt_x"/>
                                          </p:val>
                                        </p:tav>
                                      </p:tavLst>
                                    </p:anim>
                                    <p:anim calcmode="lin" valueType="num">
                                      <p:cBhvr additive="base">
                                        <p:cTn id="24" dur="500" fill="hold"/>
                                        <p:tgtEl>
                                          <p:spTgt spid="1094"/>
                                        </p:tgtEl>
                                        <p:attrNameLst>
                                          <p:attrName>ppt_y</p:attrName>
                                        </p:attrNameLst>
                                      </p:cBhvr>
                                      <p:tavLst>
                                        <p:tav tm="0">
                                          <p:val>
                                            <p:strVal val="0-#ppt_h/2"/>
                                          </p:val>
                                        </p:tav>
                                        <p:tav tm="100000">
                                          <p:val>
                                            <p:strVal val="#ppt_y"/>
                                          </p:val>
                                        </p:tav>
                                      </p:tavLst>
                                    </p:anim>
                                  </p:childTnLst>
                                </p:cTn>
                              </p:par>
                              <p:par>
                                <p:cTn id="25" presetID="12" presetClass="entr" presetSubtype="1" fill="hold" nodeType="withEffect">
                                  <p:stCondLst>
                                    <p:cond delay="0"/>
                                  </p:stCondLst>
                                  <p:childTnLst>
                                    <p:set>
                                      <p:cBhvr>
                                        <p:cTn id="26" dur="1" fill="hold">
                                          <p:stCondLst>
                                            <p:cond delay="0"/>
                                          </p:stCondLst>
                                        </p:cTn>
                                        <p:tgtEl>
                                          <p:spTgt spid="1207"/>
                                        </p:tgtEl>
                                        <p:attrNameLst>
                                          <p:attrName>style.visibility</p:attrName>
                                        </p:attrNameLst>
                                      </p:cBhvr>
                                      <p:to>
                                        <p:strVal val="visible"/>
                                      </p:to>
                                    </p:set>
                                    <p:anim calcmode="lin" valueType="num">
                                      <p:cBhvr additive="base">
                                        <p:cTn id="27" dur="500"/>
                                        <p:tgtEl>
                                          <p:spTgt spid="1207"/>
                                        </p:tgtEl>
                                        <p:attrNameLst>
                                          <p:attrName>ppt_y</p:attrName>
                                        </p:attrNameLst>
                                      </p:cBhvr>
                                      <p:tavLst>
                                        <p:tav tm="0">
                                          <p:val>
                                            <p:strVal val="#ppt_y-#ppt_h*1.125000"/>
                                          </p:val>
                                        </p:tav>
                                        <p:tav tm="100000">
                                          <p:val>
                                            <p:strVal val="#ppt_y"/>
                                          </p:val>
                                        </p:tav>
                                      </p:tavLst>
                                    </p:anim>
                                    <p:animEffect transition="in" filter="wipe(down)">
                                      <p:cBhvr>
                                        <p:cTn id="28" dur="500"/>
                                        <p:tgtEl>
                                          <p:spTgt spid="120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88"/>
                                        </p:tgtEl>
                                        <p:attrNameLst>
                                          <p:attrName>style.visibility</p:attrName>
                                        </p:attrNameLst>
                                      </p:cBhvr>
                                      <p:to>
                                        <p:strVal val="visible"/>
                                      </p:to>
                                    </p:set>
                                    <p:anim calcmode="lin" valueType="num">
                                      <p:cBhvr>
                                        <p:cTn id="32" dur="500" fill="hold"/>
                                        <p:tgtEl>
                                          <p:spTgt spid="1088"/>
                                        </p:tgtEl>
                                        <p:attrNameLst>
                                          <p:attrName>ppt_w</p:attrName>
                                        </p:attrNameLst>
                                      </p:cBhvr>
                                      <p:tavLst>
                                        <p:tav tm="0">
                                          <p:val>
                                            <p:fltVal val="0"/>
                                          </p:val>
                                        </p:tav>
                                        <p:tav tm="100000">
                                          <p:val>
                                            <p:strVal val="#ppt_w"/>
                                          </p:val>
                                        </p:tav>
                                      </p:tavLst>
                                    </p:anim>
                                    <p:anim calcmode="lin" valueType="num">
                                      <p:cBhvr>
                                        <p:cTn id="33" dur="500" fill="hold"/>
                                        <p:tgtEl>
                                          <p:spTgt spid="1088"/>
                                        </p:tgtEl>
                                        <p:attrNameLst>
                                          <p:attrName>ppt_h</p:attrName>
                                        </p:attrNameLst>
                                      </p:cBhvr>
                                      <p:tavLst>
                                        <p:tav tm="0">
                                          <p:val>
                                            <p:fltVal val="0"/>
                                          </p:val>
                                        </p:tav>
                                        <p:tav tm="100000">
                                          <p:val>
                                            <p:strVal val="#ppt_h"/>
                                          </p:val>
                                        </p:tav>
                                      </p:tavLst>
                                    </p:anim>
                                    <p:animEffect transition="in" filter="fade">
                                      <p:cBhvr>
                                        <p:cTn id="34" dur="500"/>
                                        <p:tgtEl>
                                          <p:spTgt spid="108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90"/>
                                        </p:tgtEl>
                                        <p:attrNameLst>
                                          <p:attrName>style.visibility</p:attrName>
                                        </p:attrNameLst>
                                      </p:cBhvr>
                                      <p:to>
                                        <p:strVal val="visible"/>
                                      </p:to>
                                    </p:set>
                                    <p:animEffect transition="in" filter="fade">
                                      <p:cBhvr>
                                        <p:cTn id="38"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p:bldP spid="109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7DA3"/>
        </a:solidFill>
        <a:effectLst/>
      </p:bgPr>
    </p:bg>
    <p:spTree>
      <p:nvGrpSpPr>
        <p:cNvPr id="1" name=""/>
        <p:cNvGrpSpPr/>
        <p:nvPr/>
      </p:nvGrpSpPr>
      <p:grpSpPr>
        <a:xfrm>
          <a:off x="0" y="0"/>
          <a:ext cx="0" cy="0"/>
          <a:chOff x="0" y="0"/>
          <a:chExt cx="0" cy="0"/>
        </a:xfrm>
      </p:grpSpPr>
      <p:grpSp>
        <p:nvGrpSpPr>
          <p:cNvPr id="1094" name="Graphic 1091">
            <a:extLst>
              <a:ext uri="{FF2B5EF4-FFF2-40B4-BE49-F238E27FC236}">
                <a16:creationId xmlns:a16="http://schemas.microsoft.com/office/drawing/2014/main" id="{9578EE9A-7AD5-E070-EDD5-D7C67AC95284}"/>
              </a:ext>
            </a:extLst>
          </p:cNvPr>
          <p:cNvGrpSpPr/>
          <p:nvPr/>
        </p:nvGrpSpPr>
        <p:grpSpPr>
          <a:xfrm flipH="1">
            <a:off x="-453721" y="81024"/>
            <a:ext cx="3024014" cy="3879282"/>
            <a:chOff x="2862515" y="254268"/>
            <a:chExt cx="2867322" cy="3678274"/>
          </a:xfrm>
        </p:grpSpPr>
        <p:grpSp>
          <p:nvGrpSpPr>
            <p:cNvPr id="1095" name="Graphic 1091">
              <a:extLst>
                <a:ext uri="{FF2B5EF4-FFF2-40B4-BE49-F238E27FC236}">
                  <a16:creationId xmlns:a16="http://schemas.microsoft.com/office/drawing/2014/main" id="{FD201B2C-9632-979E-23D6-A4AD7F51092D}"/>
                </a:ext>
              </a:extLst>
            </p:cNvPr>
            <p:cNvGrpSpPr/>
            <p:nvPr/>
          </p:nvGrpSpPr>
          <p:grpSpPr>
            <a:xfrm>
              <a:off x="2862515" y="254268"/>
              <a:ext cx="2742853" cy="3678274"/>
              <a:chOff x="2862515" y="254268"/>
              <a:chExt cx="2742853" cy="3678274"/>
            </a:xfrm>
          </p:grpSpPr>
          <p:sp>
            <p:nvSpPr>
              <p:cNvPr id="1096" name="Freeform: Shape 1095">
                <a:extLst>
                  <a:ext uri="{FF2B5EF4-FFF2-40B4-BE49-F238E27FC236}">
                    <a16:creationId xmlns:a16="http://schemas.microsoft.com/office/drawing/2014/main" id="{378FB287-D8D1-8BCF-F890-D2722621FE44}"/>
                  </a:ext>
                </a:extLst>
              </p:cNvPr>
              <p:cNvSpPr/>
              <p:nvPr/>
            </p:nvSpPr>
            <p:spPr>
              <a:xfrm>
                <a:off x="2873189" y="254268"/>
                <a:ext cx="2732179" cy="3671689"/>
              </a:xfrm>
              <a:custGeom>
                <a:avLst/>
                <a:gdLst>
                  <a:gd name="connsiteX0" fmla="*/ 1997088 w 2732179"/>
                  <a:gd name="connsiteY0" fmla="*/ 35 h 3671689"/>
                  <a:gd name="connsiteX1" fmla="*/ 1091576 w 2732179"/>
                  <a:gd name="connsiteY1" fmla="*/ 1578405 h 3671689"/>
                  <a:gd name="connsiteX2" fmla="*/ 837762 w 2732179"/>
                  <a:gd name="connsiteY2" fmla="*/ 1837163 h 3671689"/>
                  <a:gd name="connsiteX3" fmla="*/ 373650 w 2732179"/>
                  <a:gd name="connsiteY3" fmla="*/ 2091082 h 3671689"/>
                  <a:gd name="connsiteX4" fmla="*/ 139934 w 2732179"/>
                  <a:gd name="connsiteY4" fmla="*/ 2369090 h 3671689"/>
                  <a:gd name="connsiteX5" fmla="*/ 14264 w 2732179"/>
                  <a:gd name="connsiteY5" fmla="*/ 2564095 h 3671689"/>
                  <a:gd name="connsiteX6" fmla="*/ 266170 w 2732179"/>
                  <a:gd name="connsiteY6" fmla="*/ 2541101 h 3671689"/>
                  <a:gd name="connsiteX7" fmla="*/ 507656 w 2732179"/>
                  <a:gd name="connsiteY7" fmla="*/ 2321266 h 3671689"/>
                  <a:gd name="connsiteX8" fmla="*/ 522491 w 2732179"/>
                  <a:gd name="connsiteY8" fmla="*/ 2377603 h 3671689"/>
                  <a:gd name="connsiteX9" fmla="*/ 379761 w 2732179"/>
                  <a:gd name="connsiteY9" fmla="*/ 2801131 h 3671689"/>
                  <a:gd name="connsiteX10" fmla="*/ 123828 w 2732179"/>
                  <a:gd name="connsiteY10" fmla="*/ 3423903 h 3671689"/>
                  <a:gd name="connsiteX11" fmla="*/ 349950 w 2732179"/>
                  <a:gd name="connsiteY11" fmla="*/ 3245782 h 3671689"/>
                  <a:gd name="connsiteX12" fmla="*/ 648903 w 2732179"/>
                  <a:gd name="connsiteY12" fmla="*/ 2815012 h 3671689"/>
                  <a:gd name="connsiteX13" fmla="*/ 406110 w 2732179"/>
                  <a:gd name="connsiteY13" fmla="*/ 3359019 h 3671689"/>
                  <a:gd name="connsiteX14" fmla="*/ 359805 w 2732179"/>
                  <a:gd name="connsiteY14" fmla="*/ 3659915 h 3671689"/>
                  <a:gd name="connsiteX15" fmla="*/ 572823 w 2732179"/>
                  <a:gd name="connsiteY15" fmla="*/ 3434429 h 3671689"/>
                  <a:gd name="connsiteX16" fmla="*/ 848994 w 2732179"/>
                  <a:gd name="connsiteY16" fmla="*/ 2933725 h 3671689"/>
                  <a:gd name="connsiteX17" fmla="*/ 675782 w 2732179"/>
                  <a:gd name="connsiteY17" fmla="*/ 3639535 h 3671689"/>
                  <a:gd name="connsiteX18" fmla="*/ 807245 w 2732179"/>
                  <a:gd name="connsiteY18" fmla="*/ 3628762 h 3671689"/>
                  <a:gd name="connsiteX19" fmla="*/ 972687 w 2732179"/>
                  <a:gd name="connsiteY19" fmla="*/ 3150946 h 3671689"/>
                  <a:gd name="connsiteX20" fmla="*/ 1078436 w 2732179"/>
                  <a:gd name="connsiteY20" fmla="*/ 2918502 h 3671689"/>
                  <a:gd name="connsiteX21" fmla="*/ 1063743 w 2732179"/>
                  <a:gd name="connsiteY21" fmla="*/ 3516055 h 3671689"/>
                  <a:gd name="connsiteX22" fmla="*/ 1193228 w 2732179"/>
                  <a:gd name="connsiteY22" fmla="*/ 3464381 h 3671689"/>
                  <a:gd name="connsiteX23" fmla="*/ 1272770 w 2732179"/>
                  <a:gd name="connsiteY23" fmla="*/ 2874881 h 3671689"/>
                  <a:gd name="connsiteX24" fmla="*/ 1404268 w 2732179"/>
                  <a:gd name="connsiteY24" fmla="*/ 2554099 h 3671689"/>
                  <a:gd name="connsiteX25" fmla="*/ 1477417 w 2732179"/>
                  <a:gd name="connsiteY25" fmla="*/ 2159534 h 3671689"/>
                  <a:gd name="connsiteX26" fmla="*/ 1635264 w 2732179"/>
                  <a:gd name="connsiteY26" fmla="*/ 1871671 h 3671689"/>
                  <a:gd name="connsiteX27" fmla="*/ 2732179 w 2732179"/>
                  <a:gd name="connsiteY27" fmla="*/ 0 h 3671689"/>
                  <a:gd name="connsiteX28" fmla="*/ 1997123 w 2732179"/>
                  <a:gd name="connsiteY28" fmla="*/ 0 h 367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2179" h="3671689">
                    <a:moveTo>
                      <a:pt x="1997088" y="35"/>
                    </a:moveTo>
                    <a:cubicBezTo>
                      <a:pt x="1510901" y="848223"/>
                      <a:pt x="1097933" y="1568550"/>
                      <a:pt x="1091576" y="1578405"/>
                    </a:cubicBezTo>
                    <a:cubicBezTo>
                      <a:pt x="1026868" y="1678432"/>
                      <a:pt x="965411" y="1762566"/>
                      <a:pt x="837762" y="1837163"/>
                    </a:cubicBezTo>
                    <a:cubicBezTo>
                      <a:pt x="679491" y="1929632"/>
                      <a:pt x="438887" y="2009916"/>
                      <a:pt x="373650" y="2091082"/>
                    </a:cubicBezTo>
                    <a:cubicBezTo>
                      <a:pt x="308413" y="2172249"/>
                      <a:pt x="191078" y="2291632"/>
                      <a:pt x="139934" y="2369090"/>
                    </a:cubicBezTo>
                    <a:cubicBezTo>
                      <a:pt x="88790" y="2446584"/>
                      <a:pt x="-43344" y="2509596"/>
                      <a:pt x="14264" y="2564095"/>
                    </a:cubicBezTo>
                    <a:cubicBezTo>
                      <a:pt x="71942" y="2618559"/>
                      <a:pt x="189984" y="2630816"/>
                      <a:pt x="266170" y="2541101"/>
                    </a:cubicBezTo>
                    <a:cubicBezTo>
                      <a:pt x="342356" y="2451423"/>
                      <a:pt x="507656" y="2321266"/>
                      <a:pt x="507656" y="2321266"/>
                    </a:cubicBezTo>
                    <a:cubicBezTo>
                      <a:pt x="507656" y="2321266"/>
                      <a:pt x="531215" y="2296259"/>
                      <a:pt x="522491" y="2377603"/>
                    </a:cubicBezTo>
                    <a:cubicBezTo>
                      <a:pt x="513767" y="2458981"/>
                      <a:pt x="482649" y="2619654"/>
                      <a:pt x="379761" y="2801131"/>
                    </a:cubicBezTo>
                    <a:cubicBezTo>
                      <a:pt x="276907" y="2982608"/>
                      <a:pt x="22564" y="3361598"/>
                      <a:pt x="123828" y="3423903"/>
                    </a:cubicBezTo>
                    <a:cubicBezTo>
                      <a:pt x="228977" y="3488610"/>
                      <a:pt x="292872" y="3343620"/>
                      <a:pt x="349950" y="3245782"/>
                    </a:cubicBezTo>
                    <a:cubicBezTo>
                      <a:pt x="407028" y="3147908"/>
                      <a:pt x="671332" y="2735682"/>
                      <a:pt x="648903" y="2815012"/>
                    </a:cubicBezTo>
                    <a:cubicBezTo>
                      <a:pt x="626475" y="2894342"/>
                      <a:pt x="498650" y="3176518"/>
                      <a:pt x="406110" y="3359019"/>
                    </a:cubicBezTo>
                    <a:cubicBezTo>
                      <a:pt x="313570" y="3541556"/>
                      <a:pt x="267971" y="3616294"/>
                      <a:pt x="359805" y="3659915"/>
                    </a:cubicBezTo>
                    <a:cubicBezTo>
                      <a:pt x="451603" y="3703536"/>
                      <a:pt x="511754" y="3569707"/>
                      <a:pt x="572823" y="3434429"/>
                    </a:cubicBezTo>
                    <a:cubicBezTo>
                      <a:pt x="633857" y="3299116"/>
                      <a:pt x="881100" y="2841185"/>
                      <a:pt x="848994" y="2933725"/>
                    </a:cubicBezTo>
                    <a:cubicBezTo>
                      <a:pt x="816852" y="3026264"/>
                      <a:pt x="623119" y="3596903"/>
                      <a:pt x="675782" y="3639535"/>
                    </a:cubicBezTo>
                    <a:cubicBezTo>
                      <a:pt x="728410" y="3682167"/>
                      <a:pt x="789691" y="3686123"/>
                      <a:pt x="807245" y="3628762"/>
                    </a:cubicBezTo>
                    <a:cubicBezTo>
                      <a:pt x="824764" y="3571437"/>
                      <a:pt x="943053" y="3252881"/>
                      <a:pt x="972687" y="3150946"/>
                    </a:cubicBezTo>
                    <a:cubicBezTo>
                      <a:pt x="1002356" y="3048976"/>
                      <a:pt x="1084335" y="2871737"/>
                      <a:pt x="1078436" y="2918502"/>
                    </a:cubicBezTo>
                    <a:cubicBezTo>
                      <a:pt x="1051628" y="3131414"/>
                      <a:pt x="1050215" y="3464628"/>
                      <a:pt x="1063743" y="3516055"/>
                    </a:cubicBezTo>
                    <a:cubicBezTo>
                      <a:pt x="1078542" y="3572391"/>
                      <a:pt x="1180795" y="3572073"/>
                      <a:pt x="1193228" y="3464381"/>
                    </a:cubicBezTo>
                    <a:cubicBezTo>
                      <a:pt x="1208910" y="3328467"/>
                      <a:pt x="1239039" y="2956542"/>
                      <a:pt x="1272770" y="2874881"/>
                    </a:cubicBezTo>
                    <a:cubicBezTo>
                      <a:pt x="1290571" y="2831790"/>
                      <a:pt x="1368771" y="2710287"/>
                      <a:pt x="1404268" y="2554099"/>
                    </a:cubicBezTo>
                    <a:cubicBezTo>
                      <a:pt x="1439730" y="2397912"/>
                      <a:pt x="1447253" y="2221451"/>
                      <a:pt x="1477417" y="2159534"/>
                    </a:cubicBezTo>
                    <a:cubicBezTo>
                      <a:pt x="1497267" y="2118703"/>
                      <a:pt x="1580730" y="1968944"/>
                      <a:pt x="1635264" y="1871671"/>
                    </a:cubicBezTo>
                    <a:cubicBezTo>
                      <a:pt x="1648333" y="1848395"/>
                      <a:pt x="2172914" y="953619"/>
                      <a:pt x="2732179" y="0"/>
                    </a:cubicBezTo>
                    <a:lnTo>
                      <a:pt x="1997123" y="0"/>
                    </a:lnTo>
                    <a:close/>
                  </a:path>
                </a:pathLst>
              </a:custGeom>
              <a:solidFill>
                <a:srgbClr val="CB8C8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7" name="Freeform: Shape 1096">
                <a:extLst>
                  <a:ext uri="{FF2B5EF4-FFF2-40B4-BE49-F238E27FC236}">
                    <a16:creationId xmlns:a16="http://schemas.microsoft.com/office/drawing/2014/main" id="{22531323-7A14-04EB-9051-5B39AA8C8732}"/>
                  </a:ext>
                </a:extLst>
              </p:cNvPr>
              <p:cNvSpPr/>
              <p:nvPr/>
            </p:nvSpPr>
            <p:spPr>
              <a:xfrm>
                <a:off x="2862515" y="2648330"/>
                <a:ext cx="153237" cy="185131"/>
              </a:xfrm>
              <a:custGeom>
                <a:avLst/>
                <a:gdLst>
                  <a:gd name="connsiteX0" fmla="*/ 129381 w 153237"/>
                  <a:gd name="connsiteY0" fmla="*/ 0 h 185131"/>
                  <a:gd name="connsiteX1" fmla="*/ 132983 w 153237"/>
                  <a:gd name="connsiteY1" fmla="*/ 119560 h 185131"/>
                  <a:gd name="connsiteX2" fmla="*/ 31331 w 153237"/>
                  <a:gd name="connsiteY2" fmla="*/ 181300 h 185131"/>
                  <a:gd name="connsiteX3" fmla="*/ 3110 w 153237"/>
                  <a:gd name="connsiteY3" fmla="*/ 123304 h 185131"/>
                  <a:gd name="connsiteX4" fmla="*/ 129381 w 153237"/>
                  <a:gd name="connsiteY4" fmla="*/ 35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7" h="185131">
                    <a:moveTo>
                      <a:pt x="129381" y="0"/>
                    </a:moveTo>
                    <a:cubicBezTo>
                      <a:pt x="156931" y="16071"/>
                      <a:pt x="163783" y="92151"/>
                      <a:pt x="132983" y="119560"/>
                    </a:cubicBezTo>
                    <a:cubicBezTo>
                      <a:pt x="99923" y="148982"/>
                      <a:pt x="59729" y="199420"/>
                      <a:pt x="31331" y="181300"/>
                    </a:cubicBezTo>
                    <a:cubicBezTo>
                      <a:pt x="21088" y="176885"/>
                      <a:pt x="-9817" y="148064"/>
                      <a:pt x="3110" y="123304"/>
                    </a:cubicBezTo>
                    <a:cubicBezTo>
                      <a:pt x="8726" y="110165"/>
                      <a:pt x="129381" y="35"/>
                      <a:pt x="129381" y="3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8" name="Freeform: Shape 1097">
                <a:extLst>
                  <a:ext uri="{FF2B5EF4-FFF2-40B4-BE49-F238E27FC236}">
                    <a16:creationId xmlns:a16="http://schemas.microsoft.com/office/drawing/2014/main" id="{EBE86EDC-E19E-7EA8-791C-BAFDAADBC2EB}"/>
                  </a:ext>
                </a:extLst>
              </p:cNvPr>
              <p:cNvSpPr/>
              <p:nvPr/>
            </p:nvSpPr>
            <p:spPr>
              <a:xfrm>
                <a:off x="2967771" y="3551113"/>
                <a:ext cx="144584" cy="153520"/>
              </a:xfrm>
              <a:custGeom>
                <a:avLst/>
                <a:gdLst>
                  <a:gd name="connsiteX0" fmla="*/ 18474 w 144584"/>
                  <a:gd name="connsiteY0" fmla="*/ 52920 h 153520"/>
                  <a:gd name="connsiteX1" fmla="*/ 110943 w 144584"/>
                  <a:gd name="connsiteY1" fmla="*/ 10429 h 153520"/>
                  <a:gd name="connsiteX2" fmla="*/ 135632 w 144584"/>
                  <a:gd name="connsiteY2" fmla="*/ 89441 h 153520"/>
                  <a:gd name="connsiteX3" fmla="*/ 50509 w 144584"/>
                  <a:gd name="connsiteY3" fmla="*/ 146555 h 153520"/>
                  <a:gd name="connsiteX4" fmla="*/ 1308 w 144584"/>
                  <a:gd name="connsiteY4" fmla="*/ 91102 h 153520"/>
                  <a:gd name="connsiteX5" fmla="*/ 18474 w 144584"/>
                  <a:gd name="connsiteY5" fmla="*/ 52885 h 15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84" h="153520">
                    <a:moveTo>
                      <a:pt x="18474" y="52920"/>
                    </a:moveTo>
                    <a:cubicBezTo>
                      <a:pt x="43269" y="10465"/>
                      <a:pt x="66192" y="-15672"/>
                      <a:pt x="110943" y="10429"/>
                    </a:cubicBezTo>
                    <a:cubicBezTo>
                      <a:pt x="155729" y="36531"/>
                      <a:pt x="146511" y="66660"/>
                      <a:pt x="135632" y="89441"/>
                    </a:cubicBezTo>
                    <a:cubicBezTo>
                      <a:pt x="114969" y="132815"/>
                      <a:pt x="100241" y="169266"/>
                      <a:pt x="50509" y="146555"/>
                    </a:cubicBezTo>
                    <a:cubicBezTo>
                      <a:pt x="18544" y="131932"/>
                      <a:pt x="-6039" y="112471"/>
                      <a:pt x="1308" y="91102"/>
                    </a:cubicBezTo>
                    <a:cubicBezTo>
                      <a:pt x="6041" y="77291"/>
                      <a:pt x="18474" y="52885"/>
                      <a:pt x="18474" y="5288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9" name="Freeform: Shape 1098">
                <a:extLst>
                  <a:ext uri="{FF2B5EF4-FFF2-40B4-BE49-F238E27FC236}">
                    <a16:creationId xmlns:a16="http://schemas.microsoft.com/office/drawing/2014/main" id="{FBA4F288-0C17-F3FF-4476-F34ADC5EB1CF}"/>
                  </a:ext>
                </a:extLst>
              </p:cNvPr>
              <p:cNvSpPr/>
              <p:nvPr/>
            </p:nvSpPr>
            <p:spPr>
              <a:xfrm>
                <a:off x="3193444" y="3778889"/>
                <a:ext cx="144513" cy="153509"/>
              </a:xfrm>
              <a:custGeom>
                <a:avLst/>
                <a:gdLst>
                  <a:gd name="connsiteX0" fmla="*/ 18428 w 144513"/>
                  <a:gd name="connsiteY0" fmla="*/ 52891 h 153509"/>
                  <a:gd name="connsiteX1" fmla="*/ 110898 w 144513"/>
                  <a:gd name="connsiteY1" fmla="*/ 10436 h 153509"/>
                  <a:gd name="connsiteX2" fmla="*/ 135587 w 144513"/>
                  <a:gd name="connsiteY2" fmla="*/ 89448 h 153509"/>
                  <a:gd name="connsiteX3" fmla="*/ 50500 w 144513"/>
                  <a:gd name="connsiteY3" fmla="*/ 146526 h 153509"/>
                  <a:gd name="connsiteX4" fmla="*/ 1298 w 144513"/>
                  <a:gd name="connsiteY4" fmla="*/ 91108 h 153509"/>
                  <a:gd name="connsiteX5" fmla="*/ 18464 w 144513"/>
                  <a:gd name="connsiteY5" fmla="*/ 52891 h 1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13" h="153509">
                    <a:moveTo>
                      <a:pt x="18428" y="52891"/>
                    </a:moveTo>
                    <a:cubicBezTo>
                      <a:pt x="43223" y="10436"/>
                      <a:pt x="66111" y="-15666"/>
                      <a:pt x="110898" y="10436"/>
                    </a:cubicBezTo>
                    <a:cubicBezTo>
                      <a:pt x="155649" y="36538"/>
                      <a:pt x="146430" y="66631"/>
                      <a:pt x="135587" y="89448"/>
                    </a:cubicBezTo>
                    <a:cubicBezTo>
                      <a:pt x="114924" y="132822"/>
                      <a:pt x="100196" y="169273"/>
                      <a:pt x="50500" y="146526"/>
                    </a:cubicBezTo>
                    <a:cubicBezTo>
                      <a:pt x="18534" y="131903"/>
                      <a:pt x="-6013" y="112442"/>
                      <a:pt x="1298" y="91108"/>
                    </a:cubicBezTo>
                    <a:cubicBezTo>
                      <a:pt x="6031" y="77263"/>
                      <a:pt x="18464" y="52891"/>
                      <a:pt x="18464" y="52891"/>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Freeform: Shape 1099">
                <a:extLst>
                  <a:ext uri="{FF2B5EF4-FFF2-40B4-BE49-F238E27FC236}">
                    <a16:creationId xmlns:a16="http://schemas.microsoft.com/office/drawing/2014/main" id="{E81782DD-C5E1-DAC8-9F8C-24C63A00C4B1}"/>
                  </a:ext>
                </a:extLst>
              </p:cNvPr>
              <p:cNvSpPr/>
              <p:nvPr/>
            </p:nvSpPr>
            <p:spPr>
              <a:xfrm>
                <a:off x="3556352" y="3792297"/>
                <a:ext cx="124323" cy="140245"/>
              </a:xfrm>
              <a:custGeom>
                <a:avLst/>
                <a:gdLst>
                  <a:gd name="connsiteX0" fmla="*/ 8902 w 124323"/>
                  <a:gd name="connsiteY0" fmla="*/ 59157 h 140245"/>
                  <a:gd name="connsiteX1" fmla="*/ 84806 w 124323"/>
                  <a:gd name="connsiteY1" fmla="*/ 4410 h 140245"/>
                  <a:gd name="connsiteX2" fmla="*/ 121116 w 124323"/>
                  <a:gd name="connsiteY2" fmla="*/ 71343 h 140245"/>
                  <a:gd name="connsiteX3" fmla="*/ 54466 w 124323"/>
                  <a:gd name="connsiteY3" fmla="*/ 137993 h 140245"/>
                  <a:gd name="connsiteX4" fmla="*/ 213 w 124323"/>
                  <a:gd name="connsiteY4" fmla="*/ 96703 h 140245"/>
                  <a:gd name="connsiteX5" fmla="*/ 8902 w 124323"/>
                  <a:gd name="connsiteY5" fmla="*/ 59192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23" h="140245">
                    <a:moveTo>
                      <a:pt x="8902" y="59157"/>
                    </a:moveTo>
                    <a:cubicBezTo>
                      <a:pt x="23702" y="16419"/>
                      <a:pt x="39772" y="-11201"/>
                      <a:pt x="84806" y="4410"/>
                    </a:cubicBezTo>
                    <a:cubicBezTo>
                      <a:pt x="129840" y="20022"/>
                      <a:pt x="126873" y="48808"/>
                      <a:pt x="121116" y="71343"/>
                    </a:cubicBezTo>
                    <a:cubicBezTo>
                      <a:pt x="110131" y="114151"/>
                      <a:pt x="103349" y="149684"/>
                      <a:pt x="54466" y="137993"/>
                    </a:cubicBezTo>
                    <a:cubicBezTo>
                      <a:pt x="22995" y="130469"/>
                      <a:pt x="-2612" y="117295"/>
                      <a:pt x="213" y="96703"/>
                    </a:cubicBezTo>
                    <a:cubicBezTo>
                      <a:pt x="2050" y="83387"/>
                      <a:pt x="8902" y="59192"/>
                      <a:pt x="8902" y="59192"/>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Freeform: Shape 1100">
                <a:extLst>
                  <a:ext uri="{FF2B5EF4-FFF2-40B4-BE49-F238E27FC236}">
                    <a16:creationId xmlns:a16="http://schemas.microsoft.com/office/drawing/2014/main" id="{9BCA6837-D683-22F5-9839-83494580EB43}"/>
                  </a:ext>
                </a:extLst>
              </p:cNvPr>
              <p:cNvSpPr/>
              <p:nvPr/>
            </p:nvSpPr>
            <p:spPr>
              <a:xfrm>
                <a:off x="3954900" y="3698902"/>
                <a:ext cx="92307" cy="113345"/>
              </a:xfrm>
              <a:custGeom>
                <a:avLst/>
                <a:gdLst>
                  <a:gd name="connsiteX0" fmla="*/ 10 w 92307"/>
                  <a:gd name="connsiteY0" fmla="*/ 60436 h 113345"/>
                  <a:gd name="connsiteX1" fmla="*/ 48470 w 92307"/>
                  <a:gd name="connsiteY1" fmla="*/ 179 h 113345"/>
                  <a:gd name="connsiteX2" fmla="*/ 92056 w 92307"/>
                  <a:gd name="connsiteY2" fmla="*/ 45566 h 113345"/>
                  <a:gd name="connsiteX3" fmla="*/ 53521 w 92307"/>
                  <a:gd name="connsiteY3" fmla="*/ 113240 h 113345"/>
                  <a:gd name="connsiteX4" fmla="*/ 1282 w 92307"/>
                  <a:gd name="connsiteY4" fmla="*/ 92224 h 113345"/>
                  <a:gd name="connsiteX5" fmla="*/ 10 w 92307"/>
                  <a:gd name="connsiteY5" fmla="*/ 60436 h 1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07" h="113345">
                    <a:moveTo>
                      <a:pt x="10" y="60436"/>
                    </a:moveTo>
                    <a:cubicBezTo>
                      <a:pt x="2448" y="23137"/>
                      <a:pt x="9194" y="-2399"/>
                      <a:pt x="48470" y="179"/>
                    </a:cubicBezTo>
                    <a:cubicBezTo>
                      <a:pt x="87782" y="2757"/>
                      <a:pt x="91738" y="26352"/>
                      <a:pt x="92056" y="45566"/>
                    </a:cubicBezTo>
                    <a:cubicBezTo>
                      <a:pt x="92691" y="82052"/>
                      <a:pt x="95058" y="111863"/>
                      <a:pt x="53521" y="113240"/>
                    </a:cubicBezTo>
                    <a:cubicBezTo>
                      <a:pt x="26783" y="114158"/>
                      <a:pt x="3507" y="109249"/>
                      <a:pt x="1282" y="92224"/>
                    </a:cubicBezTo>
                    <a:cubicBezTo>
                      <a:pt x="-201" y="81204"/>
                      <a:pt x="10" y="60436"/>
                      <a:pt x="10" y="60436"/>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02" name="Graphic 1091">
              <a:extLst>
                <a:ext uri="{FF2B5EF4-FFF2-40B4-BE49-F238E27FC236}">
                  <a16:creationId xmlns:a16="http://schemas.microsoft.com/office/drawing/2014/main" id="{2536EC0C-73D5-747E-8A7B-693242029C9B}"/>
                </a:ext>
              </a:extLst>
            </p:cNvPr>
            <p:cNvGrpSpPr/>
            <p:nvPr/>
          </p:nvGrpSpPr>
          <p:grpSpPr>
            <a:xfrm>
              <a:off x="3828218" y="1915069"/>
              <a:ext cx="608051" cy="434922"/>
              <a:chOff x="3828218" y="1915069"/>
              <a:chExt cx="608051" cy="434922"/>
            </a:xfrm>
            <a:solidFill>
              <a:srgbClr val="806B98"/>
            </a:solidFill>
          </p:grpSpPr>
          <p:sp>
            <p:nvSpPr>
              <p:cNvPr id="1103" name="Freeform: Shape 1102">
                <a:extLst>
                  <a:ext uri="{FF2B5EF4-FFF2-40B4-BE49-F238E27FC236}">
                    <a16:creationId xmlns:a16="http://schemas.microsoft.com/office/drawing/2014/main" id="{05748406-8953-6CD2-D2E4-84858C146E54}"/>
                  </a:ext>
                </a:extLst>
              </p:cNvPr>
              <p:cNvSpPr/>
              <p:nvPr/>
            </p:nvSpPr>
            <p:spPr>
              <a:xfrm>
                <a:off x="3828218" y="1915069"/>
                <a:ext cx="66616" cy="64774"/>
              </a:xfrm>
              <a:custGeom>
                <a:avLst/>
                <a:gdLst>
                  <a:gd name="connsiteX0" fmla="*/ 65447 w 66616"/>
                  <a:gd name="connsiteY0" fmla="*/ 40520 h 64774"/>
                  <a:gd name="connsiteX1" fmla="*/ 61844 w 66616"/>
                  <a:gd name="connsiteY1" fmla="*/ 15831 h 64774"/>
                  <a:gd name="connsiteX2" fmla="*/ 40051 w 66616"/>
                  <a:gd name="connsiteY2" fmla="*/ 819 h 64774"/>
                  <a:gd name="connsiteX3" fmla="*/ 13914 w 66616"/>
                  <a:gd name="connsiteY3" fmla="*/ 5411 h 64774"/>
                  <a:gd name="connsiteX4" fmla="*/ 386 w 66616"/>
                  <a:gd name="connsiteY4" fmla="*/ 26144 h 64774"/>
                  <a:gd name="connsiteX5" fmla="*/ 6073 w 66616"/>
                  <a:gd name="connsiteY5" fmla="*/ 50409 h 64774"/>
                  <a:gd name="connsiteX6" fmla="*/ 26170 w 66616"/>
                  <a:gd name="connsiteY6" fmla="*/ 63902 h 64774"/>
                  <a:gd name="connsiteX7" fmla="*/ 50188 w 66616"/>
                  <a:gd name="connsiteY7" fmla="*/ 59981 h 64774"/>
                  <a:gd name="connsiteX8" fmla="*/ 65412 w 66616"/>
                  <a:gd name="connsiteY8" fmla="*/ 40520 h 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6" h="64774">
                    <a:moveTo>
                      <a:pt x="65447" y="40520"/>
                    </a:moveTo>
                    <a:cubicBezTo>
                      <a:pt x="67849" y="32007"/>
                      <a:pt x="66506" y="22895"/>
                      <a:pt x="61844" y="15831"/>
                    </a:cubicBezTo>
                    <a:cubicBezTo>
                      <a:pt x="57252" y="8696"/>
                      <a:pt x="49517" y="3115"/>
                      <a:pt x="40051" y="819"/>
                    </a:cubicBezTo>
                    <a:cubicBezTo>
                      <a:pt x="30550" y="-1300"/>
                      <a:pt x="21049" y="855"/>
                      <a:pt x="13914" y="5411"/>
                    </a:cubicBezTo>
                    <a:cubicBezTo>
                      <a:pt x="6709" y="10038"/>
                      <a:pt x="1764" y="17314"/>
                      <a:pt x="386" y="26144"/>
                    </a:cubicBezTo>
                    <a:cubicBezTo>
                      <a:pt x="-991" y="34974"/>
                      <a:pt x="1411" y="43593"/>
                      <a:pt x="6073" y="50409"/>
                    </a:cubicBezTo>
                    <a:cubicBezTo>
                      <a:pt x="10735" y="57297"/>
                      <a:pt x="17729" y="62030"/>
                      <a:pt x="26170" y="63902"/>
                    </a:cubicBezTo>
                    <a:cubicBezTo>
                      <a:pt x="34612" y="65950"/>
                      <a:pt x="43054" y="64290"/>
                      <a:pt x="50188" y="59981"/>
                    </a:cubicBezTo>
                    <a:cubicBezTo>
                      <a:pt x="57323" y="55601"/>
                      <a:pt x="62974" y="49173"/>
                      <a:pt x="65412" y="4052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4" name="Freeform: Shape 1103">
                <a:extLst>
                  <a:ext uri="{FF2B5EF4-FFF2-40B4-BE49-F238E27FC236}">
                    <a16:creationId xmlns:a16="http://schemas.microsoft.com/office/drawing/2014/main" id="{E41C0EA1-E784-884E-AE81-2135BFAFF22A}"/>
                  </a:ext>
                </a:extLst>
              </p:cNvPr>
              <p:cNvSpPr/>
              <p:nvPr/>
            </p:nvSpPr>
            <p:spPr>
              <a:xfrm>
                <a:off x="3892466" y="1932947"/>
                <a:ext cx="66456" cy="64891"/>
              </a:xfrm>
              <a:custGeom>
                <a:avLst/>
                <a:gdLst>
                  <a:gd name="connsiteX0" fmla="*/ 64281 w 66456"/>
                  <a:gd name="connsiteY0" fmla="*/ 44046 h 64891"/>
                  <a:gd name="connsiteX1" fmla="*/ 63327 w 66456"/>
                  <a:gd name="connsiteY1" fmla="*/ 19074 h 64891"/>
                  <a:gd name="connsiteX2" fmla="*/ 43407 w 66456"/>
                  <a:gd name="connsiteY2" fmla="*/ 1979 h 64891"/>
                  <a:gd name="connsiteX3" fmla="*/ 17093 w 66456"/>
                  <a:gd name="connsiteY3" fmla="*/ 3568 h 64891"/>
                  <a:gd name="connsiteX4" fmla="*/ 1199 w 66456"/>
                  <a:gd name="connsiteY4" fmla="*/ 22641 h 64891"/>
                  <a:gd name="connsiteX5" fmla="*/ 4024 w 66456"/>
                  <a:gd name="connsiteY5" fmla="*/ 47295 h 64891"/>
                  <a:gd name="connsiteX6" fmla="*/ 22603 w 66456"/>
                  <a:gd name="connsiteY6" fmla="*/ 63119 h 64891"/>
                  <a:gd name="connsiteX7" fmla="*/ 47080 w 66456"/>
                  <a:gd name="connsiteY7" fmla="*/ 61777 h 64891"/>
                  <a:gd name="connsiteX8" fmla="*/ 64246 w 66456"/>
                  <a:gd name="connsiteY8" fmla="*/ 44081 h 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56" h="64891">
                    <a:moveTo>
                      <a:pt x="64281" y="44046"/>
                    </a:moveTo>
                    <a:cubicBezTo>
                      <a:pt x="67566" y="35745"/>
                      <a:pt x="67036" y="26845"/>
                      <a:pt x="63327" y="19074"/>
                    </a:cubicBezTo>
                    <a:cubicBezTo>
                      <a:pt x="59584" y="11409"/>
                      <a:pt x="52484" y="5193"/>
                      <a:pt x="43407" y="1979"/>
                    </a:cubicBezTo>
                    <a:cubicBezTo>
                      <a:pt x="34365" y="-1377"/>
                      <a:pt x="24722" y="-211"/>
                      <a:pt x="17093" y="3568"/>
                    </a:cubicBezTo>
                    <a:cubicBezTo>
                      <a:pt x="9428" y="7383"/>
                      <a:pt x="3601" y="14058"/>
                      <a:pt x="1199" y="22641"/>
                    </a:cubicBezTo>
                    <a:cubicBezTo>
                      <a:pt x="-1203" y="31224"/>
                      <a:pt x="139" y="40054"/>
                      <a:pt x="4024" y="47295"/>
                    </a:cubicBezTo>
                    <a:cubicBezTo>
                      <a:pt x="7910" y="54607"/>
                      <a:pt x="14409" y="60046"/>
                      <a:pt x="22603" y="63119"/>
                    </a:cubicBezTo>
                    <a:cubicBezTo>
                      <a:pt x="30833" y="66050"/>
                      <a:pt x="39557" y="65167"/>
                      <a:pt x="47080" y="61777"/>
                    </a:cubicBezTo>
                    <a:cubicBezTo>
                      <a:pt x="54568" y="58492"/>
                      <a:pt x="60961" y="52346"/>
                      <a:pt x="64246" y="440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5" name="Freeform: Shape 1104">
                <a:extLst>
                  <a:ext uri="{FF2B5EF4-FFF2-40B4-BE49-F238E27FC236}">
                    <a16:creationId xmlns:a16="http://schemas.microsoft.com/office/drawing/2014/main" id="{99046119-1710-2A34-B9FB-C2FC328BD849}"/>
                  </a:ext>
                </a:extLst>
              </p:cNvPr>
              <p:cNvSpPr/>
              <p:nvPr/>
            </p:nvSpPr>
            <p:spPr>
              <a:xfrm>
                <a:off x="3954506" y="1957268"/>
                <a:ext cx="66292" cy="64928"/>
              </a:xfrm>
              <a:custGeom>
                <a:avLst/>
                <a:gdLst>
                  <a:gd name="connsiteX0" fmla="*/ 63028 w 66292"/>
                  <a:gd name="connsiteY0" fmla="*/ 46956 h 64928"/>
                  <a:gd name="connsiteX1" fmla="*/ 46144 w 66292"/>
                  <a:gd name="connsiteY1" fmla="*/ 3229 h 64928"/>
                  <a:gd name="connsiteX2" fmla="*/ 32829 w 66292"/>
                  <a:gd name="connsiteY2" fmla="*/ 15 h 64928"/>
                  <a:gd name="connsiteX3" fmla="*/ 19972 w 66292"/>
                  <a:gd name="connsiteY3" fmla="*/ 2240 h 64928"/>
                  <a:gd name="connsiteX4" fmla="*/ 2241 w 66292"/>
                  <a:gd name="connsiteY4" fmla="*/ 19724 h 64928"/>
                  <a:gd name="connsiteX5" fmla="*/ 2629 w 66292"/>
                  <a:gd name="connsiteY5" fmla="*/ 44449 h 64928"/>
                  <a:gd name="connsiteX6" fmla="*/ 9411 w 66292"/>
                  <a:gd name="connsiteY6" fmla="*/ 54656 h 64928"/>
                  <a:gd name="connsiteX7" fmla="*/ 19760 w 66292"/>
                  <a:gd name="connsiteY7" fmla="*/ 62109 h 64928"/>
                  <a:gd name="connsiteX8" fmla="*/ 63063 w 66292"/>
                  <a:gd name="connsiteY8" fmla="*/ 46921 h 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92" h="64928">
                    <a:moveTo>
                      <a:pt x="63028" y="46956"/>
                    </a:moveTo>
                    <a:cubicBezTo>
                      <a:pt x="71045" y="31168"/>
                      <a:pt x="63875" y="10929"/>
                      <a:pt x="46144" y="3229"/>
                    </a:cubicBezTo>
                    <a:cubicBezTo>
                      <a:pt x="41764" y="1252"/>
                      <a:pt x="37244" y="227"/>
                      <a:pt x="32829" y="15"/>
                    </a:cubicBezTo>
                    <a:cubicBezTo>
                      <a:pt x="28378" y="-126"/>
                      <a:pt x="23963" y="722"/>
                      <a:pt x="19972" y="2240"/>
                    </a:cubicBezTo>
                    <a:cubicBezTo>
                      <a:pt x="11990" y="5313"/>
                      <a:pt x="5526" y="11424"/>
                      <a:pt x="2241" y="19724"/>
                    </a:cubicBezTo>
                    <a:cubicBezTo>
                      <a:pt x="-1044" y="27989"/>
                      <a:pt x="-549" y="36890"/>
                      <a:pt x="2629" y="44449"/>
                    </a:cubicBezTo>
                    <a:cubicBezTo>
                      <a:pt x="4219" y="48263"/>
                      <a:pt x="6515" y="51654"/>
                      <a:pt x="9411" y="54656"/>
                    </a:cubicBezTo>
                    <a:cubicBezTo>
                      <a:pt x="12272" y="57729"/>
                      <a:pt x="15733" y="60272"/>
                      <a:pt x="19760" y="62109"/>
                    </a:cubicBezTo>
                    <a:cubicBezTo>
                      <a:pt x="35831" y="69032"/>
                      <a:pt x="54974" y="62921"/>
                      <a:pt x="63063" y="4692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Freeform: Shape 1105">
                <a:extLst>
                  <a:ext uri="{FF2B5EF4-FFF2-40B4-BE49-F238E27FC236}">
                    <a16:creationId xmlns:a16="http://schemas.microsoft.com/office/drawing/2014/main" id="{6A242922-4DED-1818-3A14-48C9D556CC16}"/>
                  </a:ext>
                </a:extLst>
              </p:cNvPr>
              <p:cNvSpPr/>
              <p:nvPr/>
            </p:nvSpPr>
            <p:spPr>
              <a:xfrm>
                <a:off x="4014177" y="1986951"/>
                <a:ext cx="66148" cy="65098"/>
              </a:xfrm>
              <a:custGeom>
                <a:avLst/>
                <a:gdLst>
                  <a:gd name="connsiteX0" fmla="*/ 61812 w 66148"/>
                  <a:gd name="connsiteY0" fmla="*/ 49238 h 65098"/>
                  <a:gd name="connsiteX1" fmla="*/ 64850 w 66148"/>
                  <a:gd name="connsiteY1" fmla="*/ 24585 h 65098"/>
                  <a:gd name="connsiteX2" fmla="*/ 48390 w 66148"/>
                  <a:gd name="connsiteY2" fmla="*/ 4416 h 65098"/>
                  <a:gd name="connsiteX3" fmla="*/ 22536 w 66148"/>
                  <a:gd name="connsiteY3" fmla="*/ 1308 h 65098"/>
                  <a:gd name="connsiteX4" fmla="*/ 3356 w 66148"/>
                  <a:gd name="connsiteY4" fmla="*/ 17273 h 65098"/>
                  <a:gd name="connsiteX5" fmla="*/ 1661 w 66148"/>
                  <a:gd name="connsiteY5" fmla="*/ 41927 h 65098"/>
                  <a:gd name="connsiteX6" fmla="*/ 17379 w 66148"/>
                  <a:gd name="connsiteY6" fmla="*/ 61035 h 65098"/>
                  <a:gd name="connsiteX7" fmla="*/ 41927 w 66148"/>
                  <a:gd name="connsiteY7" fmla="*/ 64073 h 65098"/>
                  <a:gd name="connsiteX8" fmla="*/ 61812 w 66148"/>
                  <a:gd name="connsiteY8" fmla="*/ 49274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48" h="65098">
                    <a:moveTo>
                      <a:pt x="61812" y="49238"/>
                    </a:moveTo>
                    <a:cubicBezTo>
                      <a:pt x="66368" y="41574"/>
                      <a:pt x="67251" y="32744"/>
                      <a:pt x="64850" y="24585"/>
                    </a:cubicBezTo>
                    <a:cubicBezTo>
                      <a:pt x="62483" y="16390"/>
                      <a:pt x="56832" y="8867"/>
                      <a:pt x="48390" y="4416"/>
                    </a:cubicBezTo>
                    <a:cubicBezTo>
                      <a:pt x="39984" y="-69"/>
                      <a:pt x="30765" y="-1199"/>
                      <a:pt x="22536" y="1308"/>
                    </a:cubicBezTo>
                    <a:cubicBezTo>
                      <a:pt x="14306" y="3745"/>
                      <a:pt x="7348" y="9291"/>
                      <a:pt x="3356" y="17273"/>
                    </a:cubicBezTo>
                    <a:cubicBezTo>
                      <a:pt x="-599" y="25256"/>
                      <a:pt x="-917" y="34121"/>
                      <a:pt x="1661" y="41927"/>
                    </a:cubicBezTo>
                    <a:cubicBezTo>
                      <a:pt x="4275" y="49662"/>
                      <a:pt x="9538" y="56867"/>
                      <a:pt x="17379" y="61035"/>
                    </a:cubicBezTo>
                    <a:cubicBezTo>
                      <a:pt x="25220" y="65168"/>
                      <a:pt x="33909" y="66086"/>
                      <a:pt x="41927" y="64073"/>
                    </a:cubicBezTo>
                    <a:cubicBezTo>
                      <a:pt x="49944" y="61989"/>
                      <a:pt x="57256" y="56938"/>
                      <a:pt x="61812" y="4927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Freeform: Shape 1106">
                <a:extLst>
                  <a:ext uri="{FF2B5EF4-FFF2-40B4-BE49-F238E27FC236}">
                    <a16:creationId xmlns:a16="http://schemas.microsoft.com/office/drawing/2014/main" id="{DF96DB44-9A31-9000-4A91-BA8E78562CC7}"/>
                  </a:ext>
                </a:extLst>
              </p:cNvPr>
              <p:cNvSpPr/>
              <p:nvPr/>
            </p:nvSpPr>
            <p:spPr>
              <a:xfrm>
                <a:off x="4071518" y="2021002"/>
                <a:ext cx="66021" cy="65181"/>
              </a:xfrm>
              <a:custGeom>
                <a:avLst/>
                <a:gdLst>
                  <a:gd name="connsiteX0" fmla="*/ 60631 w 66021"/>
                  <a:gd name="connsiteY0" fmla="*/ 51073 h 65181"/>
                  <a:gd name="connsiteX1" fmla="*/ 50247 w 66021"/>
                  <a:gd name="connsiteY1" fmla="*/ 5510 h 65181"/>
                  <a:gd name="connsiteX2" fmla="*/ 24745 w 66021"/>
                  <a:gd name="connsiteY2" fmla="*/ 671 h 65181"/>
                  <a:gd name="connsiteX3" fmla="*/ 4471 w 66021"/>
                  <a:gd name="connsiteY3" fmla="*/ 15188 h 65181"/>
                  <a:gd name="connsiteX4" fmla="*/ 1010 w 66021"/>
                  <a:gd name="connsiteY4" fmla="*/ 39665 h 65181"/>
                  <a:gd name="connsiteX5" fmla="*/ 15421 w 66021"/>
                  <a:gd name="connsiteY5" fmla="*/ 59868 h 65181"/>
                  <a:gd name="connsiteX6" fmla="*/ 60631 w 66021"/>
                  <a:gd name="connsiteY6" fmla="*/ 51073 h 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1" h="65181">
                    <a:moveTo>
                      <a:pt x="60631" y="51073"/>
                    </a:moveTo>
                    <a:cubicBezTo>
                      <a:pt x="70733" y="36486"/>
                      <a:pt x="66282" y="15859"/>
                      <a:pt x="50247" y="5510"/>
                    </a:cubicBezTo>
                    <a:cubicBezTo>
                      <a:pt x="42194" y="459"/>
                      <a:pt x="33010" y="-1024"/>
                      <a:pt x="24745" y="671"/>
                    </a:cubicBezTo>
                    <a:cubicBezTo>
                      <a:pt x="16445" y="2437"/>
                      <a:pt x="9028" y="7558"/>
                      <a:pt x="4471" y="15188"/>
                    </a:cubicBezTo>
                    <a:cubicBezTo>
                      <a:pt x="-85" y="22888"/>
                      <a:pt x="-1003" y="31612"/>
                      <a:pt x="1010" y="39665"/>
                    </a:cubicBezTo>
                    <a:cubicBezTo>
                      <a:pt x="2953" y="47788"/>
                      <a:pt x="7897" y="55135"/>
                      <a:pt x="15421" y="59868"/>
                    </a:cubicBezTo>
                    <a:cubicBezTo>
                      <a:pt x="30326" y="69475"/>
                      <a:pt x="50459" y="65767"/>
                      <a:pt x="60631" y="51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8" name="Freeform: Shape 1107">
                <a:extLst>
                  <a:ext uri="{FF2B5EF4-FFF2-40B4-BE49-F238E27FC236}">
                    <a16:creationId xmlns:a16="http://schemas.microsoft.com/office/drawing/2014/main" id="{898EEDB7-2180-CCDA-80D5-22D0447D9E9B}"/>
                  </a:ext>
                </a:extLst>
              </p:cNvPr>
              <p:cNvSpPr/>
              <p:nvPr/>
            </p:nvSpPr>
            <p:spPr>
              <a:xfrm>
                <a:off x="4126592" y="2058578"/>
                <a:ext cx="65914" cy="65272"/>
              </a:xfrm>
              <a:custGeom>
                <a:avLst/>
                <a:gdLst>
                  <a:gd name="connsiteX0" fmla="*/ 59456 w 65914"/>
                  <a:gd name="connsiteY0" fmla="*/ 52703 h 65272"/>
                  <a:gd name="connsiteX1" fmla="*/ 51792 w 65914"/>
                  <a:gd name="connsiteY1" fmla="*/ 6609 h 65272"/>
                  <a:gd name="connsiteX2" fmla="*/ 5592 w 65914"/>
                  <a:gd name="connsiteY2" fmla="*/ 13497 h 65272"/>
                  <a:gd name="connsiteX3" fmla="*/ 13822 w 65914"/>
                  <a:gd name="connsiteY3" fmla="*/ 58813 h 65272"/>
                  <a:gd name="connsiteX4" fmla="*/ 59456 w 65914"/>
                  <a:gd name="connsiteY4" fmla="*/ 52703 h 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4" h="65272">
                    <a:moveTo>
                      <a:pt x="59456" y="52703"/>
                    </a:moveTo>
                    <a:cubicBezTo>
                      <a:pt x="70476" y="38539"/>
                      <a:pt x="67050" y="17877"/>
                      <a:pt x="51792" y="6609"/>
                    </a:cubicBezTo>
                    <a:cubicBezTo>
                      <a:pt x="36321" y="-4411"/>
                      <a:pt x="15623" y="-1338"/>
                      <a:pt x="5592" y="13497"/>
                    </a:cubicBezTo>
                    <a:cubicBezTo>
                      <a:pt x="-4368" y="28190"/>
                      <a:pt x="-659" y="48500"/>
                      <a:pt x="13822" y="58813"/>
                    </a:cubicBezTo>
                    <a:cubicBezTo>
                      <a:pt x="28162" y="69409"/>
                      <a:pt x="48577" y="66690"/>
                      <a:pt x="59456" y="5270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9" name="Freeform: Shape 1108">
                <a:extLst>
                  <a:ext uri="{FF2B5EF4-FFF2-40B4-BE49-F238E27FC236}">
                    <a16:creationId xmlns:a16="http://schemas.microsoft.com/office/drawing/2014/main" id="{B2A4339E-3617-06D2-AEC9-5A6F0C9AFF52}"/>
                  </a:ext>
                </a:extLst>
              </p:cNvPr>
              <p:cNvSpPr/>
              <p:nvPr/>
            </p:nvSpPr>
            <p:spPr>
              <a:xfrm>
                <a:off x="4179473" y="2099107"/>
                <a:ext cx="65803" cy="65361"/>
              </a:xfrm>
              <a:custGeom>
                <a:avLst/>
                <a:gdLst>
                  <a:gd name="connsiteX0" fmla="*/ 58390 w 65803"/>
                  <a:gd name="connsiteY0" fmla="*/ 54100 h 65361"/>
                  <a:gd name="connsiteX1" fmla="*/ 53057 w 65803"/>
                  <a:gd name="connsiteY1" fmla="*/ 7724 h 65361"/>
                  <a:gd name="connsiteX2" fmla="*/ 28367 w 65803"/>
                  <a:gd name="connsiteY2" fmla="*/ 165 h 65361"/>
                  <a:gd name="connsiteX3" fmla="*/ 6610 w 65803"/>
                  <a:gd name="connsiteY3" fmla="*/ 12139 h 65361"/>
                  <a:gd name="connsiteX4" fmla="*/ 288 w 65803"/>
                  <a:gd name="connsiteY4" fmla="*/ 36122 h 65361"/>
                  <a:gd name="connsiteX5" fmla="*/ 12473 w 65803"/>
                  <a:gd name="connsiteY5" fmla="*/ 57879 h 65361"/>
                  <a:gd name="connsiteX6" fmla="*/ 58425 w 65803"/>
                  <a:gd name="connsiteY6" fmla="*/ 54064 h 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3" h="65361">
                    <a:moveTo>
                      <a:pt x="58390" y="54100"/>
                    </a:moveTo>
                    <a:cubicBezTo>
                      <a:pt x="69975" y="40607"/>
                      <a:pt x="67821" y="19591"/>
                      <a:pt x="53057" y="7724"/>
                    </a:cubicBezTo>
                    <a:cubicBezTo>
                      <a:pt x="45781" y="1719"/>
                      <a:pt x="36774" y="-683"/>
                      <a:pt x="28367" y="165"/>
                    </a:cubicBezTo>
                    <a:cubicBezTo>
                      <a:pt x="19926" y="978"/>
                      <a:pt x="12049" y="5075"/>
                      <a:pt x="6610" y="12139"/>
                    </a:cubicBezTo>
                    <a:cubicBezTo>
                      <a:pt x="1206" y="19203"/>
                      <a:pt x="-807" y="27892"/>
                      <a:pt x="288" y="36122"/>
                    </a:cubicBezTo>
                    <a:cubicBezTo>
                      <a:pt x="1383" y="44351"/>
                      <a:pt x="5551" y="52157"/>
                      <a:pt x="12473" y="57879"/>
                    </a:cubicBezTo>
                    <a:cubicBezTo>
                      <a:pt x="26425" y="69075"/>
                      <a:pt x="46805" y="67627"/>
                      <a:pt x="58425" y="5406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0" name="Freeform: Shape 1109">
                <a:extLst>
                  <a:ext uri="{FF2B5EF4-FFF2-40B4-BE49-F238E27FC236}">
                    <a16:creationId xmlns:a16="http://schemas.microsoft.com/office/drawing/2014/main" id="{7F1C457A-44B7-D1AA-54B1-7EE7BC4CD492}"/>
                  </a:ext>
                </a:extLst>
              </p:cNvPr>
              <p:cNvSpPr/>
              <p:nvPr/>
            </p:nvSpPr>
            <p:spPr>
              <a:xfrm>
                <a:off x="4230291" y="2142217"/>
                <a:ext cx="65726" cy="65501"/>
              </a:xfrm>
              <a:custGeom>
                <a:avLst/>
                <a:gdLst>
                  <a:gd name="connsiteX0" fmla="*/ 57374 w 65726"/>
                  <a:gd name="connsiteY0" fmla="*/ 55281 h 65501"/>
                  <a:gd name="connsiteX1" fmla="*/ 54196 w 65726"/>
                  <a:gd name="connsiteY1" fmla="*/ 8764 h 65501"/>
                  <a:gd name="connsiteX2" fmla="*/ 29931 w 65726"/>
                  <a:gd name="connsiteY2" fmla="*/ 40 h 65501"/>
                  <a:gd name="connsiteX3" fmla="*/ 7573 w 65726"/>
                  <a:gd name="connsiteY3" fmla="*/ 11025 h 65501"/>
                  <a:gd name="connsiteX4" fmla="*/ 120 w 65726"/>
                  <a:gd name="connsiteY4" fmla="*/ 34619 h 65501"/>
                  <a:gd name="connsiteX5" fmla="*/ 11281 w 65726"/>
                  <a:gd name="connsiteY5" fmla="*/ 56977 h 65501"/>
                  <a:gd name="connsiteX6" fmla="*/ 57374 w 65726"/>
                  <a:gd name="connsiteY6" fmla="*/ 55281 h 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6" h="65501">
                    <a:moveTo>
                      <a:pt x="57374" y="55281"/>
                    </a:moveTo>
                    <a:cubicBezTo>
                      <a:pt x="69631" y="42248"/>
                      <a:pt x="68253" y="21374"/>
                      <a:pt x="54196" y="8764"/>
                    </a:cubicBezTo>
                    <a:cubicBezTo>
                      <a:pt x="47132" y="2548"/>
                      <a:pt x="38372" y="-384"/>
                      <a:pt x="29931" y="40"/>
                    </a:cubicBezTo>
                    <a:cubicBezTo>
                      <a:pt x="21454" y="499"/>
                      <a:pt x="13365" y="4243"/>
                      <a:pt x="7573" y="11025"/>
                    </a:cubicBezTo>
                    <a:cubicBezTo>
                      <a:pt x="1815" y="17842"/>
                      <a:pt x="-586" y="26389"/>
                      <a:pt x="120" y="34619"/>
                    </a:cubicBezTo>
                    <a:cubicBezTo>
                      <a:pt x="791" y="42919"/>
                      <a:pt x="4500" y="51043"/>
                      <a:pt x="11281" y="56977"/>
                    </a:cubicBezTo>
                    <a:cubicBezTo>
                      <a:pt x="24633" y="68951"/>
                      <a:pt x="45224" y="68244"/>
                      <a:pt x="57374" y="552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1" name="Freeform: Shape 1110">
                <a:extLst>
                  <a:ext uri="{FF2B5EF4-FFF2-40B4-BE49-F238E27FC236}">
                    <a16:creationId xmlns:a16="http://schemas.microsoft.com/office/drawing/2014/main" id="{87109E12-6ED2-FDC4-D1E2-0949C493BF3B}"/>
                  </a:ext>
                </a:extLst>
              </p:cNvPr>
              <p:cNvSpPr/>
              <p:nvPr/>
            </p:nvSpPr>
            <p:spPr>
              <a:xfrm>
                <a:off x="4279105" y="2187555"/>
                <a:ext cx="65633" cy="65592"/>
              </a:xfrm>
              <a:custGeom>
                <a:avLst/>
                <a:gdLst>
                  <a:gd name="connsiteX0" fmla="*/ 56385 w 65633"/>
                  <a:gd name="connsiteY0" fmla="*/ 56355 h 65592"/>
                  <a:gd name="connsiteX1" fmla="*/ 55184 w 65633"/>
                  <a:gd name="connsiteY1" fmla="*/ 9767 h 65592"/>
                  <a:gd name="connsiteX2" fmla="*/ 8560 w 65633"/>
                  <a:gd name="connsiteY2" fmla="*/ 9944 h 65592"/>
                  <a:gd name="connsiteX3" fmla="*/ 10221 w 65633"/>
                  <a:gd name="connsiteY3" fmla="*/ 56072 h 65592"/>
                  <a:gd name="connsiteX4" fmla="*/ 56385 w 65633"/>
                  <a:gd name="connsiteY4" fmla="*/ 56355 h 6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3" h="65592">
                    <a:moveTo>
                      <a:pt x="56385" y="56355"/>
                    </a:moveTo>
                    <a:cubicBezTo>
                      <a:pt x="69065" y="43922"/>
                      <a:pt x="68747" y="22836"/>
                      <a:pt x="55184" y="9767"/>
                    </a:cubicBezTo>
                    <a:cubicBezTo>
                      <a:pt x="41726" y="-3443"/>
                      <a:pt x="20605" y="-3125"/>
                      <a:pt x="8560" y="9944"/>
                    </a:cubicBezTo>
                    <a:cubicBezTo>
                      <a:pt x="-3590" y="23118"/>
                      <a:pt x="-2601" y="43533"/>
                      <a:pt x="10221" y="56072"/>
                    </a:cubicBezTo>
                    <a:cubicBezTo>
                      <a:pt x="23148" y="68540"/>
                      <a:pt x="43599" y="68894"/>
                      <a:pt x="56385" y="563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Freeform: Shape 1111">
                <a:extLst>
                  <a:ext uri="{FF2B5EF4-FFF2-40B4-BE49-F238E27FC236}">
                    <a16:creationId xmlns:a16="http://schemas.microsoft.com/office/drawing/2014/main" id="{84373B20-2708-BFD8-4E40-C01B344CA4AE}"/>
                  </a:ext>
                </a:extLst>
              </p:cNvPr>
              <p:cNvSpPr/>
              <p:nvPr/>
            </p:nvSpPr>
            <p:spPr>
              <a:xfrm>
                <a:off x="4325948" y="2234953"/>
                <a:ext cx="65565" cy="65680"/>
              </a:xfrm>
              <a:custGeom>
                <a:avLst/>
                <a:gdLst>
                  <a:gd name="connsiteX0" fmla="*/ 55316 w 65565"/>
                  <a:gd name="connsiteY0" fmla="*/ 57381 h 65680"/>
                  <a:gd name="connsiteX1" fmla="*/ 56094 w 65565"/>
                  <a:gd name="connsiteY1" fmla="*/ 10758 h 65680"/>
                  <a:gd name="connsiteX2" fmla="*/ 9506 w 65565"/>
                  <a:gd name="connsiteY2" fmla="*/ 8992 h 65680"/>
                  <a:gd name="connsiteX3" fmla="*/ 9223 w 65565"/>
                  <a:gd name="connsiteY3" fmla="*/ 55156 h 65680"/>
                  <a:gd name="connsiteX4" fmla="*/ 55316 w 65565"/>
                  <a:gd name="connsiteY4" fmla="*/ 57417 h 6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 h="65680">
                    <a:moveTo>
                      <a:pt x="55316" y="57381"/>
                    </a:moveTo>
                    <a:cubicBezTo>
                      <a:pt x="68597" y="45478"/>
                      <a:pt x="69091" y="24427"/>
                      <a:pt x="56094" y="10758"/>
                    </a:cubicBezTo>
                    <a:cubicBezTo>
                      <a:pt x="43166" y="-2946"/>
                      <a:pt x="22115" y="-3582"/>
                      <a:pt x="9506" y="8992"/>
                    </a:cubicBezTo>
                    <a:cubicBezTo>
                      <a:pt x="-3139" y="21566"/>
                      <a:pt x="-3104" y="42087"/>
                      <a:pt x="9223" y="55156"/>
                    </a:cubicBezTo>
                    <a:cubicBezTo>
                      <a:pt x="21585" y="68189"/>
                      <a:pt x="42036" y="69320"/>
                      <a:pt x="55316" y="57417"/>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Freeform: Shape 1112">
                <a:extLst>
                  <a:ext uri="{FF2B5EF4-FFF2-40B4-BE49-F238E27FC236}">
                    <a16:creationId xmlns:a16="http://schemas.microsoft.com/office/drawing/2014/main" id="{EFCF2CCD-2FB7-4EC9-F5A0-041ECC54C702}"/>
                  </a:ext>
                </a:extLst>
              </p:cNvPr>
              <p:cNvSpPr/>
              <p:nvPr/>
            </p:nvSpPr>
            <p:spPr>
              <a:xfrm>
                <a:off x="4370766" y="2284314"/>
                <a:ext cx="65502" cy="65676"/>
              </a:xfrm>
              <a:custGeom>
                <a:avLst/>
                <a:gdLst>
                  <a:gd name="connsiteX0" fmla="*/ 53943 w 65502"/>
                  <a:gd name="connsiteY0" fmla="*/ 58599 h 65676"/>
                  <a:gd name="connsiteX1" fmla="*/ 57051 w 65502"/>
                  <a:gd name="connsiteY1" fmla="*/ 11940 h 65676"/>
                  <a:gd name="connsiteX2" fmla="*/ 10534 w 65502"/>
                  <a:gd name="connsiteY2" fmla="*/ 8055 h 65676"/>
                  <a:gd name="connsiteX3" fmla="*/ 8167 w 65502"/>
                  <a:gd name="connsiteY3" fmla="*/ 54078 h 65676"/>
                  <a:gd name="connsiteX4" fmla="*/ 53943 w 65502"/>
                  <a:gd name="connsiteY4" fmla="*/ 58599 h 6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676">
                    <a:moveTo>
                      <a:pt x="53943" y="58599"/>
                    </a:moveTo>
                    <a:cubicBezTo>
                      <a:pt x="68035" y="47649"/>
                      <a:pt x="69448" y="26245"/>
                      <a:pt x="57051" y="11940"/>
                    </a:cubicBezTo>
                    <a:cubicBezTo>
                      <a:pt x="44653" y="-2435"/>
                      <a:pt x="23673" y="-3954"/>
                      <a:pt x="10534" y="8055"/>
                    </a:cubicBezTo>
                    <a:cubicBezTo>
                      <a:pt x="-2641" y="20064"/>
                      <a:pt x="-3489" y="40550"/>
                      <a:pt x="8167" y="54078"/>
                    </a:cubicBezTo>
                    <a:cubicBezTo>
                      <a:pt x="19858" y="67606"/>
                      <a:pt x="39885" y="69548"/>
                      <a:pt x="53943" y="58599"/>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14" name="Graphic 1091">
              <a:extLst>
                <a:ext uri="{FF2B5EF4-FFF2-40B4-BE49-F238E27FC236}">
                  <a16:creationId xmlns:a16="http://schemas.microsoft.com/office/drawing/2014/main" id="{35719006-85C2-B4A4-81A6-F75315BE773A}"/>
                </a:ext>
              </a:extLst>
            </p:cNvPr>
            <p:cNvGrpSpPr/>
            <p:nvPr/>
          </p:nvGrpSpPr>
          <p:grpSpPr>
            <a:xfrm>
              <a:off x="3900707" y="1855692"/>
              <a:ext cx="584467" cy="406301"/>
              <a:chOff x="3900707" y="1855692"/>
              <a:chExt cx="584467" cy="406301"/>
            </a:xfrm>
            <a:solidFill>
              <a:srgbClr val="806B98"/>
            </a:solidFill>
          </p:grpSpPr>
          <p:sp>
            <p:nvSpPr>
              <p:cNvPr id="1115" name="Freeform: Shape 1114">
                <a:extLst>
                  <a:ext uri="{FF2B5EF4-FFF2-40B4-BE49-F238E27FC236}">
                    <a16:creationId xmlns:a16="http://schemas.microsoft.com/office/drawing/2014/main" id="{99ABB76A-B18B-2463-744A-2DFB1D506B4C}"/>
                  </a:ext>
                </a:extLst>
              </p:cNvPr>
              <p:cNvSpPr/>
              <p:nvPr/>
            </p:nvSpPr>
            <p:spPr>
              <a:xfrm>
                <a:off x="3900707" y="1855692"/>
                <a:ext cx="53977" cy="53517"/>
              </a:xfrm>
              <a:custGeom>
                <a:avLst/>
                <a:gdLst>
                  <a:gd name="connsiteX0" fmla="*/ 53179 w 53977"/>
                  <a:gd name="connsiteY0" fmla="*/ 32823 h 53517"/>
                  <a:gd name="connsiteX1" fmla="*/ 49860 w 53977"/>
                  <a:gd name="connsiteY1" fmla="*/ 12584 h 53517"/>
                  <a:gd name="connsiteX2" fmla="*/ 32235 w 53977"/>
                  <a:gd name="connsiteY2" fmla="*/ 504 h 53517"/>
                  <a:gd name="connsiteX3" fmla="*/ 305 w 53977"/>
                  <a:gd name="connsiteY3" fmla="*/ 21873 h 53517"/>
                  <a:gd name="connsiteX4" fmla="*/ 21497 w 53977"/>
                  <a:gd name="connsiteY4" fmla="*/ 52991 h 53517"/>
                  <a:gd name="connsiteX5" fmla="*/ 41100 w 53977"/>
                  <a:gd name="connsiteY5" fmla="*/ 49423 h 53517"/>
                  <a:gd name="connsiteX6" fmla="*/ 53179 w 53977"/>
                  <a:gd name="connsiteY6" fmla="*/ 32823 h 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77" h="53517">
                    <a:moveTo>
                      <a:pt x="53179" y="32823"/>
                    </a:moveTo>
                    <a:cubicBezTo>
                      <a:pt x="54981" y="25652"/>
                      <a:pt x="53674" y="18447"/>
                      <a:pt x="49860" y="12584"/>
                    </a:cubicBezTo>
                    <a:cubicBezTo>
                      <a:pt x="46045" y="6756"/>
                      <a:pt x="39899" y="1988"/>
                      <a:pt x="32235" y="504"/>
                    </a:cubicBezTo>
                    <a:cubicBezTo>
                      <a:pt x="16764" y="-2357"/>
                      <a:pt x="2424" y="7250"/>
                      <a:pt x="305" y="21873"/>
                    </a:cubicBezTo>
                    <a:cubicBezTo>
                      <a:pt x="-1850" y="36531"/>
                      <a:pt x="7651" y="50448"/>
                      <a:pt x="21497" y="52991"/>
                    </a:cubicBezTo>
                    <a:cubicBezTo>
                      <a:pt x="28490" y="54333"/>
                      <a:pt x="35343" y="53097"/>
                      <a:pt x="41100" y="49423"/>
                    </a:cubicBezTo>
                    <a:cubicBezTo>
                      <a:pt x="46822" y="45785"/>
                      <a:pt x="51378" y="39993"/>
                      <a:pt x="53179" y="3282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6" name="Freeform: Shape 1115">
                <a:extLst>
                  <a:ext uri="{FF2B5EF4-FFF2-40B4-BE49-F238E27FC236}">
                    <a16:creationId xmlns:a16="http://schemas.microsoft.com/office/drawing/2014/main" id="{A42E21C4-0C24-1E61-1146-26324C743A3E}"/>
                  </a:ext>
                </a:extLst>
              </p:cNvPr>
              <p:cNvSpPr/>
              <p:nvPr/>
            </p:nvSpPr>
            <p:spPr>
              <a:xfrm>
                <a:off x="3953101" y="1868876"/>
                <a:ext cx="53922" cy="53465"/>
              </a:xfrm>
              <a:custGeom>
                <a:avLst/>
                <a:gdLst>
                  <a:gd name="connsiteX0" fmla="*/ 52494 w 53922"/>
                  <a:gd name="connsiteY0" fmla="*/ 35144 h 53465"/>
                  <a:gd name="connsiteX1" fmla="*/ 50975 w 53922"/>
                  <a:gd name="connsiteY1" fmla="*/ 14623 h 53465"/>
                  <a:gd name="connsiteX2" fmla="*/ 44370 w 53922"/>
                  <a:gd name="connsiteY2" fmla="*/ 6287 h 53465"/>
                  <a:gd name="connsiteX3" fmla="*/ 34516 w 53922"/>
                  <a:gd name="connsiteY3" fmla="*/ 1165 h 53465"/>
                  <a:gd name="connsiteX4" fmla="*/ 13359 w 53922"/>
                  <a:gd name="connsiteY4" fmla="*/ 3214 h 53465"/>
                  <a:gd name="connsiteX5" fmla="*/ 820 w 53922"/>
                  <a:gd name="connsiteY5" fmla="*/ 19603 h 53465"/>
                  <a:gd name="connsiteX6" fmla="*/ 3610 w 53922"/>
                  <a:gd name="connsiteY6" fmla="*/ 39806 h 53465"/>
                  <a:gd name="connsiteX7" fmla="*/ 19151 w 53922"/>
                  <a:gd name="connsiteY7" fmla="*/ 52486 h 53465"/>
                  <a:gd name="connsiteX8" fmla="*/ 29465 w 53922"/>
                  <a:gd name="connsiteY8" fmla="*/ 53299 h 53465"/>
                  <a:gd name="connsiteX9" fmla="*/ 39108 w 53922"/>
                  <a:gd name="connsiteY9" fmla="*/ 50508 h 53465"/>
                  <a:gd name="connsiteX10" fmla="*/ 52565 w 53922"/>
                  <a:gd name="connsiteY10" fmla="*/ 35073 h 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22" h="53465">
                    <a:moveTo>
                      <a:pt x="52494" y="35144"/>
                    </a:moveTo>
                    <a:cubicBezTo>
                      <a:pt x="54896" y="28150"/>
                      <a:pt x="54189" y="20839"/>
                      <a:pt x="50975" y="14623"/>
                    </a:cubicBezTo>
                    <a:cubicBezTo>
                      <a:pt x="49350" y="11514"/>
                      <a:pt x="47125" y="8653"/>
                      <a:pt x="44370" y="6287"/>
                    </a:cubicBezTo>
                    <a:cubicBezTo>
                      <a:pt x="41580" y="3991"/>
                      <a:pt x="38225" y="2296"/>
                      <a:pt x="34516" y="1165"/>
                    </a:cubicBezTo>
                    <a:cubicBezTo>
                      <a:pt x="27028" y="-989"/>
                      <a:pt x="19434" y="-71"/>
                      <a:pt x="13359" y="3214"/>
                    </a:cubicBezTo>
                    <a:cubicBezTo>
                      <a:pt x="7248" y="6605"/>
                      <a:pt x="2586" y="12468"/>
                      <a:pt x="820" y="19603"/>
                    </a:cubicBezTo>
                    <a:cubicBezTo>
                      <a:pt x="-981" y="26808"/>
                      <a:pt x="290" y="33908"/>
                      <a:pt x="3610" y="39806"/>
                    </a:cubicBezTo>
                    <a:cubicBezTo>
                      <a:pt x="6895" y="45811"/>
                      <a:pt x="12299" y="50508"/>
                      <a:pt x="19151" y="52486"/>
                    </a:cubicBezTo>
                    <a:cubicBezTo>
                      <a:pt x="22577" y="53475"/>
                      <a:pt x="26074" y="53652"/>
                      <a:pt x="29465" y="53299"/>
                    </a:cubicBezTo>
                    <a:cubicBezTo>
                      <a:pt x="32821" y="53016"/>
                      <a:pt x="36105" y="52062"/>
                      <a:pt x="39108" y="50508"/>
                    </a:cubicBezTo>
                    <a:cubicBezTo>
                      <a:pt x="45112" y="47435"/>
                      <a:pt x="50128" y="42067"/>
                      <a:pt x="52565" y="35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7" name="Freeform: Shape 1116">
                <a:extLst>
                  <a:ext uri="{FF2B5EF4-FFF2-40B4-BE49-F238E27FC236}">
                    <a16:creationId xmlns:a16="http://schemas.microsoft.com/office/drawing/2014/main" id="{181FA0D2-C8A8-7CDC-0DAA-C0F5B593F86C}"/>
                  </a:ext>
                </a:extLst>
              </p:cNvPr>
              <p:cNvSpPr/>
              <p:nvPr/>
            </p:nvSpPr>
            <p:spPr>
              <a:xfrm>
                <a:off x="4004130" y="1886372"/>
                <a:ext cx="53951" cy="53686"/>
              </a:xfrm>
              <a:custGeom>
                <a:avLst/>
                <a:gdLst>
                  <a:gd name="connsiteX0" fmla="*/ 51797 w 53951"/>
                  <a:gd name="connsiteY0" fmla="*/ 37180 h 53686"/>
                  <a:gd name="connsiteX1" fmla="*/ 51867 w 53951"/>
                  <a:gd name="connsiteY1" fmla="*/ 16553 h 53686"/>
                  <a:gd name="connsiteX2" fmla="*/ 36503 w 53951"/>
                  <a:gd name="connsiteY2" fmla="*/ 2001 h 53686"/>
                  <a:gd name="connsiteX3" fmla="*/ 1465 w 53951"/>
                  <a:gd name="connsiteY3" fmla="*/ 17683 h 53686"/>
                  <a:gd name="connsiteX4" fmla="*/ 17112 w 53951"/>
                  <a:gd name="connsiteY4" fmla="*/ 51944 h 53686"/>
                  <a:gd name="connsiteX5" fmla="*/ 37209 w 53951"/>
                  <a:gd name="connsiteY5" fmla="*/ 51520 h 53686"/>
                  <a:gd name="connsiteX6" fmla="*/ 51797 w 53951"/>
                  <a:gd name="connsiteY6" fmla="*/ 37215 h 5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51" h="53686">
                    <a:moveTo>
                      <a:pt x="51797" y="37180"/>
                    </a:moveTo>
                    <a:cubicBezTo>
                      <a:pt x="54729" y="30399"/>
                      <a:pt x="54587" y="23017"/>
                      <a:pt x="51867" y="16553"/>
                    </a:cubicBezTo>
                    <a:cubicBezTo>
                      <a:pt x="49183" y="10019"/>
                      <a:pt x="43709" y="4862"/>
                      <a:pt x="36503" y="2001"/>
                    </a:cubicBezTo>
                    <a:cubicBezTo>
                      <a:pt x="22092" y="-3862"/>
                      <a:pt x="6163" y="3696"/>
                      <a:pt x="1465" y="17683"/>
                    </a:cubicBezTo>
                    <a:cubicBezTo>
                      <a:pt x="-3268" y="31741"/>
                      <a:pt x="3867" y="46540"/>
                      <a:pt x="17112" y="51944"/>
                    </a:cubicBezTo>
                    <a:cubicBezTo>
                      <a:pt x="23752" y="54628"/>
                      <a:pt x="30993" y="53993"/>
                      <a:pt x="37209" y="51520"/>
                    </a:cubicBezTo>
                    <a:cubicBezTo>
                      <a:pt x="43461" y="48942"/>
                      <a:pt x="48830" y="44032"/>
                      <a:pt x="51797" y="372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Freeform: Shape 1117">
                <a:extLst>
                  <a:ext uri="{FF2B5EF4-FFF2-40B4-BE49-F238E27FC236}">
                    <a16:creationId xmlns:a16="http://schemas.microsoft.com/office/drawing/2014/main" id="{EA948ED7-FC3F-6631-17EE-09DBC97D296C}"/>
                  </a:ext>
                </a:extLst>
              </p:cNvPr>
              <p:cNvSpPr/>
              <p:nvPr/>
            </p:nvSpPr>
            <p:spPr>
              <a:xfrm>
                <a:off x="4053714" y="1907652"/>
                <a:ext cx="53963" cy="53721"/>
              </a:xfrm>
              <a:custGeom>
                <a:avLst/>
                <a:gdLst>
                  <a:gd name="connsiteX0" fmla="*/ 51027 w 53963"/>
                  <a:gd name="connsiteY0" fmla="*/ 38929 h 53721"/>
                  <a:gd name="connsiteX1" fmla="*/ 52510 w 53963"/>
                  <a:gd name="connsiteY1" fmla="*/ 18373 h 53721"/>
                  <a:gd name="connsiteX2" fmla="*/ 38276 w 53963"/>
                  <a:gd name="connsiteY2" fmla="*/ 2761 h 53721"/>
                  <a:gd name="connsiteX3" fmla="*/ 17154 w 53963"/>
                  <a:gd name="connsiteY3" fmla="*/ 1701 h 53721"/>
                  <a:gd name="connsiteX4" fmla="*/ 2214 w 53963"/>
                  <a:gd name="connsiteY4" fmla="*/ 15865 h 53721"/>
                  <a:gd name="connsiteX5" fmla="*/ 1790 w 53963"/>
                  <a:gd name="connsiteY5" fmla="*/ 36351 h 53721"/>
                  <a:gd name="connsiteX6" fmla="*/ 15353 w 53963"/>
                  <a:gd name="connsiteY6" fmla="*/ 51185 h 53721"/>
                  <a:gd name="connsiteX7" fmla="*/ 35521 w 53963"/>
                  <a:gd name="connsiteY7" fmla="*/ 52210 h 53721"/>
                  <a:gd name="connsiteX8" fmla="*/ 51062 w 53963"/>
                  <a:gd name="connsiteY8" fmla="*/ 38894 h 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3" h="53721">
                    <a:moveTo>
                      <a:pt x="51027" y="38929"/>
                    </a:moveTo>
                    <a:cubicBezTo>
                      <a:pt x="54382" y="32395"/>
                      <a:pt x="54841" y="24907"/>
                      <a:pt x="52510" y="18373"/>
                    </a:cubicBezTo>
                    <a:cubicBezTo>
                      <a:pt x="50179" y="11874"/>
                      <a:pt x="45234" y="6116"/>
                      <a:pt x="38276" y="2761"/>
                    </a:cubicBezTo>
                    <a:cubicBezTo>
                      <a:pt x="31388" y="-701"/>
                      <a:pt x="23689" y="-736"/>
                      <a:pt x="17154" y="1701"/>
                    </a:cubicBezTo>
                    <a:cubicBezTo>
                      <a:pt x="10585" y="4138"/>
                      <a:pt x="5145" y="9048"/>
                      <a:pt x="2214" y="15865"/>
                    </a:cubicBezTo>
                    <a:cubicBezTo>
                      <a:pt x="-718" y="22682"/>
                      <a:pt x="-612" y="30028"/>
                      <a:pt x="1790" y="36351"/>
                    </a:cubicBezTo>
                    <a:cubicBezTo>
                      <a:pt x="4192" y="42673"/>
                      <a:pt x="8925" y="47936"/>
                      <a:pt x="15353" y="51185"/>
                    </a:cubicBezTo>
                    <a:cubicBezTo>
                      <a:pt x="21852" y="54294"/>
                      <a:pt x="29022" y="54435"/>
                      <a:pt x="35521" y="52210"/>
                    </a:cubicBezTo>
                    <a:cubicBezTo>
                      <a:pt x="41985" y="49984"/>
                      <a:pt x="47636" y="45499"/>
                      <a:pt x="51062" y="3889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Freeform: Shape 1118">
                <a:extLst>
                  <a:ext uri="{FF2B5EF4-FFF2-40B4-BE49-F238E27FC236}">
                    <a16:creationId xmlns:a16="http://schemas.microsoft.com/office/drawing/2014/main" id="{7DC6C944-84FA-091D-DD98-B57AC11035F5}"/>
                  </a:ext>
                </a:extLst>
              </p:cNvPr>
              <p:cNvSpPr/>
              <p:nvPr/>
            </p:nvSpPr>
            <p:spPr>
              <a:xfrm>
                <a:off x="4101739" y="1932401"/>
                <a:ext cx="53932" cy="53713"/>
              </a:xfrm>
              <a:custGeom>
                <a:avLst/>
                <a:gdLst>
                  <a:gd name="connsiteX0" fmla="*/ 50260 w 53932"/>
                  <a:gd name="connsiteY0" fmla="*/ 40282 h 53713"/>
                  <a:gd name="connsiteX1" fmla="*/ 39805 w 53932"/>
                  <a:gd name="connsiteY1" fmla="*/ 3443 h 53713"/>
                  <a:gd name="connsiteX2" fmla="*/ 3001 w 53932"/>
                  <a:gd name="connsiteY2" fmla="*/ 14181 h 53713"/>
                  <a:gd name="connsiteX3" fmla="*/ 13844 w 53932"/>
                  <a:gd name="connsiteY3" fmla="*/ 50314 h 53713"/>
                  <a:gd name="connsiteX4" fmla="*/ 50260 w 53932"/>
                  <a:gd name="connsiteY4" fmla="*/ 40282 h 5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2" h="53713">
                    <a:moveTo>
                      <a:pt x="50260" y="40282"/>
                    </a:moveTo>
                    <a:cubicBezTo>
                      <a:pt x="57924" y="27532"/>
                      <a:pt x="53191" y="11072"/>
                      <a:pt x="39805" y="3443"/>
                    </a:cubicBezTo>
                    <a:cubicBezTo>
                      <a:pt x="26242" y="-3974"/>
                      <a:pt x="9641" y="1041"/>
                      <a:pt x="3001" y="14181"/>
                    </a:cubicBezTo>
                    <a:cubicBezTo>
                      <a:pt x="-3710" y="27426"/>
                      <a:pt x="1235" y="43426"/>
                      <a:pt x="13844" y="50314"/>
                    </a:cubicBezTo>
                    <a:cubicBezTo>
                      <a:pt x="26348" y="57484"/>
                      <a:pt x="42701" y="52927"/>
                      <a:pt x="50260" y="40282"/>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0" name="Freeform: Shape 1119">
                <a:extLst>
                  <a:ext uri="{FF2B5EF4-FFF2-40B4-BE49-F238E27FC236}">
                    <a16:creationId xmlns:a16="http://schemas.microsoft.com/office/drawing/2014/main" id="{165B3D76-EC29-910F-97B0-DA0268FDDAA1}"/>
                  </a:ext>
                </a:extLst>
              </p:cNvPr>
              <p:cNvSpPr/>
              <p:nvPr/>
            </p:nvSpPr>
            <p:spPr>
              <a:xfrm>
                <a:off x="4148198" y="1959961"/>
                <a:ext cx="53880" cy="53707"/>
              </a:xfrm>
              <a:custGeom>
                <a:avLst/>
                <a:gdLst>
                  <a:gd name="connsiteX0" fmla="*/ 49470 w 53880"/>
                  <a:gd name="connsiteY0" fmla="*/ 41580 h 53707"/>
                  <a:gd name="connsiteX1" fmla="*/ 41135 w 53880"/>
                  <a:gd name="connsiteY1" fmla="*/ 4211 h 53707"/>
                  <a:gd name="connsiteX2" fmla="*/ 3801 w 53880"/>
                  <a:gd name="connsiteY2" fmla="*/ 12758 h 53707"/>
                  <a:gd name="connsiteX3" fmla="*/ 12525 w 53880"/>
                  <a:gd name="connsiteY3" fmla="*/ 49527 h 53707"/>
                  <a:gd name="connsiteX4" fmla="*/ 49435 w 53880"/>
                  <a:gd name="connsiteY4" fmla="*/ 41615 h 5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 h="53707">
                    <a:moveTo>
                      <a:pt x="49470" y="41580"/>
                    </a:moveTo>
                    <a:cubicBezTo>
                      <a:pt x="57735" y="29324"/>
                      <a:pt x="54062" y="12546"/>
                      <a:pt x="41135" y="4211"/>
                    </a:cubicBezTo>
                    <a:cubicBezTo>
                      <a:pt x="27996" y="-3842"/>
                      <a:pt x="11289" y="7"/>
                      <a:pt x="3801" y="12758"/>
                    </a:cubicBezTo>
                    <a:cubicBezTo>
                      <a:pt x="-3687" y="25509"/>
                      <a:pt x="234" y="41968"/>
                      <a:pt x="12525" y="49527"/>
                    </a:cubicBezTo>
                    <a:cubicBezTo>
                      <a:pt x="24675" y="57368"/>
                      <a:pt x="41170" y="53871"/>
                      <a:pt x="49435" y="416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4CBE1C93-FB26-426E-2D29-FDEB3A9B6291}"/>
                  </a:ext>
                </a:extLst>
              </p:cNvPr>
              <p:cNvSpPr/>
              <p:nvPr/>
            </p:nvSpPr>
            <p:spPr>
              <a:xfrm>
                <a:off x="4193167" y="1989907"/>
                <a:ext cx="53806" cy="53732"/>
              </a:xfrm>
              <a:custGeom>
                <a:avLst/>
                <a:gdLst>
                  <a:gd name="connsiteX0" fmla="*/ 48652 w 53806"/>
                  <a:gd name="connsiteY0" fmla="*/ 42751 h 53732"/>
                  <a:gd name="connsiteX1" fmla="*/ 42224 w 53806"/>
                  <a:gd name="connsiteY1" fmla="*/ 5029 h 53732"/>
                  <a:gd name="connsiteX2" fmla="*/ 4537 w 53806"/>
                  <a:gd name="connsiteY2" fmla="*/ 11633 h 53732"/>
                  <a:gd name="connsiteX3" fmla="*/ 11354 w 53806"/>
                  <a:gd name="connsiteY3" fmla="*/ 48826 h 53732"/>
                  <a:gd name="connsiteX4" fmla="*/ 48687 w 53806"/>
                  <a:gd name="connsiteY4" fmla="*/ 42751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6" h="53732">
                    <a:moveTo>
                      <a:pt x="48652" y="42751"/>
                    </a:moveTo>
                    <a:cubicBezTo>
                      <a:pt x="57482" y="30954"/>
                      <a:pt x="54727" y="13894"/>
                      <a:pt x="42224" y="5029"/>
                    </a:cubicBezTo>
                    <a:cubicBezTo>
                      <a:pt x="29614" y="-3696"/>
                      <a:pt x="12766" y="-799"/>
                      <a:pt x="4537" y="11633"/>
                    </a:cubicBezTo>
                    <a:cubicBezTo>
                      <a:pt x="-3552" y="23890"/>
                      <a:pt x="-549" y="40596"/>
                      <a:pt x="11354" y="48826"/>
                    </a:cubicBezTo>
                    <a:cubicBezTo>
                      <a:pt x="23186" y="57197"/>
                      <a:pt x="39786" y="54654"/>
                      <a:pt x="48687" y="4275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Freeform: Shape 1121">
                <a:extLst>
                  <a:ext uri="{FF2B5EF4-FFF2-40B4-BE49-F238E27FC236}">
                    <a16:creationId xmlns:a16="http://schemas.microsoft.com/office/drawing/2014/main" id="{76CA4A09-932F-300A-3A0C-94A3C1639E75}"/>
                  </a:ext>
                </a:extLst>
              </p:cNvPr>
              <p:cNvSpPr/>
              <p:nvPr/>
            </p:nvSpPr>
            <p:spPr>
              <a:xfrm>
                <a:off x="4236519" y="2022042"/>
                <a:ext cx="53802" cy="53732"/>
              </a:xfrm>
              <a:custGeom>
                <a:avLst/>
                <a:gdLst>
                  <a:gd name="connsiteX0" fmla="*/ 47932 w 53802"/>
                  <a:gd name="connsiteY0" fmla="*/ 43746 h 53732"/>
                  <a:gd name="connsiteX1" fmla="*/ 43234 w 53802"/>
                  <a:gd name="connsiteY1" fmla="*/ 5812 h 53732"/>
                  <a:gd name="connsiteX2" fmla="*/ 5300 w 53802"/>
                  <a:gd name="connsiteY2" fmla="*/ 10616 h 53732"/>
                  <a:gd name="connsiteX3" fmla="*/ 10351 w 53802"/>
                  <a:gd name="connsiteY3" fmla="*/ 48091 h 53732"/>
                  <a:gd name="connsiteX4" fmla="*/ 47932 w 53802"/>
                  <a:gd name="connsiteY4" fmla="*/ 43746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32">
                    <a:moveTo>
                      <a:pt x="47932" y="43746"/>
                    </a:moveTo>
                    <a:cubicBezTo>
                      <a:pt x="57257" y="32338"/>
                      <a:pt x="55314" y="15172"/>
                      <a:pt x="43234" y="5812"/>
                    </a:cubicBezTo>
                    <a:cubicBezTo>
                      <a:pt x="31084" y="-3548"/>
                      <a:pt x="14095" y="-1358"/>
                      <a:pt x="5300" y="10616"/>
                    </a:cubicBezTo>
                    <a:cubicBezTo>
                      <a:pt x="-3424" y="22448"/>
                      <a:pt x="-1128" y="39225"/>
                      <a:pt x="10351" y="48091"/>
                    </a:cubicBezTo>
                    <a:cubicBezTo>
                      <a:pt x="21830" y="56992"/>
                      <a:pt x="38501" y="55226"/>
                      <a:pt x="47932" y="43746"/>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3" name="Freeform: Shape 1122">
                <a:extLst>
                  <a:ext uri="{FF2B5EF4-FFF2-40B4-BE49-F238E27FC236}">
                    <a16:creationId xmlns:a16="http://schemas.microsoft.com/office/drawing/2014/main" id="{7E7E6804-96F1-F508-2AD5-82ACB3D132D5}"/>
                  </a:ext>
                </a:extLst>
              </p:cNvPr>
              <p:cNvSpPr/>
              <p:nvPr/>
            </p:nvSpPr>
            <p:spPr>
              <a:xfrm>
                <a:off x="4278396" y="2056080"/>
                <a:ext cx="53824" cy="53768"/>
              </a:xfrm>
              <a:custGeom>
                <a:avLst/>
                <a:gdLst>
                  <a:gd name="connsiteX0" fmla="*/ 47238 w 53824"/>
                  <a:gd name="connsiteY0" fmla="*/ 44640 h 53768"/>
                  <a:gd name="connsiteX1" fmla="*/ 44165 w 53824"/>
                  <a:gd name="connsiteY1" fmla="*/ 6529 h 53768"/>
                  <a:gd name="connsiteX2" fmla="*/ 6055 w 53824"/>
                  <a:gd name="connsiteY2" fmla="*/ 9708 h 53768"/>
                  <a:gd name="connsiteX3" fmla="*/ 9481 w 53824"/>
                  <a:gd name="connsiteY3" fmla="*/ 47395 h 53768"/>
                  <a:gd name="connsiteX4" fmla="*/ 47238 w 53824"/>
                  <a:gd name="connsiteY4" fmla="*/ 44640 h 5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4" h="53768">
                    <a:moveTo>
                      <a:pt x="47238" y="44640"/>
                    </a:moveTo>
                    <a:cubicBezTo>
                      <a:pt x="57057" y="33620"/>
                      <a:pt x="55786" y="16455"/>
                      <a:pt x="44165" y="6529"/>
                    </a:cubicBezTo>
                    <a:cubicBezTo>
                      <a:pt x="32474" y="-3290"/>
                      <a:pt x="15379" y="-1877"/>
                      <a:pt x="6055" y="9708"/>
                    </a:cubicBezTo>
                    <a:cubicBezTo>
                      <a:pt x="-3199" y="21187"/>
                      <a:pt x="-1681" y="38035"/>
                      <a:pt x="9481" y="47395"/>
                    </a:cubicBezTo>
                    <a:cubicBezTo>
                      <a:pt x="20571" y="56826"/>
                      <a:pt x="37349" y="55696"/>
                      <a:pt x="47238" y="4464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4" name="Freeform: Shape 1123">
                <a:extLst>
                  <a:ext uri="{FF2B5EF4-FFF2-40B4-BE49-F238E27FC236}">
                    <a16:creationId xmlns:a16="http://schemas.microsoft.com/office/drawing/2014/main" id="{865E8BB3-9D9D-EA63-D60C-992298EE65BC}"/>
                  </a:ext>
                </a:extLst>
              </p:cNvPr>
              <p:cNvSpPr/>
              <p:nvPr/>
            </p:nvSpPr>
            <p:spPr>
              <a:xfrm>
                <a:off x="4318859" y="2091858"/>
                <a:ext cx="53825" cy="53764"/>
              </a:xfrm>
              <a:custGeom>
                <a:avLst/>
                <a:gdLst>
                  <a:gd name="connsiteX0" fmla="*/ 46511 w 53825"/>
                  <a:gd name="connsiteY0" fmla="*/ 45455 h 53764"/>
                  <a:gd name="connsiteX1" fmla="*/ 44993 w 53825"/>
                  <a:gd name="connsiteY1" fmla="*/ 7238 h 53764"/>
                  <a:gd name="connsiteX2" fmla="*/ 6775 w 53825"/>
                  <a:gd name="connsiteY2" fmla="*/ 8863 h 53764"/>
                  <a:gd name="connsiteX3" fmla="*/ 8683 w 53825"/>
                  <a:gd name="connsiteY3" fmla="*/ 46656 h 53764"/>
                  <a:gd name="connsiteX4" fmla="*/ 46511 w 53825"/>
                  <a:gd name="connsiteY4" fmla="*/ 45455 h 5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5" h="53764">
                    <a:moveTo>
                      <a:pt x="46511" y="45455"/>
                    </a:moveTo>
                    <a:cubicBezTo>
                      <a:pt x="56825" y="34753"/>
                      <a:pt x="56154" y="17658"/>
                      <a:pt x="44993" y="7238"/>
                    </a:cubicBezTo>
                    <a:cubicBezTo>
                      <a:pt x="33654" y="-3005"/>
                      <a:pt x="16595" y="-2299"/>
                      <a:pt x="6775" y="8863"/>
                    </a:cubicBezTo>
                    <a:cubicBezTo>
                      <a:pt x="-2938" y="19918"/>
                      <a:pt x="-2125" y="36907"/>
                      <a:pt x="8683" y="46656"/>
                    </a:cubicBezTo>
                    <a:cubicBezTo>
                      <a:pt x="19350" y="56581"/>
                      <a:pt x="36268" y="56051"/>
                      <a:pt x="46511" y="454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Freeform: Shape 1124">
                <a:extLst>
                  <a:ext uri="{FF2B5EF4-FFF2-40B4-BE49-F238E27FC236}">
                    <a16:creationId xmlns:a16="http://schemas.microsoft.com/office/drawing/2014/main" id="{C2EB71F6-CC55-F338-3A27-F782FE45F808}"/>
                  </a:ext>
                </a:extLst>
              </p:cNvPr>
              <p:cNvSpPr/>
              <p:nvPr/>
            </p:nvSpPr>
            <p:spPr>
              <a:xfrm>
                <a:off x="4357884" y="2129175"/>
                <a:ext cx="53791" cy="53821"/>
              </a:xfrm>
              <a:custGeom>
                <a:avLst/>
                <a:gdLst>
                  <a:gd name="connsiteX0" fmla="*/ 45774 w 53791"/>
                  <a:gd name="connsiteY0" fmla="*/ 46213 h 53821"/>
                  <a:gd name="connsiteX1" fmla="*/ 45703 w 53791"/>
                  <a:gd name="connsiteY1" fmla="*/ 7996 h 53821"/>
                  <a:gd name="connsiteX2" fmla="*/ 7486 w 53791"/>
                  <a:gd name="connsiteY2" fmla="*/ 8138 h 53821"/>
                  <a:gd name="connsiteX3" fmla="*/ 7910 w 53791"/>
                  <a:gd name="connsiteY3" fmla="*/ 46001 h 53821"/>
                  <a:gd name="connsiteX4" fmla="*/ 45774 w 53791"/>
                  <a:gd name="connsiteY4" fmla="*/ 46248 h 5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1" h="53821">
                    <a:moveTo>
                      <a:pt x="45774" y="46213"/>
                    </a:moveTo>
                    <a:cubicBezTo>
                      <a:pt x="56406" y="36006"/>
                      <a:pt x="56547" y="18698"/>
                      <a:pt x="45703" y="7996"/>
                    </a:cubicBezTo>
                    <a:cubicBezTo>
                      <a:pt x="34966" y="-2812"/>
                      <a:pt x="17623" y="-2564"/>
                      <a:pt x="7486" y="8138"/>
                    </a:cubicBezTo>
                    <a:cubicBezTo>
                      <a:pt x="-2756" y="18910"/>
                      <a:pt x="-2368" y="35652"/>
                      <a:pt x="7910" y="46001"/>
                    </a:cubicBezTo>
                    <a:cubicBezTo>
                      <a:pt x="18330" y="56244"/>
                      <a:pt x="35072" y="56527"/>
                      <a:pt x="45774" y="4624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 name="Freeform: Shape 1125">
                <a:extLst>
                  <a:ext uri="{FF2B5EF4-FFF2-40B4-BE49-F238E27FC236}">
                    <a16:creationId xmlns:a16="http://schemas.microsoft.com/office/drawing/2014/main" id="{20703FFB-5947-EF83-A514-F03817DAE004}"/>
                  </a:ext>
                </a:extLst>
              </p:cNvPr>
              <p:cNvSpPr/>
              <p:nvPr/>
            </p:nvSpPr>
            <p:spPr>
              <a:xfrm>
                <a:off x="4395423" y="2168013"/>
                <a:ext cx="53802" cy="53791"/>
              </a:xfrm>
              <a:custGeom>
                <a:avLst/>
                <a:gdLst>
                  <a:gd name="connsiteX0" fmla="*/ 45003 w 53802"/>
                  <a:gd name="connsiteY0" fmla="*/ 46934 h 53791"/>
                  <a:gd name="connsiteX1" fmla="*/ 46451 w 53802"/>
                  <a:gd name="connsiteY1" fmla="*/ 8753 h 53791"/>
                  <a:gd name="connsiteX2" fmla="*/ 8235 w 53802"/>
                  <a:gd name="connsiteY2" fmla="*/ 7410 h 53791"/>
                  <a:gd name="connsiteX3" fmla="*/ 7175 w 53802"/>
                  <a:gd name="connsiteY3" fmla="*/ 45239 h 53791"/>
                  <a:gd name="connsiteX4" fmla="*/ 45003 w 53802"/>
                  <a:gd name="connsiteY4" fmla="*/ 46970 h 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91">
                    <a:moveTo>
                      <a:pt x="45003" y="46934"/>
                    </a:moveTo>
                    <a:cubicBezTo>
                      <a:pt x="56059" y="37151"/>
                      <a:pt x="56871" y="19914"/>
                      <a:pt x="46451" y="8753"/>
                    </a:cubicBezTo>
                    <a:cubicBezTo>
                      <a:pt x="36032" y="-2409"/>
                      <a:pt x="18866" y="-2938"/>
                      <a:pt x="8235" y="7410"/>
                    </a:cubicBezTo>
                    <a:cubicBezTo>
                      <a:pt x="-2361" y="17689"/>
                      <a:pt x="-2750" y="34572"/>
                      <a:pt x="7175" y="45239"/>
                    </a:cubicBezTo>
                    <a:cubicBezTo>
                      <a:pt x="17135" y="55870"/>
                      <a:pt x="33878" y="56753"/>
                      <a:pt x="45003" y="4697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7" name="Freeform: Shape 1126">
                <a:extLst>
                  <a:ext uri="{FF2B5EF4-FFF2-40B4-BE49-F238E27FC236}">
                    <a16:creationId xmlns:a16="http://schemas.microsoft.com/office/drawing/2014/main" id="{3166B4B6-6152-4A17-8A5F-2795166933C3}"/>
                  </a:ext>
                </a:extLst>
              </p:cNvPr>
              <p:cNvSpPr/>
              <p:nvPr/>
            </p:nvSpPr>
            <p:spPr>
              <a:xfrm>
                <a:off x="4431364" y="2208273"/>
                <a:ext cx="53809" cy="53721"/>
              </a:xfrm>
              <a:custGeom>
                <a:avLst/>
                <a:gdLst>
                  <a:gd name="connsiteX0" fmla="*/ 43923 w 53809"/>
                  <a:gd name="connsiteY0" fmla="*/ 47893 h 53721"/>
                  <a:gd name="connsiteX1" fmla="*/ 47208 w 53809"/>
                  <a:gd name="connsiteY1" fmla="*/ 9676 h 53721"/>
                  <a:gd name="connsiteX2" fmla="*/ 9062 w 53809"/>
                  <a:gd name="connsiteY2" fmla="*/ 6639 h 53721"/>
                  <a:gd name="connsiteX3" fmla="*/ 6378 w 53809"/>
                  <a:gd name="connsiteY3" fmla="*/ 44326 h 53721"/>
                  <a:gd name="connsiteX4" fmla="*/ 43923 w 53809"/>
                  <a:gd name="connsiteY4" fmla="*/ 47858 h 5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 h="53721">
                    <a:moveTo>
                      <a:pt x="43923" y="47893"/>
                    </a:moveTo>
                    <a:cubicBezTo>
                      <a:pt x="55685" y="38851"/>
                      <a:pt x="57169" y="21368"/>
                      <a:pt x="47208" y="9676"/>
                    </a:cubicBezTo>
                    <a:cubicBezTo>
                      <a:pt x="37248" y="-2015"/>
                      <a:pt x="20047" y="-3216"/>
                      <a:pt x="9062" y="6639"/>
                    </a:cubicBezTo>
                    <a:cubicBezTo>
                      <a:pt x="-1958" y="16529"/>
                      <a:pt x="-3017" y="33306"/>
                      <a:pt x="6378" y="44326"/>
                    </a:cubicBezTo>
                    <a:cubicBezTo>
                      <a:pt x="15773" y="55346"/>
                      <a:pt x="32233" y="56865"/>
                      <a:pt x="43923" y="4785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8" name="Freeform: Shape 1127">
              <a:extLst>
                <a:ext uri="{FF2B5EF4-FFF2-40B4-BE49-F238E27FC236}">
                  <a16:creationId xmlns:a16="http://schemas.microsoft.com/office/drawing/2014/main" id="{653F4B42-2FA0-9986-56B7-A749B240783D}"/>
                </a:ext>
              </a:extLst>
            </p:cNvPr>
            <p:cNvSpPr/>
            <p:nvPr/>
          </p:nvSpPr>
          <p:spPr>
            <a:xfrm>
              <a:off x="3883415" y="254304"/>
              <a:ext cx="1846422" cy="1896753"/>
            </a:xfrm>
            <a:custGeom>
              <a:avLst/>
              <a:gdLst>
                <a:gd name="connsiteX0" fmla="*/ 1846423 w 1846422"/>
                <a:gd name="connsiteY0" fmla="*/ 0 h 1896753"/>
                <a:gd name="connsiteX1" fmla="*/ 793164 w 1846422"/>
                <a:gd name="connsiteY1" fmla="*/ 0 h 1896753"/>
                <a:gd name="connsiteX2" fmla="*/ 121721 w 1846422"/>
                <a:gd name="connsiteY2" fmla="*/ 1212802 h 1896753"/>
                <a:gd name="connsiteX3" fmla="*/ 122251 w 1846422"/>
                <a:gd name="connsiteY3" fmla="*/ 1632445 h 1896753"/>
                <a:gd name="connsiteX4" fmla="*/ 705676 w 1846422"/>
                <a:gd name="connsiteY4" fmla="*/ 1877287 h 1896753"/>
                <a:gd name="connsiteX5" fmla="*/ 1846423 w 1846422"/>
                <a:gd name="connsiteY5" fmla="*/ 151278 h 1896753"/>
                <a:gd name="connsiteX6" fmla="*/ 1846423 w 1846422"/>
                <a:gd name="connsiteY6" fmla="*/ 0 h 18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422" h="1896753">
                  <a:moveTo>
                    <a:pt x="1846423" y="0"/>
                  </a:moveTo>
                  <a:lnTo>
                    <a:pt x="793164" y="0"/>
                  </a:lnTo>
                  <a:cubicBezTo>
                    <a:pt x="447058" y="627787"/>
                    <a:pt x="173007" y="1128386"/>
                    <a:pt x="121721" y="1212802"/>
                  </a:cubicBezTo>
                  <a:cubicBezTo>
                    <a:pt x="-77522" y="1540788"/>
                    <a:pt x="925" y="1569963"/>
                    <a:pt x="122251" y="1632445"/>
                  </a:cubicBezTo>
                  <a:cubicBezTo>
                    <a:pt x="243577" y="1694927"/>
                    <a:pt x="625639" y="1971770"/>
                    <a:pt x="705676" y="1877287"/>
                  </a:cubicBezTo>
                  <a:cubicBezTo>
                    <a:pt x="741208" y="1835362"/>
                    <a:pt x="1272606" y="1038601"/>
                    <a:pt x="1846423" y="151278"/>
                  </a:cubicBezTo>
                  <a:lnTo>
                    <a:pt x="1846423" y="0"/>
                  </a:lnTo>
                  <a:close/>
                </a:path>
              </a:pathLst>
            </a:custGeom>
            <a:solidFill>
              <a:srgbClr val="C14F8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9" name="Graphic 1091">
            <a:extLst>
              <a:ext uri="{FF2B5EF4-FFF2-40B4-BE49-F238E27FC236}">
                <a16:creationId xmlns:a16="http://schemas.microsoft.com/office/drawing/2014/main" id="{3CD88895-073D-FD42-EE42-7F39650A92C5}"/>
              </a:ext>
            </a:extLst>
          </p:cNvPr>
          <p:cNvGrpSpPr/>
          <p:nvPr/>
        </p:nvGrpSpPr>
        <p:grpSpPr>
          <a:xfrm flipH="1">
            <a:off x="-213691" y="2659112"/>
            <a:ext cx="3141010" cy="1615573"/>
            <a:chOff x="2751581" y="2698770"/>
            <a:chExt cx="2978256" cy="1531861"/>
          </a:xfrm>
        </p:grpSpPr>
        <p:grpSp>
          <p:nvGrpSpPr>
            <p:cNvPr id="1130" name="Graphic 1091">
              <a:extLst>
                <a:ext uri="{FF2B5EF4-FFF2-40B4-BE49-F238E27FC236}">
                  <a16:creationId xmlns:a16="http://schemas.microsoft.com/office/drawing/2014/main" id="{BC1D58C8-6699-1BE1-9AD9-E2197FE89CF8}"/>
                </a:ext>
              </a:extLst>
            </p:cNvPr>
            <p:cNvGrpSpPr/>
            <p:nvPr/>
          </p:nvGrpSpPr>
          <p:grpSpPr>
            <a:xfrm>
              <a:off x="2751581" y="2698770"/>
              <a:ext cx="2978256" cy="1531861"/>
              <a:chOff x="2751581" y="2698770"/>
              <a:chExt cx="2978256" cy="1531861"/>
            </a:xfrm>
          </p:grpSpPr>
          <p:sp>
            <p:nvSpPr>
              <p:cNvPr id="1131" name="Freeform: Shape 1130">
                <a:extLst>
                  <a:ext uri="{FF2B5EF4-FFF2-40B4-BE49-F238E27FC236}">
                    <a16:creationId xmlns:a16="http://schemas.microsoft.com/office/drawing/2014/main" id="{408741AB-A4A2-039C-FD67-C270A146D0DD}"/>
                  </a:ext>
                </a:extLst>
              </p:cNvPr>
              <p:cNvSpPr/>
              <p:nvPr/>
            </p:nvSpPr>
            <p:spPr>
              <a:xfrm>
                <a:off x="2756195" y="2704342"/>
                <a:ext cx="2973643" cy="1516630"/>
              </a:xfrm>
              <a:custGeom>
                <a:avLst/>
                <a:gdLst>
                  <a:gd name="connsiteX0" fmla="*/ 2973644 w 2973643"/>
                  <a:gd name="connsiteY0" fmla="*/ 430988 h 1516630"/>
                  <a:gd name="connsiteX1" fmla="*/ 2187903 w 2973643"/>
                  <a:gd name="connsiteY1" fmla="*/ 432507 h 1516630"/>
                  <a:gd name="connsiteX2" fmla="*/ 1859705 w 2973643"/>
                  <a:gd name="connsiteY2" fmla="*/ 423783 h 1516630"/>
                  <a:gd name="connsiteX3" fmla="*/ 1482022 w 2973643"/>
                  <a:gd name="connsiteY3" fmla="*/ 288152 h 1516630"/>
                  <a:gd name="connsiteX4" fmla="*/ 1138706 w 2973643"/>
                  <a:gd name="connsiteY4" fmla="*/ 240081 h 1516630"/>
                  <a:gd name="connsiteX5" fmla="*/ 589366 w 2973643"/>
                  <a:gd name="connsiteY5" fmla="*/ 11769 h 1516630"/>
                  <a:gd name="connsiteX6" fmla="*/ 479519 w 2973643"/>
                  <a:gd name="connsiteY6" fmla="*/ 97597 h 1516630"/>
                  <a:gd name="connsiteX7" fmla="*/ 1003075 w 2973643"/>
                  <a:gd name="connsiteY7" fmla="*/ 385990 h 1516630"/>
                  <a:gd name="connsiteX8" fmla="*/ 749015 w 2973643"/>
                  <a:gd name="connsiteY8" fmla="*/ 360241 h 1516630"/>
                  <a:gd name="connsiteX9" fmla="*/ 252903 w 2973643"/>
                  <a:gd name="connsiteY9" fmla="*/ 262403 h 1516630"/>
                  <a:gd name="connsiteX10" fmla="*/ 177387 w 2973643"/>
                  <a:gd name="connsiteY10" fmla="*/ 370555 h 1516630"/>
                  <a:gd name="connsiteX11" fmla="*/ 874332 w 2973643"/>
                  <a:gd name="connsiteY11" fmla="*/ 576544 h 1516630"/>
                  <a:gd name="connsiteX12" fmla="*/ 302705 w 2973643"/>
                  <a:gd name="connsiteY12" fmla="*/ 562804 h 1516630"/>
                  <a:gd name="connsiteX13" fmla="*/ 573 w 2973643"/>
                  <a:gd name="connsiteY13" fmla="*/ 633198 h 1516630"/>
                  <a:gd name="connsiteX14" fmla="*/ 283808 w 2973643"/>
                  <a:gd name="connsiteY14" fmla="*/ 744776 h 1516630"/>
                  <a:gd name="connsiteX15" fmla="*/ 876028 w 2973643"/>
                  <a:gd name="connsiteY15" fmla="*/ 809165 h 1516630"/>
                  <a:gd name="connsiteX16" fmla="*/ 353319 w 2973643"/>
                  <a:gd name="connsiteY16" fmla="*/ 850349 h 1516630"/>
                  <a:gd name="connsiteX17" fmla="*/ 85519 w 2973643"/>
                  <a:gd name="connsiteY17" fmla="*/ 955922 h 1516630"/>
                  <a:gd name="connsiteX18" fmla="*/ 752441 w 2973643"/>
                  <a:gd name="connsiteY18" fmla="*/ 1048603 h 1516630"/>
                  <a:gd name="connsiteX19" fmla="*/ 1190168 w 2973643"/>
                  <a:gd name="connsiteY19" fmla="*/ 1138706 h 1516630"/>
                  <a:gd name="connsiteX20" fmla="*/ 1231387 w 2973643"/>
                  <a:gd name="connsiteY20" fmla="*/ 1179925 h 1516630"/>
                  <a:gd name="connsiteX21" fmla="*/ 919825 w 2973643"/>
                  <a:gd name="connsiteY21" fmla="*/ 1277763 h 1516630"/>
                  <a:gd name="connsiteX22" fmla="*/ 773033 w 2973643"/>
                  <a:gd name="connsiteY22" fmla="*/ 1483752 h 1516630"/>
                  <a:gd name="connsiteX23" fmla="*/ 1004771 w 2973643"/>
                  <a:gd name="connsiteY23" fmla="*/ 1473439 h 1516630"/>
                  <a:gd name="connsiteX24" fmla="*/ 1362674 w 2973643"/>
                  <a:gd name="connsiteY24" fmla="*/ 1411628 h 1516630"/>
                  <a:gd name="connsiteX25" fmla="*/ 1815872 w 2973643"/>
                  <a:gd name="connsiteY25" fmla="*/ 1138671 h 1516630"/>
                  <a:gd name="connsiteX26" fmla="*/ 2167276 w 2973643"/>
                  <a:gd name="connsiteY26" fmla="*/ 1049804 h 1516630"/>
                  <a:gd name="connsiteX27" fmla="*/ 2973608 w 2973643"/>
                  <a:gd name="connsiteY27" fmla="*/ 1056056 h 1516630"/>
                  <a:gd name="connsiteX28" fmla="*/ 2973608 w 2973643"/>
                  <a:gd name="connsiteY28" fmla="*/ 430882 h 151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3643" h="1516630">
                    <a:moveTo>
                      <a:pt x="2973644" y="430988"/>
                    </a:moveTo>
                    <a:cubicBezTo>
                      <a:pt x="2519881" y="432118"/>
                      <a:pt x="2203444" y="432789"/>
                      <a:pt x="2187903" y="432507"/>
                    </a:cubicBezTo>
                    <a:cubicBezTo>
                      <a:pt x="2076396" y="430600"/>
                      <a:pt x="1904985" y="427209"/>
                      <a:pt x="1859705" y="423783"/>
                    </a:cubicBezTo>
                    <a:cubicBezTo>
                      <a:pt x="1791041" y="418626"/>
                      <a:pt x="1634819" y="336223"/>
                      <a:pt x="1482022" y="288152"/>
                    </a:cubicBezTo>
                    <a:cubicBezTo>
                      <a:pt x="1329261" y="240081"/>
                      <a:pt x="1184870" y="246438"/>
                      <a:pt x="1138706" y="240081"/>
                    </a:cubicBezTo>
                    <a:cubicBezTo>
                      <a:pt x="1051112" y="228072"/>
                      <a:pt x="714683" y="66692"/>
                      <a:pt x="589366" y="11769"/>
                    </a:cubicBezTo>
                    <a:cubicBezTo>
                      <a:pt x="490115" y="-31746"/>
                      <a:pt x="438300" y="56414"/>
                      <a:pt x="479519" y="97597"/>
                    </a:cubicBezTo>
                    <a:cubicBezTo>
                      <a:pt x="517136" y="135249"/>
                      <a:pt x="805669" y="301892"/>
                      <a:pt x="1003075" y="385990"/>
                    </a:cubicBezTo>
                    <a:cubicBezTo>
                      <a:pt x="1046449" y="404462"/>
                      <a:pt x="852010" y="385990"/>
                      <a:pt x="749015" y="360241"/>
                    </a:cubicBezTo>
                    <a:cubicBezTo>
                      <a:pt x="646020" y="334492"/>
                      <a:pt x="311252" y="276143"/>
                      <a:pt x="252903" y="262403"/>
                    </a:cubicBezTo>
                    <a:cubicBezTo>
                      <a:pt x="194553" y="248663"/>
                      <a:pt x="167074" y="303587"/>
                      <a:pt x="177387" y="370555"/>
                    </a:cubicBezTo>
                    <a:cubicBezTo>
                      <a:pt x="187701" y="437523"/>
                      <a:pt x="778190" y="557648"/>
                      <a:pt x="874332" y="576544"/>
                    </a:cubicBezTo>
                    <a:cubicBezTo>
                      <a:pt x="970475" y="595441"/>
                      <a:pt x="450344" y="578239"/>
                      <a:pt x="302705" y="562804"/>
                    </a:cubicBezTo>
                    <a:cubicBezTo>
                      <a:pt x="155065" y="547369"/>
                      <a:pt x="9156" y="531899"/>
                      <a:pt x="573" y="633198"/>
                    </a:cubicBezTo>
                    <a:cubicBezTo>
                      <a:pt x="-8010" y="734498"/>
                      <a:pt x="79550" y="732767"/>
                      <a:pt x="283808" y="744776"/>
                    </a:cubicBezTo>
                    <a:cubicBezTo>
                      <a:pt x="488067" y="756785"/>
                      <a:pt x="796203" y="788538"/>
                      <a:pt x="876028" y="809165"/>
                    </a:cubicBezTo>
                    <a:cubicBezTo>
                      <a:pt x="955852" y="829757"/>
                      <a:pt x="466627" y="850349"/>
                      <a:pt x="353319" y="850349"/>
                    </a:cubicBezTo>
                    <a:cubicBezTo>
                      <a:pt x="240011" y="850349"/>
                      <a:pt x="82587" y="832512"/>
                      <a:pt x="85519" y="955922"/>
                    </a:cubicBezTo>
                    <a:cubicBezTo>
                      <a:pt x="88309" y="1074776"/>
                      <a:pt x="543838" y="1046025"/>
                      <a:pt x="752441" y="1048603"/>
                    </a:cubicBezTo>
                    <a:cubicBezTo>
                      <a:pt x="961009" y="1051182"/>
                      <a:pt x="1115501" y="1105257"/>
                      <a:pt x="1190168" y="1138706"/>
                    </a:cubicBezTo>
                    <a:cubicBezTo>
                      <a:pt x="1264836" y="1172190"/>
                      <a:pt x="1231387" y="1179925"/>
                      <a:pt x="1231387" y="1179925"/>
                    </a:cubicBezTo>
                    <a:cubicBezTo>
                      <a:pt x="1231387" y="1179925"/>
                      <a:pt x="1035676" y="1257171"/>
                      <a:pt x="919825" y="1277763"/>
                    </a:cubicBezTo>
                    <a:cubicBezTo>
                      <a:pt x="803974" y="1298355"/>
                      <a:pt x="755019" y="1406506"/>
                      <a:pt x="773033" y="1483752"/>
                    </a:cubicBezTo>
                    <a:cubicBezTo>
                      <a:pt x="791082" y="1560998"/>
                      <a:pt x="912090" y="1478596"/>
                      <a:pt x="1004771" y="1473439"/>
                    </a:cubicBezTo>
                    <a:cubicBezTo>
                      <a:pt x="1097452" y="1468282"/>
                      <a:pt x="1259679" y="1427098"/>
                      <a:pt x="1362674" y="1411628"/>
                    </a:cubicBezTo>
                    <a:cubicBezTo>
                      <a:pt x="1465668" y="1396157"/>
                      <a:pt x="1656258" y="1228809"/>
                      <a:pt x="1815872" y="1138671"/>
                    </a:cubicBezTo>
                    <a:cubicBezTo>
                      <a:pt x="1944615" y="1065981"/>
                      <a:pt x="2048246" y="1055279"/>
                      <a:pt x="2167276" y="1049804"/>
                    </a:cubicBezTo>
                    <a:cubicBezTo>
                      <a:pt x="2175046" y="1049451"/>
                      <a:pt x="2501797" y="1052065"/>
                      <a:pt x="2973608" y="1056056"/>
                    </a:cubicBezTo>
                    <a:lnTo>
                      <a:pt x="2973608" y="430882"/>
                    </a:lnTo>
                    <a:close/>
                  </a:path>
                </a:pathLst>
              </a:custGeom>
              <a:solidFill>
                <a:srgbClr val="CF9E7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2" name="Freeform: Shape 1131">
                <a:extLst>
                  <a:ext uri="{FF2B5EF4-FFF2-40B4-BE49-F238E27FC236}">
                    <a16:creationId xmlns:a16="http://schemas.microsoft.com/office/drawing/2014/main" id="{0231D79A-CF3C-5853-B694-A96967703FBF}"/>
                  </a:ext>
                </a:extLst>
              </p:cNvPr>
              <p:cNvSpPr/>
              <p:nvPr/>
            </p:nvSpPr>
            <p:spPr>
              <a:xfrm>
                <a:off x="3522639" y="4118009"/>
                <a:ext cx="206114" cy="112623"/>
              </a:xfrm>
              <a:custGeom>
                <a:avLst/>
                <a:gdLst>
                  <a:gd name="connsiteX0" fmla="*/ 206115 w 206114"/>
                  <a:gd name="connsiteY0" fmla="*/ 65600 h 112623"/>
                  <a:gd name="connsiteX1" fmla="*/ 104674 w 206114"/>
                  <a:gd name="connsiteY1" fmla="*/ 2270 h 112623"/>
                  <a:gd name="connsiteX2" fmla="*/ 125 w 206114"/>
                  <a:gd name="connsiteY2" fmla="*/ 58995 h 112623"/>
                  <a:gd name="connsiteX3" fmla="*/ 36011 w 206114"/>
                  <a:gd name="connsiteY3" fmla="*/ 112576 h 112623"/>
                  <a:gd name="connsiteX4" fmla="*/ 206115 w 206114"/>
                  <a:gd name="connsiteY4" fmla="*/ 65635 h 11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14" h="112623">
                    <a:moveTo>
                      <a:pt x="206115" y="65600"/>
                    </a:moveTo>
                    <a:cubicBezTo>
                      <a:pt x="206115" y="33705"/>
                      <a:pt x="143880" y="-10551"/>
                      <a:pt x="104674" y="2270"/>
                    </a:cubicBezTo>
                    <a:cubicBezTo>
                      <a:pt x="62607" y="16010"/>
                      <a:pt x="-1182" y="25299"/>
                      <a:pt x="125" y="58995"/>
                    </a:cubicBezTo>
                    <a:cubicBezTo>
                      <a:pt x="-1217" y="70050"/>
                      <a:pt x="8072" y="111269"/>
                      <a:pt x="36011" y="112576"/>
                    </a:cubicBezTo>
                    <a:cubicBezTo>
                      <a:pt x="50174" y="114342"/>
                      <a:pt x="206115" y="65635"/>
                      <a:pt x="206115" y="6563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3" name="Freeform: Shape 1132">
                <a:extLst>
                  <a:ext uri="{FF2B5EF4-FFF2-40B4-BE49-F238E27FC236}">
                    <a16:creationId xmlns:a16="http://schemas.microsoft.com/office/drawing/2014/main" id="{20A6A528-C68F-18D9-D5CF-00BE1A4D640A}"/>
                  </a:ext>
                </a:extLst>
              </p:cNvPr>
              <p:cNvSpPr/>
              <p:nvPr/>
            </p:nvSpPr>
            <p:spPr>
              <a:xfrm>
                <a:off x="2834571" y="3585002"/>
                <a:ext cx="149059" cy="121990"/>
              </a:xfrm>
              <a:custGeom>
                <a:avLst/>
                <a:gdLst>
                  <a:gd name="connsiteX0" fmla="*/ 65809 w 149059"/>
                  <a:gd name="connsiteY0" fmla="*/ 121990 h 121990"/>
                  <a:gd name="connsiteX1" fmla="*/ 149060 w 149059"/>
                  <a:gd name="connsiteY1" fmla="*/ 63535 h 121990"/>
                  <a:gd name="connsiteX2" fmla="*/ 93253 w 149059"/>
                  <a:gd name="connsiteY2" fmla="*/ 2395 h 121990"/>
                  <a:gd name="connsiteX3" fmla="*/ 1067 w 149059"/>
                  <a:gd name="connsiteY3" fmla="*/ 47146 h 121990"/>
                  <a:gd name="connsiteX4" fmla="*/ 24167 w 149059"/>
                  <a:gd name="connsiteY4" fmla="*/ 117575 h 121990"/>
                  <a:gd name="connsiteX5" fmla="*/ 65809 w 149059"/>
                  <a:gd name="connsiteY5" fmla="*/ 121990 h 1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59" h="121990">
                    <a:moveTo>
                      <a:pt x="65809" y="121990"/>
                    </a:moveTo>
                    <a:cubicBezTo>
                      <a:pt x="114975" y="121990"/>
                      <a:pt x="149060" y="115350"/>
                      <a:pt x="149060" y="63535"/>
                    </a:cubicBezTo>
                    <a:cubicBezTo>
                      <a:pt x="149060" y="11720"/>
                      <a:pt x="118437" y="4514"/>
                      <a:pt x="93253" y="2395"/>
                    </a:cubicBezTo>
                    <a:cubicBezTo>
                      <a:pt x="45394" y="-1596"/>
                      <a:pt x="6471" y="-7283"/>
                      <a:pt x="1067" y="47146"/>
                    </a:cubicBezTo>
                    <a:cubicBezTo>
                      <a:pt x="-2430" y="82149"/>
                      <a:pt x="2020" y="113160"/>
                      <a:pt x="24167" y="117575"/>
                    </a:cubicBezTo>
                    <a:cubicBezTo>
                      <a:pt x="38507" y="120436"/>
                      <a:pt x="65809" y="121990"/>
                      <a:pt x="65809" y="12199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Freeform: Shape 1133">
                <a:extLst>
                  <a:ext uri="{FF2B5EF4-FFF2-40B4-BE49-F238E27FC236}">
                    <a16:creationId xmlns:a16="http://schemas.microsoft.com/office/drawing/2014/main" id="{C8AFBA11-1D81-A367-E02F-4F31821D4DC2}"/>
                  </a:ext>
                </a:extLst>
              </p:cNvPr>
              <p:cNvSpPr/>
              <p:nvPr/>
            </p:nvSpPr>
            <p:spPr>
              <a:xfrm>
                <a:off x="2751581" y="3275312"/>
                <a:ext cx="149046" cy="122025"/>
              </a:xfrm>
              <a:custGeom>
                <a:avLst/>
                <a:gdLst>
                  <a:gd name="connsiteX0" fmla="*/ 65761 w 149046"/>
                  <a:gd name="connsiteY0" fmla="*/ 122026 h 122025"/>
                  <a:gd name="connsiteX1" fmla="*/ 149046 w 149046"/>
                  <a:gd name="connsiteY1" fmla="*/ 63535 h 122025"/>
                  <a:gd name="connsiteX2" fmla="*/ 93240 w 149046"/>
                  <a:gd name="connsiteY2" fmla="*/ 2395 h 122025"/>
                  <a:gd name="connsiteX3" fmla="*/ 1053 w 149046"/>
                  <a:gd name="connsiteY3" fmla="*/ 47146 h 122025"/>
                  <a:gd name="connsiteX4" fmla="*/ 24153 w 149046"/>
                  <a:gd name="connsiteY4" fmla="*/ 117575 h 122025"/>
                  <a:gd name="connsiteX5" fmla="*/ 65796 w 149046"/>
                  <a:gd name="connsiteY5" fmla="*/ 122026 h 1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46" h="122025">
                    <a:moveTo>
                      <a:pt x="65761" y="122026"/>
                    </a:moveTo>
                    <a:cubicBezTo>
                      <a:pt x="114927" y="122026"/>
                      <a:pt x="149046" y="115385"/>
                      <a:pt x="149046" y="63535"/>
                    </a:cubicBezTo>
                    <a:cubicBezTo>
                      <a:pt x="149046" y="11684"/>
                      <a:pt x="118424" y="4514"/>
                      <a:pt x="93240" y="2395"/>
                    </a:cubicBezTo>
                    <a:cubicBezTo>
                      <a:pt x="45381" y="-1596"/>
                      <a:pt x="6457" y="-7283"/>
                      <a:pt x="1053" y="47146"/>
                    </a:cubicBezTo>
                    <a:cubicBezTo>
                      <a:pt x="-2408" y="82149"/>
                      <a:pt x="2007" y="113160"/>
                      <a:pt x="24153" y="117575"/>
                    </a:cubicBezTo>
                    <a:cubicBezTo>
                      <a:pt x="38493" y="120436"/>
                      <a:pt x="65796" y="122026"/>
                      <a:pt x="65796" y="12202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5" name="Freeform: Shape 1134">
                <a:extLst>
                  <a:ext uri="{FF2B5EF4-FFF2-40B4-BE49-F238E27FC236}">
                    <a16:creationId xmlns:a16="http://schemas.microsoft.com/office/drawing/2014/main" id="{F7116287-AA91-993B-5B7E-B094278DD7B4}"/>
                  </a:ext>
                </a:extLst>
              </p:cNvPr>
              <p:cNvSpPr/>
              <p:nvPr/>
            </p:nvSpPr>
            <p:spPr>
              <a:xfrm>
                <a:off x="2926582" y="2968272"/>
                <a:ext cx="139255" cy="118400"/>
              </a:xfrm>
              <a:custGeom>
                <a:avLst/>
                <a:gdLst>
                  <a:gd name="connsiteX0" fmla="*/ 51822 w 139255"/>
                  <a:gd name="connsiteY0" fmla="*/ 113900 h 118400"/>
                  <a:gd name="connsiteX1" fmla="*/ 137368 w 139255"/>
                  <a:gd name="connsiteY1" fmla="*/ 75930 h 118400"/>
                  <a:gd name="connsiteX2" fmla="*/ 97845 w 139255"/>
                  <a:gd name="connsiteY2" fmla="*/ 10835 h 118400"/>
                  <a:gd name="connsiteX3" fmla="*/ 6718 w 139255"/>
                  <a:gd name="connsiteY3" fmla="*/ 34817 h 118400"/>
                  <a:gd name="connsiteX4" fmla="*/ 15053 w 139255"/>
                  <a:gd name="connsiteY4" fmla="*/ 102492 h 118400"/>
                  <a:gd name="connsiteX5" fmla="*/ 51857 w 139255"/>
                  <a:gd name="connsiteY5" fmla="*/ 113865 h 1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55" h="118400">
                    <a:moveTo>
                      <a:pt x="51822" y="113900"/>
                    </a:moveTo>
                    <a:cubicBezTo>
                      <a:pt x="96185" y="122659"/>
                      <a:pt x="128150" y="122695"/>
                      <a:pt x="137368" y="75930"/>
                    </a:cubicBezTo>
                    <a:cubicBezTo>
                      <a:pt x="146587" y="29166"/>
                      <a:pt x="120202" y="17228"/>
                      <a:pt x="97845" y="10835"/>
                    </a:cubicBezTo>
                    <a:cubicBezTo>
                      <a:pt x="55354" y="-1280"/>
                      <a:pt x="21270" y="-13325"/>
                      <a:pt x="6718" y="34817"/>
                    </a:cubicBezTo>
                    <a:cubicBezTo>
                      <a:pt x="-2678" y="65793"/>
                      <a:pt x="-4161" y="94544"/>
                      <a:pt x="15053" y="102492"/>
                    </a:cubicBezTo>
                    <a:cubicBezTo>
                      <a:pt x="27486" y="107613"/>
                      <a:pt x="51857" y="113865"/>
                      <a:pt x="51857" y="11386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6" name="Freeform: Shape 1135">
                <a:extLst>
                  <a:ext uri="{FF2B5EF4-FFF2-40B4-BE49-F238E27FC236}">
                    <a16:creationId xmlns:a16="http://schemas.microsoft.com/office/drawing/2014/main" id="{1931143F-1388-0745-E482-D386C43FD0DE}"/>
                  </a:ext>
                </a:extLst>
              </p:cNvPr>
              <p:cNvSpPr/>
              <p:nvPr/>
            </p:nvSpPr>
            <p:spPr>
              <a:xfrm>
                <a:off x="3220370" y="2698770"/>
                <a:ext cx="117559" cy="106980"/>
              </a:xfrm>
              <a:custGeom>
                <a:avLst/>
                <a:gdLst>
                  <a:gd name="connsiteX0" fmla="*/ 33958 w 117559"/>
                  <a:gd name="connsiteY0" fmla="*/ 93244 h 106980"/>
                  <a:gd name="connsiteX1" fmla="*/ 110427 w 117559"/>
                  <a:gd name="connsiteY1" fmla="*/ 81730 h 106980"/>
                  <a:gd name="connsiteX2" fmla="*/ 93190 w 117559"/>
                  <a:gd name="connsiteY2" fmla="*/ 21226 h 106980"/>
                  <a:gd name="connsiteX3" fmla="*/ 15309 w 117559"/>
                  <a:gd name="connsiteY3" fmla="*/ 20413 h 106980"/>
                  <a:gd name="connsiteX4" fmla="*/ 7150 w 117559"/>
                  <a:gd name="connsiteY4" fmla="*/ 76149 h 106980"/>
                  <a:gd name="connsiteX5" fmla="*/ 33958 w 117559"/>
                  <a:gd name="connsiteY5" fmla="*/ 9328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59" h="106980">
                    <a:moveTo>
                      <a:pt x="33958" y="93244"/>
                    </a:moveTo>
                    <a:cubicBezTo>
                      <a:pt x="67371" y="109916"/>
                      <a:pt x="92837" y="116944"/>
                      <a:pt x="110427" y="81730"/>
                    </a:cubicBezTo>
                    <a:cubicBezTo>
                      <a:pt x="127981" y="46480"/>
                      <a:pt x="109615" y="31186"/>
                      <a:pt x="93190" y="21226"/>
                    </a:cubicBezTo>
                    <a:cubicBezTo>
                      <a:pt x="61967" y="2294"/>
                      <a:pt x="37455" y="-14766"/>
                      <a:pt x="15309" y="20413"/>
                    </a:cubicBezTo>
                    <a:cubicBezTo>
                      <a:pt x="1075" y="43054"/>
                      <a:pt x="-6449" y="65624"/>
                      <a:pt x="7150" y="76149"/>
                    </a:cubicBezTo>
                    <a:cubicBezTo>
                      <a:pt x="15909" y="82966"/>
                      <a:pt x="33958" y="93280"/>
                      <a:pt x="33958" y="9328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7" name="Freeform: Shape 1136">
              <a:extLst>
                <a:ext uri="{FF2B5EF4-FFF2-40B4-BE49-F238E27FC236}">
                  <a16:creationId xmlns:a16="http://schemas.microsoft.com/office/drawing/2014/main" id="{1170ABC4-2A8A-7FE4-9E06-FC24957285D6}"/>
                </a:ext>
              </a:extLst>
            </p:cNvPr>
            <p:cNvSpPr/>
            <p:nvPr/>
          </p:nvSpPr>
          <p:spPr>
            <a:xfrm>
              <a:off x="4839308" y="2967098"/>
              <a:ext cx="890529" cy="910634"/>
            </a:xfrm>
            <a:custGeom>
              <a:avLst/>
              <a:gdLst>
                <a:gd name="connsiteX0" fmla="*/ 890530 w 890529"/>
                <a:gd name="connsiteY0" fmla="*/ 0 h 910634"/>
                <a:gd name="connsiteX1" fmla="*/ 340413 w 890529"/>
                <a:gd name="connsiteY1" fmla="*/ 31365 h 910634"/>
                <a:gd name="connsiteX2" fmla="*/ 2572 w 890529"/>
                <a:gd name="connsiteY2" fmla="*/ 129026 h 910634"/>
                <a:gd name="connsiteX3" fmla="*/ 125204 w 890529"/>
                <a:gd name="connsiteY3" fmla="*/ 889407 h 910634"/>
                <a:gd name="connsiteX4" fmla="*/ 890530 w 890529"/>
                <a:gd name="connsiteY4" fmla="*/ 910634 h 910634"/>
                <a:gd name="connsiteX5" fmla="*/ 890530 w 890529"/>
                <a:gd name="connsiteY5" fmla="*/ 0 h 9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529" h="910634">
                  <a:moveTo>
                    <a:pt x="890530" y="0"/>
                  </a:moveTo>
                  <a:cubicBezTo>
                    <a:pt x="602774" y="18932"/>
                    <a:pt x="399539" y="31294"/>
                    <a:pt x="340413" y="31365"/>
                  </a:cubicBezTo>
                  <a:cubicBezTo>
                    <a:pt x="52692" y="31683"/>
                    <a:pt x="-14947" y="-6322"/>
                    <a:pt x="2572" y="129026"/>
                  </a:cubicBezTo>
                  <a:cubicBezTo>
                    <a:pt x="20091" y="264374"/>
                    <a:pt x="1971" y="877186"/>
                    <a:pt x="125204" y="889407"/>
                  </a:cubicBezTo>
                  <a:cubicBezTo>
                    <a:pt x="157170" y="892586"/>
                    <a:pt x="459160" y="901592"/>
                    <a:pt x="890530" y="910634"/>
                  </a:cubicBezTo>
                  <a:lnTo>
                    <a:pt x="890530" y="0"/>
                  </a:lnTo>
                  <a:close/>
                </a:path>
              </a:pathLst>
            </a:custGeom>
            <a:solidFill>
              <a:srgbClr val="192D5E"/>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38" name="Graphic 1091">
            <a:extLst>
              <a:ext uri="{FF2B5EF4-FFF2-40B4-BE49-F238E27FC236}">
                <a16:creationId xmlns:a16="http://schemas.microsoft.com/office/drawing/2014/main" id="{46A0FC2B-9856-B248-8B1F-BA0365384F2B}"/>
              </a:ext>
            </a:extLst>
          </p:cNvPr>
          <p:cNvGrpSpPr/>
          <p:nvPr/>
        </p:nvGrpSpPr>
        <p:grpSpPr>
          <a:xfrm flipH="1">
            <a:off x="1684783" y="3020075"/>
            <a:ext cx="3575382" cy="3751413"/>
            <a:chOff x="312021" y="3041030"/>
            <a:chExt cx="3390120" cy="3557030"/>
          </a:xfrm>
        </p:grpSpPr>
        <p:grpSp>
          <p:nvGrpSpPr>
            <p:cNvPr id="1139" name="Graphic 1091">
              <a:extLst>
                <a:ext uri="{FF2B5EF4-FFF2-40B4-BE49-F238E27FC236}">
                  <a16:creationId xmlns:a16="http://schemas.microsoft.com/office/drawing/2014/main" id="{F942B94F-FDB9-1B64-70CF-C2F25636183B}"/>
                </a:ext>
              </a:extLst>
            </p:cNvPr>
            <p:cNvGrpSpPr/>
            <p:nvPr/>
          </p:nvGrpSpPr>
          <p:grpSpPr>
            <a:xfrm>
              <a:off x="435572" y="3041030"/>
              <a:ext cx="3266569" cy="3550556"/>
              <a:chOff x="435572" y="3041030"/>
              <a:chExt cx="3266569" cy="3550556"/>
            </a:xfrm>
          </p:grpSpPr>
          <p:sp>
            <p:nvSpPr>
              <p:cNvPr id="1140" name="Freeform: Shape 1139">
                <a:extLst>
                  <a:ext uri="{FF2B5EF4-FFF2-40B4-BE49-F238E27FC236}">
                    <a16:creationId xmlns:a16="http://schemas.microsoft.com/office/drawing/2014/main" id="{C69630D8-3A44-3AFB-4B37-6F217F5A56EB}"/>
                  </a:ext>
                </a:extLst>
              </p:cNvPr>
              <p:cNvSpPr/>
              <p:nvPr/>
            </p:nvSpPr>
            <p:spPr>
              <a:xfrm>
                <a:off x="435572" y="3050545"/>
                <a:ext cx="3255568" cy="3541041"/>
              </a:xfrm>
              <a:custGeom>
                <a:avLst/>
                <a:gdLst>
                  <a:gd name="connsiteX0" fmla="*/ 818836 w 3255568"/>
                  <a:gd name="connsiteY0" fmla="*/ 3541006 h 3541041"/>
                  <a:gd name="connsiteX1" fmla="*/ 1918929 w 3255568"/>
                  <a:gd name="connsiteY1" fmla="*/ 2015512 h 3541041"/>
                  <a:gd name="connsiteX2" fmla="*/ 2119162 w 3255568"/>
                  <a:gd name="connsiteY2" fmla="*/ 1755305 h 3541041"/>
                  <a:gd name="connsiteX3" fmla="*/ 2451104 w 3255568"/>
                  <a:gd name="connsiteY3" fmla="*/ 1529854 h 3541041"/>
                  <a:gd name="connsiteX4" fmla="*/ 2692096 w 3255568"/>
                  <a:gd name="connsiteY4" fmla="*/ 1280597 h 3541041"/>
                  <a:gd name="connsiteX5" fmla="*/ 3200005 w 3255568"/>
                  <a:gd name="connsiteY5" fmla="*/ 970942 h 3541041"/>
                  <a:gd name="connsiteX6" fmla="*/ 3195308 w 3255568"/>
                  <a:gd name="connsiteY6" fmla="*/ 831602 h 3541041"/>
                  <a:gd name="connsiteX7" fmla="*/ 2653950 w 3255568"/>
                  <a:gd name="connsiteY7" fmla="*/ 1085063 h 3541041"/>
                  <a:gd name="connsiteX8" fmla="*/ 2824301 w 3255568"/>
                  <a:gd name="connsiteY8" fmla="*/ 894862 h 3541041"/>
                  <a:gd name="connsiteX9" fmla="*/ 3195449 w 3255568"/>
                  <a:gd name="connsiteY9" fmla="*/ 551404 h 3541041"/>
                  <a:gd name="connsiteX10" fmla="*/ 3152499 w 3255568"/>
                  <a:gd name="connsiteY10" fmla="*/ 426688 h 3541041"/>
                  <a:gd name="connsiteX11" fmla="*/ 2575680 w 3255568"/>
                  <a:gd name="connsiteY11" fmla="*/ 868830 h 3541041"/>
                  <a:gd name="connsiteX12" fmla="*/ 2923304 w 3255568"/>
                  <a:gd name="connsiteY12" fmla="*/ 414820 h 3541041"/>
                  <a:gd name="connsiteX13" fmla="*/ 3044242 w 3255568"/>
                  <a:gd name="connsiteY13" fmla="*/ 129147 h 3541041"/>
                  <a:gd name="connsiteX14" fmla="*/ 2787285 w 3255568"/>
                  <a:gd name="connsiteY14" fmla="*/ 292434 h 3541041"/>
                  <a:gd name="connsiteX15" fmla="*/ 2386609 w 3255568"/>
                  <a:gd name="connsiteY15" fmla="*/ 733305 h 3541041"/>
                  <a:gd name="connsiteX16" fmla="*/ 2661014 w 3255568"/>
                  <a:gd name="connsiteY16" fmla="*/ 286500 h 3541041"/>
                  <a:gd name="connsiteX17" fmla="*/ 2733315 w 3255568"/>
                  <a:gd name="connsiteY17" fmla="*/ 7892 h 3541041"/>
                  <a:gd name="connsiteX18" fmla="*/ 2265777 w 3255568"/>
                  <a:gd name="connsiteY18" fmla="*/ 492454 h 3541041"/>
                  <a:gd name="connsiteX19" fmla="*/ 1935247 w 3255568"/>
                  <a:gd name="connsiteY19" fmla="*/ 793280 h 3541041"/>
                  <a:gd name="connsiteX20" fmla="*/ 1877675 w 3255568"/>
                  <a:gd name="connsiteY20" fmla="*/ 802322 h 3541041"/>
                  <a:gd name="connsiteX21" fmla="*/ 1981976 w 3255568"/>
                  <a:gd name="connsiteY21" fmla="*/ 492843 h 3541041"/>
                  <a:gd name="connsiteX22" fmla="*/ 1901870 w 3255568"/>
                  <a:gd name="connsiteY22" fmla="*/ 252911 h 3541041"/>
                  <a:gd name="connsiteX23" fmla="*/ 1773762 w 3255568"/>
                  <a:gd name="connsiteY23" fmla="*/ 446326 h 3541041"/>
                  <a:gd name="connsiteX24" fmla="*/ 1613054 w 3255568"/>
                  <a:gd name="connsiteY24" fmla="*/ 772017 h 3541041"/>
                  <a:gd name="connsiteX25" fmla="*/ 1566925 w 3255568"/>
                  <a:gd name="connsiteY25" fmla="*/ 1299070 h 3541041"/>
                  <a:gd name="connsiteX26" fmla="*/ 1431895 w 3255568"/>
                  <a:gd name="connsiteY26" fmla="*/ 1635427 h 3541041"/>
                  <a:gd name="connsiteX27" fmla="*/ 0 w 3255568"/>
                  <a:gd name="connsiteY27" fmla="*/ 3541041 h 3541041"/>
                  <a:gd name="connsiteX28" fmla="*/ 818801 w 3255568"/>
                  <a:gd name="connsiteY28" fmla="*/ 3541041 h 354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5568" h="3541041">
                    <a:moveTo>
                      <a:pt x="818836" y="3541006"/>
                    </a:moveTo>
                    <a:cubicBezTo>
                      <a:pt x="1197967" y="3014659"/>
                      <a:pt x="1893711" y="2048890"/>
                      <a:pt x="1918929" y="2015512"/>
                    </a:cubicBezTo>
                    <a:cubicBezTo>
                      <a:pt x="1986144" y="1926469"/>
                      <a:pt x="2089775" y="1789919"/>
                      <a:pt x="2119162" y="1755305"/>
                    </a:cubicBezTo>
                    <a:cubicBezTo>
                      <a:pt x="2163736" y="1702819"/>
                      <a:pt x="2322325" y="1625079"/>
                      <a:pt x="2451104" y="1529854"/>
                    </a:cubicBezTo>
                    <a:cubicBezTo>
                      <a:pt x="2579883" y="1434630"/>
                      <a:pt x="2659742" y="1314222"/>
                      <a:pt x="2692096" y="1280597"/>
                    </a:cubicBezTo>
                    <a:cubicBezTo>
                      <a:pt x="2753342" y="1216879"/>
                      <a:pt x="3081823" y="1039887"/>
                      <a:pt x="3200005" y="970942"/>
                    </a:cubicBezTo>
                    <a:cubicBezTo>
                      <a:pt x="3293605" y="916336"/>
                      <a:pt x="3252845" y="822525"/>
                      <a:pt x="3195308" y="831602"/>
                    </a:cubicBezTo>
                    <a:cubicBezTo>
                      <a:pt x="3142751" y="839867"/>
                      <a:pt x="2838182" y="975004"/>
                      <a:pt x="2653950" y="1085063"/>
                    </a:cubicBezTo>
                    <a:cubicBezTo>
                      <a:pt x="2613473" y="1109222"/>
                      <a:pt x="2742887" y="962960"/>
                      <a:pt x="2824301" y="894862"/>
                    </a:cubicBezTo>
                    <a:cubicBezTo>
                      <a:pt x="2905750" y="826763"/>
                      <a:pt x="3149991" y="590504"/>
                      <a:pt x="3195449" y="551404"/>
                    </a:cubicBezTo>
                    <a:cubicBezTo>
                      <a:pt x="3240906" y="512304"/>
                      <a:pt x="3212650" y="457770"/>
                      <a:pt x="3152499" y="426688"/>
                    </a:cubicBezTo>
                    <a:cubicBezTo>
                      <a:pt x="3092313" y="395605"/>
                      <a:pt x="2647557" y="802216"/>
                      <a:pt x="2575680" y="868830"/>
                    </a:cubicBezTo>
                    <a:cubicBezTo>
                      <a:pt x="2503837" y="935409"/>
                      <a:pt x="2823877" y="525055"/>
                      <a:pt x="2923304" y="414820"/>
                    </a:cubicBezTo>
                    <a:cubicBezTo>
                      <a:pt x="3022696" y="304584"/>
                      <a:pt x="3121064" y="195727"/>
                      <a:pt x="3044242" y="129147"/>
                    </a:cubicBezTo>
                    <a:cubicBezTo>
                      <a:pt x="2967419" y="62603"/>
                      <a:pt x="2917264" y="134375"/>
                      <a:pt x="2787285" y="292434"/>
                    </a:cubicBezTo>
                    <a:cubicBezTo>
                      <a:pt x="2657305" y="450494"/>
                      <a:pt x="2450256" y="680890"/>
                      <a:pt x="2386609" y="733305"/>
                    </a:cubicBezTo>
                    <a:cubicBezTo>
                      <a:pt x="2322961" y="785721"/>
                      <a:pt x="2594293" y="378086"/>
                      <a:pt x="2661014" y="286500"/>
                    </a:cubicBezTo>
                    <a:cubicBezTo>
                      <a:pt x="2727699" y="194914"/>
                      <a:pt x="2834791" y="78180"/>
                      <a:pt x="2733315" y="7892"/>
                    </a:cubicBezTo>
                    <a:cubicBezTo>
                      <a:pt x="2635583" y="-59782"/>
                      <a:pt x="2390671" y="325353"/>
                      <a:pt x="2265777" y="492454"/>
                    </a:cubicBezTo>
                    <a:cubicBezTo>
                      <a:pt x="2140919" y="659556"/>
                      <a:pt x="2006277" y="752590"/>
                      <a:pt x="1935247" y="793280"/>
                    </a:cubicBezTo>
                    <a:cubicBezTo>
                      <a:pt x="1864253" y="833934"/>
                      <a:pt x="1877675" y="802322"/>
                      <a:pt x="1877675" y="802322"/>
                    </a:cubicBezTo>
                    <a:cubicBezTo>
                      <a:pt x="1877675" y="802322"/>
                      <a:pt x="1930444" y="598663"/>
                      <a:pt x="1981976" y="492843"/>
                    </a:cubicBezTo>
                    <a:cubicBezTo>
                      <a:pt x="2033545" y="387058"/>
                      <a:pt x="1974912" y="283851"/>
                      <a:pt x="1901870" y="252911"/>
                    </a:cubicBezTo>
                    <a:cubicBezTo>
                      <a:pt x="1828827" y="222040"/>
                      <a:pt x="1824164" y="368373"/>
                      <a:pt x="1773762" y="446326"/>
                    </a:cubicBezTo>
                    <a:cubicBezTo>
                      <a:pt x="1723360" y="524278"/>
                      <a:pt x="1661160" y="679689"/>
                      <a:pt x="1613054" y="772017"/>
                    </a:cubicBezTo>
                    <a:cubicBezTo>
                      <a:pt x="1564912" y="864380"/>
                      <a:pt x="1588047" y="1116957"/>
                      <a:pt x="1566925" y="1299070"/>
                    </a:cubicBezTo>
                    <a:cubicBezTo>
                      <a:pt x="1549865" y="1445897"/>
                      <a:pt x="1497555" y="1536000"/>
                      <a:pt x="1431895" y="1635427"/>
                    </a:cubicBezTo>
                    <a:cubicBezTo>
                      <a:pt x="1417307" y="1657538"/>
                      <a:pt x="194510" y="3280270"/>
                      <a:pt x="0" y="3541041"/>
                    </a:cubicBezTo>
                    <a:lnTo>
                      <a:pt x="818801" y="3541041"/>
                    </a:lnTo>
                    <a:close/>
                  </a:path>
                </a:pathLst>
              </a:custGeom>
              <a:solidFill>
                <a:srgbClr val="CEAB9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1" name="Freeform: Shape 1140">
                <a:extLst>
                  <a:ext uri="{FF2B5EF4-FFF2-40B4-BE49-F238E27FC236}">
                    <a16:creationId xmlns:a16="http://schemas.microsoft.com/office/drawing/2014/main" id="{20A9F79B-B743-3FE4-65CF-288897EBC978}"/>
                  </a:ext>
                </a:extLst>
              </p:cNvPr>
              <p:cNvSpPr/>
              <p:nvPr/>
            </p:nvSpPr>
            <p:spPr>
              <a:xfrm>
                <a:off x="2223710" y="3291439"/>
                <a:ext cx="138207" cy="182413"/>
              </a:xfrm>
              <a:custGeom>
                <a:avLst/>
                <a:gdLst>
                  <a:gd name="connsiteX0" fmla="*/ 35 w 138207"/>
                  <a:gd name="connsiteY0" fmla="*/ 175939 h 182413"/>
                  <a:gd name="connsiteX1" fmla="*/ 110977 w 138207"/>
                  <a:gd name="connsiteY1" fmla="*/ 131224 h 182413"/>
                  <a:gd name="connsiteX2" fmla="*/ 126660 w 138207"/>
                  <a:gd name="connsiteY2" fmla="*/ 13324 h 182413"/>
                  <a:gd name="connsiteX3" fmla="*/ 62200 w 138207"/>
                  <a:gd name="connsiteY3" fmla="*/ 10780 h 182413"/>
                  <a:gd name="connsiteX4" fmla="*/ 0 w 138207"/>
                  <a:gd name="connsiteY4" fmla="*/ 175939 h 18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07" h="182413">
                    <a:moveTo>
                      <a:pt x="35" y="175939"/>
                    </a:moveTo>
                    <a:cubicBezTo>
                      <a:pt x="25819" y="194730"/>
                      <a:pt x="98226" y="170429"/>
                      <a:pt x="110977" y="131224"/>
                    </a:cubicBezTo>
                    <a:cubicBezTo>
                      <a:pt x="124646" y="89121"/>
                      <a:pt x="154669" y="32079"/>
                      <a:pt x="126660" y="13324"/>
                    </a:cubicBezTo>
                    <a:cubicBezTo>
                      <a:pt x="118501" y="5730"/>
                      <a:pt x="79718" y="-11012"/>
                      <a:pt x="62200" y="10780"/>
                    </a:cubicBezTo>
                    <a:cubicBezTo>
                      <a:pt x="52416" y="21200"/>
                      <a:pt x="0" y="175939"/>
                      <a:pt x="0" y="175939"/>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2" name="Freeform: Shape 1141">
                <a:extLst>
                  <a:ext uri="{FF2B5EF4-FFF2-40B4-BE49-F238E27FC236}">
                    <a16:creationId xmlns:a16="http://schemas.microsoft.com/office/drawing/2014/main" id="{4E84F51E-5F04-B7E3-7DB8-184E38AB3D43}"/>
                  </a:ext>
                </a:extLst>
              </p:cNvPr>
              <p:cNvSpPr/>
              <p:nvPr/>
            </p:nvSpPr>
            <p:spPr>
              <a:xfrm>
                <a:off x="3068889" y="3041030"/>
                <a:ext cx="146934" cy="154620"/>
              </a:xfrm>
              <a:custGeom>
                <a:avLst/>
                <a:gdLst>
                  <a:gd name="connsiteX0" fmla="*/ 27803 w 146934"/>
                  <a:gd name="connsiteY0" fmla="*/ 37328 h 154620"/>
                  <a:gd name="connsiteX1" fmla="*/ 26037 w 146934"/>
                  <a:gd name="connsiteY1" fmla="*/ 139051 h 154620"/>
                  <a:gd name="connsiteX2" fmla="*/ 108334 w 146934"/>
                  <a:gd name="connsiteY2" fmla="*/ 129939 h 154620"/>
                  <a:gd name="connsiteX3" fmla="*/ 126418 w 146934"/>
                  <a:gd name="connsiteY3" fmla="*/ 29063 h 154620"/>
                  <a:gd name="connsiteX4" fmla="*/ 55883 w 146934"/>
                  <a:gd name="connsiteY4" fmla="*/ 6246 h 154620"/>
                  <a:gd name="connsiteX5" fmla="*/ 27803 w 146934"/>
                  <a:gd name="connsiteY5" fmla="*/ 37293 h 1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34" h="154620">
                    <a:moveTo>
                      <a:pt x="27803" y="37328"/>
                    </a:moveTo>
                    <a:cubicBezTo>
                      <a:pt x="-1159" y="77064"/>
                      <a:pt x="-15853" y="108570"/>
                      <a:pt x="26037" y="139051"/>
                    </a:cubicBezTo>
                    <a:cubicBezTo>
                      <a:pt x="67928" y="169568"/>
                      <a:pt x="91804" y="149047"/>
                      <a:pt x="108334" y="129939"/>
                    </a:cubicBezTo>
                    <a:cubicBezTo>
                      <a:pt x="139734" y="93558"/>
                      <a:pt x="167214" y="65479"/>
                      <a:pt x="126418" y="29063"/>
                    </a:cubicBezTo>
                    <a:cubicBezTo>
                      <a:pt x="100175" y="5646"/>
                      <a:pt x="72519" y="-9012"/>
                      <a:pt x="55883" y="6246"/>
                    </a:cubicBezTo>
                    <a:cubicBezTo>
                      <a:pt x="45146" y="16136"/>
                      <a:pt x="27803" y="37293"/>
                      <a:pt x="27803" y="37293"/>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Freeform: Shape 1142">
                <a:extLst>
                  <a:ext uri="{FF2B5EF4-FFF2-40B4-BE49-F238E27FC236}">
                    <a16:creationId xmlns:a16="http://schemas.microsoft.com/office/drawing/2014/main" id="{38EACF27-35D9-5664-353C-BB6A4E8073A5}"/>
                  </a:ext>
                </a:extLst>
              </p:cNvPr>
              <p:cNvSpPr/>
              <p:nvPr/>
            </p:nvSpPr>
            <p:spPr>
              <a:xfrm>
                <a:off x="3368089" y="3156137"/>
                <a:ext cx="146908" cy="154656"/>
              </a:xfrm>
              <a:custGeom>
                <a:avLst/>
                <a:gdLst>
                  <a:gd name="connsiteX0" fmla="*/ 27803 w 146908"/>
                  <a:gd name="connsiteY0" fmla="*/ 37331 h 154656"/>
                  <a:gd name="connsiteX1" fmla="*/ 26037 w 146908"/>
                  <a:gd name="connsiteY1" fmla="*/ 139089 h 154656"/>
                  <a:gd name="connsiteX2" fmla="*/ 108299 w 146908"/>
                  <a:gd name="connsiteY2" fmla="*/ 129941 h 154656"/>
                  <a:gd name="connsiteX3" fmla="*/ 126418 w 146908"/>
                  <a:gd name="connsiteY3" fmla="*/ 29066 h 154656"/>
                  <a:gd name="connsiteX4" fmla="*/ 55883 w 146908"/>
                  <a:gd name="connsiteY4" fmla="*/ 6284 h 154656"/>
                  <a:gd name="connsiteX5" fmla="*/ 27803 w 146908"/>
                  <a:gd name="connsiteY5" fmla="*/ 37331 h 15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8" h="154656">
                    <a:moveTo>
                      <a:pt x="27803" y="37331"/>
                    </a:moveTo>
                    <a:cubicBezTo>
                      <a:pt x="-1159" y="77066"/>
                      <a:pt x="-15853" y="108572"/>
                      <a:pt x="26037" y="139089"/>
                    </a:cubicBezTo>
                    <a:cubicBezTo>
                      <a:pt x="67928" y="169606"/>
                      <a:pt x="91804" y="149085"/>
                      <a:pt x="108299" y="129941"/>
                    </a:cubicBezTo>
                    <a:cubicBezTo>
                      <a:pt x="139699" y="93596"/>
                      <a:pt x="167178" y="65481"/>
                      <a:pt x="126418" y="29066"/>
                    </a:cubicBezTo>
                    <a:cubicBezTo>
                      <a:pt x="100175" y="5648"/>
                      <a:pt x="72519" y="-9045"/>
                      <a:pt x="55883" y="6284"/>
                    </a:cubicBezTo>
                    <a:cubicBezTo>
                      <a:pt x="45111" y="16174"/>
                      <a:pt x="27803" y="37331"/>
                      <a:pt x="27803" y="3733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4" name="Freeform: Shape 1143">
                <a:extLst>
                  <a:ext uri="{FF2B5EF4-FFF2-40B4-BE49-F238E27FC236}">
                    <a16:creationId xmlns:a16="http://schemas.microsoft.com/office/drawing/2014/main" id="{4F6AA779-4E1B-089D-CFB6-18C7F8D45A22}"/>
                  </a:ext>
                </a:extLst>
              </p:cNvPr>
              <p:cNvSpPr/>
              <p:nvPr/>
            </p:nvSpPr>
            <p:spPr>
              <a:xfrm>
                <a:off x="3519442" y="3483007"/>
                <a:ext cx="139474" cy="139495"/>
              </a:xfrm>
              <a:custGeom>
                <a:avLst/>
                <a:gdLst>
                  <a:gd name="connsiteX0" fmla="*/ 36418 w 139474"/>
                  <a:gd name="connsiteY0" fmla="*/ 26191 h 139495"/>
                  <a:gd name="connsiteX1" fmla="*/ 16779 w 139474"/>
                  <a:gd name="connsiteY1" fmla="*/ 117707 h 139495"/>
                  <a:gd name="connsiteX2" fmla="*/ 92648 w 139474"/>
                  <a:gd name="connsiteY2" fmla="*/ 124100 h 139495"/>
                  <a:gd name="connsiteX3" fmla="*/ 126909 w 139474"/>
                  <a:gd name="connsiteY3" fmla="*/ 36293 h 139495"/>
                  <a:gd name="connsiteX4" fmla="*/ 67288 w 139474"/>
                  <a:gd name="connsiteY4" fmla="*/ 3198 h 139495"/>
                  <a:gd name="connsiteX5" fmla="*/ 36418 w 139474"/>
                  <a:gd name="connsiteY5" fmla="*/ 26226 h 13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74" h="139495">
                    <a:moveTo>
                      <a:pt x="36418" y="26191"/>
                    </a:moveTo>
                    <a:cubicBezTo>
                      <a:pt x="3252" y="56920"/>
                      <a:pt x="-15610" y="82704"/>
                      <a:pt x="16779" y="117707"/>
                    </a:cubicBezTo>
                    <a:cubicBezTo>
                      <a:pt x="49133" y="152674"/>
                      <a:pt x="74352" y="138404"/>
                      <a:pt x="92648" y="124100"/>
                    </a:cubicBezTo>
                    <a:cubicBezTo>
                      <a:pt x="127438" y="96867"/>
                      <a:pt x="157249" y="76382"/>
                      <a:pt x="126909" y="36293"/>
                    </a:cubicBezTo>
                    <a:cubicBezTo>
                      <a:pt x="107376" y="10509"/>
                      <a:pt x="85019" y="-7646"/>
                      <a:pt x="67288" y="3198"/>
                    </a:cubicBezTo>
                    <a:cubicBezTo>
                      <a:pt x="55808" y="10226"/>
                      <a:pt x="36418" y="26226"/>
                      <a:pt x="36418" y="26226"/>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5" name="Freeform: Shape 1144">
                <a:extLst>
                  <a:ext uri="{FF2B5EF4-FFF2-40B4-BE49-F238E27FC236}">
                    <a16:creationId xmlns:a16="http://schemas.microsoft.com/office/drawing/2014/main" id="{8F743472-AA5D-832A-2C50-2E86D8BD4437}"/>
                  </a:ext>
                </a:extLst>
              </p:cNvPr>
              <p:cNvSpPr/>
              <p:nvPr/>
            </p:nvSpPr>
            <p:spPr>
              <a:xfrm>
                <a:off x="3585543" y="3890746"/>
                <a:ext cx="116599" cy="108231"/>
              </a:xfrm>
              <a:custGeom>
                <a:avLst/>
                <a:gdLst>
                  <a:gd name="connsiteX0" fmla="*/ 42441 w 116599"/>
                  <a:gd name="connsiteY0" fmla="*/ 12311 h 108231"/>
                  <a:gd name="connsiteX1" fmla="*/ 6732 w 116599"/>
                  <a:gd name="connsiteY1" fmla="*/ 80903 h 108231"/>
                  <a:gd name="connsiteX2" fmla="*/ 65788 w 116599"/>
                  <a:gd name="connsiteY2" fmla="*/ 102590 h 108231"/>
                  <a:gd name="connsiteX3" fmla="*/ 112270 w 116599"/>
                  <a:gd name="connsiteY3" fmla="*/ 40144 h 108231"/>
                  <a:gd name="connsiteX4" fmla="*/ 72039 w 116599"/>
                  <a:gd name="connsiteY4" fmla="*/ 726 h 108231"/>
                  <a:gd name="connsiteX5" fmla="*/ 42405 w 116599"/>
                  <a:gd name="connsiteY5" fmla="*/ 12311 h 10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99" h="108231">
                    <a:moveTo>
                      <a:pt x="42441" y="12311"/>
                    </a:moveTo>
                    <a:cubicBezTo>
                      <a:pt x="9275" y="29512"/>
                      <a:pt x="-11388" y="45936"/>
                      <a:pt x="6732" y="80903"/>
                    </a:cubicBezTo>
                    <a:cubicBezTo>
                      <a:pt x="24887" y="115871"/>
                      <a:pt x="48092" y="110008"/>
                      <a:pt x="65788" y="102590"/>
                    </a:cubicBezTo>
                    <a:cubicBezTo>
                      <a:pt x="99448" y="88533"/>
                      <a:pt x="127705" y="78714"/>
                      <a:pt x="112270" y="40144"/>
                    </a:cubicBezTo>
                    <a:cubicBezTo>
                      <a:pt x="102380" y="15313"/>
                      <a:pt x="88534" y="-4042"/>
                      <a:pt x="72039" y="726"/>
                    </a:cubicBezTo>
                    <a:cubicBezTo>
                      <a:pt x="61373" y="3799"/>
                      <a:pt x="42405" y="12311"/>
                      <a:pt x="42405" y="1231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7" name="Freeform: Shape 1146">
              <a:extLst>
                <a:ext uri="{FF2B5EF4-FFF2-40B4-BE49-F238E27FC236}">
                  <a16:creationId xmlns:a16="http://schemas.microsoft.com/office/drawing/2014/main" id="{BC0BCA7C-B754-ECBA-B12F-4415BB0FF7B0}"/>
                </a:ext>
              </a:extLst>
            </p:cNvPr>
            <p:cNvSpPr/>
            <p:nvPr/>
          </p:nvSpPr>
          <p:spPr>
            <a:xfrm>
              <a:off x="312021" y="4515658"/>
              <a:ext cx="2230506" cy="2082402"/>
            </a:xfrm>
            <a:custGeom>
              <a:avLst/>
              <a:gdLst>
                <a:gd name="connsiteX0" fmla="*/ 1234735 w 2230506"/>
                <a:gd name="connsiteY0" fmla="*/ 2075894 h 2075894"/>
                <a:gd name="connsiteX1" fmla="*/ 2226607 w 2230506"/>
                <a:gd name="connsiteY1" fmla="*/ 520236 h 2075894"/>
                <a:gd name="connsiteX2" fmla="*/ 1644171 w 2230506"/>
                <a:gd name="connsiteY2" fmla="*/ 16247 h 2075894"/>
                <a:gd name="connsiteX3" fmla="*/ 1248546 w 2230506"/>
                <a:gd name="connsiteY3" fmla="*/ 446876 h 2075894"/>
                <a:gd name="connsiteX4" fmla="*/ 0 w 2230506"/>
                <a:gd name="connsiteY4" fmla="*/ 2075894 h 2075894"/>
                <a:gd name="connsiteX5" fmla="*/ 1234700 w 2230506"/>
                <a:gd name="connsiteY5" fmla="*/ 2075894 h 2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506" h="2075894">
                  <a:moveTo>
                    <a:pt x="1234735" y="2075894"/>
                  </a:moveTo>
                  <a:cubicBezTo>
                    <a:pt x="1750168" y="1286233"/>
                    <a:pt x="2202730" y="569014"/>
                    <a:pt x="2226607" y="520236"/>
                  </a:cubicBezTo>
                  <a:cubicBezTo>
                    <a:pt x="2281000" y="409012"/>
                    <a:pt x="1750133" y="102253"/>
                    <a:pt x="1644171" y="16247"/>
                  </a:cubicBezTo>
                  <a:cubicBezTo>
                    <a:pt x="1538209" y="-69793"/>
                    <a:pt x="1400035" y="202281"/>
                    <a:pt x="1248546" y="446876"/>
                  </a:cubicBezTo>
                  <a:cubicBezTo>
                    <a:pt x="1173560" y="567990"/>
                    <a:pt x="584272" y="1318375"/>
                    <a:pt x="0" y="2075894"/>
                  </a:cubicBezTo>
                  <a:lnTo>
                    <a:pt x="1234700" y="2075894"/>
                  </a:lnTo>
                  <a:close/>
                </a:path>
              </a:pathLst>
            </a:custGeom>
            <a:solidFill>
              <a:srgbClr val="80851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71" name="Graphic 1091">
            <a:extLst>
              <a:ext uri="{FF2B5EF4-FFF2-40B4-BE49-F238E27FC236}">
                <a16:creationId xmlns:a16="http://schemas.microsoft.com/office/drawing/2014/main" id="{69F86ADC-8ECC-040B-0F78-722CC33B263B}"/>
              </a:ext>
            </a:extLst>
          </p:cNvPr>
          <p:cNvGrpSpPr/>
          <p:nvPr/>
        </p:nvGrpSpPr>
        <p:grpSpPr>
          <a:xfrm flipH="1">
            <a:off x="1669483" y="2961019"/>
            <a:ext cx="1615610" cy="3810469"/>
            <a:chOff x="2412345" y="2985034"/>
            <a:chExt cx="1531896" cy="3613026"/>
          </a:xfrm>
        </p:grpSpPr>
        <p:grpSp>
          <p:nvGrpSpPr>
            <p:cNvPr id="1172" name="Graphic 1091">
              <a:extLst>
                <a:ext uri="{FF2B5EF4-FFF2-40B4-BE49-F238E27FC236}">
                  <a16:creationId xmlns:a16="http://schemas.microsoft.com/office/drawing/2014/main" id="{4A29E275-5A0A-7668-3014-CA59B64D0CDF}"/>
                </a:ext>
              </a:extLst>
            </p:cNvPr>
            <p:cNvGrpSpPr/>
            <p:nvPr/>
          </p:nvGrpSpPr>
          <p:grpSpPr>
            <a:xfrm>
              <a:off x="2412345" y="2985034"/>
              <a:ext cx="1531896" cy="3606482"/>
              <a:chOff x="2412345" y="2985034"/>
              <a:chExt cx="1531896" cy="3606482"/>
            </a:xfrm>
          </p:grpSpPr>
          <p:sp>
            <p:nvSpPr>
              <p:cNvPr id="1173" name="Freeform: Shape 1172">
                <a:extLst>
                  <a:ext uri="{FF2B5EF4-FFF2-40B4-BE49-F238E27FC236}">
                    <a16:creationId xmlns:a16="http://schemas.microsoft.com/office/drawing/2014/main" id="{44C7C70C-9755-6402-368D-89D9EEE76FAF}"/>
                  </a:ext>
                </a:extLst>
              </p:cNvPr>
              <p:cNvSpPr/>
              <p:nvPr/>
            </p:nvSpPr>
            <p:spPr>
              <a:xfrm>
                <a:off x="2422004" y="2989695"/>
                <a:ext cx="1516630" cy="3601820"/>
              </a:xfrm>
              <a:custGeom>
                <a:avLst/>
                <a:gdLst>
                  <a:gd name="connsiteX0" fmla="*/ 104897 w 1516630"/>
                  <a:gd name="connsiteY0" fmla="*/ 1362675 h 3601820"/>
                  <a:gd name="connsiteX1" fmla="*/ 377854 w 1516630"/>
                  <a:gd name="connsiteY1" fmla="*/ 1815873 h 3601820"/>
                  <a:gd name="connsiteX2" fmla="*/ 466721 w 1516630"/>
                  <a:gd name="connsiteY2" fmla="*/ 2167242 h 3601820"/>
                  <a:gd name="connsiteX3" fmla="*/ 445175 w 1516630"/>
                  <a:gd name="connsiteY3" fmla="*/ 3601821 h 3601820"/>
                  <a:gd name="connsiteX4" fmla="*/ 1090446 w 1516630"/>
                  <a:gd name="connsiteY4" fmla="*/ 3601821 h 3601820"/>
                  <a:gd name="connsiteX5" fmla="*/ 1084159 w 1516630"/>
                  <a:gd name="connsiteY5" fmla="*/ 2187833 h 3601820"/>
                  <a:gd name="connsiteX6" fmla="*/ 1092848 w 1516630"/>
                  <a:gd name="connsiteY6" fmla="*/ 1859635 h 3601820"/>
                  <a:gd name="connsiteX7" fmla="*/ 1228479 w 1516630"/>
                  <a:gd name="connsiteY7" fmla="*/ 1481988 h 3601820"/>
                  <a:gd name="connsiteX8" fmla="*/ 1276550 w 1516630"/>
                  <a:gd name="connsiteY8" fmla="*/ 1138636 h 3601820"/>
                  <a:gd name="connsiteX9" fmla="*/ 1504862 w 1516630"/>
                  <a:gd name="connsiteY9" fmla="*/ 589331 h 3601820"/>
                  <a:gd name="connsiteX10" fmla="*/ 1419033 w 1516630"/>
                  <a:gd name="connsiteY10" fmla="*/ 479449 h 3601820"/>
                  <a:gd name="connsiteX11" fmla="*/ 1130641 w 1516630"/>
                  <a:gd name="connsiteY11" fmla="*/ 1003041 h 3601820"/>
                  <a:gd name="connsiteX12" fmla="*/ 1156390 w 1516630"/>
                  <a:gd name="connsiteY12" fmla="*/ 748980 h 3601820"/>
                  <a:gd name="connsiteX13" fmla="*/ 1254227 w 1516630"/>
                  <a:gd name="connsiteY13" fmla="*/ 252868 h 3601820"/>
                  <a:gd name="connsiteX14" fmla="*/ 1146076 w 1516630"/>
                  <a:gd name="connsiteY14" fmla="*/ 177352 h 3601820"/>
                  <a:gd name="connsiteX15" fmla="*/ 940087 w 1516630"/>
                  <a:gd name="connsiteY15" fmla="*/ 874333 h 3601820"/>
                  <a:gd name="connsiteX16" fmla="*/ 953826 w 1516630"/>
                  <a:gd name="connsiteY16" fmla="*/ 302670 h 3601820"/>
                  <a:gd name="connsiteX17" fmla="*/ 883468 w 1516630"/>
                  <a:gd name="connsiteY17" fmla="*/ 573 h 3601820"/>
                  <a:gd name="connsiteX18" fmla="*/ 771890 w 1516630"/>
                  <a:gd name="connsiteY18" fmla="*/ 283809 h 3601820"/>
                  <a:gd name="connsiteX19" fmla="*/ 707501 w 1516630"/>
                  <a:gd name="connsiteY19" fmla="*/ 876028 h 3601820"/>
                  <a:gd name="connsiteX20" fmla="*/ 666282 w 1516630"/>
                  <a:gd name="connsiteY20" fmla="*/ 353319 h 3601820"/>
                  <a:gd name="connsiteX21" fmla="*/ 560709 w 1516630"/>
                  <a:gd name="connsiteY21" fmla="*/ 85519 h 3601820"/>
                  <a:gd name="connsiteX22" fmla="*/ 468028 w 1516630"/>
                  <a:gd name="connsiteY22" fmla="*/ 752442 h 3601820"/>
                  <a:gd name="connsiteX23" fmla="*/ 377925 w 1516630"/>
                  <a:gd name="connsiteY23" fmla="*/ 1190205 h 3601820"/>
                  <a:gd name="connsiteX24" fmla="*/ 336706 w 1516630"/>
                  <a:gd name="connsiteY24" fmla="*/ 1231388 h 3601820"/>
                  <a:gd name="connsiteX25" fmla="*/ 238868 w 1516630"/>
                  <a:gd name="connsiteY25" fmla="*/ 919826 h 3601820"/>
                  <a:gd name="connsiteX26" fmla="*/ 32879 w 1516630"/>
                  <a:gd name="connsiteY26" fmla="*/ 773033 h 3601820"/>
                  <a:gd name="connsiteX27" fmla="*/ 43192 w 1516630"/>
                  <a:gd name="connsiteY27" fmla="*/ 1004807 h 3601820"/>
                  <a:gd name="connsiteX28" fmla="*/ 105003 w 1516630"/>
                  <a:gd name="connsiteY28" fmla="*/ 1362710 h 360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6630" h="3601820">
                    <a:moveTo>
                      <a:pt x="104897" y="1362675"/>
                    </a:moveTo>
                    <a:cubicBezTo>
                      <a:pt x="120368" y="1465670"/>
                      <a:pt x="287716" y="1656224"/>
                      <a:pt x="377854" y="1815873"/>
                    </a:cubicBezTo>
                    <a:cubicBezTo>
                      <a:pt x="450544" y="1944616"/>
                      <a:pt x="461246" y="2048246"/>
                      <a:pt x="466721" y="2167242"/>
                    </a:cubicBezTo>
                    <a:cubicBezTo>
                      <a:pt x="467462" y="2183312"/>
                      <a:pt x="455524" y="2938218"/>
                      <a:pt x="445175" y="3601821"/>
                    </a:cubicBezTo>
                    <a:lnTo>
                      <a:pt x="1090446" y="3601821"/>
                    </a:lnTo>
                    <a:cubicBezTo>
                      <a:pt x="1087232" y="2968983"/>
                      <a:pt x="1083559" y="2220858"/>
                      <a:pt x="1084159" y="2187833"/>
                    </a:cubicBezTo>
                    <a:cubicBezTo>
                      <a:pt x="1086066" y="2076327"/>
                      <a:pt x="1089457" y="1904916"/>
                      <a:pt x="1092848" y="1859635"/>
                    </a:cubicBezTo>
                    <a:cubicBezTo>
                      <a:pt x="1098005" y="1790972"/>
                      <a:pt x="1180408" y="1634749"/>
                      <a:pt x="1228479" y="1481988"/>
                    </a:cubicBezTo>
                    <a:cubicBezTo>
                      <a:pt x="1276550" y="1329191"/>
                      <a:pt x="1270192" y="1184836"/>
                      <a:pt x="1276550" y="1138636"/>
                    </a:cubicBezTo>
                    <a:cubicBezTo>
                      <a:pt x="1288559" y="1051077"/>
                      <a:pt x="1449903" y="714613"/>
                      <a:pt x="1504862" y="589331"/>
                    </a:cubicBezTo>
                    <a:cubicBezTo>
                      <a:pt x="1548377" y="490081"/>
                      <a:pt x="1460217" y="438265"/>
                      <a:pt x="1419033" y="479449"/>
                    </a:cubicBezTo>
                    <a:cubicBezTo>
                      <a:pt x="1381417" y="517066"/>
                      <a:pt x="1214739" y="805599"/>
                      <a:pt x="1130641" y="1003041"/>
                    </a:cubicBezTo>
                    <a:cubicBezTo>
                      <a:pt x="1112168" y="1046414"/>
                      <a:pt x="1130641" y="851975"/>
                      <a:pt x="1156390" y="748980"/>
                    </a:cubicBezTo>
                    <a:cubicBezTo>
                      <a:pt x="1182138" y="645986"/>
                      <a:pt x="1240488" y="311217"/>
                      <a:pt x="1254227" y="252868"/>
                    </a:cubicBezTo>
                    <a:cubicBezTo>
                      <a:pt x="1267932" y="194518"/>
                      <a:pt x="1213008" y="167039"/>
                      <a:pt x="1146076" y="177352"/>
                    </a:cubicBezTo>
                    <a:cubicBezTo>
                      <a:pt x="1079144" y="187666"/>
                      <a:pt x="958983" y="778155"/>
                      <a:pt x="940087" y="874333"/>
                    </a:cubicBezTo>
                    <a:cubicBezTo>
                      <a:pt x="921225" y="970440"/>
                      <a:pt x="938391" y="450310"/>
                      <a:pt x="953826" y="302670"/>
                    </a:cubicBezTo>
                    <a:cubicBezTo>
                      <a:pt x="969261" y="155030"/>
                      <a:pt x="984732" y="9121"/>
                      <a:pt x="883468" y="573"/>
                    </a:cubicBezTo>
                    <a:cubicBezTo>
                      <a:pt x="782169" y="-8010"/>
                      <a:pt x="783899" y="79515"/>
                      <a:pt x="771890" y="283809"/>
                    </a:cubicBezTo>
                    <a:cubicBezTo>
                      <a:pt x="759881" y="488067"/>
                      <a:pt x="728128" y="796204"/>
                      <a:pt x="707501" y="876028"/>
                    </a:cubicBezTo>
                    <a:cubicBezTo>
                      <a:pt x="686909" y="955888"/>
                      <a:pt x="666282" y="466628"/>
                      <a:pt x="666282" y="353319"/>
                    </a:cubicBezTo>
                    <a:cubicBezTo>
                      <a:pt x="666282" y="240011"/>
                      <a:pt x="684154" y="82623"/>
                      <a:pt x="560709" y="85519"/>
                    </a:cubicBezTo>
                    <a:cubicBezTo>
                      <a:pt x="441855" y="88345"/>
                      <a:pt x="470606" y="543838"/>
                      <a:pt x="468028" y="752442"/>
                    </a:cubicBezTo>
                    <a:cubicBezTo>
                      <a:pt x="465449" y="961010"/>
                      <a:pt x="411374" y="1115502"/>
                      <a:pt x="377925" y="1190205"/>
                    </a:cubicBezTo>
                    <a:cubicBezTo>
                      <a:pt x="344476" y="1264872"/>
                      <a:pt x="336706" y="1231388"/>
                      <a:pt x="336706" y="1231388"/>
                    </a:cubicBezTo>
                    <a:cubicBezTo>
                      <a:pt x="336706" y="1231388"/>
                      <a:pt x="259460" y="1035677"/>
                      <a:pt x="238868" y="919826"/>
                    </a:cubicBezTo>
                    <a:cubicBezTo>
                      <a:pt x="218276" y="803939"/>
                      <a:pt x="110125" y="755020"/>
                      <a:pt x="32879" y="773033"/>
                    </a:cubicBezTo>
                    <a:cubicBezTo>
                      <a:pt x="-44367" y="791082"/>
                      <a:pt x="38035" y="912091"/>
                      <a:pt x="43192" y="1004807"/>
                    </a:cubicBezTo>
                    <a:cubicBezTo>
                      <a:pt x="48349" y="1097488"/>
                      <a:pt x="89533" y="1259715"/>
                      <a:pt x="105003" y="1362710"/>
                    </a:cubicBezTo>
                    <a:close/>
                  </a:path>
                </a:pathLst>
              </a:custGeom>
              <a:solidFill>
                <a:srgbClr val="ECC19C"/>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Freeform: Shape 1173">
                <a:extLst>
                  <a:ext uri="{FF2B5EF4-FFF2-40B4-BE49-F238E27FC236}">
                    <a16:creationId xmlns:a16="http://schemas.microsoft.com/office/drawing/2014/main" id="{B0A84994-BBA4-6339-6891-C0A1017D3A2B}"/>
                  </a:ext>
                </a:extLst>
              </p:cNvPr>
              <p:cNvSpPr/>
              <p:nvPr/>
            </p:nvSpPr>
            <p:spPr>
              <a:xfrm>
                <a:off x="2412345" y="3756104"/>
                <a:ext cx="112622" cy="206114"/>
              </a:xfrm>
              <a:custGeom>
                <a:avLst/>
                <a:gdLst>
                  <a:gd name="connsiteX0" fmla="*/ 47023 w 112622"/>
                  <a:gd name="connsiteY0" fmla="*/ 206115 h 206114"/>
                  <a:gd name="connsiteX1" fmla="*/ 110353 w 112622"/>
                  <a:gd name="connsiteY1" fmla="*/ 104674 h 206114"/>
                  <a:gd name="connsiteX2" fmla="*/ 53628 w 112622"/>
                  <a:gd name="connsiteY2" fmla="*/ 125 h 206114"/>
                  <a:gd name="connsiteX3" fmla="*/ 47 w 112622"/>
                  <a:gd name="connsiteY3" fmla="*/ 36011 h 206114"/>
                  <a:gd name="connsiteX4" fmla="*/ 46988 w 112622"/>
                  <a:gd name="connsiteY4" fmla="*/ 206115 h 20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2" h="206114">
                    <a:moveTo>
                      <a:pt x="47023" y="206115"/>
                    </a:moveTo>
                    <a:cubicBezTo>
                      <a:pt x="78917" y="206115"/>
                      <a:pt x="123174" y="143880"/>
                      <a:pt x="110353" y="104674"/>
                    </a:cubicBezTo>
                    <a:cubicBezTo>
                      <a:pt x="96613" y="62572"/>
                      <a:pt x="87324" y="-1217"/>
                      <a:pt x="53628" y="125"/>
                    </a:cubicBezTo>
                    <a:cubicBezTo>
                      <a:pt x="42537" y="-1217"/>
                      <a:pt x="1354" y="8072"/>
                      <a:pt x="47" y="36011"/>
                    </a:cubicBezTo>
                    <a:cubicBezTo>
                      <a:pt x="-1719" y="50174"/>
                      <a:pt x="46988" y="206115"/>
                      <a:pt x="46988" y="206115"/>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5" name="Freeform: Shape 1174">
                <a:extLst>
                  <a:ext uri="{FF2B5EF4-FFF2-40B4-BE49-F238E27FC236}">
                    <a16:creationId xmlns:a16="http://schemas.microsoft.com/office/drawing/2014/main" id="{9A350816-BCC0-1A94-ADF9-3D43E4A491DC}"/>
                  </a:ext>
                </a:extLst>
              </p:cNvPr>
              <p:cNvSpPr/>
              <p:nvPr/>
            </p:nvSpPr>
            <p:spPr>
              <a:xfrm>
                <a:off x="2936019" y="3068086"/>
                <a:ext cx="121984" cy="149046"/>
              </a:xfrm>
              <a:custGeom>
                <a:avLst/>
                <a:gdLst>
                  <a:gd name="connsiteX0" fmla="*/ 0 w 121984"/>
                  <a:gd name="connsiteY0" fmla="*/ 65761 h 149046"/>
                  <a:gd name="connsiteX1" fmla="*/ 58455 w 121984"/>
                  <a:gd name="connsiteY1" fmla="*/ 149047 h 149046"/>
                  <a:gd name="connsiteX2" fmla="*/ 119595 w 121984"/>
                  <a:gd name="connsiteY2" fmla="*/ 93240 h 149046"/>
                  <a:gd name="connsiteX3" fmla="*/ 74844 w 121984"/>
                  <a:gd name="connsiteY3" fmla="*/ 1053 h 149046"/>
                  <a:gd name="connsiteX4" fmla="*/ 4415 w 121984"/>
                  <a:gd name="connsiteY4" fmla="*/ 24153 h 149046"/>
                  <a:gd name="connsiteX5" fmla="*/ 0 w 121984"/>
                  <a:gd name="connsiteY5" fmla="*/ 65796 h 14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4" h="149046">
                    <a:moveTo>
                      <a:pt x="0" y="65761"/>
                    </a:moveTo>
                    <a:cubicBezTo>
                      <a:pt x="0" y="114927"/>
                      <a:pt x="6640" y="149047"/>
                      <a:pt x="58455" y="149047"/>
                    </a:cubicBezTo>
                    <a:cubicBezTo>
                      <a:pt x="110271" y="149047"/>
                      <a:pt x="117476" y="118423"/>
                      <a:pt x="119595" y="93240"/>
                    </a:cubicBezTo>
                    <a:cubicBezTo>
                      <a:pt x="123587" y="45345"/>
                      <a:pt x="129238" y="6457"/>
                      <a:pt x="74844" y="1053"/>
                    </a:cubicBezTo>
                    <a:cubicBezTo>
                      <a:pt x="39841" y="-2408"/>
                      <a:pt x="8830" y="2007"/>
                      <a:pt x="4415" y="24153"/>
                    </a:cubicBezTo>
                    <a:cubicBezTo>
                      <a:pt x="1554" y="38493"/>
                      <a:pt x="0" y="65796"/>
                      <a:pt x="0" y="65796"/>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Freeform: Shape 1175">
                <a:extLst>
                  <a:ext uri="{FF2B5EF4-FFF2-40B4-BE49-F238E27FC236}">
                    <a16:creationId xmlns:a16="http://schemas.microsoft.com/office/drawing/2014/main" id="{D62D630E-D553-BE39-481D-E21CAD604EF9}"/>
                  </a:ext>
                </a:extLst>
              </p:cNvPr>
              <p:cNvSpPr/>
              <p:nvPr/>
            </p:nvSpPr>
            <p:spPr>
              <a:xfrm>
                <a:off x="3245639" y="2985034"/>
                <a:ext cx="122025" cy="149059"/>
              </a:xfrm>
              <a:custGeom>
                <a:avLst/>
                <a:gdLst>
                  <a:gd name="connsiteX0" fmla="*/ 0 w 122025"/>
                  <a:gd name="connsiteY0" fmla="*/ 65774 h 149059"/>
                  <a:gd name="connsiteX1" fmla="*/ 58491 w 122025"/>
                  <a:gd name="connsiteY1" fmla="*/ 149060 h 149059"/>
                  <a:gd name="connsiteX2" fmla="*/ 119631 w 122025"/>
                  <a:gd name="connsiteY2" fmla="*/ 93254 h 149059"/>
                  <a:gd name="connsiteX3" fmla="*/ 74880 w 122025"/>
                  <a:gd name="connsiteY3" fmla="*/ 1067 h 149059"/>
                  <a:gd name="connsiteX4" fmla="*/ 4450 w 122025"/>
                  <a:gd name="connsiteY4" fmla="*/ 24166 h 149059"/>
                  <a:gd name="connsiteX5" fmla="*/ 0 w 122025"/>
                  <a:gd name="connsiteY5" fmla="*/ 65809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5" h="149059">
                    <a:moveTo>
                      <a:pt x="0" y="65774"/>
                    </a:moveTo>
                    <a:cubicBezTo>
                      <a:pt x="0" y="114940"/>
                      <a:pt x="6640" y="149060"/>
                      <a:pt x="58491" y="149060"/>
                    </a:cubicBezTo>
                    <a:cubicBezTo>
                      <a:pt x="110341" y="149060"/>
                      <a:pt x="117511" y="118437"/>
                      <a:pt x="119631" y="93254"/>
                    </a:cubicBezTo>
                    <a:cubicBezTo>
                      <a:pt x="123622" y="45394"/>
                      <a:pt x="129308" y="6471"/>
                      <a:pt x="74880" y="1067"/>
                    </a:cubicBezTo>
                    <a:cubicBezTo>
                      <a:pt x="39877" y="-2430"/>
                      <a:pt x="8901" y="2020"/>
                      <a:pt x="4450" y="24166"/>
                    </a:cubicBezTo>
                    <a:cubicBezTo>
                      <a:pt x="1589" y="38507"/>
                      <a:pt x="0" y="65809"/>
                      <a:pt x="0" y="65809"/>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Freeform: Shape 1176">
                <a:extLst>
                  <a:ext uri="{FF2B5EF4-FFF2-40B4-BE49-F238E27FC236}">
                    <a16:creationId xmlns:a16="http://schemas.microsoft.com/office/drawing/2014/main" id="{235DB27D-D41F-E5CA-A218-39174B77A238}"/>
                  </a:ext>
                </a:extLst>
              </p:cNvPr>
              <p:cNvSpPr/>
              <p:nvPr/>
            </p:nvSpPr>
            <p:spPr>
              <a:xfrm>
                <a:off x="3556319" y="3160027"/>
                <a:ext cx="118373" cy="139265"/>
              </a:xfrm>
              <a:custGeom>
                <a:avLst/>
                <a:gdLst>
                  <a:gd name="connsiteX0" fmla="*/ 4485 w 118373"/>
                  <a:gd name="connsiteY0" fmla="*/ 51842 h 139265"/>
                  <a:gd name="connsiteX1" fmla="*/ 42454 w 118373"/>
                  <a:gd name="connsiteY1" fmla="*/ 137389 h 139265"/>
                  <a:gd name="connsiteX2" fmla="*/ 107550 w 118373"/>
                  <a:gd name="connsiteY2" fmla="*/ 97865 h 139265"/>
                  <a:gd name="connsiteX3" fmla="*/ 83567 w 118373"/>
                  <a:gd name="connsiteY3" fmla="*/ 6703 h 139265"/>
                  <a:gd name="connsiteX4" fmla="*/ 15893 w 118373"/>
                  <a:gd name="connsiteY4" fmla="*/ 15039 h 139265"/>
                  <a:gd name="connsiteX5" fmla="*/ 4485 w 118373"/>
                  <a:gd name="connsiteY5" fmla="*/ 51807 h 1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73" h="139265">
                    <a:moveTo>
                      <a:pt x="4485" y="51842"/>
                    </a:moveTo>
                    <a:cubicBezTo>
                      <a:pt x="-4239" y="96205"/>
                      <a:pt x="-4310" y="128170"/>
                      <a:pt x="42454" y="137389"/>
                    </a:cubicBezTo>
                    <a:cubicBezTo>
                      <a:pt x="89219" y="146572"/>
                      <a:pt x="101192" y="120223"/>
                      <a:pt x="107550" y="97865"/>
                    </a:cubicBezTo>
                    <a:cubicBezTo>
                      <a:pt x="119665" y="55375"/>
                      <a:pt x="131674" y="21255"/>
                      <a:pt x="83567" y="6703"/>
                    </a:cubicBezTo>
                    <a:cubicBezTo>
                      <a:pt x="52591" y="-2657"/>
                      <a:pt x="23840" y="-4176"/>
                      <a:pt x="15893" y="15039"/>
                    </a:cubicBezTo>
                    <a:cubicBezTo>
                      <a:pt x="10772" y="27471"/>
                      <a:pt x="4485" y="51807"/>
                      <a:pt x="4485" y="5180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Freeform: Shape 1177">
                <a:extLst>
                  <a:ext uri="{FF2B5EF4-FFF2-40B4-BE49-F238E27FC236}">
                    <a16:creationId xmlns:a16="http://schemas.microsoft.com/office/drawing/2014/main" id="{A6DBF802-EEB9-1911-4C4D-D822894F235E}"/>
                  </a:ext>
                </a:extLst>
              </p:cNvPr>
              <p:cNvSpPr/>
              <p:nvPr/>
            </p:nvSpPr>
            <p:spPr>
              <a:xfrm>
                <a:off x="3837261" y="3453827"/>
                <a:ext cx="106980" cy="117549"/>
              </a:xfrm>
              <a:custGeom>
                <a:avLst/>
                <a:gdLst>
                  <a:gd name="connsiteX0" fmla="*/ 13737 w 106980"/>
                  <a:gd name="connsiteY0" fmla="*/ 33967 h 117549"/>
                  <a:gd name="connsiteX1" fmla="*/ 25251 w 106980"/>
                  <a:gd name="connsiteY1" fmla="*/ 110400 h 117549"/>
                  <a:gd name="connsiteX2" fmla="*/ 85755 w 106980"/>
                  <a:gd name="connsiteY2" fmla="*/ 93199 h 117549"/>
                  <a:gd name="connsiteX3" fmla="*/ 86568 w 106980"/>
                  <a:gd name="connsiteY3" fmla="*/ 15318 h 117549"/>
                  <a:gd name="connsiteX4" fmla="*/ 30832 w 106980"/>
                  <a:gd name="connsiteY4" fmla="*/ 7123 h 117549"/>
                  <a:gd name="connsiteX5" fmla="*/ 13701 w 106980"/>
                  <a:gd name="connsiteY5" fmla="*/ 33932 h 11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0" h="117549">
                    <a:moveTo>
                      <a:pt x="13737" y="33967"/>
                    </a:moveTo>
                    <a:cubicBezTo>
                      <a:pt x="-2935" y="67415"/>
                      <a:pt x="-9963" y="92846"/>
                      <a:pt x="25251" y="110400"/>
                    </a:cubicBezTo>
                    <a:cubicBezTo>
                      <a:pt x="60501" y="127990"/>
                      <a:pt x="75795" y="109588"/>
                      <a:pt x="85755" y="93199"/>
                    </a:cubicBezTo>
                    <a:cubicBezTo>
                      <a:pt x="104687" y="61976"/>
                      <a:pt x="121747" y="37428"/>
                      <a:pt x="86568" y="15318"/>
                    </a:cubicBezTo>
                    <a:cubicBezTo>
                      <a:pt x="63962" y="1083"/>
                      <a:pt x="41357" y="-6440"/>
                      <a:pt x="30832" y="7123"/>
                    </a:cubicBezTo>
                    <a:cubicBezTo>
                      <a:pt x="24015" y="15918"/>
                      <a:pt x="13701" y="33932"/>
                      <a:pt x="13701" y="3393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9" name="Freeform: Shape 1178">
              <a:extLst>
                <a:ext uri="{FF2B5EF4-FFF2-40B4-BE49-F238E27FC236}">
                  <a16:creationId xmlns:a16="http://schemas.microsoft.com/office/drawing/2014/main" id="{B8B04665-4654-09A6-1448-FF420B1528D7}"/>
                </a:ext>
              </a:extLst>
            </p:cNvPr>
            <p:cNvSpPr/>
            <p:nvPr/>
          </p:nvSpPr>
          <p:spPr>
            <a:xfrm>
              <a:off x="2826009" y="4924786"/>
              <a:ext cx="721487" cy="251022"/>
            </a:xfrm>
            <a:custGeom>
              <a:avLst/>
              <a:gdLst>
                <a:gd name="connsiteX0" fmla="*/ 14645 w 721487"/>
                <a:gd name="connsiteY0" fmla="*/ 245607 h 251022"/>
                <a:gd name="connsiteX1" fmla="*/ 699651 w 721487"/>
                <a:gd name="connsiteY1" fmla="*/ 245607 h 251022"/>
                <a:gd name="connsiteX2" fmla="*/ 699651 w 721487"/>
                <a:gd name="connsiteY2" fmla="*/ 5321 h 251022"/>
                <a:gd name="connsiteX3" fmla="*/ 14645 w 721487"/>
                <a:gd name="connsiteY3" fmla="*/ 5321 h 251022"/>
                <a:gd name="connsiteX4" fmla="*/ 14645 w 721487"/>
                <a:gd name="connsiteY4" fmla="*/ 245607 h 2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487" h="251022">
                  <a:moveTo>
                    <a:pt x="14645" y="245607"/>
                  </a:moveTo>
                  <a:cubicBezTo>
                    <a:pt x="42124" y="253978"/>
                    <a:pt x="678141" y="251577"/>
                    <a:pt x="699651" y="245607"/>
                  </a:cubicBezTo>
                  <a:cubicBezTo>
                    <a:pt x="721161" y="239638"/>
                    <a:pt x="735502" y="5287"/>
                    <a:pt x="699651" y="5321"/>
                  </a:cubicBezTo>
                  <a:cubicBezTo>
                    <a:pt x="663766" y="5321"/>
                    <a:pt x="24217" y="-6652"/>
                    <a:pt x="14645" y="5321"/>
                  </a:cubicBezTo>
                  <a:cubicBezTo>
                    <a:pt x="5073" y="17295"/>
                    <a:pt x="-12870" y="237236"/>
                    <a:pt x="14645" y="245607"/>
                  </a:cubicBezTo>
                  <a:close/>
                </a:path>
              </a:pathLst>
            </a:custGeom>
            <a:solidFill>
              <a:srgbClr val="414E4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0" name="Graphic 1091">
              <a:extLst>
                <a:ext uri="{FF2B5EF4-FFF2-40B4-BE49-F238E27FC236}">
                  <a16:creationId xmlns:a16="http://schemas.microsoft.com/office/drawing/2014/main" id="{11454379-E807-0C6E-1D97-E04D41FD2A70}"/>
                </a:ext>
              </a:extLst>
            </p:cNvPr>
            <p:cNvGrpSpPr/>
            <p:nvPr/>
          </p:nvGrpSpPr>
          <p:grpSpPr>
            <a:xfrm>
              <a:off x="2999799" y="4871644"/>
              <a:ext cx="415894" cy="415881"/>
              <a:chOff x="2999799" y="4871644"/>
              <a:chExt cx="415894" cy="415881"/>
            </a:xfrm>
          </p:grpSpPr>
          <p:sp>
            <p:nvSpPr>
              <p:cNvPr id="1181" name="Freeform: Shape 1180">
                <a:extLst>
                  <a:ext uri="{FF2B5EF4-FFF2-40B4-BE49-F238E27FC236}">
                    <a16:creationId xmlns:a16="http://schemas.microsoft.com/office/drawing/2014/main" id="{0765C0F2-0022-E403-357C-E9E1863CFEBE}"/>
                  </a:ext>
                </a:extLst>
              </p:cNvPr>
              <p:cNvSpPr/>
              <p:nvPr/>
            </p:nvSpPr>
            <p:spPr>
              <a:xfrm>
                <a:off x="2999799" y="4871644"/>
                <a:ext cx="415894" cy="415881"/>
              </a:xfrm>
              <a:custGeom>
                <a:avLst/>
                <a:gdLst>
                  <a:gd name="connsiteX0" fmla="*/ 354980 w 415894"/>
                  <a:gd name="connsiteY0" fmla="*/ 60866 h 415881"/>
                  <a:gd name="connsiteX1" fmla="*/ 354980 w 415894"/>
                  <a:gd name="connsiteY1" fmla="*/ 354980 h 415881"/>
                  <a:gd name="connsiteX2" fmla="*/ 60901 w 415894"/>
                  <a:gd name="connsiteY2" fmla="*/ 354980 h 415881"/>
                  <a:gd name="connsiteX3" fmla="*/ 60901 w 415894"/>
                  <a:gd name="connsiteY3" fmla="*/ 60901 h 415881"/>
                  <a:gd name="connsiteX4" fmla="*/ 354980 w 415894"/>
                  <a:gd name="connsiteY4" fmla="*/ 60901 h 4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94" h="415881">
                    <a:moveTo>
                      <a:pt x="354980" y="60866"/>
                    </a:moveTo>
                    <a:cubicBezTo>
                      <a:pt x="436217" y="142068"/>
                      <a:pt x="436182" y="273743"/>
                      <a:pt x="354980" y="354980"/>
                    </a:cubicBezTo>
                    <a:cubicBezTo>
                      <a:pt x="273778" y="436182"/>
                      <a:pt x="142103" y="436182"/>
                      <a:pt x="60901" y="354980"/>
                    </a:cubicBezTo>
                    <a:cubicBezTo>
                      <a:pt x="-20300" y="273778"/>
                      <a:pt x="-20300" y="142103"/>
                      <a:pt x="60901" y="60901"/>
                    </a:cubicBezTo>
                    <a:cubicBezTo>
                      <a:pt x="142103" y="-20300"/>
                      <a:pt x="273813" y="-20300"/>
                      <a:pt x="354980" y="60901"/>
                    </a:cubicBezTo>
                    <a:close/>
                  </a:path>
                </a:pathLst>
              </a:custGeom>
              <a:solidFill>
                <a:srgbClr val="61747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Freeform: Shape 1181">
                <a:extLst>
                  <a:ext uri="{FF2B5EF4-FFF2-40B4-BE49-F238E27FC236}">
                    <a16:creationId xmlns:a16="http://schemas.microsoft.com/office/drawing/2014/main" id="{355F38ED-00CF-77C0-BDEF-8799752946E3}"/>
                  </a:ext>
                </a:extLst>
              </p:cNvPr>
              <p:cNvSpPr/>
              <p:nvPr/>
            </p:nvSpPr>
            <p:spPr>
              <a:xfrm>
                <a:off x="3037195" y="4909039"/>
                <a:ext cx="341160" cy="341099"/>
              </a:xfrm>
              <a:custGeom>
                <a:avLst/>
                <a:gdLst>
                  <a:gd name="connsiteX0" fmla="*/ 49961 w 341160"/>
                  <a:gd name="connsiteY0" fmla="*/ 49926 h 341099"/>
                  <a:gd name="connsiteX1" fmla="*/ 49961 w 341160"/>
                  <a:gd name="connsiteY1" fmla="*/ 291165 h 341099"/>
                  <a:gd name="connsiteX2" fmla="*/ 291200 w 341160"/>
                  <a:gd name="connsiteY2" fmla="*/ 291165 h 341099"/>
                  <a:gd name="connsiteX3" fmla="*/ 291200 w 341160"/>
                  <a:gd name="connsiteY3" fmla="*/ 49961 h 341099"/>
                  <a:gd name="connsiteX4" fmla="*/ 49996 w 341160"/>
                  <a:gd name="connsiteY4" fmla="*/ 49961 h 34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0" h="341099">
                    <a:moveTo>
                      <a:pt x="49961" y="49926"/>
                    </a:moveTo>
                    <a:cubicBezTo>
                      <a:pt x="-16654" y="116540"/>
                      <a:pt x="-16654" y="224551"/>
                      <a:pt x="49961" y="291165"/>
                    </a:cubicBezTo>
                    <a:cubicBezTo>
                      <a:pt x="116575" y="357744"/>
                      <a:pt x="224586" y="357744"/>
                      <a:pt x="291200" y="291165"/>
                    </a:cubicBezTo>
                    <a:cubicBezTo>
                      <a:pt x="357815" y="224551"/>
                      <a:pt x="357815" y="116575"/>
                      <a:pt x="291200" y="49961"/>
                    </a:cubicBezTo>
                    <a:cubicBezTo>
                      <a:pt x="224586" y="-16654"/>
                      <a:pt x="116611" y="-16654"/>
                      <a:pt x="49996" y="49961"/>
                    </a:cubicBezTo>
                    <a:close/>
                  </a:path>
                </a:pathLst>
              </a:custGeom>
              <a:solidFill>
                <a:srgbClr val="FFFFF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3" name="Freeform: Shape 1182">
                <a:extLst>
                  <a:ext uri="{FF2B5EF4-FFF2-40B4-BE49-F238E27FC236}">
                    <a16:creationId xmlns:a16="http://schemas.microsoft.com/office/drawing/2014/main" id="{D8BA53DD-6943-C4EB-807B-44A814977250}"/>
                  </a:ext>
                </a:extLst>
              </p:cNvPr>
              <p:cNvSpPr/>
              <p:nvPr/>
            </p:nvSpPr>
            <p:spPr>
              <a:xfrm>
                <a:off x="3117612" y="4924880"/>
                <a:ext cx="114425" cy="169718"/>
              </a:xfrm>
              <a:custGeom>
                <a:avLst/>
                <a:gdLst>
                  <a:gd name="connsiteX0" fmla="*/ 98958 w 114425"/>
                  <a:gd name="connsiteY0" fmla="*/ 23135 h 169718"/>
                  <a:gd name="connsiteX1" fmla="*/ 102667 w 114425"/>
                  <a:gd name="connsiteY1" fmla="*/ 146933 h 169718"/>
                  <a:gd name="connsiteX2" fmla="*/ 102631 w 114425"/>
                  <a:gd name="connsiteY2" fmla="*/ 147887 h 169718"/>
                  <a:gd name="connsiteX3" fmla="*/ 114358 w 114425"/>
                  <a:gd name="connsiteY3" fmla="*/ 157459 h 169718"/>
                  <a:gd name="connsiteX4" fmla="*/ 100335 w 114425"/>
                  <a:gd name="connsiteY4" fmla="*/ 162086 h 169718"/>
                  <a:gd name="connsiteX5" fmla="*/ 92318 w 114425"/>
                  <a:gd name="connsiteY5" fmla="*/ 169715 h 169718"/>
                  <a:gd name="connsiteX6" fmla="*/ 84123 w 114425"/>
                  <a:gd name="connsiteY6" fmla="*/ 158837 h 169718"/>
                  <a:gd name="connsiteX7" fmla="*/ 9067 w 114425"/>
                  <a:gd name="connsiteY7" fmla="*/ 139057 h 169718"/>
                  <a:gd name="connsiteX8" fmla="*/ 9667 w 114425"/>
                  <a:gd name="connsiteY8" fmla="*/ 135913 h 169718"/>
                  <a:gd name="connsiteX9" fmla="*/ 83735 w 114425"/>
                  <a:gd name="connsiteY9" fmla="*/ 144709 h 169718"/>
                  <a:gd name="connsiteX10" fmla="*/ 95956 w 114425"/>
                  <a:gd name="connsiteY10" fmla="*/ 23100 h 169718"/>
                  <a:gd name="connsiteX11" fmla="*/ 98287 w 114425"/>
                  <a:gd name="connsiteY11" fmla="*/ 35 h 169718"/>
                  <a:gd name="connsiteX12" fmla="*/ 98287 w 114425"/>
                  <a:gd name="connsiteY12" fmla="*/ 0 h 169718"/>
                  <a:gd name="connsiteX13" fmla="*/ 98993 w 114425"/>
                  <a:gd name="connsiteY13" fmla="*/ 23135 h 16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425" h="169718">
                    <a:moveTo>
                      <a:pt x="98958" y="23135"/>
                    </a:moveTo>
                    <a:lnTo>
                      <a:pt x="102667" y="146933"/>
                    </a:lnTo>
                    <a:cubicBezTo>
                      <a:pt x="102667" y="147252"/>
                      <a:pt x="102631" y="147534"/>
                      <a:pt x="102631" y="147887"/>
                    </a:cubicBezTo>
                    <a:cubicBezTo>
                      <a:pt x="110190" y="150218"/>
                      <a:pt x="115064" y="153927"/>
                      <a:pt x="114358" y="157459"/>
                    </a:cubicBezTo>
                    <a:cubicBezTo>
                      <a:pt x="113687" y="160921"/>
                      <a:pt x="107965" y="162581"/>
                      <a:pt x="100335" y="162086"/>
                    </a:cubicBezTo>
                    <a:cubicBezTo>
                      <a:pt x="98463" y="166819"/>
                      <a:pt x="95602" y="169821"/>
                      <a:pt x="92318" y="169715"/>
                    </a:cubicBezTo>
                    <a:cubicBezTo>
                      <a:pt x="88468" y="169574"/>
                      <a:pt x="85465" y="165230"/>
                      <a:pt x="84123" y="158837"/>
                    </a:cubicBezTo>
                    <a:lnTo>
                      <a:pt x="9067" y="139057"/>
                    </a:lnTo>
                    <a:cubicBezTo>
                      <a:pt x="-3260" y="135808"/>
                      <a:pt x="-2977" y="134360"/>
                      <a:pt x="9667" y="135913"/>
                    </a:cubicBezTo>
                    <a:lnTo>
                      <a:pt x="83735" y="144709"/>
                    </a:lnTo>
                    <a:lnTo>
                      <a:pt x="95956" y="23100"/>
                    </a:lnTo>
                    <a:cubicBezTo>
                      <a:pt x="97227" y="10420"/>
                      <a:pt x="98287" y="71"/>
                      <a:pt x="98287" y="35"/>
                    </a:cubicBezTo>
                    <a:cubicBezTo>
                      <a:pt x="98287" y="35"/>
                      <a:pt x="98287" y="35"/>
                      <a:pt x="98287" y="0"/>
                    </a:cubicBezTo>
                    <a:cubicBezTo>
                      <a:pt x="98287" y="0"/>
                      <a:pt x="98605" y="10384"/>
                      <a:pt x="98993" y="23135"/>
                    </a:cubicBezTo>
                    <a:close/>
                  </a:path>
                </a:pathLst>
              </a:custGeom>
              <a:solidFill>
                <a:srgbClr val="DFB59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4" name="Graphic 1091">
                <a:extLst>
                  <a:ext uri="{FF2B5EF4-FFF2-40B4-BE49-F238E27FC236}">
                    <a16:creationId xmlns:a16="http://schemas.microsoft.com/office/drawing/2014/main" id="{AE1CA590-B4FC-55AD-14ED-CEE29122F874}"/>
                  </a:ext>
                </a:extLst>
              </p:cNvPr>
              <p:cNvGrpSpPr/>
              <p:nvPr/>
            </p:nvGrpSpPr>
            <p:grpSpPr>
              <a:xfrm>
                <a:off x="3091217" y="4961473"/>
                <a:ext cx="228665" cy="228665"/>
                <a:chOff x="3091217" y="4961473"/>
                <a:chExt cx="228665" cy="228665"/>
              </a:xfrm>
              <a:solidFill>
                <a:srgbClr val="000000"/>
              </a:solidFill>
            </p:grpSpPr>
            <p:sp>
              <p:nvSpPr>
                <p:cNvPr id="1185" name="Freeform: Shape 1184">
                  <a:extLst>
                    <a:ext uri="{FF2B5EF4-FFF2-40B4-BE49-F238E27FC236}">
                      <a16:creationId xmlns:a16="http://schemas.microsoft.com/office/drawing/2014/main" id="{FC492484-C129-99B9-CAEE-53CDC9BB7725}"/>
                    </a:ext>
                  </a:extLst>
                </p:cNvPr>
                <p:cNvSpPr/>
                <p:nvPr/>
              </p:nvSpPr>
              <p:spPr>
                <a:xfrm>
                  <a:off x="3301057" y="4961473"/>
                  <a:ext cx="18825" cy="18826"/>
                </a:xfrm>
                <a:custGeom>
                  <a:avLst/>
                  <a:gdLst>
                    <a:gd name="connsiteX0" fmla="*/ 2755 w 18825"/>
                    <a:gd name="connsiteY0" fmla="*/ 2755 h 18826"/>
                    <a:gd name="connsiteX1" fmla="*/ 2755 w 18825"/>
                    <a:gd name="connsiteY1" fmla="*/ 16071 h 18826"/>
                    <a:gd name="connsiteX2" fmla="*/ 16071 w 18825"/>
                    <a:gd name="connsiteY2" fmla="*/ 16071 h 18826"/>
                    <a:gd name="connsiteX3" fmla="*/ 16071 w 18825"/>
                    <a:gd name="connsiteY3" fmla="*/ 2755 h 18826"/>
                    <a:gd name="connsiteX4" fmla="*/ 2755 w 18825"/>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6">
                      <a:moveTo>
                        <a:pt x="2755" y="2755"/>
                      </a:moveTo>
                      <a:cubicBezTo>
                        <a:pt x="-918" y="6429"/>
                        <a:pt x="-918" y="12398"/>
                        <a:pt x="2755" y="16071"/>
                      </a:cubicBezTo>
                      <a:cubicBezTo>
                        <a:pt x="6428" y="19744"/>
                        <a:pt x="12362" y="19744"/>
                        <a:pt x="16071" y="16071"/>
                      </a:cubicBezTo>
                      <a:cubicBezTo>
                        <a:pt x="19744" y="12398"/>
                        <a:pt x="19744" y="6464"/>
                        <a:pt x="16071" y="2755"/>
                      </a:cubicBezTo>
                      <a:cubicBezTo>
                        <a:pt x="12398" y="-918"/>
                        <a:pt x="6428" y="-918"/>
                        <a:pt x="275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6" name="Freeform: Shape 1185">
                  <a:extLst>
                    <a:ext uri="{FF2B5EF4-FFF2-40B4-BE49-F238E27FC236}">
                      <a16:creationId xmlns:a16="http://schemas.microsoft.com/office/drawing/2014/main" id="{64E79BC6-ED67-5FF6-7164-F7A58B4B494A}"/>
                    </a:ext>
                  </a:extLst>
                </p:cNvPr>
                <p:cNvSpPr/>
                <p:nvPr/>
              </p:nvSpPr>
              <p:spPr>
                <a:xfrm>
                  <a:off x="3091217" y="5171312"/>
                  <a:ext cx="18790" cy="18825"/>
                </a:xfrm>
                <a:custGeom>
                  <a:avLst/>
                  <a:gdLst>
                    <a:gd name="connsiteX0" fmla="*/ 2755 w 18790"/>
                    <a:gd name="connsiteY0" fmla="*/ 2755 h 18825"/>
                    <a:gd name="connsiteX1" fmla="*/ 2755 w 18790"/>
                    <a:gd name="connsiteY1" fmla="*/ 16071 h 18825"/>
                    <a:gd name="connsiteX2" fmla="*/ 16035 w 18790"/>
                    <a:gd name="connsiteY2" fmla="*/ 16071 h 18825"/>
                    <a:gd name="connsiteX3" fmla="*/ 16035 w 18790"/>
                    <a:gd name="connsiteY3" fmla="*/ 2755 h 18825"/>
                    <a:gd name="connsiteX4" fmla="*/ 2720 w 18790"/>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5">
                      <a:moveTo>
                        <a:pt x="2755" y="2755"/>
                      </a:moveTo>
                      <a:cubicBezTo>
                        <a:pt x="-918" y="6429"/>
                        <a:pt x="-918" y="12398"/>
                        <a:pt x="2755" y="16071"/>
                      </a:cubicBezTo>
                      <a:cubicBezTo>
                        <a:pt x="6428" y="19744"/>
                        <a:pt x="12362" y="19744"/>
                        <a:pt x="16035" y="16071"/>
                      </a:cubicBezTo>
                      <a:cubicBezTo>
                        <a:pt x="19709" y="12398"/>
                        <a:pt x="19709" y="6429"/>
                        <a:pt x="16035" y="2755"/>
                      </a:cubicBezTo>
                      <a:cubicBezTo>
                        <a:pt x="12362" y="-918"/>
                        <a:pt x="6393" y="-918"/>
                        <a:pt x="2720"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87" name="Graphic 1091">
                <a:extLst>
                  <a:ext uri="{FF2B5EF4-FFF2-40B4-BE49-F238E27FC236}">
                    <a16:creationId xmlns:a16="http://schemas.microsoft.com/office/drawing/2014/main" id="{D89DD029-84AD-70D2-DB5A-C2CFFA224B08}"/>
                  </a:ext>
                </a:extLst>
              </p:cNvPr>
              <p:cNvGrpSpPr/>
              <p:nvPr/>
            </p:nvGrpSpPr>
            <p:grpSpPr>
              <a:xfrm>
                <a:off x="3091217" y="4961473"/>
                <a:ext cx="228665" cy="228665"/>
                <a:chOff x="3091217" y="4961473"/>
                <a:chExt cx="228665" cy="228665"/>
              </a:xfrm>
              <a:solidFill>
                <a:srgbClr val="000000"/>
              </a:solidFill>
            </p:grpSpPr>
            <p:sp>
              <p:nvSpPr>
                <p:cNvPr id="1188" name="Freeform: Shape 1187">
                  <a:extLst>
                    <a:ext uri="{FF2B5EF4-FFF2-40B4-BE49-F238E27FC236}">
                      <a16:creationId xmlns:a16="http://schemas.microsoft.com/office/drawing/2014/main" id="{A602C6EF-ADE5-CC0D-37E8-B7A6F1EC6ADB}"/>
                    </a:ext>
                  </a:extLst>
                </p:cNvPr>
                <p:cNvSpPr/>
                <p:nvPr/>
              </p:nvSpPr>
              <p:spPr>
                <a:xfrm>
                  <a:off x="3301057" y="5171312"/>
                  <a:ext cx="18825" cy="18825"/>
                </a:xfrm>
                <a:custGeom>
                  <a:avLst/>
                  <a:gdLst>
                    <a:gd name="connsiteX0" fmla="*/ 16071 w 18825"/>
                    <a:gd name="connsiteY0" fmla="*/ 2755 h 18825"/>
                    <a:gd name="connsiteX1" fmla="*/ 2755 w 18825"/>
                    <a:gd name="connsiteY1" fmla="*/ 2755 h 18825"/>
                    <a:gd name="connsiteX2" fmla="*/ 2755 w 18825"/>
                    <a:gd name="connsiteY2" fmla="*/ 16071 h 18825"/>
                    <a:gd name="connsiteX3" fmla="*/ 16071 w 18825"/>
                    <a:gd name="connsiteY3" fmla="*/ 16071 h 18825"/>
                    <a:gd name="connsiteX4" fmla="*/ 16071 w 18825"/>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5">
                      <a:moveTo>
                        <a:pt x="16071" y="2755"/>
                      </a:moveTo>
                      <a:cubicBezTo>
                        <a:pt x="12398" y="-918"/>
                        <a:pt x="6428" y="-918"/>
                        <a:pt x="2755" y="2755"/>
                      </a:cubicBezTo>
                      <a:cubicBezTo>
                        <a:pt x="-918" y="6429"/>
                        <a:pt x="-918" y="12362"/>
                        <a:pt x="2755" y="16071"/>
                      </a:cubicBezTo>
                      <a:cubicBezTo>
                        <a:pt x="6428" y="19744"/>
                        <a:pt x="12398" y="19744"/>
                        <a:pt x="16071" y="16071"/>
                      </a:cubicBezTo>
                      <a:cubicBezTo>
                        <a:pt x="19744" y="12398"/>
                        <a:pt x="19744" y="6429"/>
                        <a:pt x="16071"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9" name="Freeform: Shape 1188">
                  <a:extLst>
                    <a:ext uri="{FF2B5EF4-FFF2-40B4-BE49-F238E27FC236}">
                      <a16:creationId xmlns:a16="http://schemas.microsoft.com/office/drawing/2014/main" id="{7848E379-A29C-B5C7-E2E5-3B70E93B8E57}"/>
                    </a:ext>
                  </a:extLst>
                </p:cNvPr>
                <p:cNvSpPr/>
                <p:nvPr/>
              </p:nvSpPr>
              <p:spPr>
                <a:xfrm>
                  <a:off x="3091217" y="4961473"/>
                  <a:ext cx="18790" cy="18826"/>
                </a:xfrm>
                <a:custGeom>
                  <a:avLst/>
                  <a:gdLst>
                    <a:gd name="connsiteX0" fmla="*/ 16071 w 18790"/>
                    <a:gd name="connsiteY0" fmla="*/ 2755 h 18826"/>
                    <a:gd name="connsiteX1" fmla="*/ 2755 w 18790"/>
                    <a:gd name="connsiteY1" fmla="*/ 2755 h 18826"/>
                    <a:gd name="connsiteX2" fmla="*/ 2755 w 18790"/>
                    <a:gd name="connsiteY2" fmla="*/ 16071 h 18826"/>
                    <a:gd name="connsiteX3" fmla="*/ 16035 w 18790"/>
                    <a:gd name="connsiteY3" fmla="*/ 16071 h 18826"/>
                    <a:gd name="connsiteX4" fmla="*/ 16035 w 18790"/>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6">
                      <a:moveTo>
                        <a:pt x="16071" y="2755"/>
                      </a:moveTo>
                      <a:cubicBezTo>
                        <a:pt x="12397" y="-918"/>
                        <a:pt x="6428" y="-918"/>
                        <a:pt x="2755" y="2755"/>
                      </a:cubicBezTo>
                      <a:cubicBezTo>
                        <a:pt x="-918" y="6429"/>
                        <a:pt x="-918" y="12398"/>
                        <a:pt x="2755" y="16071"/>
                      </a:cubicBezTo>
                      <a:cubicBezTo>
                        <a:pt x="6428" y="19744"/>
                        <a:pt x="12362" y="19744"/>
                        <a:pt x="16035" y="16071"/>
                      </a:cubicBezTo>
                      <a:cubicBezTo>
                        <a:pt x="19709" y="12398"/>
                        <a:pt x="19709" y="6464"/>
                        <a:pt x="1603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91" name="Freeform: Shape 1190">
              <a:extLst>
                <a:ext uri="{FF2B5EF4-FFF2-40B4-BE49-F238E27FC236}">
                  <a16:creationId xmlns:a16="http://schemas.microsoft.com/office/drawing/2014/main" id="{1888EFFF-7C89-79D9-2289-D0413901B7BD}"/>
                </a:ext>
              </a:extLst>
            </p:cNvPr>
            <p:cNvSpPr/>
            <p:nvPr/>
          </p:nvSpPr>
          <p:spPr>
            <a:xfrm>
              <a:off x="2795801" y="5167908"/>
              <a:ext cx="946267" cy="1430152"/>
            </a:xfrm>
            <a:custGeom>
              <a:avLst/>
              <a:gdLst>
                <a:gd name="connsiteX0" fmla="*/ 12146 w 946267"/>
                <a:gd name="connsiteY0" fmla="*/ 1423643 h 1423643"/>
                <a:gd name="connsiteX1" fmla="*/ 946268 w 946267"/>
                <a:gd name="connsiteY1" fmla="*/ 1423643 h 1423643"/>
                <a:gd name="connsiteX2" fmla="*/ 860015 w 946267"/>
                <a:gd name="connsiteY2" fmla="*/ 75317 h 1423643"/>
                <a:gd name="connsiteX3" fmla="*/ 92535 w 946267"/>
                <a:gd name="connsiteY3" fmla="*/ 10751 h 1423643"/>
                <a:gd name="connsiteX4" fmla="*/ 26238 w 946267"/>
                <a:gd name="connsiteY4" fmla="*/ 591739 h 1423643"/>
                <a:gd name="connsiteX5" fmla="*/ 12181 w 946267"/>
                <a:gd name="connsiteY5" fmla="*/ 1423643 h 142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267" h="1423643">
                  <a:moveTo>
                    <a:pt x="12146" y="1423643"/>
                  </a:moveTo>
                  <a:lnTo>
                    <a:pt x="946268" y="1423643"/>
                  </a:lnTo>
                  <a:cubicBezTo>
                    <a:pt x="906250" y="694945"/>
                    <a:pt x="867680" y="118726"/>
                    <a:pt x="860015" y="75317"/>
                  </a:cubicBezTo>
                  <a:cubicBezTo>
                    <a:pt x="838470" y="-46610"/>
                    <a:pt x="228802" y="17921"/>
                    <a:pt x="92535" y="10751"/>
                  </a:cubicBezTo>
                  <a:cubicBezTo>
                    <a:pt x="-43767" y="3581"/>
                    <a:pt x="4693" y="304830"/>
                    <a:pt x="26238" y="591739"/>
                  </a:cubicBezTo>
                  <a:cubicBezTo>
                    <a:pt x="31996" y="668702"/>
                    <a:pt x="24472" y="989978"/>
                    <a:pt x="12181" y="1423643"/>
                  </a:cubicBezTo>
                  <a:close/>
                </a:path>
              </a:pathLst>
            </a:custGeom>
            <a:solidFill>
              <a:srgbClr val="FA500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7" name="Graphic 1091">
            <a:extLst>
              <a:ext uri="{FF2B5EF4-FFF2-40B4-BE49-F238E27FC236}">
                <a16:creationId xmlns:a16="http://schemas.microsoft.com/office/drawing/2014/main" id="{66C65758-B33F-A9FE-A73C-0D6ED6AF9C27}"/>
              </a:ext>
            </a:extLst>
          </p:cNvPr>
          <p:cNvGrpSpPr/>
          <p:nvPr/>
        </p:nvGrpSpPr>
        <p:grpSpPr>
          <a:xfrm flipH="1">
            <a:off x="1481613" y="81024"/>
            <a:ext cx="1805196" cy="3917657"/>
            <a:chOff x="2183126" y="254268"/>
            <a:chExt cx="1711658" cy="3714660"/>
          </a:xfrm>
        </p:grpSpPr>
        <p:grpSp>
          <p:nvGrpSpPr>
            <p:cNvPr id="1208" name="Graphic 1091">
              <a:extLst>
                <a:ext uri="{FF2B5EF4-FFF2-40B4-BE49-F238E27FC236}">
                  <a16:creationId xmlns:a16="http://schemas.microsoft.com/office/drawing/2014/main" id="{91C06D4F-9248-FB48-EDD4-05206EBD3242}"/>
                </a:ext>
              </a:extLst>
            </p:cNvPr>
            <p:cNvGrpSpPr/>
            <p:nvPr/>
          </p:nvGrpSpPr>
          <p:grpSpPr>
            <a:xfrm>
              <a:off x="2292797" y="254303"/>
              <a:ext cx="1601988" cy="3714624"/>
              <a:chOff x="2292797" y="254303"/>
              <a:chExt cx="1601988" cy="3714624"/>
            </a:xfrm>
          </p:grpSpPr>
          <p:sp>
            <p:nvSpPr>
              <p:cNvPr id="1209" name="Freeform: Shape 1208">
                <a:extLst>
                  <a:ext uri="{FF2B5EF4-FFF2-40B4-BE49-F238E27FC236}">
                    <a16:creationId xmlns:a16="http://schemas.microsoft.com/office/drawing/2014/main" id="{099E76A0-B6A4-C787-19DB-240C88B1C041}"/>
                  </a:ext>
                </a:extLst>
              </p:cNvPr>
              <p:cNvSpPr/>
              <p:nvPr/>
            </p:nvSpPr>
            <p:spPr>
              <a:xfrm>
                <a:off x="2292797" y="254304"/>
                <a:ext cx="1592503" cy="3711094"/>
              </a:xfrm>
              <a:custGeom>
                <a:avLst/>
                <a:gdLst>
                  <a:gd name="connsiteX0" fmla="*/ 1255221 w 1592503"/>
                  <a:gd name="connsiteY0" fmla="*/ 2519379 h 3711094"/>
                  <a:gd name="connsiteX1" fmla="*/ 1151096 w 1592503"/>
                  <a:gd name="connsiteY1" fmla="*/ 2188708 h 3711094"/>
                  <a:gd name="connsiteX2" fmla="*/ 954926 w 1592503"/>
                  <a:gd name="connsiteY2" fmla="*/ 1838646 h 3711094"/>
                  <a:gd name="connsiteX3" fmla="*/ 892126 w 1592503"/>
                  <a:gd name="connsiteY3" fmla="*/ 1516382 h 3711094"/>
                  <a:gd name="connsiteX4" fmla="*/ 641103 w 1592503"/>
                  <a:gd name="connsiteY4" fmla="*/ 0 h 3711094"/>
                  <a:gd name="connsiteX5" fmla="*/ 0 w 1592503"/>
                  <a:gd name="connsiteY5" fmla="*/ 0 h 3711094"/>
                  <a:gd name="connsiteX6" fmla="*/ 286626 w 1592503"/>
                  <a:gd name="connsiteY6" fmla="*/ 1638732 h 3711094"/>
                  <a:gd name="connsiteX7" fmla="*/ 257028 w 1592503"/>
                  <a:gd name="connsiteY7" fmla="*/ 1999991 h 3711094"/>
                  <a:gd name="connsiteX8" fmla="*/ 62694 w 1592503"/>
                  <a:gd name="connsiteY8" fmla="*/ 2492077 h 3711094"/>
                  <a:gd name="connsiteX9" fmla="*/ 60857 w 1592503"/>
                  <a:gd name="connsiteY9" fmla="*/ 2855278 h 3711094"/>
                  <a:gd name="connsiteX10" fmla="*/ 89008 w 1592503"/>
                  <a:gd name="connsiteY10" fmla="*/ 3085568 h 3711094"/>
                  <a:gd name="connsiteX11" fmla="*/ 267906 w 1592503"/>
                  <a:gd name="connsiteY11" fmla="*/ 2906740 h 3711094"/>
                  <a:gd name="connsiteX12" fmla="*/ 312940 w 1592503"/>
                  <a:gd name="connsiteY12" fmla="*/ 2583310 h 3711094"/>
                  <a:gd name="connsiteX13" fmla="*/ 360411 w 1592503"/>
                  <a:gd name="connsiteY13" fmla="*/ 2617111 h 3711094"/>
                  <a:gd name="connsiteX14" fmla="*/ 521614 w 1592503"/>
                  <a:gd name="connsiteY14" fmla="*/ 3033964 h 3711094"/>
                  <a:gd name="connsiteX15" fmla="*/ 723223 w 1592503"/>
                  <a:gd name="connsiteY15" fmla="*/ 3676374 h 3711094"/>
                  <a:gd name="connsiteX16" fmla="*/ 783127 w 1592503"/>
                  <a:gd name="connsiteY16" fmla="*/ 3394835 h 3711094"/>
                  <a:gd name="connsiteX17" fmla="*/ 737387 w 1592503"/>
                  <a:gd name="connsiteY17" fmla="*/ 2872479 h 3711094"/>
                  <a:gd name="connsiteX18" fmla="*/ 898731 w 1592503"/>
                  <a:gd name="connsiteY18" fmla="*/ 3445943 h 3711094"/>
                  <a:gd name="connsiteX19" fmla="*/ 1055590 w 1592503"/>
                  <a:gd name="connsiteY19" fmla="*/ 3706821 h 3711094"/>
                  <a:gd name="connsiteX20" fmla="*/ 1075087 w 1592503"/>
                  <a:gd name="connsiteY20" fmla="*/ 3397236 h 3711094"/>
                  <a:gd name="connsiteX21" fmla="*/ 967076 w 1592503"/>
                  <a:gd name="connsiteY21" fmla="*/ 2835710 h 3711094"/>
                  <a:gd name="connsiteX22" fmla="*/ 1285420 w 1592503"/>
                  <a:gd name="connsiteY22" fmla="*/ 3489034 h 3711094"/>
                  <a:gd name="connsiteX23" fmla="*/ 1379585 w 1592503"/>
                  <a:gd name="connsiteY23" fmla="*/ 3396671 h 3711094"/>
                  <a:gd name="connsiteX24" fmla="*/ 1201110 w 1592503"/>
                  <a:gd name="connsiteY24" fmla="*/ 2923552 h 3711094"/>
                  <a:gd name="connsiteX25" fmla="*/ 1133754 w 1592503"/>
                  <a:gd name="connsiteY25" fmla="*/ 2677227 h 3711094"/>
                  <a:gd name="connsiteX26" fmla="*/ 1504690 w 1592503"/>
                  <a:gd name="connsiteY26" fmla="*/ 3145966 h 3711094"/>
                  <a:gd name="connsiteX27" fmla="*/ 1571199 w 1592503"/>
                  <a:gd name="connsiteY27" fmla="*/ 3023404 h 3711094"/>
                  <a:gd name="connsiteX28" fmla="*/ 1255257 w 1592503"/>
                  <a:gd name="connsiteY28" fmla="*/ 2519379 h 371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2503" h="3711094">
                    <a:moveTo>
                      <a:pt x="1255221" y="2519379"/>
                    </a:moveTo>
                    <a:cubicBezTo>
                      <a:pt x="1241340" y="2474875"/>
                      <a:pt x="1223751" y="2331439"/>
                      <a:pt x="1151096" y="2188708"/>
                    </a:cubicBezTo>
                    <a:cubicBezTo>
                      <a:pt x="1078442" y="2045978"/>
                      <a:pt x="971350" y="1905508"/>
                      <a:pt x="954926" y="1838646"/>
                    </a:cubicBezTo>
                    <a:cubicBezTo>
                      <a:pt x="944083" y="1794566"/>
                      <a:pt x="912435" y="1626052"/>
                      <a:pt x="892126" y="1516382"/>
                    </a:cubicBezTo>
                    <a:cubicBezTo>
                      <a:pt x="888206" y="1495260"/>
                      <a:pt x="777900" y="828196"/>
                      <a:pt x="641103" y="0"/>
                    </a:cubicBezTo>
                    <a:lnTo>
                      <a:pt x="0" y="0"/>
                    </a:lnTo>
                    <a:cubicBezTo>
                      <a:pt x="156894" y="894705"/>
                      <a:pt x="285284" y="1627712"/>
                      <a:pt x="286626" y="1638732"/>
                    </a:cubicBezTo>
                    <a:cubicBezTo>
                      <a:pt x="300896" y="1757021"/>
                      <a:pt x="307430" y="1860969"/>
                      <a:pt x="257028" y="1999991"/>
                    </a:cubicBezTo>
                    <a:cubicBezTo>
                      <a:pt x="194510" y="2172320"/>
                      <a:pt x="60928" y="2387916"/>
                      <a:pt x="62694" y="2492077"/>
                    </a:cubicBezTo>
                    <a:cubicBezTo>
                      <a:pt x="64460" y="2596201"/>
                      <a:pt x="50614" y="2763021"/>
                      <a:pt x="60857" y="2855278"/>
                    </a:cubicBezTo>
                    <a:cubicBezTo>
                      <a:pt x="71100" y="2947570"/>
                      <a:pt x="9819" y="3080517"/>
                      <a:pt x="89008" y="3085568"/>
                    </a:cubicBezTo>
                    <a:cubicBezTo>
                      <a:pt x="168161" y="3090583"/>
                      <a:pt x="266741" y="3024428"/>
                      <a:pt x="267906" y="2906740"/>
                    </a:cubicBezTo>
                    <a:cubicBezTo>
                      <a:pt x="269072" y="2789052"/>
                      <a:pt x="312940" y="2583310"/>
                      <a:pt x="312940" y="2583310"/>
                    </a:cubicBezTo>
                    <a:cubicBezTo>
                      <a:pt x="312940" y="2583310"/>
                      <a:pt x="315024" y="2549013"/>
                      <a:pt x="360411" y="2617111"/>
                    </a:cubicBezTo>
                    <a:cubicBezTo>
                      <a:pt x="405762" y="2685245"/>
                      <a:pt x="484633" y="2828681"/>
                      <a:pt x="521614" y="3033964"/>
                    </a:cubicBezTo>
                    <a:cubicBezTo>
                      <a:pt x="558630" y="3239247"/>
                      <a:pt x="605535" y="3693258"/>
                      <a:pt x="723223" y="3676374"/>
                    </a:cubicBezTo>
                    <a:cubicBezTo>
                      <a:pt x="845433" y="3658856"/>
                      <a:pt x="801812" y="3506553"/>
                      <a:pt x="783127" y="3394835"/>
                    </a:cubicBezTo>
                    <a:cubicBezTo>
                      <a:pt x="764407" y="3283080"/>
                      <a:pt x="703903" y="2797175"/>
                      <a:pt x="737387" y="2872479"/>
                    </a:cubicBezTo>
                    <a:cubicBezTo>
                      <a:pt x="770906" y="2947818"/>
                      <a:pt x="853132" y="3246453"/>
                      <a:pt x="898731" y="3445943"/>
                    </a:cubicBezTo>
                    <a:cubicBezTo>
                      <a:pt x="944330" y="3645434"/>
                      <a:pt x="957116" y="3732075"/>
                      <a:pt x="1055590" y="3706821"/>
                    </a:cubicBezTo>
                    <a:cubicBezTo>
                      <a:pt x="1154063" y="3681637"/>
                      <a:pt x="1114716" y="3540284"/>
                      <a:pt x="1075087" y="3397236"/>
                    </a:cubicBezTo>
                    <a:cubicBezTo>
                      <a:pt x="1035457" y="3254188"/>
                      <a:pt x="932604" y="2744053"/>
                      <a:pt x="967076" y="2835710"/>
                    </a:cubicBezTo>
                    <a:cubicBezTo>
                      <a:pt x="1001584" y="2927402"/>
                      <a:pt x="1217675" y="3489953"/>
                      <a:pt x="1285420" y="3489034"/>
                    </a:cubicBezTo>
                    <a:cubicBezTo>
                      <a:pt x="1353130" y="3488116"/>
                      <a:pt x="1402791" y="3451983"/>
                      <a:pt x="1379585" y="3396671"/>
                    </a:cubicBezTo>
                    <a:cubicBezTo>
                      <a:pt x="1356379" y="3341395"/>
                      <a:pt x="1243530" y="3020896"/>
                      <a:pt x="1201110" y="2923552"/>
                    </a:cubicBezTo>
                    <a:cubicBezTo>
                      <a:pt x="1158690" y="2826244"/>
                      <a:pt x="1108359" y="2637527"/>
                      <a:pt x="1133754" y="2677227"/>
                    </a:cubicBezTo>
                    <a:cubicBezTo>
                      <a:pt x="1249323" y="2858033"/>
                      <a:pt x="1461352" y="3115060"/>
                      <a:pt x="1504690" y="3145966"/>
                    </a:cubicBezTo>
                    <a:cubicBezTo>
                      <a:pt x="1552126" y="3179803"/>
                      <a:pt x="1630502" y="3114142"/>
                      <a:pt x="1571199" y="3023404"/>
                    </a:cubicBezTo>
                    <a:cubicBezTo>
                      <a:pt x="1496284" y="2908894"/>
                      <a:pt x="1281570" y="2603760"/>
                      <a:pt x="1255257" y="2519379"/>
                    </a:cubicBezTo>
                    <a:close/>
                  </a:path>
                </a:pathLst>
              </a:custGeom>
              <a:solidFill>
                <a:srgbClr val="F0D0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0" name="Freeform: Shape 1209">
                <a:extLst>
                  <a:ext uri="{FF2B5EF4-FFF2-40B4-BE49-F238E27FC236}">
                    <a16:creationId xmlns:a16="http://schemas.microsoft.com/office/drawing/2014/main" id="{0462C15B-B350-711D-2DAF-973E5B57C281}"/>
                  </a:ext>
                </a:extLst>
              </p:cNvPr>
              <p:cNvSpPr/>
              <p:nvPr/>
            </p:nvSpPr>
            <p:spPr>
              <a:xfrm>
                <a:off x="2334679" y="3141931"/>
                <a:ext cx="98404" cy="203461"/>
              </a:xfrm>
              <a:custGeom>
                <a:avLst/>
                <a:gdLst>
                  <a:gd name="connsiteX0" fmla="*/ 18692 w 98404"/>
                  <a:gd name="connsiteY0" fmla="*/ 357 h 203461"/>
                  <a:gd name="connsiteX1" fmla="*/ 97916 w 98404"/>
                  <a:gd name="connsiteY1" fmla="*/ 89930 h 203461"/>
                  <a:gd name="connsiteX2" fmla="*/ 59276 w 98404"/>
                  <a:gd name="connsiteY2" fmla="*/ 202390 h 203461"/>
                  <a:gd name="connsiteX3" fmla="*/ 502 w 98404"/>
                  <a:gd name="connsiteY3" fmla="*/ 175865 h 203461"/>
                  <a:gd name="connsiteX4" fmla="*/ 18728 w 98404"/>
                  <a:gd name="connsiteY4" fmla="*/ 321 h 20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4" h="203461">
                    <a:moveTo>
                      <a:pt x="18692" y="357"/>
                    </a:moveTo>
                    <a:cubicBezTo>
                      <a:pt x="50128" y="-4906"/>
                      <a:pt x="104097" y="49170"/>
                      <a:pt x="97916" y="89930"/>
                    </a:cubicBezTo>
                    <a:cubicBezTo>
                      <a:pt x="91311" y="133692"/>
                      <a:pt x="92689" y="198152"/>
                      <a:pt x="59276" y="202390"/>
                    </a:cubicBezTo>
                    <a:cubicBezTo>
                      <a:pt x="48574" y="205534"/>
                      <a:pt x="6401" y="203167"/>
                      <a:pt x="502" y="175865"/>
                    </a:cubicBezTo>
                    <a:cubicBezTo>
                      <a:pt x="-3595" y="162160"/>
                      <a:pt x="18728" y="321"/>
                      <a:pt x="18728" y="32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1" name="Freeform: Shape 1210">
                <a:extLst>
                  <a:ext uri="{FF2B5EF4-FFF2-40B4-BE49-F238E27FC236}">
                    <a16:creationId xmlns:a16="http://schemas.microsoft.com/office/drawing/2014/main" id="{FA033E38-81B5-27E9-6C2F-DE5F7905EDFC}"/>
                  </a:ext>
                </a:extLst>
              </p:cNvPr>
              <p:cNvSpPr/>
              <p:nvPr/>
            </p:nvSpPr>
            <p:spPr>
              <a:xfrm>
                <a:off x="2956525" y="3787196"/>
                <a:ext cx="127420" cy="150932"/>
              </a:xfrm>
              <a:custGeom>
                <a:avLst/>
                <a:gdLst>
                  <a:gd name="connsiteX0" fmla="*/ 3795 w 127420"/>
                  <a:gd name="connsiteY0" fmla="*/ 93327 h 150932"/>
                  <a:gd name="connsiteX1" fmla="*/ 47698 w 127420"/>
                  <a:gd name="connsiteY1" fmla="*/ 1528 h 150932"/>
                  <a:gd name="connsiteX2" fmla="*/ 117209 w 127420"/>
                  <a:gd name="connsiteY2" fmla="*/ 46456 h 150932"/>
                  <a:gd name="connsiteX3" fmla="*/ 88317 w 127420"/>
                  <a:gd name="connsiteY3" fmla="*/ 144788 h 150932"/>
                  <a:gd name="connsiteX4" fmla="*/ 15027 w 127420"/>
                  <a:gd name="connsiteY4" fmla="*/ 133662 h 150932"/>
                  <a:gd name="connsiteX5" fmla="*/ 3795 w 127420"/>
                  <a:gd name="connsiteY5" fmla="*/ 93327 h 15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32">
                    <a:moveTo>
                      <a:pt x="3795" y="93327"/>
                    </a:moveTo>
                    <a:cubicBezTo>
                      <a:pt x="-4329" y="44831"/>
                      <a:pt x="-3410" y="10076"/>
                      <a:pt x="47698" y="1528"/>
                    </a:cubicBezTo>
                    <a:cubicBezTo>
                      <a:pt x="98807" y="-7019"/>
                      <a:pt x="110993" y="21979"/>
                      <a:pt x="117209" y="46456"/>
                    </a:cubicBezTo>
                    <a:cubicBezTo>
                      <a:pt x="129042" y="93008"/>
                      <a:pt x="141086" y="130449"/>
                      <a:pt x="88317" y="144788"/>
                    </a:cubicBezTo>
                    <a:cubicBezTo>
                      <a:pt x="54374" y="154007"/>
                      <a:pt x="23045" y="154749"/>
                      <a:pt x="15027" y="133662"/>
                    </a:cubicBezTo>
                    <a:cubicBezTo>
                      <a:pt x="9835" y="119993"/>
                      <a:pt x="3795" y="93327"/>
                      <a:pt x="3795" y="9332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Freeform: Shape 1211">
                <a:extLst>
                  <a:ext uri="{FF2B5EF4-FFF2-40B4-BE49-F238E27FC236}">
                    <a16:creationId xmlns:a16="http://schemas.microsoft.com/office/drawing/2014/main" id="{A0684AB5-7363-A3F4-2336-9A04F2B0C399}"/>
                  </a:ext>
                </a:extLst>
              </p:cNvPr>
              <p:cNvSpPr/>
              <p:nvPr/>
            </p:nvSpPr>
            <p:spPr>
              <a:xfrm>
                <a:off x="3275646" y="3817951"/>
                <a:ext cx="127420" cy="150977"/>
              </a:xfrm>
              <a:custGeom>
                <a:avLst/>
                <a:gdLst>
                  <a:gd name="connsiteX0" fmla="*/ 3795 w 127420"/>
                  <a:gd name="connsiteY0" fmla="*/ 93336 h 150977"/>
                  <a:gd name="connsiteX1" fmla="*/ 47698 w 127420"/>
                  <a:gd name="connsiteY1" fmla="*/ 1538 h 150977"/>
                  <a:gd name="connsiteX2" fmla="*/ 117209 w 127420"/>
                  <a:gd name="connsiteY2" fmla="*/ 46501 h 150977"/>
                  <a:gd name="connsiteX3" fmla="*/ 88317 w 127420"/>
                  <a:gd name="connsiteY3" fmla="*/ 144834 h 150977"/>
                  <a:gd name="connsiteX4" fmla="*/ 15027 w 127420"/>
                  <a:gd name="connsiteY4" fmla="*/ 133708 h 150977"/>
                  <a:gd name="connsiteX5" fmla="*/ 3795 w 127420"/>
                  <a:gd name="connsiteY5" fmla="*/ 93372 h 1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77">
                    <a:moveTo>
                      <a:pt x="3795" y="93336"/>
                    </a:moveTo>
                    <a:cubicBezTo>
                      <a:pt x="-4329" y="44841"/>
                      <a:pt x="-3410" y="10086"/>
                      <a:pt x="47698" y="1538"/>
                    </a:cubicBezTo>
                    <a:cubicBezTo>
                      <a:pt x="98807" y="-7045"/>
                      <a:pt x="110993" y="21989"/>
                      <a:pt x="117209" y="46501"/>
                    </a:cubicBezTo>
                    <a:cubicBezTo>
                      <a:pt x="129042" y="93054"/>
                      <a:pt x="141086" y="130494"/>
                      <a:pt x="88317" y="144834"/>
                    </a:cubicBezTo>
                    <a:cubicBezTo>
                      <a:pt x="54374" y="154053"/>
                      <a:pt x="23045" y="154794"/>
                      <a:pt x="15027" y="133708"/>
                    </a:cubicBezTo>
                    <a:cubicBezTo>
                      <a:pt x="9835" y="120039"/>
                      <a:pt x="3795" y="93372"/>
                      <a:pt x="3795" y="9337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3" name="Freeform: Shape 1212">
                <a:extLst>
                  <a:ext uri="{FF2B5EF4-FFF2-40B4-BE49-F238E27FC236}">
                    <a16:creationId xmlns:a16="http://schemas.microsoft.com/office/drawing/2014/main" id="{775E6894-4391-B22E-04E1-297EA3180426}"/>
                  </a:ext>
                </a:extLst>
              </p:cNvPr>
              <p:cNvSpPr/>
              <p:nvPr/>
            </p:nvSpPr>
            <p:spPr>
              <a:xfrm>
                <a:off x="3552088" y="3604067"/>
                <a:ext cx="125417" cy="141469"/>
              </a:xfrm>
              <a:custGeom>
                <a:avLst/>
                <a:gdLst>
                  <a:gd name="connsiteX0" fmla="*/ 11577 w 125417"/>
                  <a:gd name="connsiteY0" fmla="*/ 96285 h 141469"/>
                  <a:gd name="connsiteX1" fmla="*/ 34889 w 125417"/>
                  <a:gd name="connsiteY1" fmla="*/ 5653 h 141469"/>
                  <a:gd name="connsiteX2" fmla="*/ 105600 w 125417"/>
                  <a:gd name="connsiteY2" fmla="*/ 33874 h 141469"/>
                  <a:gd name="connsiteX3" fmla="*/ 96982 w 125417"/>
                  <a:gd name="connsiteY3" fmla="*/ 127756 h 141469"/>
                  <a:gd name="connsiteX4" fmla="*/ 28849 w 125417"/>
                  <a:gd name="connsiteY4" fmla="*/ 130723 h 141469"/>
                  <a:gd name="connsiteX5" fmla="*/ 11542 w 125417"/>
                  <a:gd name="connsiteY5" fmla="*/ 96320 h 1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7" h="141469">
                    <a:moveTo>
                      <a:pt x="11577" y="96285"/>
                    </a:moveTo>
                    <a:cubicBezTo>
                      <a:pt x="-4388" y="53971"/>
                      <a:pt x="-9721" y="22465"/>
                      <a:pt x="34889" y="5653"/>
                    </a:cubicBezTo>
                    <a:cubicBezTo>
                      <a:pt x="79499" y="-11160"/>
                      <a:pt x="95640" y="12893"/>
                      <a:pt x="105600" y="33874"/>
                    </a:cubicBezTo>
                    <a:cubicBezTo>
                      <a:pt x="124568" y="73786"/>
                      <a:pt x="142051" y="105433"/>
                      <a:pt x="96982" y="127756"/>
                    </a:cubicBezTo>
                    <a:cubicBezTo>
                      <a:pt x="67984" y="142096"/>
                      <a:pt x="39869" y="148348"/>
                      <a:pt x="28849" y="130723"/>
                    </a:cubicBezTo>
                    <a:cubicBezTo>
                      <a:pt x="21750" y="119314"/>
                      <a:pt x="11542" y="96320"/>
                      <a:pt x="11542" y="96320"/>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Freeform: Shape 1213">
                <a:extLst>
                  <a:ext uri="{FF2B5EF4-FFF2-40B4-BE49-F238E27FC236}">
                    <a16:creationId xmlns:a16="http://schemas.microsoft.com/office/drawing/2014/main" id="{C6D0EBB1-A57A-CD95-DF5D-628343F2A3DD}"/>
                  </a:ext>
                </a:extLst>
              </p:cNvPr>
              <p:cNvSpPr/>
              <p:nvPr/>
            </p:nvSpPr>
            <p:spPr>
              <a:xfrm>
                <a:off x="3783163" y="3291116"/>
                <a:ext cx="111621" cy="117501"/>
              </a:xfrm>
              <a:custGeom>
                <a:avLst/>
                <a:gdLst>
                  <a:gd name="connsiteX0" fmla="*/ 21070 w 111621"/>
                  <a:gd name="connsiteY0" fmla="*/ 89126 h 117501"/>
                  <a:gd name="connsiteX1" fmla="*/ 19799 w 111621"/>
                  <a:gd name="connsiteY1" fmla="*/ 11810 h 117501"/>
                  <a:gd name="connsiteX2" fmla="*/ 82316 w 111621"/>
                  <a:gd name="connsiteY2" fmla="*/ 18803 h 117501"/>
                  <a:gd name="connsiteX3" fmla="*/ 96020 w 111621"/>
                  <a:gd name="connsiteY3" fmla="*/ 95449 h 117501"/>
                  <a:gd name="connsiteX4" fmla="*/ 42404 w 111621"/>
                  <a:gd name="connsiteY4" fmla="*/ 112720 h 117501"/>
                  <a:gd name="connsiteX5" fmla="*/ 21070 w 111621"/>
                  <a:gd name="connsiteY5" fmla="*/ 89091 h 1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1" h="117501">
                    <a:moveTo>
                      <a:pt x="21070" y="89126"/>
                    </a:moveTo>
                    <a:cubicBezTo>
                      <a:pt x="-899" y="58892"/>
                      <a:pt x="-12025" y="34980"/>
                      <a:pt x="19799" y="11810"/>
                    </a:cubicBezTo>
                    <a:cubicBezTo>
                      <a:pt x="51658" y="-11361"/>
                      <a:pt x="69777" y="4251"/>
                      <a:pt x="82316" y="18803"/>
                    </a:cubicBezTo>
                    <a:cubicBezTo>
                      <a:pt x="106157" y="46459"/>
                      <a:pt x="127032" y="67828"/>
                      <a:pt x="96020" y="95449"/>
                    </a:cubicBezTo>
                    <a:cubicBezTo>
                      <a:pt x="76064" y="113215"/>
                      <a:pt x="55013" y="124376"/>
                      <a:pt x="42404" y="112720"/>
                    </a:cubicBezTo>
                    <a:cubicBezTo>
                      <a:pt x="34245" y="105197"/>
                      <a:pt x="21070" y="89091"/>
                      <a:pt x="21070" y="8909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5" name="Freeform: Shape 1214">
              <a:extLst>
                <a:ext uri="{FF2B5EF4-FFF2-40B4-BE49-F238E27FC236}">
                  <a16:creationId xmlns:a16="http://schemas.microsoft.com/office/drawing/2014/main" id="{5D43EDB8-8EF9-38F7-5AF8-E5C41D9CE74B}"/>
                </a:ext>
              </a:extLst>
            </p:cNvPr>
            <p:cNvSpPr/>
            <p:nvPr/>
          </p:nvSpPr>
          <p:spPr>
            <a:xfrm rot="-570601">
              <a:off x="2507018" y="1705570"/>
              <a:ext cx="724459" cy="272568"/>
            </a:xfrm>
            <a:custGeom>
              <a:avLst/>
              <a:gdLst>
                <a:gd name="connsiteX0" fmla="*/ 0 w 724459"/>
                <a:gd name="connsiteY0" fmla="*/ 0 h 272568"/>
                <a:gd name="connsiteX1" fmla="*/ 724460 w 724459"/>
                <a:gd name="connsiteY1" fmla="*/ 0 h 272568"/>
                <a:gd name="connsiteX2" fmla="*/ 724460 w 724459"/>
                <a:gd name="connsiteY2" fmla="*/ 272569 h 272568"/>
                <a:gd name="connsiteX3" fmla="*/ 0 w 724459"/>
                <a:gd name="connsiteY3" fmla="*/ 272569 h 272568"/>
              </a:gdLst>
              <a:ahLst/>
              <a:cxnLst>
                <a:cxn ang="0">
                  <a:pos x="connsiteX0" y="connsiteY0"/>
                </a:cxn>
                <a:cxn ang="0">
                  <a:pos x="connsiteX1" y="connsiteY1"/>
                </a:cxn>
                <a:cxn ang="0">
                  <a:pos x="connsiteX2" y="connsiteY2"/>
                </a:cxn>
                <a:cxn ang="0">
                  <a:pos x="connsiteX3" y="connsiteY3"/>
                </a:cxn>
              </a:cxnLst>
              <a:rect l="l" t="t" r="r" b="b"/>
              <a:pathLst>
                <a:path w="724459" h="272568">
                  <a:moveTo>
                    <a:pt x="0" y="0"/>
                  </a:moveTo>
                  <a:lnTo>
                    <a:pt x="724460" y="0"/>
                  </a:lnTo>
                  <a:lnTo>
                    <a:pt x="724460" y="272569"/>
                  </a:lnTo>
                  <a:lnTo>
                    <a:pt x="0" y="272569"/>
                  </a:lnTo>
                  <a:close/>
                </a:path>
              </a:pathLst>
            </a:custGeom>
            <a:solidFill>
              <a:srgbClr val="78A8A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6" name="Freeform: Shape 1215">
              <a:extLst>
                <a:ext uri="{FF2B5EF4-FFF2-40B4-BE49-F238E27FC236}">
                  <a16:creationId xmlns:a16="http://schemas.microsoft.com/office/drawing/2014/main" id="{37D243EB-6471-B4BF-F84D-692F8379EB2A}"/>
                </a:ext>
              </a:extLst>
            </p:cNvPr>
            <p:cNvSpPr/>
            <p:nvPr/>
          </p:nvSpPr>
          <p:spPr>
            <a:xfrm>
              <a:off x="2183126" y="254268"/>
              <a:ext cx="1123512" cy="1681893"/>
            </a:xfrm>
            <a:custGeom>
              <a:avLst/>
              <a:gdLst>
                <a:gd name="connsiteX0" fmla="*/ 0 w 1123512"/>
                <a:gd name="connsiteY0" fmla="*/ 35 h 1681893"/>
                <a:gd name="connsiteX1" fmla="*/ 249610 w 1123512"/>
                <a:gd name="connsiteY1" fmla="*/ 1347973 h 1681893"/>
                <a:gd name="connsiteX2" fmla="*/ 377223 w 1123512"/>
                <a:gd name="connsiteY2" fmla="*/ 1675677 h 1681893"/>
                <a:gd name="connsiteX3" fmla="*/ 1123511 w 1123512"/>
                <a:gd name="connsiteY3" fmla="*/ 1485194 h 1681893"/>
                <a:gd name="connsiteX4" fmla="*/ 963898 w 1123512"/>
                <a:gd name="connsiteY4" fmla="*/ 0 h 1681893"/>
                <a:gd name="connsiteX5" fmla="*/ 0 w 1123512"/>
                <a:gd name="connsiteY5" fmla="*/ 0 h 16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512" h="1681893">
                  <a:moveTo>
                    <a:pt x="0" y="35"/>
                  </a:moveTo>
                  <a:cubicBezTo>
                    <a:pt x="134324" y="697086"/>
                    <a:pt x="240674" y="1250312"/>
                    <a:pt x="249610" y="1347973"/>
                  </a:cubicBezTo>
                  <a:cubicBezTo>
                    <a:pt x="275783" y="1634494"/>
                    <a:pt x="244030" y="1705276"/>
                    <a:pt x="377223" y="1675677"/>
                  </a:cubicBezTo>
                  <a:cubicBezTo>
                    <a:pt x="510452" y="1646079"/>
                    <a:pt x="1122416" y="1609028"/>
                    <a:pt x="1123511" y="1485194"/>
                  </a:cubicBezTo>
                  <a:cubicBezTo>
                    <a:pt x="1123900" y="1440478"/>
                    <a:pt x="1056967" y="801635"/>
                    <a:pt x="963898" y="0"/>
                  </a:cubicBezTo>
                  <a:lnTo>
                    <a:pt x="0" y="0"/>
                  </a:lnTo>
                  <a:close/>
                </a:path>
              </a:pathLst>
            </a:custGeom>
            <a:solidFill>
              <a:srgbClr val="54828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17" name="Graphic 1091">
            <a:extLst>
              <a:ext uri="{FF2B5EF4-FFF2-40B4-BE49-F238E27FC236}">
                <a16:creationId xmlns:a16="http://schemas.microsoft.com/office/drawing/2014/main" id="{0C1DE65D-1541-6BF5-EAA8-1DFC241A082D}"/>
              </a:ext>
            </a:extLst>
          </p:cNvPr>
          <p:cNvGrpSpPr/>
          <p:nvPr/>
        </p:nvGrpSpPr>
        <p:grpSpPr>
          <a:xfrm flipH="1">
            <a:off x="-453759" y="3045957"/>
            <a:ext cx="3061384" cy="3728698"/>
            <a:chOff x="2827117" y="3065571"/>
            <a:chExt cx="2902756" cy="3535492"/>
          </a:xfrm>
        </p:grpSpPr>
        <p:grpSp>
          <p:nvGrpSpPr>
            <p:cNvPr id="1218" name="Graphic 1091">
              <a:extLst>
                <a:ext uri="{FF2B5EF4-FFF2-40B4-BE49-F238E27FC236}">
                  <a16:creationId xmlns:a16="http://schemas.microsoft.com/office/drawing/2014/main" id="{F8972F36-5824-9FB9-DC93-0E4C77CF5D42}"/>
                </a:ext>
              </a:extLst>
            </p:cNvPr>
            <p:cNvGrpSpPr/>
            <p:nvPr/>
          </p:nvGrpSpPr>
          <p:grpSpPr>
            <a:xfrm>
              <a:off x="2827117" y="3065571"/>
              <a:ext cx="2902721" cy="3525945"/>
              <a:chOff x="2827117" y="3065571"/>
              <a:chExt cx="2902721" cy="3525945"/>
            </a:xfrm>
          </p:grpSpPr>
          <p:sp>
            <p:nvSpPr>
              <p:cNvPr id="1219" name="Freeform: Shape 1218">
                <a:extLst>
                  <a:ext uri="{FF2B5EF4-FFF2-40B4-BE49-F238E27FC236}">
                    <a16:creationId xmlns:a16="http://schemas.microsoft.com/office/drawing/2014/main" id="{AAC0D07D-7771-FC5D-7C38-4D1474EFAB72}"/>
                  </a:ext>
                </a:extLst>
              </p:cNvPr>
              <p:cNvSpPr/>
              <p:nvPr/>
            </p:nvSpPr>
            <p:spPr>
              <a:xfrm>
                <a:off x="2838596" y="3074892"/>
                <a:ext cx="2891242" cy="3516623"/>
              </a:xfrm>
              <a:custGeom>
                <a:avLst/>
                <a:gdLst>
                  <a:gd name="connsiteX0" fmla="*/ 51259 w 2891242"/>
                  <a:gd name="connsiteY0" fmla="*/ 943310 h 3516623"/>
                  <a:gd name="connsiteX1" fmla="*/ 541932 w 2891242"/>
                  <a:gd name="connsiteY1" fmla="*/ 1279668 h 3516623"/>
                  <a:gd name="connsiteX2" fmla="*/ 769220 w 2891242"/>
                  <a:gd name="connsiteY2" fmla="*/ 1541428 h 3516623"/>
                  <a:gd name="connsiteX3" fmla="*/ 1088658 w 2891242"/>
                  <a:gd name="connsiteY3" fmla="*/ 1784293 h 3516623"/>
                  <a:gd name="connsiteX4" fmla="*/ 1274692 w 2891242"/>
                  <a:gd name="connsiteY4" fmla="*/ 2054777 h 3516623"/>
                  <a:gd name="connsiteX5" fmla="*/ 2219269 w 2891242"/>
                  <a:gd name="connsiteY5" fmla="*/ 3516624 h 3516623"/>
                  <a:gd name="connsiteX6" fmla="*/ 2891242 w 2891242"/>
                  <a:gd name="connsiteY6" fmla="*/ 3516624 h 3516623"/>
                  <a:gd name="connsiteX7" fmla="*/ 2891242 w 2891242"/>
                  <a:gd name="connsiteY7" fmla="*/ 3380040 h 3516623"/>
                  <a:gd name="connsiteX8" fmla="*/ 1781294 w 2891242"/>
                  <a:gd name="connsiteY8" fmla="*/ 1701289 h 3516623"/>
                  <a:gd name="connsiteX9" fmla="*/ 1664454 w 2891242"/>
                  <a:gd name="connsiteY9" fmla="*/ 1358185 h 3516623"/>
                  <a:gd name="connsiteX10" fmla="*/ 1646546 w 2891242"/>
                  <a:gd name="connsiteY10" fmla="*/ 829437 h 3516623"/>
                  <a:gd name="connsiteX11" fmla="*/ 1503427 w 2891242"/>
                  <a:gd name="connsiteY11" fmla="*/ 495622 h 3516623"/>
                  <a:gd name="connsiteX12" fmla="*/ 1385846 w 2891242"/>
                  <a:gd name="connsiteY12" fmla="*/ 295638 h 3516623"/>
                  <a:gd name="connsiteX13" fmla="*/ 1293023 w 2891242"/>
                  <a:gd name="connsiteY13" fmla="*/ 530943 h 3516623"/>
                  <a:gd name="connsiteX14" fmla="*/ 1380653 w 2891242"/>
                  <a:gd name="connsiteY14" fmla="*/ 845543 h 3516623"/>
                  <a:gd name="connsiteX15" fmla="*/ 1323646 w 2891242"/>
                  <a:gd name="connsiteY15" fmla="*/ 833428 h 3516623"/>
                  <a:gd name="connsiteX16" fmla="*/ 1009682 w 2891242"/>
                  <a:gd name="connsiteY16" fmla="*/ 515402 h 3516623"/>
                  <a:gd name="connsiteX17" fmla="*/ 568705 w 2891242"/>
                  <a:gd name="connsiteY17" fmla="*/ 6574 h 3516623"/>
                  <a:gd name="connsiteX18" fmla="*/ 625995 w 2891242"/>
                  <a:gd name="connsiteY18" fmla="*/ 288679 h 3516623"/>
                  <a:gd name="connsiteX19" fmla="*/ 876135 w 2891242"/>
                  <a:gd name="connsiteY19" fmla="*/ 749507 h 3516623"/>
                  <a:gd name="connsiteX20" fmla="*/ 499583 w 2891242"/>
                  <a:gd name="connsiteY20" fmla="*/ 287867 h 3516623"/>
                  <a:gd name="connsiteX21" fmla="*/ 251739 w 2891242"/>
                  <a:gd name="connsiteY21" fmla="*/ 111088 h 3516623"/>
                  <a:gd name="connsiteX22" fmla="*/ 357276 w 2891242"/>
                  <a:gd name="connsiteY22" fmla="*/ 402800 h 3516623"/>
                  <a:gd name="connsiteX23" fmla="*/ 680141 w 2891242"/>
                  <a:gd name="connsiteY23" fmla="*/ 874753 h 3516623"/>
                  <a:gd name="connsiteX24" fmla="*/ 127763 w 2891242"/>
                  <a:gd name="connsiteY24" fmla="*/ 402411 h 3516623"/>
                  <a:gd name="connsiteX25" fmla="*/ 78209 w 2891242"/>
                  <a:gd name="connsiteY25" fmla="*/ 524656 h 3516623"/>
                  <a:gd name="connsiteX26" fmla="*/ 430460 w 2891242"/>
                  <a:gd name="connsiteY26" fmla="*/ 887433 h 3516623"/>
                  <a:gd name="connsiteX27" fmla="*/ 590427 w 2891242"/>
                  <a:gd name="connsiteY27" fmla="*/ 1086500 h 3516623"/>
                  <a:gd name="connsiteX28" fmla="*/ 63409 w 2891242"/>
                  <a:gd name="connsiteY28" fmla="*/ 804465 h 3516623"/>
                  <a:gd name="connsiteX29" fmla="*/ 51259 w 2891242"/>
                  <a:gd name="connsiteY29" fmla="*/ 943346 h 35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1242" h="3516623">
                    <a:moveTo>
                      <a:pt x="51259" y="943310"/>
                    </a:moveTo>
                    <a:cubicBezTo>
                      <a:pt x="165592" y="1018473"/>
                      <a:pt x="484148" y="1212771"/>
                      <a:pt x="541932" y="1279668"/>
                    </a:cubicBezTo>
                    <a:cubicBezTo>
                      <a:pt x="572414" y="1314953"/>
                      <a:pt x="645739" y="1439493"/>
                      <a:pt x="769220" y="1541428"/>
                    </a:cubicBezTo>
                    <a:cubicBezTo>
                      <a:pt x="892736" y="1643399"/>
                      <a:pt x="1046945" y="1729510"/>
                      <a:pt x="1088658" y="1784293"/>
                    </a:cubicBezTo>
                    <a:cubicBezTo>
                      <a:pt x="1116173" y="1820425"/>
                      <a:pt x="1212351" y="1962308"/>
                      <a:pt x="1274692" y="2054777"/>
                    </a:cubicBezTo>
                    <a:cubicBezTo>
                      <a:pt x="1288749" y="2075616"/>
                      <a:pt x="1728031" y="2755784"/>
                      <a:pt x="2219269" y="3516624"/>
                    </a:cubicBezTo>
                    <a:lnTo>
                      <a:pt x="2891242" y="3516624"/>
                    </a:lnTo>
                    <a:lnTo>
                      <a:pt x="2891242" y="3380040"/>
                    </a:lnTo>
                    <a:cubicBezTo>
                      <a:pt x="2325266" y="2524717"/>
                      <a:pt x="1788111" y="1712945"/>
                      <a:pt x="1781294" y="1701289"/>
                    </a:cubicBezTo>
                    <a:cubicBezTo>
                      <a:pt x="1721073" y="1598471"/>
                      <a:pt x="1673602" y="1505755"/>
                      <a:pt x="1664454" y="1358185"/>
                    </a:cubicBezTo>
                    <a:cubicBezTo>
                      <a:pt x="1653081" y="1175225"/>
                      <a:pt x="1689673" y="924237"/>
                      <a:pt x="1646546" y="829437"/>
                    </a:cubicBezTo>
                    <a:cubicBezTo>
                      <a:pt x="1603420" y="734672"/>
                      <a:pt x="1549627" y="576153"/>
                      <a:pt x="1503427" y="495622"/>
                    </a:cubicBezTo>
                    <a:cubicBezTo>
                      <a:pt x="1457264" y="415056"/>
                      <a:pt x="1460443" y="268688"/>
                      <a:pt x="1385846" y="295638"/>
                    </a:cubicBezTo>
                    <a:cubicBezTo>
                      <a:pt x="1311249" y="322587"/>
                      <a:pt x="1247177" y="422544"/>
                      <a:pt x="1293023" y="530943"/>
                    </a:cubicBezTo>
                    <a:cubicBezTo>
                      <a:pt x="1338834" y="639342"/>
                      <a:pt x="1380653" y="845543"/>
                      <a:pt x="1380653" y="845543"/>
                    </a:cubicBezTo>
                    <a:cubicBezTo>
                      <a:pt x="1380653" y="845543"/>
                      <a:pt x="1392380" y="877826"/>
                      <a:pt x="1323646" y="833428"/>
                    </a:cubicBezTo>
                    <a:cubicBezTo>
                      <a:pt x="1254912" y="789030"/>
                      <a:pt x="1125427" y="688896"/>
                      <a:pt x="1009682" y="515402"/>
                    </a:cubicBezTo>
                    <a:cubicBezTo>
                      <a:pt x="893936" y="341872"/>
                      <a:pt x="669898" y="-55802"/>
                      <a:pt x="568705" y="6574"/>
                    </a:cubicBezTo>
                    <a:cubicBezTo>
                      <a:pt x="463591" y="71352"/>
                      <a:pt x="564290" y="193667"/>
                      <a:pt x="625995" y="288679"/>
                    </a:cubicBezTo>
                    <a:cubicBezTo>
                      <a:pt x="687700" y="383692"/>
                      <a:pt x="936886" y="805243"/>
                      <a:pt x="876135" y="749507"/>
                    </a:cubicBezTo>
                    <a:cubicBezTo>
                      <a:pt x="815383" y="693771"/>
                      <a:pt x="620944" y="452637"/>
                      <a:pt x="499583" y="287867"/>
                    </a:cubicBezTo>
                    <a:cubicBezTo>
                      <a:pt x="378221" y="123097"/>
                      <a:pt x="331987" y="48711"/>
                      <a:pt x="251739" y="111088"/>
                    </a:cubicBezTo>
                    <a:cubicBezTo>
                      <a:pt x="171490" y="173464"/>
                      <a:pt x="263924" y="287408"/>
                      <a:pt x="357276" y="402800"/>
                    </a:cubicBezTo>
                    <a:cubicBezTo>
                      <a:pt x="450628" y="518192"/>
                      <a:pt x="748310" y="945076"/>
                      <a:pt x="680141" y="874753"/>
                    </a:cubicBezTo>
                    <a:cubicBezTo>
                      <a:pt x="611937" y="804395"/>
                      <a:pt x="189539" y="374614"/>
                      <a:pt x="127763" y="402411"/>
                    </a:cubicBezTo>
                    <a:cubicBezTo>
                      <a:pt x="66023" y="430244"/>
                      <a:pt x="34906" y="483190"/>
                      <a:pt x="78209" y="524656"/>
                    </a:cubicBezTo>
                    <a:cubicBezTo>
                      <a:pt x="121512" y="566122"/>
                      <a:pt x="352755" y="815061"/>
                      <a:pt x="430460" y="887433"/>
                    </a:cubicBezTo>
                    <a:cubicBezTo>
                      <a:pt x="508130" y="959805"/>
                      <a:pt x="629527" y="1112778"/>
                      <a:pt x="590427" y="1086500"/>
                    </a:cubicBezTo>
                    <a:cubicBezTo>
                      <a:pt x="412341" y="966728"/>
                      <a:pt x="115472" y="815520"/>
                      <a:pt x="63409" y="804465"/>
                    </a:cubicBezTo>
                    <a:cubicBezTo>
                      <a:pt x="6437" y="792350"/>
                      <a:pt x="-39267" y="883831"/>
                      <a:pt x="51259" y="943346"/>
                    </a:cubicBezTo>
                    <a:close/>
                  </a:path>
                </a:pathLst>
              </a:custGeom>
              <a:solidFill>
                <a:srgbClr val="926D5A"/>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Freeform: Shape 1219">
                <a:extLst>
                  <a:ext uri="{FF2B5EF4-FFF2-40B4-BE49-F238E27FC236}">
                    <a16:creationId xmlns:a16="http://schemas.microsoft.com/office/drawing/2014/main" id="{9D160CC3-C122-BC3B-8B91-A9C3426D9E2E}"/>
                  </a:ext>
                </a:extLst>
              </p:cNvPr>
              <p:cNvSpPr/>
              <p:nvPr/>
            </p:nvSpPr>
            <p:spPr>
              <a:xfrm>
                <a:off x="4198538" y="3359912"/>
                <a:ext cx="130734" cy="185646"/>
              </a:xfrm>
              <a:custGeom>
                <a:avLst/>
                <a:gdLst>
                  <a:gd name="connsiteX0" fmla="*/ 130735 w 130734"/>
                  <a:gd name="connsiteY0" fmla="*/ 180404 h 185646"/>
                  <a:gd name="connsiteX1" fmla="*/ 22336 w 130734"/>
                  <a:gd name="connsiteY1" fmla="*/ 129825 h 185646"/>
                  <a:gd name="connsiteX2" fmla="*/ 12976 w 130734"/>
                  <a:gd name="connsiteY2" fmla="*/ 11289 h 185646"/>
                  <a:gd name="connsiteX3" fmla="*/ 77472 w 130734"/>
                  <a:gd name="connsiteY3" fmla="*/ 12172 h 185646"/>
                  <a:gd name="connsiteX4" fmla="*/ 130735 w 130734"/>
                  <a:gd name="connsiteY4" fmla="*/ 180404 h 18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4" h="185646">
                    <a:moveTo>
                      <a:pt x="130735" y="180404"/>
                    </a:moveTo>
                    <a:cubicBezTo>
                      <a:pt x="103998" y="197781"/>
                      <a:pt x="32968" y="169666"/>
                      <a:pt x="22336" y="129825"/>
                    </a:cubicBezTo>
                    <a:cubicBezTo>
                      <a:pt x="10963" y="87051"/>
                      <a:pt x="-15987" y="28490"/>
                      <a:pt x="12976" y="11289"/>
                    </a:cubicBezTo>
                    <a:cubicBezTo>
                      <a:pt x="21524" y="4119"/>
                      <a:pt x="61154" y="-10504"/>
                      <a:pt x="77472" y="12172"/>
                    </a:cubicBezTo>
                    <a:cubicBezTo>
                      <a:pt x="86690" y="23086"/>
                      <a:pt x="130735" y="180404"/>
                      <a:pt x="130735" y="18040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Freeform: Shape 1220">
                <a:extLst>
                  <a:ext uri="{FF2B5EF4-FFF2-40B4-BE49-F238E27FC236}">
                    <a16:creationId xmlns:a16="http://schemas.microsoft.com/office/drawing/2014/main" id="{2953179E-0DE9-521F-DFC0-68FB24EEF40E}"/>
                  </a:ext>
                </a:extLst>
              </p:cNvPr>
              <p:cNvSpPr/>
              <p:nvPr/>
            </p:nvSpPr>
            <p:spPr>
              <a:xfrm>
                <a:off x="3357794" y="3065571"/>
                <a:ext cx="145176" cy="154843"/>
              </a:xfrm>
              <a:custGeom>
                <a:avLst/>
                <a:gdLst>
                  <a:gd name="connsiteX0" fmla="*/ 120572 w 145176"/>
                  <a:gd name="connsiteY0" fmla="*/ 39666 h 154843"/>
                  <a:gd name="connsiteX1" fmla="*/ 116864 w 145176"/>
                  <a:gd name="connsiteY1" fmla="*/ 141354 h 154843"/>
                  <a:gd name="connsiteX2" fmla="*/ 35202 w 145176"/>
                  <a:gd name="connsiteY2" fmla="*/ 127862 h 154843"/>
                  <a:gd name="connsiteX3" fmla="*/ 22487 w 145176"/>
                  <a:gd name="connsiteY3" fmla="*/ 26174 h 154843"/>
                  <a:gd name="connsiteX4" fmla="*/ 94152 w 145176"/>
                  <a:gd name="connsiteY4" fmla="*/ 7171 h 154843"/>
                  <a:gd name="connsiteX5" fmla="*/ 120572 w 145176"/>
                  <a:gd name="connsiteY5" fmla="*/ 39701 h 1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76" h="154843">
                    <a:moveTo>
                      <a:pt x="120572" y="39666"/>
                    </a:moveTo>
                    <a:cubicBezTo>
                      <a:pt x="147345" y="80885"/>
                      <a:pt x="160343" y="113133"/>
                      <a:pt x="116864" y="141354"/>
                    </a:cubicBezTo>
                    <a:cubicBezTo>
                      <a:pt x="73419" y="169575"/>
                      <a:pt x="50673" y="147818"/>
                      <a:pt x="35202" y="127862"/>
                    </a:cubicBezTo>
                    <a:cubicBezTo>
                      <a:pt x="5780" y="89892"/>
                      <a:pt x="-20180" y="60329"/>
                      <a:pt x="22487" y="26174"/>
                    </a:cubicBezTo>
                    <a:cubicBezTo>
                      <a:pt x="49931" y="4204"/>
                      <a:pt x="78364" y="-8970"/>
                      <a:pt x="94152" y="7171"/>
                    </a:cubicBezTo>
                    <a:cubicBezTo>
                      <a:pt x="104360" y="17626"/>
                      <a:pt x="120572" y="39701"/>
                      <a:pt x="120572" y="39701"/>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Shape 1221">
                <a:extLst>
                  <a:ext uri="{FF2B5EF4-FFF2-40B4-BE49-F238E27FC236}">
                    <a16:creationId xmlns:a16="http://schemas.microsoft.com/office/drawing/2014/main" id="{614851D1-4A96-1681-9599-4D0BEEE5CABB}"/>
                  </a:ext>
                </a:extLst>
              </p:cNvPr>
              <p:cNvSpPr/>
              <p:nvPr/>
            </p:nvSpPr>
            <p:spPr>
              <a:xfrm>
                <a:off x="3052931" y="3164503"/>
                <a:ext cx="145122" cy="154877"/>
              </a:xfrm>
              <a:custGeom>
                <a:avLst/>
                <a:gdLst>
                  <a:gd name="connsiteX0" fmla="*/ 120513 w 145122"/>
                  <a:gd name="connsiteY0" fmla="*/ 39701 h 154877"/>
                  <a:gd name="connsiteX1" fmla="*/ 116840 w 145122"/>
                  <a:gd name="connsiteY1" fmla="*/ 141389 h 154877"/>
                  <a:gd name="connsiteX2" fmla="*/ 35179 w 145122"/>
                  <a:gd name="connsiteY2" fmla="*/ 127862 h 154877"/>
                  <a:gd name="connsiteX3" fmla="*/ 22498 w 145122"/>
                  <a:gd name="connsiteY3" fmla="*/ 26174 h 154877"/>
                  <a:gd name="connsiteX4" fmla="*/ 94164 w 145122"/>
                  <a:gd name="connsiteY4" fmla="*/ 7171 h 154877"/>
                  <a:gd name="connsiteX5" fmla="*/ 120548 w 145122"/>
                  <a:gd name="connsiteY5" fmla="*/ 39666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22" h="154877">
                    <a:moveTo>
                      <a:pt x="120513" y="39701"/>
                    </a:moveTo>
                    <a:cubicBezTo>
                      <a:pt x="147286" y="80920"/>
                      <a:pt x="160284" y="113168"/>
                      <a:pt x="116840" y="141389"/>
                    </a:cubicBezTo>
                    <a:cubicBezTo>
                      <a:pt x="73395" y="169611"/>
                      <a:pt x="50649" y="147853"/>
                      <a:pt x="35179" y="127862"/>
                    </a:cubicBezTo>
                    <a:cubicBezTo>
                      <a:pt x="5756" y="89892"/>
                      <a:pt x="-20169" y="60329"/>
                      <a:pt x="22498" y="26174"/>
                    </a:cubicBezTo>
                    <a:cubicBezTo>
                      <a:pt x="49942" y="4204"/>
                      <a:pt x="78375" y="-8970"/>
                      <a:pt x="94164" y="7171"/>
                    </a:cubicBezTo>
                    <a:cubicBezTo>
                      <a:pt x="104371" y="17626"/>
                      <a:pt x="120548" y="39666"/>
                      <a:pt x="120548" y="3966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Freeform: Shape 1222">
                <a:extLst>
                  <a:ext uri="{FF2B5EF4-FFF2-40B4-BE49-F238E27FC236}">
                    <a16:creationId xmlns:a16="http://schemas.microsoft.com/office/drawing/2014/main" id="{04AD0A2A-B968-2F88-D706-4747E79DDC85}"/>
                  </a:ext>
                </a:extLst>
              </p:cNvPr>
              <p:cNvSpPr/>
              <p:nvPr/>
            </p:nvSpPr>
            <p:spPr>
              <a:xfrm>
                <a:off x="2891733" y="3482505"/>
                <a:ext cx="138526" cy="140522"/>
              </a:xfrm>
              <a:custGeom>
                <a:avLst/>
                <a:gdLst>
                  <a:gd name="connsiteX0" fmla="*/ 105108 w 138526"/>
                  <a:gd name="connsiteY0" fmla="*/ 28423 h 140522"/>
                  <a:gd name="connsiteX1" fmla="*/ 119837 w 138526"/>
                  <a:gd name="connsiteY1" fmla="*/ 120857 h 140522"/>
                  <a:gd name="connsiteX2" fmla="*/ 43757 w 138526"/>
                  <a:gd name="connsiteY2" fmla="*/ 123188 h 140522"/>
                  <a:gd name="connsiteX3" fmla="*/ 14229 w 138526"/>
                  <a:gd name="connsiteY3" fmla="*/ 33686 h 140522"/>
                  <a:gd name="connsiteX4" fmla="*/ 75510 w 138526"/>
                  <a:gd name="connsiteY4" fmla="*/ 3840 h 140522"/>
                  <a:gd name="connsiteX5" fmla="*/ 105108 w 138526"/>
                  <a:gd name="connsiteY5" fmla="*/ 28494 h 1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26" h="140522">
                    <a:moveTo>
                      <a:pt x="105108" y="28423"/>
                    </a:moveTo>
                    <a:cubicBezTo>
                      <a:pt x="136579" y="60883"/>
                      <a:pt x="154063" y="87656"/>
                      <a:pt x="119837" y="120857"/>
                    </a:cubicBezTo>
                    <a:cubicBezTo>
                      <a:pt x="85647" y="154059"/>
                      <a:pt x="61276" y="138447"/>
                      <a:pt x="43757" y="123188"/>
                    </a:cubicBezTo>
                    <a:cubicBezTo>
                      <a:pt x="10449" y="94155"/>
                      <a:pt x="-18196" y="72080"/>
                      <a:pt x="14229" y="33686"/>
                    </a:cubicBezTo>
                    <a:cubicBezTo>
                      <a:pt x="35103" y="8962"/>
                      <a:pt x="58415" y="-7957"/>
                      <a:pt x="75510" y="3840"/>
                    </a:cubicBezTo>
                    <a:cubicBezTo>
                      <a:pt x="86600" y="11469"/>
                      <a:pt x="105108" y="28494"/>
                      <a:pt x="105108" y="2849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4" name="Freeform: Shape 1223">
                <a:extLst>
                  <a:ext uri="{FF2B5EF4-FFF2-40B4-BE49-F238E27FC236}">
                    <a16:creationId xmlns:a16="http://schemas.microsoft.com/office/drawing/2014/main" id="{D0C28A63-6CAE-CE65-A654-118A5EEC2255}"/>
                  </a:ext>
                </a:extLst>
              </p:cNvPr>
              <p:cNvSpPr/>
              <p:nvPr/>
            </p:nvSpPr>
            <p:spPr>
              <a:xfrm>
                <a:off x="2827117" y="3886214"/>
                <a:ext cx="116665" cy="109963"/>
              </a:xfrm>
              <a:custGeom>
                <a:avLst/>
                <a:gdLst>
                  <a:gd name="connsiteX0" fmla="*/ 76655 w 116665"/>
                  <a:gd name="connsiteY0" fmla="*/ 14159 h 109963"/>
                  <a:gd name="connsiteX1" fmla="*/ 108620 w 116665"/>
                  <a:gd name="connsiteY1" fmla="*/ 84553 h 109963"/>
                  <a:gd name="connsiteX2" fmla="*/ 48504 w 116665"/>
                  <a:gd name="connsiteY2" fmla="*/ 103061 h 109963"/>
                  <a:gd name="connsiteX3" fmla="*/ 5378 w 116665"/>
                  <a:gd name="connsiteY3" fmla="*/ 38212 h 109963"/>
                  <a:gd name="connsiteX4" fmla="*/ 47656 w 116665"/>
                  <a:gd name="connsiteY4" fmla="*/ 1020 h 109963"/>
                  <a:gd name="connsiteX5" fmla="*/ 76619 w 116665"/>
                  <a:gd name="connsiteY5" fmla="*/ 14159 h 1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65" h="109963">
                    <a:moveTo>
                      <a:pt x="76655" y="14159"/>
                    </a:moveTo>
                    <a:cubicBezTo>
                      <a:pt x="108867" y="33127"/>
                      <a:pt x="128611" y="50645"/>
                      <a:pt x="108620" y="84553"/>
                    </a:cubicBezTo>
                    <a:cubicBezTo>
                      <a:pt x="88628" y="118496"/>
                      <a:pt x="65811" y="111397"/>
                      <a:pt x="48504" y="103061"/>
                    </a:cubicBezTo>
                    <a:cubicBezTo>
                      <a:pt x="15621" y="87202"/>
                      <a:pt x="-12035" y="75935"/>
                      <a:pt x="5378" y="38212"/>
                    </a:cubicBezTo>
                    <a:cubicBezTo>
                      <a:pt x="16610" y="13947"/>
                      <a:pt x="31444" y="-4631"/>
                      <a:pt x="47656" y="1020"/>
                    </a:cubicBezTo>
                    <a:cubicBezTo>
                      <a:pt x="58147" y="4658"/>
                      <a:pt x="76619" y="14159"/>
                      <a:pt x="76619" y="14159"/>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5" name="Freeform: Shape 1224">
              <a:extLst>
                <a:ext uri="{FF2B5EF4-FFF2-40B4-BE49-F238E27FC236}">
                  <a16:creationId xmlns:a16="http://schemas.microsoft.com/office/drawing/2014/main" id="{95E0A4E6-7E64-F02E-42C0-7CDC2C86420E}"/>
                </a:ext>
              </a:extLst>
            </p:cNvPr>
            <p:cNvSpPr/>
            <p:nvPr/>
          </p:nvSpPr>
          <p:spPr>
            <a:xfrm>
              <a:off x="4055626" y="4649850"/>
              <a:ext cx="1674247" cy="1951213"/>
            </a:xfrm>
            <a:custGeom>
              <a:avLst/>
              <a:gdLst>
                <a:gd name="connsiteX0" fmla="*/ 811084 w 1674247"/>
                <a:gd name="connsiteY0" fmla="*/ 1941703 h 1941702"/>
                <a:gd name="connsiteX1" fmla="*/ 1674248 w 1674247"/>
                <a:gd name="connsiteY1" fmla="*/ 1941703 h 1941702"/>
                <a:gd name="connsiteX2" fmla="*/ 1674248 w 1674247"/>
                <a:gd name="connsiteY2" fmla="*/ 1479992 h 1941702"/>
                <a:gd name="connsiteX3" fmla="*/ 859226 w 1674247"/>
                <a:gd name="connsiteY3" fmla="*/ 280012 h 1941702"/>
                <a:gd name="connsiteX4" fmla="*/ 611559 w 1674247"/>
                <a:gd name="connsiteY4" fmla="*/ 30331 h 1941702"/>
                <a:gd name="connsiteX5" fmla="*/ 3021 w 1674247"/>
                <a:gd name="connsiteY5" fmla="*/ 502461 h 1941702"/>
                <a:gd name="connsiteX6" fmla="*/ 811084 w 1674247"/>
                <a:gd name="connsiteY6" fmla="*/ 1941703 h 19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247" h="1941702">
                  <a:moveTo>
                    <a:pt x="811084" y="1941703"/>
                  </a:moveTo>
                  <a:lnTo>
                    <a:pt x="1674248" y="1941703"/>
                  </a:lnTo>
                  <a:lnTo>
                    <a:pt x="1674248" y="1479992"/>
                  </a:lnTo>
                  <a:cubicBezTo>
                    <a:pt x="1260856" y="880497"/>
                    <a:pt x="912136" y="376614"/>
                    <a:pt x="859226" y="280012"/>
                  </a:cubicBezTo>
                  <a:cubicBezTo>
                    <a:pt x="721017" y="27647"/>
                    <a:pt x="721935" y="-49917"/>
                    <a:pt x="611559" y="30331"/>
                  </a:cubicBezTo>
                  <a:cubicBezTo>
                    <a:pt x="501182" y="110580"/>
                    <a:pt x="-45333" y="388481"/>
                    <a:pt x="3021" y="502461"/>
                  </a:cubicBezTo>
                  <a:cubicBezTo>
                    <a:pt x="23083" y="549791"/>
                    <a:pt x="383670" y="1198523"/>
                    <a:pt x="811084" y="1941703"/>
                  </a:cubicBezTo>
                  <a:close/>
                </a:path>
              </a:pathLst>
            </a:custGeom>
            <a:solidFill>
              <a:srgbClr val="E58A0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Shape 1225">
              <a:extLst>
                <a:ext uri="{FF2B5EF4-FFF2-40B4-BE49-F238E27FC236}">
                  <a16:creationId xmlns:a16="http://schemas.microsoft.com/office/drawing/2014/main" id="{8135B89E-AD35-1C6E-F671-69937EF617FA}"/>
                </a:ext>
              </a:extLst>
            </p:cNvPr>
            <p:cNvSpPr/>
            <p:nvPr/>
          </p:nvSpPr>
          <p:spPr>
            <a:xfrm>
              <a:off x="4000217" y="4619338"/>
              <a:ext cx="956190" cy="831808"/>
            </a:xfrm>
            <a:custGeom>
              <a:avLst/>
              <a:gdLst>
                <a:gd name="connsiteX0" fmla="*/ 713414 w 956190"/>
                <a:gd name="connsiteY0" fmla="*/ 691 h 831808"/>
                <a:gd name="connsiteX1" fmla="*/ 257 w 956190"/>
                <a:gd name="connsiteY1" fmla="*/ 489457 h 831808"/>
                <a:gd name="connsiteX2" fmla="*/ 132427 w 956190"/>
                <a:gd name="connsiteY2" fmla="*/ 831254 h 831808"/>
                <a:gd name="connsiteX3" fmla="*/ 591240 w 956190"/>
                <a:gd name="connsiteY3" fmla="*/ 563242 h 831808"/>
                <a:gd name="connsiteX4" fmla="*/ 955360 w 956190"/>
                <a:gd name="connsiteY4" fmla="*/ 313949 h 831808"/>
                <a:gd name="connsiteX5" fmla="*/ 804365 w 956190"/>
                <a:gd name="connsiteY5" fmla="*/ 48515 h 831808"/>
                <a:gd name="connsiteX6" fmla="*/ 713414 w 956190"/>
                <a:gd name="connsiteY6" fmla="*/ 691 h 8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90" h="831808">
                  <a:moveTo>
                    <a:pt x="713414" y="691"/>
                  </a:moveTo>
                  <a:cubicBezTo>
                    <a:pt x="569200" y="81505"/>
                    <a:pt x="-14012" y="434604"/>
                    <a:pt x="257" y="489457"/>
                  </a:cubicBezTo>
                  <a:cubicBezTo>
                    <a:pt x="14527" y="544345"/>
                    <a:pt x="98731" y="818927"/>
                    <a:pt x="132427" y="831254"/>
                  </a:cubicBezTo>
                  <a:cubicBezTo>
                    <a:pt x="166087" y="843616"/>
                    <a:pt x="456952" y="646174"/>
                    <a:pt x="591240" y="563242"/>
                  </a:cubicBezTo>
                  <a:cubicBezTo>
                    <a:pt x="725565" y="480309"/>
                    <a:pt x="972314" y="392749"/>
                    <a:pt x="955360" y="313949"/>
                  </a:cubicBezTo>
                  <a:cubicBezTo>
                    <a:pt x="938406" y="235149"/>
                    <a:pt x="833504" y="106547"/>
                    <a:pt x="804365" y="48515"/>
                  </a:cubicBezTo>
                  <a:cubicBezTo>
                    <a:pt x="775225" y="-9516"/>
                    <a:pt x="713414" y="691"/>
                    <a:pt x="713414" y="691"/>
                  </a:cubicBezTo>
                  <a:close/>
                </a:path>
              </a:pathLst>
            </a:custGeom>
            <a:solidFill>
              <a:srgbClr val="F49B2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8" name="TextBox 1087">
            <a:extLst>
              <a:ext uri="{FF2B5EF4-FFF2-40B4-BE49-F238E27FC236}">
                <a16:creationId xmlns:a16="http://schemas.microsoft.com/office/drawing/2014/main" id="{3291884F-E76E-99F0-E355-EC559ECA4C0B}"/>
              </a:ext>
            </a:extLst>
          </p:cNvPr>
          <p:cNvSpPr txBox="1"/>
          <p:nvPr/>
        </p:nvSpPr>
        <p:spPr>
          <a:xfrm>
            <a:off x="3814150" y="139502"/>
            <a:ext cx="850739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404553"/>
                </a:solidFill>
                <a:effectLst/>
                <a:uLnTx/>
                <a:uFillTx/>
                <a:latin typeface="Century" panose="02040604050505020304" pitchFamily="18" charset="0"/>
                <a:ea typeface="+mn-ea"/>
                <a:cs typeface="+mn-cs"/>
              </a:rPr>
              <a:t>Gợi ý thực hiện bài tập nhóm</a:t>
            </a:r>
            <a:endParaRPr kumimoji="0" lang="en-US" sz="40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endParaRPr>
          </a:p>
        </p:txBody>
      </p:sp>
      <p:sp>
        <p:nvSpPr>
          <p:cNvPr id="1090" name="TextBox 1089">
            <a:extLst>
              <a:ext uri="{FF2B5EF4-FFF2-40B4-BE49-F238E27FC236}">
                <a16:creationId xmlns:a16="http://schemas.microsoft.com/office/drawing/2014/main" id="{5354A744-42EF-DD3B-6A4E-52DF845E8FC7}"/>
              </a:ext>
            </a:extLst>
          </p:cNvPr>
          <p:cNvSpPr txBox="1"/>
          <p:nvPr/>
        </p:nvSpPr>
        <p:spPr>
          <a:xfrm>
            <a:off x="4056228" y="911563"/>
            <a:ext cx="8067908" cy="5509200"/>
          </a:xfrm>
          <a:prstGeom prst="rect">
            <a:avLst/>
          </a:prstGeom>
          <a:noFill/>
        </p:spPr>
        <p:txBody>
          <a:bodyPr wrap="square">
            <a:spAutoFit/>
          </a:bodyPr>
          <a:lstStyle/>
          <a:p>
            <a:pPr defTabSz="457200" eaLnBrk="1" fontAlgn="auto" hangingPunct="1">
              <a:spcBef>
                <a:spcPts val="0"/>
              </a:spcBef>
              <a:spcAft>
                <a:spcPts val="0"/>
              </a:spcAft>
            </a:pPr>
            <a:r>
              <a:rPr kumimoji="0" lang="vi-VN" sz="3200" b="1" i="1" u="none" strike="noStrike" kern="1200" cap="none" spc="0" normalizeH="0" baseline="0" noProof="0" dirty="0">
                <a:ln>
                  <a:noFill/>
                </a:ln>
                <a:solidFill>
                  <a:prstClr val="black">
                    <a:lumMod val="65000"/>
                    <a:lumOff val="35000"/>
                  </a:prstClr>
                </a:solidFill>
                <a:effectLst/>
                <a:uLnTx/>
                <a:uFillTx/>
                <a:latin typeface="+mj-lt"/>
              </a:rPr>
              <a:t>Nhóm 6:</a:t>
            </a:r>
            <a:r>
              <a:rPr kumimoji="0" lang="vi-VN" sz="3200" b="1" i="1" u="none" strike="noStrike" kern="1200" cap="none" spc="0" normalizeH="0" noProof="0" dirty="0">
                <a:ln>
                  <a:noFill/>
                </a:ln>
                <a:solidFill>
                  <a:prstClr val="black">
                    <a:lumMod val="65000"/>
                    <a:lumOff val="35000"/>
                  </a:prstClr>
                </a:solidFill>
                <a:effectLst/>
                <a:uLnTx/>
                <a:uFillTx/>
                <a:latin typeface="+mj-lt"/>
              </a:rPr>
              <a:t> </a:t>
            </a:r>
          </a:p>
          <a:p>
            <a:r>
              <a:rPr kumimoji="0" lang="vi-VN" sz="3200" b="1" i="1" u="none" strike="noStrike" kern="1200" cap="none" spc="0" normalizeH="0" noProof="0" dirty="0">
                <a:ln>
                  <a:noFill/>
                </a:ln>
                <a:solidFill>
                  <a:prstClr val="black">
                    <a:lumMod val="65000"/>
                    <a:lumOff val="35000"/>
                  </a:prstClr>
                </a:solidFill>
                <a:effectLst/>
                <a:uLnTx/>
                <a:uFillTx/>
                <a:latin typeface="+mj-lt"/>
              </a:rPr>
              <a:t>Đề bài: </a:t>
            </a:r>
            <a:r>
              <a:rPr lang="vi-VN" sz="3200" b="1" dirty="0">
                <a:latin typeface="+mj-lt"/>
              </a:rPr>
              <a:t>Em hãy đánh giá vai trò của Quang Trung (Nguyễn Huệ) trong phong trào Tây Sơn và lịch sử dân tộc</a:t>
            </a:r>
            <a:endParaRPr lang="en-US" sz="3200" dirty="0">
              <a:latin typeface="+mj-lt"/>
            </a:endParaRPr>
          </a:p>
          <a:p>
            <a:pPr defTabSz="457200" eaLnBrk="1" fontAlgn="auto" hangingPunct="1">
              <a:spcBef>
                <a:spcPts val="0"/>
              </a:spcBef>
              <a:spcAft>
                <a:spcPts val="0"/>
              </a:spcAft>
            </a:pPr>
            <a:r>
              <a:rPr lang="vi-VN" sz="3200" b="1" dirty="0">
                <a:solidFill>
                  <a:srgbClr val="FF0000"/>
                </a:solidFill>
                <a:latin typeface="+mj-lt"/>
              </a:rPr>
              <a:t>Gợi ý:</a:t>
            </a:r>
            <a:endParaRPr lang="en-US" sz="3200" b="1" dirty="0">
              <a:solidFill>
                <a:srgbClr val="FF0000"/>
              </a:solidFill>
              <a:latin typeface="+mj-lt"/>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effectLst/>
                <a:uLnTx/>
                <a:uFillTx/>
                <a:latin typeface="+mj-lt"/>
              </a:rPr>
              <a:t>+ </a:t>
            </a:r>
            <a:r>
              <a:rPr lang="vi-VN" sz="3200" dirty="0">
                <a:latin typeface="+mj-lt"/>
              </a:rPr>
              <a:t>Đ</a:t>
            </a:r>
            <a:r>
              <a:rPr kumimoji="0" lang="vi-VN" sz="3200" b="0" u="none" strike="noStrike" kern="1200" cap="none" spc="0" normalizeH="0" baseline="0" noProof="0" dirty="0">
                <a:ln>
                  <a:noFill/>
                </a:ln>
                <a:effectLst/>
                <a:uLnTx/>
                <a:uFillTx/>
                <a:latin typeface="+mj-lt"/>
              </a:rPr>
              <a:t>ánh giá được vai trò của Quang Trung trong phong trào Tây Sơn</a:t>
            </a:r>
          </a:p>
          <a:p>
            <a:pPr lvl="0" defTabSz="457200" eaLnBrk="1" fontAlgn="auto" hangingPunct="1">
              <a:spcBef>
                <a:spcPts val="0"/>
              </a:spcBef>
              <a:spcAft>
                <a:spcPts val="0"/>
              </a:spcAft>
              <a:defRPr/>
            </a:pPr>
            <a:r>
              <a:rPr lang="vi-VN" sz="3200" dirty="0">
                <a:latin typeface="+mj-lt"/>
              </a:rPr>
              <a:t>+ Đánh giá được vai trò của Quang Trung đối với lịch sử dân tộc</a:t>
            </a:r>
          </a:p>
          <a:p>
            <a:pPr lvl="0" defTabSz="457200" eaLnBrk="1" fontAlgn="auto" hangingPunct="1">
              <a:spcBef>
                <a:spcPts val="0"/>
              </a:spcBef>
              <a:spcAft>
                <a:spcPts val="0"/>
              </a:spcAft>
              <a:defRPr/>
            </a:pPr>
            <a:r>
              <a:rPr kumimoji="0" lang="vi-VN" sz="3200" b="0" u="none" strike="noStrike" kern="1200" cap="none" spc="0" normalizeH="0" baseline="0" noProof="0" dirty="0">
                <a:ln>
                  <a:noFill/>
                </a:ln>
                <a:effectLst/>
                <a:uLnTx/>
                <a:uFillTx/>
                <a:latin typeface="+mj-lt"/>
              </a:rPr>
              <a:t>+ Kể tên những con đường, ngôi trường, di tích lịch sử mang tên ông</a:t>
            </a:r>
            <a:endParaRPr kumimoji="0" lang="en-US" sz="3200" b="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19349499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17"/>
                                        </p:tgtEl>
                                        <p:attrNameLst>
                                          <p:attrName>style.visibility</p:attrName>
                                        </p:attrNameLst>
                                      </p:cBhvr>
                                      <p:to>
                                        <p:strVal val="visible"/>
                                      </p:to>
                                    </p:set>
                                    <p:anim calcmode="lin" valueType="num">
                                      <p:cBhvr additive="base">
                                        <p:cTn id="7" dur="500" fill="hold"/>
                                        <p:tgtEl>
                                          <p:spTgt spid="1217"/>
                                        </p:tgtEl>
                                        <p:attrNameLst>
                                          <p:attrName>ppt_x</p:attrName>
                                        </p:attrNameLst>
                                      </p:cBhvr>
                                      <p:tavLst>
                                        <p:tav tm="0">
                                          <p:val>
                                            <p:strVal val="0-#ppt_w/2"/>
                                          </p:val>
                                        </p:tav>
                                        <p:tav tm="100000">
                                          <p:val>
                                            <p:strVal val="#ppt_x"/>
                                          </p:val>
                                        </p:tav>
                                      </p:tavLst>
                                    </p:anim>
                                    <p:anim calcmode="lin" valueType="num">
                                      <p:cBhvr additive="base">
                                        <p:cTn id="8" dur="500" fill="hold"/>
                                        <p:tgtEl>
                                          <p:spTgt spid="1217"/>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171"/>
                                        </p:tgtEl>
                                        <p:attrNameLst>
                                          <p:attrName>style.visibility</p:attrName>
                                        </p:attrNameLst>
                                      </p:cBhvr>
                                      <p:to>
                                        <p:strVal val="visible"/>
                                      </p:to>
                                    </p:set>
                                    <p:anim calcmode="lin" valueType="num">
                                      <p:cBhvr additive="base">
                                        <p:cTn id="11" dur="500"/>
                                        <p:tgtEl>
                                          <p:spTgt spid="1171"/>
                                        </p:tgtEl>
                                        <p:attrNameLst>
                                          <p:attrName>ppt_y</p:attrName>
                                        </p:attrNameLst>
                                      </p:cBhvr>
                                      <p:tavLst>
                                        <p:tav tm="0">
                                          <p:val>
                                            <p:strVal val="#ppt_y+#ppt_h*1.125000"/>
                                          </p:val>
                                        </p:tav>
                                        <p:tav tm="100000">
                                          <p:val>
                                            <p:strVal val="#ppt_y"/>
                                          </p:val>
                                        </p:tav>
                                      </p:tavLst>
                                    </p:anim>
                                    <p:animEffect transition="in" filter="wipe(up)">
                                      <p:cBhvr>
                                        <p:cTn id="12" dur="500"/>
                                        <p:tgtEl>
                                          <p:spTgt spid="1171"/>
                                        </p:tgtEl>
                                      </p:cBhvr>
                                    </p:animEffect>
                                  </p:childTnLst>
                                </p:cTn>
                              </p:par>
                              <p:par>
                                <p:cTn id="13" presetID="2" presetClass="entr" presetSubtype="6" fill="hold" nodeType="with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fill="hold"/>
                                        <p:tgtEl>
                                          <p:spTgt spid="1138"/>
                                        </p:tgtEl>
                                        <p:attrNameLst>
                                          <p:attrName>ppt_x</p:attrName>
                                        </p:attrNameLst>
                                      </p:cBhvr>
                                      <p:tavLst>
                                        <p:tav tm="0">
                                          <p:val>
                                            <p:strVal val="1+#ppt_w/2"/>
                                          </p:val>
                                        </p:tav>
                                        <p:tav tm="100000">
                                          <p:val>
                                            <p:strVal val="#ppt_x"/>
                                          </p:val>
                                        </p:tav>
                                      </p:tavLst>
                                    </p:anim>
                                    <p:anim calcmode="lin" valueType="num">
                                      <p:cBhvr additive="base">
                                        <p:cTn id="16" dur="500" fill="hold"/>
                                        <p:tgtEl>
                                          <p:spTgt spid="1138"/>
                                        </p:tgtEl>
                                        <p:attrNameLst>
                                          <p:attrName>ppt_y</p:attrName>
                                        </p:attrNameLst>
                                      </p:cBhvr>
                                      <p:tavLst>
                                        <p:tav tm="0">
                                          <p:val>
                                            <p:strVal val="1+#ppt_h/2"/>
                                          </p:val>
                                        </p:tav>
                                        <p:tav tm="100000">
                                          <p:val>
                                            <p:strVal val="#ppt_y"/>
                                          </p:val>
                                        </p:tav>
                                      </p:tavLst>
                                    </p:anim>
                                  </p:childTnLst>
                                </p:cTn>
                              </p:par>
                              <p:par>
                                <p:cTn id="17" presetID="12" presetClass="entr" presetSubtype="8" fill="hold" nodeType="withEffect">
                                  <p:stCondLst>
                                    <p:cond delay="0"/>
                                  </p:stCondLst>
                                  <p:childTnLst>
                                    <p:set>
                                      <p:cBhvr>
                                        <p:cTn id="18" dur="1" fill="hold">
                                          <p:stCondLst>
                                            <p:cond delay="0"/>
                                          </p:stCondLst>
                                        </p:cTn>
                                        <p:tgtEl>
                                          <p:spTgt spid="1129"/>
                                        </p:tgtEl>
                                        <p:attrNameLst>
                                          <p:attrName>style.visibility</p:attrName>
                                        </p:attrNameLst>
                                      </p:cBhvr>
                                      <p:to>
                                        <p:strVal val="visible"/>
                                      </p:to>
                                    </p:set>
                                    <p:anim calcmode="lin" valueType="num">
                                      <p:cBhvr additive="base">
                                        <p:cTn id="19" dur="500"/>
                                        <p:tgtEl>
                                          <p:spTgt spid="1129"/>
                                        </p:tgtEl>
                                        <p:attrNameLst>
                                          <p:attrName>ppt_x</p:attrName>
                                        </p:attrNameLst>
                                      </p:cBhvr>
                                      <p:tavLst>
                                        <p:tav tm="0">
                                          <p:val>
                                            <p:strVal val="#ppt_x-#ppt_w*1.125000"/>
                                          </p:val>
                                        </p:tav>
                                        <p:tav tm="100000">
                                          <p:val>
                                            <p:strVal val="#ppt_x"/>
                                          </p:val>
                                        </p:tav>
                                      </p:tavLst>
                                    </p:anim>
                                    <p:animEffect transition="in" filter="wipe(right)">
                                      <p:cBhvr>
                                        <p:cTn id="20" dur="500"/>
                                        <p:tgtEl>
                                          <p:spTgt spid="1129"/>
                                        </p:tgtEl>
                                      </p:cBhvr>
                                    </p:animEffect>
                                  </p:childTnLst>
                                </p:cTn>
                              </p:par>
                              <p:par>
                                <p:cTn id="21" presetID="2" presetClass="entr" presetSubtype="9" fill="hold" nodeType="withEffect">
                                  <p:stCondLst>
                                    <p:cond delay="0"/>
                                  </p:stCondLst>
                                  <p:childTnLst>
                                    <p:set>
                                      <p:cBhvr>
                                        <p:cTn id="22" dur="1" fill="hold">
                                          <p:stCondLst>
                                            <p:cond delay="0"/>
                                          </p:stCondLst>
                                        </p:cTn>
                                        <p:tgtEl>
                                          <p:spTgt spid="1094"/>
                                        </p:tgtEl>
                                        <p:attrNameLst>
                                          <p:attrName>style.visibility</p:attrName>
                                        </p:attrNameLst>
                                      </p:cBhvr>
                                      <p:to>
                                        <p:strVal val="visible"/>
                                      </p:to>
                                    </p:set>
                                    <p:anim calcmode="lin" valueType="num">
                                      <p:cBhvr additive="base">
                                        <p:cTn id="23" dur="500" fill="hold"/>
                                        <p:tgtEl>
                                          <p:spTgt spid="1094"/>
                                        </p:tgtEl>
                                        <p:attrNameLst>
                                          <p:attrName>ppt_x</p:attrName>
                                        </p:attrNameLst>
                                      </p:cBhvr>
                                      <p:tavLst>
                                        <p:tav tm="0">
                                          <p:val>
                                            <p:strVal val="0-#ppt_w/2"/>
                                          </p:val>
                                        </p:tav>
                                        <p:tav tm="100000">
                                          <p:val>
                                            <p:strVal val="#ppt_x"/>
                                          </p:val>
                                        </p:tav>
                                      </p:tavLst>
                                    </p:anim>
                                    <p:anim calcmode="lin" valueType="num">
                                      <p:cBhvr additive="base">
                                        <p:cTn id="24" dur="500" fill="hold"/>
                                        <p:tgtEl>
                                          <p:spTgt spid="1094"/>
                                        </p:tgtEl>
                                        <p:attrNameLst>
                                          <p:attrName>ppt_y</p:attrName>
                                        </p:attrNameLst>
                                      </p:cBhvr>
                                      <p:tavLst>
                                        <p:tav tm="0">
                                          <p:val>
                                            <p:strVal val="0-#ppt_h/2"/>
                                          </p:val>
                                        </p:tav>
                                        <p:tav tm="100000">
                                          <p:val>
                                            <p:strVal val="#ppt_y"/>
                                          </p:val>
                                        </p:tav>
                                      </p:tavLst>
                                    </p:anim>
                                  </p:childTnLst>
                                </p:cTn>
                              </p:par>
                              <p:par>
                                <p:cTn id="25" presetID="12" presetClass="entr" presetSubtype="1" fill="hold" nodeType="withEffect">
                                  <p:stCondLst>
                                    <p:cond delay="0"/>
                                  </p:stCondLst>
                                  <p:childTnLst>
                                    <p:set>
                                      <p:cBhvr>
                                        <p:cTn id="26" dur="1" fill="hold">
                                          <p:stCondLst>
                                            <p:cond delay="0"/>
                                          </p:stCondLst>
                                        </p:cTn>
                                        <p:tgtEl>
                                          <p:spTgt spid="1207"/>
                                        </p:tgtEl>
                                        <p:attrNameLst>
                                          <p:attrName>style.visibility</p:attrName>
                                        </p:attrNameLst>
                                      </p:cBhvr>
                                      <p:to>
                                        <p:strVal val="visible"/>
                                      </p:to>
                                    </p:set>
                                    <p:anim calcmode="lin" valueType="num">
                                      <p:cBhvr additive="base">
                                        <p:cTn id="27" dur="500"/>
                                        <p:tgtEl>
                                          <p:spTgt spid="1207"/>
                                        </p:tgtEl>
                                        <p:attrNameLst>
                                          <p:attrName>ppt_y</p:attrName>
                                        </p:attrNameLst>
                                      </p:cBhvr>
                                      <p:tavLst>
                                        <p:tav tm="0">
                                          <p:val>
                                            <p:strVal val="#ppt_y-#ppt_h*1.125000"/>
                                          </p:val>
                                        </p:tav>
                                        <p:tav tm="100000">
                                          <p:val>
                                            <p:strVal val="#ppt_y"/>
                                          </p:val>
                                        </p:tav>
                                      </p:tavLst>
                                    </p:anim>
                                    <p:animEffect transition="in" filter="wipe(down)">
                                      <p:cBhvr>
                                        <p:cTn id="28" dur="500"/>
                                        <p:tgtEl>
                                          <p:spTgt spid="120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88"/>
                                        </p:tgtEl>
                                        <p:attrNameLst>
                                          <p:attrName>style.visibility</p:attrName>
                                        </p:attrNameLst>
                                      </p:cBhvr>
                                      <p:to>
                                        <p:strVal val="visible"/>
                                      </p:to>
                                    </p:set>
                                    <p:anim calcmode="lin" valueType="num">
                                      <p:cBhvr>
                                        <p:cTn id="32" dur="500" fill="hold"/>
                                        <p:tgtEl>
                                          <p:spTgt spid="1088"/>
                                        </p:tgtEl>
                                        <p:attrNameLst>
                                          <p:attrName>ppt_w</p:attrName>
                                        </p:attrNameLst>
                                      </p:cBhvr>
                                      <p:tavLst>
                                        <p:tav tm="0">
                                          <p:val>
                                            <p:fltVal val="0"/>
                                          </p:val>
                                        </p:tav>
                                        <p:tav tm="100000">
                                          <p:val>
                                            <p:strVal val="#ppt_w"/>
                                          </p:val>
                                        </p:tav>
                                      </p:tavLst>
                                    </p:anim>
                                    <p:anim calcmode="lin" valueType="num">
                                      <p:cBhvr>
                                        <p:cTn id="33" dur="500" fill="hold"/>
                                        <p:tgtEl>
                                          <p:spTgt spid="1088"/>
                                        </p:tgtEl>
                                        <p:attrNameLst>
                                          <p:attrName>ppt_h</p:attrName>
                                        </p:attrNameLst>
                                      </p:cBhvr>
                                      <p:tavLst>
                                        <p:tav tm="0">
                                          <p:val>
                                            <p:fltVal val="0"/>
                                          </p:val>
                                        </p:tav>
                                        <p:tav tm="100000">
                                          <p:val>
                                            <p:strVal val="#ppt_h"/>
                                          </p:val>
                                        </p:tav>
                                      </p:tavLst>
                                    </p:anim>
                                    <p:animEffect transition="in" filter="fade">
                                      <p:cBhvr>
                                        <p:cTn id="34" dur="500"/>
                                        <p:tgtEl>
                                          <p:spTgt spid="108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090"/>
                                        </p:tgtEl>
                                        <p:attrNameLst>
                                          <p:attrName>style.visibility</p:attrName>
                                        </p:attrNameLst>
                                      </p:cBhvr>
                                      <p:to>
                                        <p:strVal val="visible"/>
                                      </p:to>
                                    </p:set>
                                    <p:animEffect transition="in" filter="fade">
                                      <p:cBhvr>
                                        <p:cTn id="38" dur="500"/>
                                        <p:tgtEl>
                                          <p:spTgt spid="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p:bldP spid="109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Freeform: Shape 570">
            <a:extLst>
              <a:ext uri="{FF2B5EF4-FFF2-40B4-BE49-F238E27FC236}">
                <a16:creationId xmlns:a16="http://schemas.microsoft.com/office/drawing/2014/main" id="{99AB3563-A30F-4BD6-A641-9CF7390F9927}"/>
              </a:ext>
            </a:extLst>
          </p:cNvPr>
          <p:cNvSpPr/>
          <p:nvPr/>
        </p:nvSpPr>
        <p:spPr>
          <a:xfrm rot="1373641">
            <a:off x="1340652" y="2298915"/>
            <a:ext cx="1414242" cy="1354292"/>
          </a:xfrm>
          <a:custGeom>
            <a:avLst/>
            <a:gdLst>
              <a:gd name="connsiteX0" fmla="*/ 0 w 1414242"/>
              <a:gd name="connsiteY0" fmla="*/ 0 h 1354292"/>
              <a:gd name="connsiteX1" fmla="*/ 180545 w 1414242"/>
              <a:gd name="connsiteY1" fmla="*/ 9117 h 1354292"/>
              <a:gd name="connsiteX2" fmla="*/ 1290327 w 1414242"/>
              <a:gd name="connsiteY2" fmla="*/ 473088 h 1354292"/>
              <a:gd name="connsiteX3" fmla="*/ 1414242 w 1414242"/>
              <a:gd name="connsiteY3" fmla="*/ 585710 h 1354292"/>
              <a:gd name="connsiteX4" fmla="*/ 645659 w 1414242"/>
              <a:gd name="connsiteY4" fmla="*/ 1354292 h 1354292"/>
              <a:gd name="connsiteX5" fmla="*/ 523434 w 1414242"/>
              <a:gd name="connsiteY5" fmla="*/ 1253447 h 1354292"/>
              <a:gd name="connsiteX6" fmla="*/ 69570 w 1414242"/>
              <a:gd name="connsiteY6" fmla="*/ 1088913 h 1354292"/>
              <a:gd name="connsiteX7" fmla="*/ 0 w 1414242"/>
              <a:gd name="connsiteY7" fmla="*/ 1085400 h 1354292"/>
              <a:gd name="connsiteX8" fmla="*/ 0 w 1414242"/>
              <a:gd name="connsiteY8" fmla="*/ 0 h 13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2" h="1354292">
                <a:moveTo>
                  <a:pt x="0" y="0"/>
                </a:moveTo>
                <a:lnTo>
                  <a:pt x="180545" y="9117"/>
                </a:lnTo>
                <a:cubicBezTo>
                  <a:pt x="599851" y="51700"/>
                  <a:pt x="982318" y="218896"/>
                  <a:pt x="1290327" y="473088"/>
                </a:cubicBezTo>
                <a:lnTo>
                  <a:pt x="1414242" y="585710"/>
                </a:lnTo>
                <a:lnTo>
                  <a:pt x="645659" y="1354292"/>
                </a:lnTo>
                <a:lnTo>
                  <a:pt x="523434" y="1253447"/>
                </a:lnTo>
                <a:cubicBezTo>
                  <a:pt x="391307" y="1164183"/>
                  <a:pt x="236551" y="1105871"/>
                  <a:pt x="69570" y="1088913"/>
                </a:cubicBezTo>
                <a:lnTo>
                  <a:pt x="0" y="1085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2" name="Freeform: Shape 571">
            <a:extLst>
              <a:ext uri="{FF2B5EF4-FFF2-40B4-BE49-F238E27FC236}">
                <a16:creationId xmlns:a16="http://schemas.microsoft.com/office/drawing/2014/main" id="{F4CE93B5-6BB8-4A99-B668-978F0C288094}"/>
              </a:ext>
            </a:extLst>
          </p:cNvPr>
          <p:cNvSpPr/>
          <p:nvPr/>
        </p:nvSpPr>
        <p:spPr>
          <a:xfrm rot="1373641">
            <a:off x="-21148" y="1723835"/>
            <a:ext cx="1414240" cy="1354293"/>
          </a:xfrm>
          <a:custGeom>
            <a:avLst/>
            <a:gdLst>
              <a:gd name="connsiteX0" fmla="*/ 1414240 w 1414240"/>
              <a:gd name="connsiteY0" fmla="*/ 0 h 1354293"/>
              <a:gd name="connsiteX1" fmla="*/ 1414240 w 1414240"/>
              <a:gd name="connsiteY1" fmla="*/ 1085400 h 1354293"/>
              <a:gd name="connsiteX2" fmla="*/ 1344672 w 1414240"/>
              <a:gd name="connsiteY2" fmla="*/ 1088913 h 1354293"/>
              <a:gd name="connsiteX3" fmla="*/ 890808 w 1414240"/>
              <a:gd name="connsiteY3" fmla="*/ 1253447 h 1354293"/>
              <a:gd name="connsiteX4" fmla="*/ 768583 w 1414240"/>
              <a:gd name="connsiteY4" fmla="*/ 1354293 h 1354293"/>
              <a:gd name="connsiteX5" fmla="*/ 0 w 1414240"/>
              <a:gd name="connsiteY5" fmla="*/ 585710 h 1354293"/>
              <a:gd name="connsiteX6" fmla="*/ 123915 w 1414240"/>
              <a:gd name="connsiteY6" fmla="*/ 473088 h 1354293"/>
              <a:gd name="connsiteX7" fmla="*/ 1233697 w 1414240"/>
              <a:gd name="connsiteY7" fmla="*/ 9117 h 1354293"/>
              <a:gd name="connsiteX8" fmla="*/ 1414240 w 1414240"/>
              <a:gd name="connsiteY8" fmla="*/ 0 h 13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0" h="1354293">
                <a:moveTo>
                  <a:pt x="1414240" y="0"/>
                </a:moveTo>
                <a:lnTo>
                  <a:pt x="1414240" y="1085400"/>
                </a:lnTo>
                <a:lnTo>
                  <a:pt x="1344672" y="1088913"/>
                </a:lnTo>
                <a:cubicBezTo>
                  <a:pt x="1177691" y="1105871"/>
                  <a:pt x="1022935" y="1164183"/>
                  <a:pt x="890808" y="1253447"/>
                </a:cubicBezTo>
                <a:lnTo>
                  <a:pt x="768583" y="1354293"/>
                </a:lnTo>
                <a:lnTo>
                  <a:pt x="0" y="585710"/>
                </a:lnTo>
                <a:lnTo>
                  <a:pt x="123915" y="473088"/>
                </a:lnTo>
                <a:cubicBezTo>
                  <a:pt x="431925" y="218896"/>
                  <a:pt x="814391" y="51700"/>
                  <a:pt x="1233697" y="9117"/>
                </a:cubicBezTo>
                <a:lnTo>
                  <a:pt x="14142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3" name="Freeform: Shape 572">
            <a:extLst>
              <a:ext uri="{FF2B5EF4-FFF2-40B4-BE49-F238E27FC236}">
                <a16:creationId xmlns:a16="http://schemas.microsoft.com/office/drawing/2014/main" id="{C6AED25A-6C77-45C8-8D7B-EE5DEDCF8895}"/>
              </a:ext>
            </a:extLst>
          </p:cNvPr>
          <p:cNvSpPr/>
          <p:nvPr/>
        </p:nvSpPr>
        <p:spPr>
          <a:xfrm rot="1373641">
            <a:off x="1722381" y="3134946"/>
            <a:ext cx="1354293" cy="1414242"/>
          </a:xfrm>
          <a:custGeom>
            <a:avLst/>
            <a:gdLst>
              <a:gd name="connsiteX0" fmla="*/ 768582 w 1354293"/>
              <a:gd name="connsiteY0" fmla="*/ 0 h 1414242"/>
              <a:gd name="connsiteX1" fmla="*/ 881205 w 1354293"/>
              <a:gd name="connsiteY1" fmla="*/ 123916 h 1414242"/>
              <a:gd name="connsiteX2" fmla="*/ 1345176 w 1354293"/>
              <a:gd name="connsiteY2" fmla="*/ 1233698 h 1414242"/>
              <a:gd name="connsiteX3" fmla="*/ 1354293 w 1354293"/>
              <a:gd name="connsiteY3" fmla="*/ 1414242 h 1414242"/>
              <a:gd name="connsiteX4" fmla="*/ 268893 w 1354293"/>
              <a:gd name="connsiteY4" fmla="*/ 1414242 h 1414242"/>
              <a:gd name="connsiteX5" fmla="*/ 265380 w 1354293"/>
              <a:gd name="connsiteY5" fmla="*/ 1344673 h 1414242"/>
              <a:gd name="connsiteX6" fmla="*/ 100846 w 1354293"/>
              <a:gd name="connsiteY6" fmla="*/ 890809 h 1414242"/>
              <a:gd name="connsiteX7" fmla="*/ 0 w 1354293"/>
              <a:gd name="connsiteY7" fmla="*/ 768583 h 1414242"/>
              <a:gd name="connsiteX8" fmla="*/ 768582 w 1354293"/>
              <a:gd name="connsiteY8" fmla="*/ 0 h 14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293" h="1414242">
                <a:moveTo>
                  <a:pt x="768582" y="0"/>
                </a:moveTo>
                <a:lnTo>
                  <a:pt x="881205" y="123916"/>
                </a:lnTo>
                <a:cubicBezTo>
                  <a:pt x="1135397" y="431926"/>
                  <a:pt x="1302594" y="814392"/>
                  <a:pt x="1345176" y="1233698"/>
                </a:cubicBezTo>
                <a:lnTo>
                  <a:pt x="1354293" y="1414242"/>
                </a:lnTo>
                <a:lnTo>
                  <a:pt x="268893" y="1414242"/>
                </a:lnTo>
                <a:lnTo>
                  <a:pt x="265380" y="1344673"/>
                </a:lnTo>
                <a:cubicBezTo>
                  <a:pt x="248422" y="1177692"/>
                  <a:pt x="190110" y="1022936"/>
                  <a:pt x="100846" y="890809"/>
                </a:cubicBezTo>
                <a:lnTo>
                  <a:pt x="0" y="768583"/>
                </a:lnTo>
                <a:lnTo>
                  <a:pt x="76858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4" name="Freeform: Shape 573">
            <a:extLst>
              <a:ext uri="{FF2B5EF4-FFF2-40B4-BE49-F238E27FC236}">
                <a16:creationId xmlns:a16="http://schemas.microsoft.com/office/drawing/2014/main" id="{0D0D4C61-698A-4450-99A5-AA7F639ED0B3}"/>
              </a:ext>
            </a:extLst>
          </p:cNvPr>
          <p:cNvSpPr/>
          <p:nvPr/>
        </p:nvSpPr>
        <p:spPr>
          <a:xfrm rot="1373641">
            <a:off x="1147301" y="4496748"/>
            <a:ext cx="1354293" cy="1414242"/>
          </a:xfrm>
          <a:custGeom>
            <a:avLst/>
            <a:gdLst>
              <a:gd name="connsiteX0" fmla="*/ 268893 w 1354293"/>
              <a:gd name="connsiteY0" fmla="*/ 0 h 1414242"/>
              <a:gd name="connsiteX1" fmla="*/ 1354293 w 1354293"/>
              <a:gd name="connsiteY1" fmla="*/ 0 h 1414242"/>
              <a:gd name="connsiteX2" fmla="*/ 1345176 w 1354293"/>
              <a:gd name="connsiteY2" fmla="*/ 180544 h 1414242"/>
              <a:gd name="connsiteX3" fmla="*/ 881205 w 1354293"/>
              <a:gd name="connsiteY3" fmla="*/ 1290326 h 1414242"/>
              <a:gd name="connsiteX4" fmla="*/ 768583 w 1354293"/>
              <a:gd name="connsiteY4" fmla="*/ 1414242 h 1414242"/>
              <a:gd name="connsiteX5" fmla="*/ 0 w 1354293"/>
              <a:gd name="connsiteY5" fmla="*/ 645659 h 1414242"/>
              <a:gd name="connsiteX6" fmla="*/ 100846 w 1354293"/>
              <a:gd name="connsiteY6" fmla="*/ 523433 h 1414242"/>
              <a:gd name="connsiteX7" fmla="*/ 265380 w 1354293"/>
              <a:gd name="connsiteY7" fmla="*/ 69569 h 1414242"/>
              <a:gd name="connsiteX8" fmla="*/ 268893 w 1354293"/>
              <a:gd name="connsiteY8" fmla="*/ 0 h 14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293" h="1414242">
                <a:moveTo>
                  <a:pt x="268893" y="0"/>
                </a:moveTo>
                <a:lnTo>
                  <a:pt x="1354293" y="0"/>
                </a:lnTo>
                <a:lnTo>
                  <a:pt x="1345176" y="180544"/>
                </a:lnTo>
                <a:cubicBezTo>
                  <a:pt x="1302594" y="599850"/>
                  <a:pt x="1135397" y="982317"/>
                  <a:pt x="881205" y="1290326"/>
                </a:cubicBezTo>
                <a:lnTo>
                  <a:pt x="768583" y="1414242"/>
                </a:lnTo>
                <a:lnTo>
                  <a:pt x="0" y="645659"/>
                </a:lnTo>
                <a:lnTo>
                  <a:pt x="100846" y="523433"/>
                </a:lnTo>
                <a:cubicBezTo>
                  <a:pt x="190110" y="391306"/>
                  <a:pt x="248422" y="236550"/>
                  <a:pt x="265380" y="69569"/>
                </a:cubicBezTo>
                <a:lnTo>
                  <a:pt x="26889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5" name="Freeform: Shape 574">
            <a:extLst>
              <a:ext uri="{FF2B5EF4-FFF2-40B4-BE49-F238E27FC236}">
                <a16:creationId xmlns:a16="http://schemas.microsoft.com/office/drawing/2014/main" id="{862C95ED-9E04-400A-9B50-81E74A833199}"/>
              </a:ext>
            </a:extLst>
          </p:cNvPr>
          <p:cNvSpPr/>
          <p:nvPr/>
        </p:nvSpPr>
        <p:spPr>
          <a:xfrm rot="1373641">
            <a:off x="251320" y="4878477"/>
            <a:ext cx="1414242" cy="1354292"/>
          </a:xfrm>
          <a:custGeom>
            <a:avLst/>
            <a:gdLst>
              <a:gd name="connsiteX0" fmla="*/ 645660 w 1414242"/>
              <a:gd name="connsiteY0" fmla="*/ 0 h 1354292"/>
              <a:gd name="connsiteX1" fmla="*/ 1414242 w 1414242"/>
              <a:gd name="connsiteY1" fmla="*/ 768582 h 1354292"/>
              <a:gd name="connsiteX2" fmla="*/ 1290327 w 1414242"/>
              <a:gd name="connsiteY2" fmla="*/ 881204 h 1354292"/>
              <a:gd name="connsiteX3" fmla="*/ 180545 w 1414242"/>
              <a:gd name="connsiteY3" fmla="*/ 1345175 h 1354292"/>
              <a:gd name="connsiteX4" fmla="*/ 0 w 1414242"/>
              <a:gd name="connsiteY4" fmla="*/ 1354292 h 1354292"/>
              <a:gd name="connsiteX5" fmla="*/ 0 w 1414242"/>
              <a:gd name="connsiteY5" fmla="*/ 268892 h 1354292"/>
              <a:gd name="connsiteX6" fmla="*/ 69570 w 1414242"/>
              <a:gd name="connsiteY6" fmla="*/ 265379 h 1354292"/>
              <a:gd name="connsiteX7" fmla="*/ 523434 w 1414242"/>
              <a:gd name="connsiteY7" fmla="*/ 100845 h 1354292"/>
              <a:gd name="connsiteX8" fmla="*/ 645660 w 1414242"/>
              <a:gd name="connsiteY8" fmla="*/ 0 h 13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2" h="1354292">
                <a:moveTo>
                  <a:pt x="645660" y="0"/>
                </a:moveTo>
                <a:lnTo>
                  <a:pt x="1414242" y="768582"/>
                </a:lnTo>
                <a:lnTo>
                  <a:pt x="1290327" y="881204"/>
                </a:lnTo>
                <a:cubicBezTo>
                  <a:pt x="982318" y="1135396"/>
                  <a:pt x="599851" y="1302593"/>
                  <a:pt x="180545" y="1345175"/>
                </a:cubicBezTo>
                <a:lnTo>
                  <a:pt x="0" y="1354292"/>
                </a:lnTo>
                <a:lnTo>
                  <a:pt x="0" y="268892"/>
                </a:lnTo>
                <a:lnTo>
                  <a:pt x="69570" y="265379"/>
                </a:lnTo>
                <a:cubicBezTo>
                  <a:pt x="236551" y="248421"/>
                  <a:pt x="391307" y="190109"/>
                  <a:pt x="523434" y="100845"/>
                </a:cubicBezTo>
                <a:lnTo>
                  <a:pt x="64566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6" name="Oval 575">
            <a:extLst>
              <a:ext uri="{FF2B5EF4-FFF2-40B4-BE49-F238E27FC236}">
                <a16:creationId xmlns:a16="http://schemas.microsoft.com/office/drawing/2014/main" id="{13EBA0A1-8B4C-482C-89E3-49299A2FEB40}"/>
              </a:ext>
            </a:extLst>
          </p:cNvPr>
          <p:cNvSpPr/>
          <p:nvPr/>
        </p:nvSpPr>
        <p:spPr>
          <a:xfrm>
            <a:off x="93614" y="3274793"/>
            <a:ext cx="1407018" cy="14070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7" name="Oval 576">
            <a:extLst>
              <a:ext uri="{FF2B5EF4-FFF2-40B4-BE49-F238E27FC236}">
                <a16:creationId xmlns:a16="http://schemas.microsoft.com/office/drawing/2014/main" id="{48A1B8DA-8BC6-4296-A6AD-2FCA6552EDF0}"/>
              </a:ext>
            </a:extLst>
          </p:cNvPr>
          <p:cNvSpPr/>
          <p:nvPr/>
        </p:nvSpPr>
        <p:spPr>
          <a:xfrm>
            <a:off x="601934" y="3084553"/>
            <a:ext cx="410020" cy="41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1</a:t>
            </a:r>
          </a:p>
        </p:txBody>
      </p:sp>
      <p:sp>
        <p:nvSpPr>
          <p:cNvPr id="578" name="Oval 577">
            <a:extLst>
              <a:ext uri="{FF2B5EF4-FFF2-40B4-BE49-F238E27FC236}">
                <a16:creationId xmlns:a16="http://schemas.microsoft.com/office/drawing/2014/main" id="{FCBF6921-A7A3-4D0D-B6D7-474F83C2B08D}"/>
              </a:ext>
            </a:extLst>
          </p:cNvPr>
          <p:cNvSpPr/>
          <p:nvPr/>
        </p:nvSpPr>
        <p:spPr>
          <a:xfrm>
            <a:off x="601934" y="4476801"/>
            <a:ext cx="410020" cy="4100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5</a:t>
            </a:r>
          </a:p>
        </p:txBody>
      </p:sp>
      <p:sp>
        <p:nvSpPr>
          <p:cNvPr id="579" name="Oval 578">
            <a:extLst>
              <a:ext uri="{FF2B5EF4-FFF2-40B4-BE49-F238E27FC236}">
                <a16:creationId xmlns:a16="http://schemas.microsoft.com/office/drawing/2014/main" id="{C73E3EB6-3A5C-44D4-9E23-1538116C4D14}"/>
              </a:ext>
            </a:extLst>
          </p:cNvPr>
          <p:cNvSpPr/>
          <p:nvPr/>
        </p:nvSpPr>
        <p:spPr>
          <a:xfrm>
            <a:off x="1071930" y="4234682"/>
            <a:ext cx="410020" cy="410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4</a:t>
            </a:r>
          </a:p>
        </p:txBody>
      </p:sp>
      <p:sp>
        <p:nvSpPr>
          <p:cNvPr id="580" name="Oval 579">
            <a:extLst>
              <a:ext uri="{FF2B5EF4-FFF2-40B4-BE49-F238E27FC236}">
                <a16:creationId xmlns:a16="http://schemas.microsoft.com/office/drawing/2014/main" id="{2E9E1A1F-A08E-499D-BA79-33A85CD93102}"/>
              </a:ext>
            </a:extLst>
          </p:cNvPr>
          <p:cNvSpPr/>
          <p:nvPr/>
        </p:nvSpPr>
        <p:spPr>
          <a:xfrm>
            <a:off x="1295622" y="3788374"/>
            <a:ext cx="410020" cy="4100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3</a:t>
            </a:r>
          </a:p>
        </p:txBody>
      </p:sp>
      <p:sp>
        <p:nvSpPr>
          <p:cNvPr id="581" name="Oval 580">
            <a:extLst>
              <a:ext uri="{FF2B5EF4-FFF2-40B4-BE49-F238E27FC236}">
                <a16:creationId xmlns:a16="http://schemas.microsoft.com/office/drawing/2014/main" id="{B90DBEB2-523B-4B23-AA43-C8AAFE1333CF}"/>
              </a:ext>
            </a:extLst>
          </p:cNvPr>
          <p:cNvSpPr/>
          <p:nvPr/>
        </p:nvSpPr>
        <p:spPr>
          <a:xfrm>
            <a:off x="1071930" y="3313947"/>
            <a:ext cx="410020" cy="4100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2</a:t>
            </a:r>
          </a:p>
        </p:txBody>
      </p:sp>
      <p:sp>
        <p:nvSpPr>
          <p:cNvPr id="582" name="Rounded Rectangle 32">
            <a:extLst>
              <a:ext uri="{FF2B5EF4-FFF2-40B4-BE49-F238E27FC236}">
                <a16:creationId xmlns:a16="http://schemas.microsoft.com/office/drawing/2014/main" id="{1D26EFBD-F2F6-4669-BB1F-6A28BB5B9063}"/>
              </a:ext>
            </a:extLst>
          </p:cNvPr>
          <p:cNvSpPr/>
          <p:nvPr/>
        </p:nvSpPr>
        <p:spPr>
          <a:xfrm>
            <a:off x="1683772" y="4847542"/>
            <a:ext cx="420280" cy="42027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3" name="Parallelogram 15">
            <a:extLst>
              <a:ext uri="{FF2B5EF4-FFF2-40B4-BE49-F238E27FC236}">
                <a16:creationId xmlns:a16="http://schemas.microsoft.com/office/drawing/2014/main" id="{27CA4949-780F-4D9B-9D5A-0114684C956C}"/>
              </a:ext>
            </a:extLst>
          </p:cNvPr>
          <p:cNvSpPr/>
          <p:nvPr/>
        </p:nvSpPr>
        <p:spPr>
          <a:xfrm flipH="1">
            <a:off x="2169163" y="3756616"/>
            <a:ext cx="465914" cy="46591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4" name="Rectangle 16">
            <a:extLst>
              <a:ext uri="{FF2B5EF4-FFF2-40B4-BE49-F238E27FC236}">
                <a16:creationId xmlns:a16="http://schemas.microsoft.com/office/drawing/2014/main" id="{E535382F-E6C6-4040-BF08-F686938B3A3D}"/>
              </a:ext>
            </a:extLst>
          </p:cNvPr>
          <p:cNvSpPr/>
          <p:nvPr/>
        </p:nvSpPr>
        <p:spPr>
          <a:xfrm rot="2700000">
            <a:off x="726789" y="2130625"/>
            <a:ext cx="346394" cy="6210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5" name="Rectangle 9">
            <a:extLst>
              <a:ext uri="{FF2B5EF4-FFF2-40B4-BE49-F238E27FC236}">
                <a16:creationId xmlns:a16="http://schemas.microsoft.com/office/drawing/2014/main" id="{758C7EEF-F3C0-4261-9427-39C78A690D5E}"/>
              </a:ext>
            </a:extLst>
          </p:cNvPr>
          <p:cNvSpPr/>
          <p:nvPr/>
        </p:nvSpPr>
        <p:spPr>
          <a:xfrm>
            <a:off x="592360" y="5300886"/>
            <a:ext cx="429168" cy="4017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6" name="Frame 17">
            <a:extLst>
              <a:ext uri="{FF2B5EF4-FFF2-40B4-BE49-F238E27FC236}">
                <a16:creationId xmlns:a16="http://schemas.microsoft.com/office/drawing/2014/main" id="{2D3FEE6C-7DDD-4AC2-80C5-1A0CAE7F9192}"/>
              </a:ext>
            </a:extLst>
          </p:cNvPr>
          <p:cNvSpPr/>
          <p:nvPr/>
        </p:nvSpPr>
        <p:spPr>
          <a:xfrm>
            <a:off x="1741788" y="2720262"/>
            <a:ext cx="430613" cy="43061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cxnSp>
        <p:nvCxnSpPr>
          <p:cNvPr id="587" name="Straight Arrow Connector 586">
            <a:extLst>
              <a:ext uri="{FF2B5EF4-FFF2-40B4-BE49-F238E27FC236}">
                <a16:creationId xmlns:a16="http://schemas.microsoft.com/office/drawing/2014/main" id="{AA83D5BE-A26A-4715-99EE-4E70CEDC8007}"/>
              </a:ext>
            </a:extLst>
          </p:cNvPr>
          <p:cNvCxnSpPr>
            <a:cxnSpLocks/>
          </p:cNvCxnSpPr>
          <p:nvPr/>
        </p:nvCxnSpPr>
        <p:spPr>
          <a:xfrm>
            <a:off x="2772536" y="3024778"/>
            <a:ext cx="61998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a:extLst>
              <a:ext uri="{FF2B5EF4-FFF2-40B4-BE49-F238E27FC236}">
                <a16:creationId xmlns:a16="http://schemas.microsoft.com/office/drawing/2014/main" id="{BB6D0594-F55D-4D38-8E0A-DA9FD11386AC}"/>
              </a:ext>
            </a:extLst>
          </p:cNvPr>
          <p:cNvCxnSpPr>
            <a:cxnSpLocks/>
          </p:cNvCxnSpPr>
          <p:nvPr/>
        </p:nvCxnSpPr>
        <p:spPr>
          <a:xfrm>
            <a:off x="3128228" y="4001290"/>
            <a:ext cx="619874" cy="2104"/>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9" name="Straight Arrow Connector 588">
            <a:extLst>
              <a:ext uri="{FF2B5EF4-FFF2-40B4-BE49-F238E27FC236}">
                <a16:creationId xmlns:a16="http://schemas.microsoft.com/office/drawing/2014/main" id="{43AFA4B4-6972-41DD-B244-75317FECA735}"/>
              </a:ext>
            </a:extLst>
          </p:cNvPr>
          <p:cNvCxnSpPr>
            <a:cxnSpLocks/>
          </p:cNvCxnSpPr>
          <p:nvPr/>
        </p:nvCxnSpPr>
        <p:spPr>
          <a:xfrm>
            <a:off x="2733334" y="5142031"/>
            <a:ext cx="659184" cy="0"/>
          </a:xfrm>
          <a:prstGeom prst="straightConnector1">
            <a:avLst/>
          </a:prstGeom>
          <a:ln w="381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1" name="Straight Arrow Connector 590">
            <a:extLst>
              <a:ext uri="{FF2B5EF4-FFF2-40B4-BE49-F238E27FC236}">
                <a16:creationId xmlns:a16="http://schemas.microsoft.com/office/drawing/2014/main" id="{37A543DD-219B-4CE3-A8CC-38E91840101C}"/>
              </a:ext>
            </a:extLst>
          </p:cNvPr>
          <p:cNvCxnSpPr>
            <a:cxnSpLocks/>
          </p:cNvCxnSpPr>
          <p:nvPr/>
        </p:nvCxnSpPr>
        <p:spPr>
          <a:xfrm>
            <a:off x="1520201" y="1786597"/>
            <a:ext cx="599340"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3" name="TextBox 592">
            <a:extLst>
              <a:ext uri="{FF2B5EF4-FFF2-40B4-BE49-F238E27FC236}">
                <a16:creationId xmlns:a16="http://schemas.microsoft.com/office/drawing/2014/main" id="{26886CA7-A06C-4ED7-B374-AD99864B38B5}"/>
              </a:ext>
            </a:extLst>
          </p:cNvPr>
          <p:cNvSpPr txBox="1"/>
          <p:nvPr/>
        </p:nvSpPr>
        <p:spPr>
          <a:xfrm>
            <a:off x="2213670" y="1453235"/>
            <a:ext cx="977601"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sz="2800" b="1" i="0" u="none" strike="noStrike" kern="1200" cap="none" spc="0" normalizeH="0" baseline="0" noProof="0" dirty="0">
                <a:ln>
                  <a:noFill/>
                </a:ln>
                <a:solidFill>
                  <a:srgbClr val="0680C3"/>
                </a:solidFill>
                <a:effectLst/>
                <a:uLnTx/>
                <a:uFillTx/>
                <a:latin typeface="Arial"/>
                <a:cs typeface="Arial" pitchFamily="34" charset="0"/>
              </a:rPr>
              <a:t>1774</a:t>
            </a:r>
            <a:endParaRPr kumimoji="0" lang="ko-KR" altLang="en-US" sz="1800" b="1" i="0" u="none" strike="noStrike" kern="1200" cap="none" spc="0" normalizeH="0" baseline="0" noProof="0" dirty="0">
              <a:ln>
                <a:noFill/>
              </a:ln>
              <a:solidFill>
                <a:srgbClr val="0680C3"/>
              </a:solidFill>
              <a:effectLst/>
              <a:uLnTx/>
              <a:uFillTx/>
              <a:latin typeface="Arial"/>
              <a:cs typeface="Arial" pitchFamily="34" charset="0"/>
            </a:endParaRPr>
          </a:p>
        </p:txBody>
      </p:sp>
      <p:sp>
        <p:nvSpPr>
          <p:cNvPr id="602" name="TextBox 601">
            <a:extLst>
              <a:ext uri="{FF2B5EF4-FFF2-40B4-BE49-F238E27FC236}">
                <a16:creationId xmlns:a16="http://schemas.microsoft.com/office/drawing/2014/main" id="{BFF3C07A-E5C6-431E-8093-C4D1DE2530D5}"/>
              </a:ext>
            </a:extLst>
          </p:cNvPr>
          <p:cNvSpPr txBox="1"/>
          <p:nvPr/>
        </p:nvSpPr>
        <p:spPr>
          <a:xfrm>
            <a:off x="2821561" y="5746283"/>
            <a:ext cx="1202397"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sz="2800" b="1" i="0" u="none" strike="noStrike" kern="1200" cap="none" spc="0" normalizeH="0" baseline="0" noProof="0" dirty="0">
                <a:ln>
                  <a:noFill/>
                </a:ln>
                <a:solidFill>
                  <a:srgbClr val="E62601"/>
                </a:solidFill>
                <a:effectLst/>
                <a:uLnTx/>
                <a:uFillTx/>
                <a:latin typeface="Arial"/>
                <a:cs typeface="Arial" pitchFamily="34" charset="0"/>
              </a:rPr>
              <a:t>1777</a:t>
            </a:r>
            <a:endParaRPr kumimoji="0" lang="ko-KR" altLang="en-US" sz="1800" b="1" i="0" u="none" strike="noStrike" kern="1200" cap="none" spc="0" normalizeH="0" baseline="0" noProof="0" dirty="0">
              <a:ln>
                <a:noFill/>
              </a:ln>
              <a:solidFill>
                <a:srgbClr val="E62601"/>
              </a:solidFill>
              <a:effectLst/>
              <a:uLnTx/>
              <a:uFillTx/>
              <a:latin typeface="Arial"/>
              <a:cs typeface="Arial" pitchFamily="34" charset="0"/>
            </a:endParaRPr>
          </a:p>
        </p:txBody>
      </p:sp>
      <p:sp>
        <p:nvSpPr>
          <p:cNvPr id="605" name="TextBox 604">
            <a:extLst>
              <a:ext uri="{FF2B5EF4-FFF2-40B4-BE49-F238E27FC236}">
                <a16:creationId xmlns:a16="http://schemas.microsoft.com/office/drawing/2014/main" id="{98581072-8D1D-4C76-9807-5CDC66FF8237}"/>
              </a:ext>
            </a:extLst>
          </p:cNvPr>
          <p:cNvSpPr txBox="1"/>
          <p:nvPr/>
        </p:nvSpPr>
        <p:spPr>
          <a:xfrm>
            <a:off x="3314013" y="4970996"/>
            <a:ext cx="2131059"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sz="2800" b="1" i="0" u="none" strike="noStrike" kern="1200" cap="none" spc="0" normalizeH="0" baseline="0" noProof="0" dirty="0">
                <a:ln>
                  <a:noFill/>
                </a:ln>
                <a:solidFill>
                  <a:srgbClr val="FBA200"/>
                </a:solidFill>
                <a:effectLst/>
                <a:uLnTx/>
                <a:uFillTx/>
                <a:latin typeface="Arial"/>
                <a:cs typeface="Arial" pitchFamily="34" charset="0"/>
              </a:rPr>
              <a:t>1776-1783</a:t>
            </a:r>
            <a:endParaRPr kumimoji="0" lang="ko-KR" altLang="en-US" sz="1800" b="1" i="0" u="none" strike="noStrike" kern="1200" cap="none" spc="0" normalizeH="0" baseline="0" noProof="0" dirty="0">
              <a:ln>
                <a:noFill/>
              </a:ln>
              <a:solidFill>
                <a:srgbClr val="FBA200"/>
              </a:solidFill>
              <a:effectLst/>
              <a:uLnTx/>
              <a:uFillTx/>
              <a:latin typeface="Arial"/>
              <a:cs typeface="Arial" pitchFamily="34" charset="0"/>
            </a:endParaRPr>
          </a:p>
        </p:txBody>
      </p:sp>
      <p:sp>
        <p:nvSpPr>
          <p:cNvPr id="7" name="TextBox 6">
            <a:extLst>
              <a:ext uri="{FF2B5EF4-FFF2-40B4-BE49-F238E27FC236}">
                <a16:creationId xmlns:a16="http://schemas.microsoft.com/office/drawing/2014/main" id="{5E90F424-177C-EFB8-C657-453451B51167}"/>
              </a:ext>
            </a:extLst>
          </p:cNvPr>
          <p:cNvSpPr txBox="1">
            <a:spLocks noChangeArrowheads="1"/>
          </p:cNvSpPr>
          <p:nvPr/>
        </p:nvSpPr>
        <p:spPr bwMode="auto">
          <a:xfrm>
            <a:off x="121386" y="-2550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Lật</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quyền</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Đàng</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Trong</a:t>
            </a:r>
            <a:endPar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Diễn biến:</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155FE3C-05EA-F48B-2655-1987F36FECC6}"/>
              </a:ext>
            </a:extLst>
          </p:cNvPr>
          <p:cNvSpPr txBox="1"/>
          <p:nvPr/>
        </p:nvSpPr>
        <p:spPr>
          <a:xfrm>
            <a:off x="3191271" y="1020677"/>
            <a:ext cx="8962707" cy="954107"/>
          </a:xfrm>
          <a:prstGeom prst="rect">
            <a:avLst/>
          </a:prstGeom>
          <a:noFill/>
        </p:spPr>
        <p:txBody>
          <a:bodyPr wrap="square">
            <a:spAutoFit/>
          </a:bodyPr>
          <a:lstStyle/>
          <a:p>
            <a:r>
              <a:rPr lang="vi-VN" sz="2800" dirty="0">
                <a:solidFill>
                  <a:schemeClr val="tx2">
                    <a:lumMod val="75000"/>
                  </a:schemeClr>
                </a:solidFill>
                <a:latin typeface="Times" panose="02020603050405020304" pitchFamily="18" charset="0"/>
                <a:cs typeface="Times" panose="02020603050405020304" pitchFamily="18" charset="0"/>
              </a:rPr>
              <a:t>Nghĩa quân Tây Sơn dựng cờ KN làm chủ 1 vùng rộng lợn từ Quảng Nam đến Bình Thuận</a:t>
            </a:r>
            <a:endParaRPr lang="en-US" sz="2800" dirty="0">
              <a:solidFill>
                <a:schemeClr val="tx2">
                  <a:lumMod val="75000"/>
                </a:schemeClr>
              </a:solidFill>
              <a:latin typeface="Times" panose="02020603050405020304" pitchFamily="18" charset="0"/>
              <a:cs typeface="Times" panose="02020603050405020304" pitchFamily="18" charset="0"/>
            </a:endParaRPr>
          </a:p>
        </p:txBody>
      </p:sp>
      <p:sp>
        <p:nvSpPr>
          <p:cNvPr id="11" name="TextBox 10">
            <a:extLst>
              <a:ext uri="{FF2B5EF4-FFF2-40B4-BE49-F238E27FC236}">
                <a16:creationId xmlns:a16="http://schemas.microsoft.com/office/drawing/2014/main" id="{81FA6E07-0749-E7C4-B360-450351C35F56}"/>
              </a:ext>
            </a:extLst>
          </p:cNvPr>
          <p:cNvSpPr txBox="1"/>
          <p:nvPr/>
        </p:nvSpPr>
        <p:spPr>
          <a:xfrm>
            <a:off x="3562756" y="2115126"/>
            <a:ext cx="8764446" cy="1692771"/>
          </a:xfrm>
          <a:prstGeom prst="rect">
            <a:avLst/>
          </a:prstGeom>
          <a:noFill/>
        </p:spPr>
        <p:txBody>
          <a:bodyPr wrap="square">
            <a:spAutoFit/>
          </a:bodyPr>
          <a:lstStyle/>
          <a:p>
            <a:r>
              <a:rPr lang="vi-VN" sz="2600" b="0" i="0" dirty="0">
                <a:solidFill>
                  <a:schemeClr val="accent2">
                    <a:lumMod val="50000"/>
                  </a:schemeClr>
                </a:solidFill>
                <a:effectLst/>
                <a:latin typeface="Times" panose="02020603050405020304" pitchFamily="18" charset="0"/>
                <a:cs typeface="Times" panose="02020603050405020304" pitchFamily="18" charset="0"/>
              </a:rPr>
              <a:t>Biết quân Tây Sơn nổi dậy, chúa Trịnh ở Đàng Ngoài phái quân vào chiếm kinh thành Phú Xuân (Huế). Chúa Nguyễn chống lại không nổi, vượt biển vào Gia Định. =&gt; </a:t>
            </a:r>
            <a:r>
              <a:rPr lang="en-US" sz="2600" b="0" i="0" dirty="0" err="1">
                <a:solidFill>
                  <a:schemeClr val="accent2">
                    <a:lumMod val="50000"/>
                  </a:schemeClr>
                </a:solidFill>
                <a:effectLst/>
                <a:latin typeface="Times" panose="02020603050405020304" pitchFamily="18" charset="0"/>
                <a:cs typeface="Times" panose="02020603050405020304" pitchFamily="18" charset="0"/>
              </a:rPr>
              <a:t>phía</a:t>
            </a:r>
            <a:r>
              <a:rPr lang="en-US" sz="2600" b="0" i="0" dirty="0">
                <a:solidFill>
                  <a:schemeClr val="accent2">
                    <a:lumMod val="50000"/>
                  </a:schemeClr>
                </a:solidFill>
                <a:effectLst/>
                <a:latin typeface="Times" panose="02020603050405020304" pitchFamily="18" charset="0"/>
                <a:cs typeface="Times" panose="02020603050405020304" pitchFamily="18" charset="0"/>
              </a:rPr>
              <a:t> </a:t>
            </a:r>
            <a:r>
              <a:rPr lang="en-US" sz="2600" b="0" i="0" dirty="0" err="1">
                <a:solidFill>
                  <a:schemeClr val="accent2">
                    <a:lumMod val="50000"/>
                  </a:schemeClr>
                </a:solidFill>
                <a:effectLst/>
                <a:latin typeface="Times" panose="02020603050405020304" pitchFamily="18" charset="0"/>
                <a:cs typeface="Times" panose="02020603050405020304" pitchFamily="18" charset="0"/>
              </a:rPr>
              <a:t>Bắc</a:t>
            </a:r>
            <a:r>
              <a:rPr lang="en-US" sz="2600" b="0" i="0" dirty="0">
                <a:solidFill>
                  <a:schemeClr val="accent2">
                    <a:lumMod val="50000"/>
                  </a:schemeClr>
                </a:solidFill>
                <a:effectLst/>
                <a:latin typeface="Times" panose="02020603050405020304" pitchFamily="18" charset="0"/>
                <a:cs typeface="Times" panose="02020603050405020304" pitchFamily="18" charset="0"/>
              </a:rPr>
              <a:t> </a:t>
            </a:r>
            <a:r>
              <a:rPr lang="en-US" sz="2600" b="0" i="0" dirty="0" err="1">
                <a:solidFill>
                  <a:schemeClr val="accent2">
                    <a:lumMod val="50000"/>
                  </a:schemeClr>
                </a:solidFill>
                <a:effectLst/>
                <a:latin typeface="Times" panose="02020603050405020304" pitchFamily="18" charset="0"/>
                <a:cs typeface="Times" panose="02020603050405020304" pitchFamily="18" charset="0"/>
              </a:rPr>
              <a:t>có</a:t>
            </a:r>
            <a:r>
              <a:rPr lang="en-US" sz="2600" b="0" i="0" dirty="0">
                <a:solidFill>
                  <a:schemeClr val="accent2">
                    <a:lumMod val="50000"/>
                  </a:schemeClr>
                </a:solidFill>
                <a:effectLst/>
                <a:latin typeface="Times" panose="02020603050405020304" pitchFamily="18" charset="0"/>
                <a:cs typeface="Times" panose="02020603050405020304" pitchFamily="18" charset="0"/>
              </a:rPr>
              <a:t> </a:t>
            </a:r>
            <a:r>
              <a:rPr lang="en-US" sz="2600" b="0" i="0" dirty="0" err="1">
                <a:solidFill>
                  <a:schemeClr val="accent2">
                    <a:lumMod val="50000"/>
                  </a:schemeClr>
                </a:solidFill>
                <a:effectLst/>
                <a:latin typeface="Times" panose="02020603050405020304" pitchFamily="18" charset="0"/>
                <a:cs typeface="Times" panose="02020603050405020304" pitchFamily="18" charset="0"/>
              </a:rPr>
              <a:t>quân</a:t>
            </a:r>
            <a:r>
              <a:rPr lang="en-US" sz="2600" b="0" i="0" dirty="0">
                <a:solidFill>
                  <a:schemeClr val="accent2">
                    <a:lumMod val="50000"/>
                  </a:schemeClr>
                </a:solidFill>
                <a:effectLst/>
                <a:latin typeface="Times" panose="02020603050405020304" pitchFamily="18" charset="0"/>
                <a:cs typeface="Times" panose="02020603050405020304" pitchFamily="18" charset="0"/>
              </a:rPr>
              <a:t> </a:t>
            </a:r>
            <a:r>
              <a:rPr lang="en-US" sz="2600" b="0" i="0" dirty="0" err="1">
                <a:solidFill>
                  <a:schemeClr val="accent2">
                    <a:lumMod val="50000"/>
                  </a:schemeClr>
                </a:solidFill>
                <a:effectLst/>
                <a:latin typeface="Times" panose="02020603050405020304" pitchFamily="18" charset="0"/>
                <a:cs typeface="Times" panose="02020603050405020304" pitchFamily="18" charset="0"/>
              </a:rPr>
              <a:t>Trịnh</a:t>
            </a:r>
            <a:r>
              <a:rPr lang="en-US" sz="2600" b="0" i="0" dirty="0">
                <a:solidFill>
                  <a:schemeClr val="accent2">
                    <a:lumMod val="50000"/>
                  </a:schemeClr>
                </a:solidFill>
                <a:effectLst/>
                <a:latin typeface="Times" panose="02020603050405020304" pitchFamily="18" charset="0"/>
                <a:cs typeface="Times" panose="02020603050405020304" pitchFamily="18" charset="0"/>
              </a:rPr>
              <a:t>, </a:t>
            </a:r>
            <a:r>
              <a:rPr lang="en-US" sz="2600" b="0" i="0" dirty="0" err="1">
                <a:solidFill>
                  <a:schemeClr val="accent2">
                    <a:lumMod val="50000"/>
                  </a:schemeClr>
                </a:solidFill>
                <a:effectLst/>
                <a:latin typeface="Times" panose="02020603050405020304" pitchFamily="18" charset="0"/>
                <a:cs typeface="Times" panose="02020603050405020304" pitchFamily="18" charset="0"/>
              </a:rPr>
              <a:t>phía</a:t>
            </a:r>
            <a:r>
              <a:rPr lang="en-US" sz="2600" b="0" i="0" dirty="0">
                <a:solidFill>
                  <a:schemeClr val="accent2">
                    <a:lumMod val="50000"/>
                  </a:schemeClr>
                </a:solidFill>
                <a:effectLst/>
                <a:latin typeface="Times" panose="02020603050405020304" pitchFamily="18" charset="0"/>
                <a:cs typeface="Times" panose="02020603050405020304" pitchFamily="18" charset="0"/>
              </a:rPr>
              <a:t> Nam </a:t>
            </a:r>
            <a:r>
              <a:rPr lang="en-US" sz="2600" b="0" i="0" dirty="0" err="1">
                <a:solidFill>
                  <a:schemeClr val="accent2">
                    <a:lumMod val="50000"/>
                  </a:schemeClr>
                </a:solidFill>
                <a:effectLst/>
                <a:latin typeface="Times" panose="02020603050405020304" pitchFamily="18" charset="0"/>
                <a:cs typeface="Times" panose="02020603050405020304" pitchFamily="18" charset="0"/>
              </a:rPr>
              <a:t>có</a:t>
            </a:r>
            <a:r>
              <a:rPr lang="en-US" sz="2600" b="0" i="0" dirty="0">
                <a:solidFill>
                  <a:schemeClr val="accent2">
                    <a:lumMod val="50000"/>
                  </a:schemeClr>
                </a:solidFill>
                <a:effectLst/>
                <a:latin typeface="Times" panose="02020603050405020304" pitchFamily="18" charset="0"/>
                <a:cs typeface="Times" panose="02020603050405020304" pitchFamily="18" charset="0"/>
              </a:rPr>
              <a:t> </a:t>
            </a:r>
            <a:r>
              <a:rPr lang="en-US" sz="2600" b="0" i="0" dirty="0" err="1">
                <a:solidFill>
                  <a:schemeClr val="accent2">
                    <a:lumMod val="50000"/>
                  </a:schemeClr>
                </a:solidFill>
                <a:effectLst/>
                <a:latin typeface="Times" panose="02020603050405020304" pitchFamily="18" charset="0"/>
                <a:cs typeface="Times" panose="02020603050405020304" pitchFamily="18" charset="0"/>
              </a:rPr>
              <a:t>quân</a:t>
            </a:r>
            <a:r>
              <a:rPr lang="en-US" sz="2600" b="0" i="0" dirty="0">
                <a:solidFill>
                  <a:schemeClr val="accent2">
                    <a:lumMod val="50000"/>
                  </a:schemeClr>
                </a:solidFill>
                <a:effectLst/>
                <a:latin typeface="Times" panose="02020603050405020304" pitchFamily="18" charset="0"/>
                <a:cs typeface="Times" panose="02020603050405020304" pitchFamily="18" charset="0"/>
              </a:rPr>
              <a:t> </a:t>
            </a:r>
            <a:r>
              <a:rPr lang="en-US" sz="2600" b="0" i="0" dirty="0" err="1">
                <a:solidFill>
                  <a:schemeClr val="accent2">
                    <a:lumMod val="50000"/>
                  </a:schemeClr>
                </a:solidFill>
                <a:effectLst/>
                <a:latin typeface="Times" panose="02020603050405020304" pitchFamily="18" charset="0"/>
                <a:cs typeface="Times" panose="02020603050405020304" pitchFamily="18" charset="0"/>
              </a:rPr>
              <a:t>Nguyễn</a:t>
            </a:r>
            <a:r>
              <a:rPr lang="en-US" sz="2600" b="0" i="0" dirty="0">
                <a:solidFill>
                  <a:schemeClr val="accent2">
                    <a:lumMod val="50000"/>
                  </a:schemeClr>
                </a:solidFill>
                <a:effectLst/>
                <a:latin typeface="Times" panose="02020603050405020304" pitchFamily="18" charset="0"/>
                <a:cs typeface="Times" panose="02020603050405020304" pitchFamily="18" charset="0"/>
              </a:rPr>
              <a:t>.</a:t>
            </a:r>
            <a:endParaRPr lang="en-US" sz="2600" dirty="0">
              <a:solidFill>
                <a:schemeClr val="accent2">
                  <a:lumMod val="50000"/>
                </a:schemeClr>
              </a:solidFill>
              <a:latin typeface="Times" panose="02020603050405020304" pitchFamily="18" charset="0"/>
              <a:cs typeface="Times" panose="02020603050405020304" pitchFamily="18" charset="0"/>
            </a:endParaRPr>
          </a:p>
        </p:txBody>
      </p:sp>
      <p:sp>
        <p:nvSpPr>
          <p:cNvPr id="13" name="TextBox 12">
            <a:extLst>
              <a:ext uri="{FF2B5EF4-FFF2-40B4-BE49-F238E27FC236}">
                <a16:creationId xmlns:a16="http://schemas.microsoft.com/office/drawing/2014/main" id="{051887D0-533B-A054-2AE2-64CD6B73BFC0}"/>
              </a:ext>
            </a:extLst>
          </p:cNvPr>
          <p:cNvSpPr txBox="1"/>
          <p:nvPr/>
        </p:nvSpPr>
        <p:spPr>
          <a:xfrm>
            <a:off x="3741942" y="3856869"/>
            <a:ext cx="8764446" cy="954107"/>
          </a:xfrm>
          <a:prstGeom prst="rect">
            <a:avLst/>
          </a:prstGeom>
          <a:noFill/>
        </p:spPr>
        <p:txBody>
          <a:bodyPr wrap="square">
            <a:spAutoFit/>
          </a:bodyPr>
          <a:lstStyle/>
          <a:p>
            <a:r>
              <a:rPr lang="vi-VN" sz="2800" b="0" i="0" dirty="0">
                <a:solidFill>
                  <a:schemeClr val="accent3">
                    <a:lumMod val="50000"/>
                  </a:schemeClr>
                </a:solidFill>
                <a:effectLst/>
                <a:latin typeface="Times" panose="02020603050405020304" pitchFamily="18" charset="0"/>
                <a:cs typeface="Times" panose="02020603050405020304" pitchFamily="18" charset="0"/>
              </a:rPr>
              <a:t>Nhận thấy thế lực quân Trịnh còn mạnh, Nguyễn Nhạc hòa hoãn với quân Trịnh để dồn sức đánh quân Nguyễn trước.</a:t>
            </a:r>
            <a:endParaRPr lang="en-US" sz="2800" dirty="0">
              <a:solidFill>
                <a:schemeClr val="accent3">
                  <a:lumMod val="50000"/>
                </a:schemeClr>
              </a:solidFill>
              <a:latin typeface="Times" panose="02020603050405020304" pitchFamily="18" charset="0"/>
              <a:cs typeface="Times" panose="02020603050405020304" pitchFamily="18" charset="0"/>
            </a:endParaRPr>
          </a:p>
        </p:txBody>
      </p:sp>
      <p:sp>
        <p:nvSpPr>
          <p:cNvPr id="15" name="TextBox 14">
            <a:extLst>
              <a:ext uri="{FF2B5EF4-FFF2-40B4-BE49-F238E27FC236}">
                <a16:creationId xmlns:a16="http://schemas.microsoft.com/office/drawing/2014/main" id="{FA07181A-5AC5-FBB5-58B0-1D8A3EA2DA5F}"/>
              </a:ext>
            </a:extLst>
          </p:cNvPr>
          <p:cNvSpPr txBox="1"/>
          <p:nvPr/>
        </p:nvSpPr>
        <p:spPr>
          <a:xfrm>
            <a:off x="5387922" y="4998744"/>
            <a:ext cx="6618085" cy="523220"/>
          </a:xfrm>
          <a:prstGeom prst="rect">
            <a:avLst/>
          </a:prstGeom>
          <a:noFill/>
        </p:spPr>
        <p:txBody>
          <a:bodyPr wrap="square">
            <a:spAutoFit/>
          </a:bodyPr>
          <a:lstStyle/>
          <a:p>
            <a:r>
              <a:rPr lang="vi-VN" sz="2800" dirty="0">
                <a:solidFill>
                  <a:schemeClr val="tx2">
                    <a:lumMod val="50000"/>
                  </a:schemeClr>
                </a:solidFill>
                <a:latin typeface="Times" panose="02020603050405020304" pitchFamily="18" charset="0"/>
                <a:cs typeface="Times" panose="02020603050405020304" pitchFamily="18" charset="0"/>
              </a:rPr>
              <a:t>q</a:t>
            </a:r>
            <a:r>
              <a:rPr lang="vi-VN" sz="2800" b="0" i="0" dirty="0">
                <a:solidFill>
                  <a:schemeClr val="tx2">
                    <a:lumMod val="50000"/>
                  </a:schemeClr>
                </a:solidFill>
                <a:effectLst/>
                <a:latin typeface="Times" panose="02020603050405020304" pitchFamily="18" charset="0"/>
                <a:cs typeface="Times" panose="02020603050405020304" pitchFamily="18" charset="0"/>
              </a:rPr>
              <a:t>uân Tây Sơn đã bốn lần đánh vào Gia Định.</a:t>
            </a:r>
            <a:endParaRPr lang="en-US" sz="2800" dirty="0">
              <a:solidFill>
                <a:schemeClr val="tx2">
                  <a:lumMod val="50000"/>
                </a:schemeClr>
              </a:solidFill>
              <a:latin typeface="Times" panose="02020603050405020304" pitchFamily="18" charset="0"/>
              <a:cs typeface="Times" panose="02020603050405020304" pitchFamily="18" charset="0"/>
            </a:endParaRPr>
          </a:p>
        </p:txBody>
      </p:sp>
      <p:sp>
        <p:nvSpPr>
          <p:cNvPr id="17" name="TextBox 16">
            <a:extLst>
              <a:ext uri="{FF2B5EF4-FFF2-40B4-BE49-F238E27FC236}">
                <a16:creationId xmlns:a16="http://schemas.microsoft.com/office/drawing/2014/main" id="{7CB35C0E-7A6C-4FF3-C259-A0D950FABD2F}"/>
              </a:ext>
            </a:extLst>
          </p:cNvPr>
          <p:cNvSpPr txBox="1"/>
          <p:nvPr/>
        </p:nvSpPr>
        <p:spPr>
          <a:xfrm>
            <a:off x="3879102" y="5664927"/>
            <a:ext cx="8112714" cy="954107"/>
          </a:xfrm>
          <a:prstGeom prst="rect">
            <a:avLst/>
          </a:prstGeom>
          <a:noFill/>
        </p:spPr>
        <p:txBody>
          <a:bodyPr wrap="square">
            <a:spAutoFit/>
          </a:bodyPr>
          <a:lstStyle/>
          <a:p>
            <a:r>
              <a:rPr lang="vi-VN" sz="2800" b="0" i="0" dirty="0">
                <a:solidFill>
                  <a:srgbClr val="FF0000"/>
                </a:solidFill>
                <a:effectLst/>
                <a:latin typeface="Times" panose="02020603050405020304" pitchFamily="18" charset="0"/>
                <a:cs typeface="Times" panose="02020603050405020304" pitchFamily="18" charset="0"/>
              </a:rPr>
              <a:t>Chúa Nguyễn đã bị bắt giết, chỉ còn Nguyễn Ánh chạy thoát.</a:t>
            </a:r>
            <a:endParaRPr lang="en-US" sz="2800" dirty="0">
              <a:solidFill>
                <a:srgbClr val="FF0000"/>
              </a:solidFill>
              <a:latin typeface="Times" panose="02020603050405020304" pitchFamily="18" charset="0"/>
              <a:cs typeface="Times" panose="02020603050405020304" pitchFamily="18" charset="0"/>
            </a:endParaRPr>
          </a:p>
        </p:txBody>
      </p:sp>
      <p:cxnSp>
        <p:nvCxnSpPr>
          <p:cNvPr id="45" name="Straight Arrow Connector 44">
            <a:extLst>
              <a:ext uri="{FF2B5EF4-FFF2-40B4-BE49-F238E27FC236}">
                <a16:creationId xmlns:a16="http://schemas.microsoft.com/office/drawing/2014/main" id="{CAABF8BB-27A5-9663-DAFF-17A488179B32}"/>
              </a:ext>
            </a:extLst>
          </p:cNvPr>
          <p:cNvCxnSpPr>
            <a:cxnSpLocks/>
          </p:cNvCxnSpPr>
          <p:nvPr/>
        </p:nvCxnSpPr>
        <p:spPr>
          <a:xfrm>
            <a:off x="1975893" y="6118717"/>
            <a:ext cx="659184" cy="0"/>
          </a:xfrm>
          <a:prstGeom prst="straightConnector1">
            <a:avLst/>
          </a:prstGeom>
          <a:ln w="381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0865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anim calcmode="lin" valueType="num">
                                      <p:cBhvr additive="base">
                                        <p:cTn id="7" dur="500" fill="hold"/>
                                        <p:tgtEl>
                                          <p:spTgt spid="593"/>
                                        </p:tgtEl>
                                        <p:attrNameLst>
                                          <p:attrName>ppt_x</p:attrName>
                                        </p:attrNameLst>
                                      </p:cBhvr>
                                      <p:tavLst>
                                        <p:tav tm="0">
                                          <p:val>
                                            <p:strVal val="0-#ppt_w/2"/>
                                          </p:val>
                                        </p:tav>
                                        <p:tav tm="100000">
                                          <p:val>
                                            <p:strVal val="#ppt_x"/>
                                          </p:val>
                                        </p:tav>
                                      </p:tavLst>
                                    </p:anim>
                                    <p:anim calcmode="lin" valueType="num">
                                      <p:cBhvr additive="base">
                                        <p:cTn id="8" dur="500" fill="hold"/>
                                        <p:tgtEl>
                                          <p:spTgt spid="59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05"/>
                                        </p:tgtEl>
                                        <p:attrNameLst>
                                          <p:attrName>style.visibility</p:attrName>
                                        </p:attrNameLst>
                                      </p:cBhvr>
                                      <p:to>
                                        <p:strVal val="visible"/>
                                      </p:to>
                                    </p:set>
                                    <p:anim calcmode="lin" valueType="num">
                                      <p:cBhvr additive="base">
                                        <p:cTn id="29" dur="500" fill="hold"/>
                                        <p:tgtEl>
                                          <p:spTgt spid="605"/>
                                        </p:tgtEl>
                                        <p:attrNameLst>
                                          <p:attrName>ppt_x</p:attrName>
                                        </p:attrNameLst>
                                      </p:cBhvr>
                                      <p:tavLst>
                                        <p:tav tm="0">
                                          <p:val>
                                            <p:strVal val="0-#ppt_w/2"/>
                                          </p:val>
                                        </p:tav>
                                        <p:tav tm="100000">
                                          <p:val>
                                            <p:strVal val="#ppt_x"/>
                                          </p:val>
                                        </p:tav>
                                      </p:tavLst>
                                    </p:anim>
                                    <p:anim calcmode="lin" valueType="num">
                                      <p:cBhvr additive="base">
                                        <p:cTn id="30" dur="500" fill="hold"/>
                                        <p:tgtEl>
                                          <p:spTgt spid="605"/>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02"/>
                                        </p:tgtEl>
                                        <p:attrNameLst>
                                          <p:attrName>style.visibility</p:attrName>
                                        </p:attrNameLst>
                                      </p:cBhvr>
                                      <p:to>
                                        <p:strVal val="visible"/>
                                      </p:to>
                                    </p:set>
                                    <p:anim calcmode="lin" valueType="num">
                                      <p:cBhvr additive="base">
                                        <p:cTn id="39" dur="500" fill="hold"/>
                                        <p:tgtEl>
                                          <p:spTgt spid="602"/>
                                        </p:tgtEl>
                                        <p:attrNameLst>
                                          <p:attrName>ppt_x</p:attrName>
                                        </p:attrNameLst>
                                      </p:cBhvr>
                                      <p:tavLst>
                                        <p:tav tm="0">
                                          <p:val>
                                            <p:strVal val="0-#ppt_w/2"/>
                                          </p:val>
                                        </p:tav>
                                        <p:tav tm="100000">
                                          <p:val>
                                            <p:strVal val="#ppt_x"/>
                                          </p:val>
                                        </p:tav>
                                      </p:tavLst>
                                    </p:anim>
                                    <p:anim calcmode="lin" valueType="num">
                                      <p:cBhvr additive="base">
                                        <p:cTn id="40" dur="500" fill="hold"/>
                                        <p:tgtEl>
                                          <p:spTgt spid="60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p:bldP spid="602" grpId="0"/>
      <p:bldP spid="605" grpId="0"/>
      <p:bldP spid="9" grpId="0"/>
      <p:bldP spid="11" grpId="0"/>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ACF00DB9-6040-A280-E1C7-48CAA7DF6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57188"/>
            <a:ext cx="12887325"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216BB4A9-F917-B1E5-88BE-5CDF38A66EAC}"/>
              </a:ext>
            </a:extLst>
          </p:cNvPr>
          <p:cNvSpPr txBox="1">
            <a:spLocks noChangeArrowheads="1"/>
          </p:cNvSpPr>
          <p:nvPr/>
        </p:nvSpPr>
        <p:spPr bwMode="auto">
          <a:xfrm>
            <a:off x="600075" y="754063"/>
            <a:ext cx="10844213" cy="179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vi-VN" alt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lợi</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phong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trào</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Tây</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Sơn</a:t>
            </a:r>
            <a:endParaRPr lang="en-AU" alt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Lật</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chính</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quyền</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chúa</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Nguyễn</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AU"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Đàng</a:t>
            </a:r>
            <a:r>
              <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Trong</a:t>
            </a:r>
            <a:endPar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Kết quả</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055EA88-24DC-7F3B-C2C2-829E12F22751}"/>
              </a:ext>
            </a:extLst>
          </p:cNvPr>
          <p:cNvSpPr txBox="1"/>
          <p:nvPr/>
        </p:nvSpPr>
        <p:spPr>
          <a:xfrm>
            <a:off x="815816" y="2678234"/>
            <a:ext cx="10412730" cy="523220"/>
          </a:xfrm>
          <a:prstGeom prst="rect">
            <a:avLst/>
          </a:prstGeom>
          <a:noFill/>
        </p:spPr>
        <p:txBody>
          <a:bodyPr wrap="square" rtlCol="0">
            <a:spAutoFit/>
          </a:bodyPr>
          <a:lstStyle/>
          <a:p>
            <a:r>
              <a:rPr lang="vi-VN" sz="2800" dirty="0">
                <a:latin typeface="+mj-lt"/>
              </a:rPr>
              <a:t>- Chính quyền chúa Nguyễn ở Đàng Trong bị sụp đổ. </a:t>
            </a:r>
            <a:endParaRPr lang="en-US" sz="2800" dirty="0">
              <a:latin typeface="+mj-lt"/>
            </a:endParaRPr>
          </a:p>
        </p:txBody>
      </p:sp>
    </p:spTree>
    <p:extLst>
      <p:ext uri="{BB962C8B-B14F-4D97-AF65-F5344CB8AC3E}">
        <p14:creationId xmlns:p14="http://schemas.microsoft.com/office/powerpoint/2010/main" val="268806685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DA53577-5A97-C2D8-3267-267860961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342900"/>
            <a:ext cx="13073063" cy="745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6">
            <a:extLst>
              <a:ext uri="{FF2B5EF4-FFF2-40B4-BE49-F238E27FC236}">
                <a16:creationId xmlns:a16="http://schemas.microsoft.com/office/drawing/2014/main" id="{5AC1922D-BF41-704B-564C-BCD9FB986201}"/>
              </a:ext>
            </a:extLst>
          </p:cNvPr>
          <p:cNvSpPr txBox="1">
            <a:spLocks noChangeArrowheads="1"/>
          </p:cNvSpPr>
          <p:nvPr/>
        </p:nvSpPr>
        <p:spPr bwMode="auto">
          <a:xfrm>
            <a:off x="1108075" y="179388"/>
            <a:ext cx="100853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6200" algn="l"/>
              </a:tabLst>
              <a:defRPr>
                <a:solidFill>
                  <a:schemeClr val="tx1"/>
                </a:solidFill>
                <a:latin typeface="Calibri" panose="020F0502020204030204" pitchFamily="34" charset="0"/>
              </a:defRPr>
            </a:lvl1pPr>
            <a:lvl2pPr marL="742950" indent="-285750">
              <a:tabLst>
                <a:tab pos="76200" algn="l"/>
              </a:tabLst>
              <a:defRPr>
                <a:solidFill>
                  <a:schemeClr val="tx1"/>
                </a:solidFill>
                <a:latin typeface="Calibri" panose="020F0502020204030204" pitchFamily="34" charset="0"/>
              </a:defRPr>
            </a:lvl2pPr>
            <a:lvl3pPr marL="1143000" indent="-228600">
              <a:tabLst>
                <a:tab pos="76200" algn="l"/>
              </a:tabLst>
              <a:defRPr>
                <a:solidFill>
                  <a:schemeClr val="tx1"/>
                </a:solidFill>
                <a:latin typeface="Calibri" panose="020F0502020204030204" pitchFamily="34" charset="0"/>
              </a:defRPr>
            </a:lvl3pPr>
            <a:lvl4pPr marL="1600200" indent="-228600">
              <a:tabLst>
                <a:tab pos="76200" algn="l"/>
              </a:tabLst>
              <a:defRPr>
                <a:solidFill>
                  <a:schemeClr val="tx1"/>
                </a:solidFill>
                <a:latin typeface="Calibri" panose="020F0502020204030204" pitchFamily="34" charset="0"/>
              </a:defRPr>
            </a:lvl4pPr>
            <a:lvl5pPr marL="2057400" indent="-228600">
              <a:tabLst>
                <a:tab pos="76200" algn="l"/>
              </a:tabLst>
              <a:defRPr>
                <a:solidFill>
                  <a:schemeClr val="tx1"/>
                </a:solidFill>
                <a:latin typeface="Calibri" panose="020F0502020204030204" pitchFamily="34" charset="0"/>
              </a:defRPr>
            </a:lvl5pPr>
            <a:lvl6pPr marL="2514600" indent="-228600" fontAlgn="base">
              <a:spcBef>
                <a:spcPct val="0"/>
              </a:spcBef>
              <a:spcAft>
                <a:spcPct val="0"/>
              </a:spcAft>
              <a:tabLst>
                <a:tab pos="76200" algn="l"/>
              </a:tabLst>
              <a:defRPr>
                <a:solidFill>
                  <a:schemeClr val="tx1"/>
                </a:solidFill>
                <a:latin typeface="Calibri" panose="020F0502020204030204" pitchFamily="34" charset="0"/>
              </a:defRPr>
            </a:lvl6pPr>
            <a:lvl7pPr marL="2971800" indent="-228600" fontAlgn="base">
              <a:spcBef>
                <a:spcPct val="0"/>
              </a:spcBef>
              <a:spcAft>
                <a:spcPct val="0"/>
              </a:spcAft>
              <a:tabLst>
                <a:tab pos="76200" algn="l"/>
              </a:tabLst>
              <a:defRPr>
                <a:solidFill>
                  <a:schemeClr val="tx1"/>
                </a:solidFill>
                <a:latin typeface="Calibri" panose="020F0502020204030204" pitchFamily="34" charset="0"/>
              </a:defRPr>
            </a:lvl7pPr>
            <a:lvl8pPr marL="3429000" indent="-228600" fontAlgn="base">
              <a:spcBef>
                <a:spcPct val="0"/>
              </a:spcBef>
              <a:spcAft>
                <a:spcPct val="0"/>
              </a:spcAft>
              <a:tabLst>
                <a:tab pos="76200" algn="l"/>
              </a:tabLst>
              <a:defRPr>
                <a:solidFill>
                  <a:schemeClr val="tx1"/>
                </a:solidFill>
                <a:latin typeface="Calibri" panose="020F0502020204030204" pitchFamily="34" charset="0"/>
              </a:defRPr>
            </a:lvl8pPr>
            <a:lvl9pPr marL="3886200" indent="-228600" fontAlgn="base">
              <a:spcBef>
                <a:spcPct val="0"/>
              </a:spcBef>
              <a:spcAft>
                <a:spcPct val="0"/>
              </a:spcAft>
              <a:tabLst>
                <a:tab pos="76200" algn="l"/>
              </a:tabLst>
              <a:defRPr>
                <a:solidFill>
                  <a:schemeClr val="tx1"/>
                </a:solidFill>
                <a:latin typeface="Calibri" panose="020F0502020204030204" pitchFamily="34" charset="0"/>
              </a:defRPr>
            </a:lvl9pPr>
          </a:lstStyle>
          <a:p>
            <a:pPr algn="just" eaLnBrk="1" hangingPunct="1">
              <a:lnSpc>
                <a:spcPct val="115000"/>
              </a:lnSpc>
              <a:spcAft>
                <a:spcPts val="1000"/>
              </a:spcAft>
            </a:pPr>
            <a:r>
              <a:rPr lang="en-US" altLang="en-US" sz="2400">
                <a:latin typeface="Times New Roman" panose="02020603050405020304" pitchFamily="18" charset="0"/>
                <a:ea typeface="Calibri" panose="020F0502020204030204" pitchFamily="34" charset="0"/>
                <a:cs typeface="Times New Roman" panose="02020603050405020304" pitchFamily="18" charset="0"/>
              </a:rPr>
              <a:t>Hoàn thành Phiếu học tập theo mẫu dưới đây, nối các thông tin về thắng lợi đầu tiên của nghĩa quân Tây Sơn.</a:t>
            </a:r>
            <a:endParaRPr lang="en-AU" altLang="en-US" sz="2400">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115000"/>
              </a:lnSpc>
              <a:spcAft>
                <a:spcPts val="1000"/>
              </a:spcAft>
            </a:pPr>
            <a:r>
              <a:rPr lang="en-US" altLang="en-US" sz="2400" b="1">
                <a:latin typeface="Times New Roman" panose="02020603050405020304" pitchFamily="18" charset="0"/>
                <a:ea typeface="Calibri" panose="020F0502020204030204" pitchFamily="34" charset="0"/>
                <a:cs typeface="Times New Roman" panose="02020603050405020304" pitchFamily="18" charset="0"/>
              </a:rPr>
              <a:t>PHIẾU HỌC TẬP</a:t>
            </a:r>
            <a:endParaRPr lang="en-AU" alt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DB1AF37F-D07D-E9DE-3006-755726159AA2}"/>
              </a:ext>
            </a:extLst>
          </p:cNvPr>
          <p:cNvSpPr/>
          <p:nvPr/>
        </p:nvSpPr>
        <p:spPr>
          <a:xfrm>
            <a:off x="1214438" y="1528763"/>
            <a:ext cx="3143250" cy="46355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A</a:t>
            </a:r>
            <a:endParaRPr lang="en-AU" sz="24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6A47ABFA-5D69-36A7-699D-7B7FCAC0FB7D}"/>
              </a:ext>
            </a:extLst>
          </p:cNvPr>
          <p:cNvSpPr/>
          <p:nvPr/>
        </p:nvSpPr>
        <p:spPr>
          <a:xfrm>
            <a:off x="5221288" y="1565275"/>
            <a:ext cx="5972175" cy="471488"/>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latin typeface="Times New Roman" panose="02020603050405020304" pitchFamily="18" charset="0"/>
                <a:cs typeface="Times New Roman" panose="02020603050405020304" pitchFamily="18" charset="0"/>
              </a:rPr>
              <a:t>B</a:t>
            </a:r>
            <a:endParaRPr lang="en-AU" sz="2400" dirty="0">
              <a:solidFill>
                <a:schemeClr val="tx1"/>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4B123E5-1877-9D20-B0F7-F458968599F8}"/>
              </a:ext>
            </a:extLst>
          </p:cNvPr>
          <p:cNvSpPr/>
          <p:nvPr/>
        </p:nvSpPr>
        <p:spPr>
          <a:xfrm>
            <a:off x="1214438" y="2362200"/>
            <a:ext cx="3143250" cy="5572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endParaRPr lang="en-AU" sz="2400" dirty="0">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F4269130-CAD4-FD77-8796-B00CD01292FD}"/>
              </a:ext>
            </a:extLst>
          </p:cNvPr>
          <p:cNvSpPr/>
          <p:nvPr/>
        </p:nvSpPr>
        <p:spPr>
          <a:xfrm>
            <a:off x="1214438" y="3489325"/>
            <a:ext cx="3143250" cy="55721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Mốc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endParaRPr lang="en-AU" sz="2400" dirty="0">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113A8BD6-CC7C-6C05-9337-A669672443ED}"/>
              </a:ext>
            </a:extLst>
          </p:cNvPr>
          <p:cNvSpPr/>
          <p:nvPr/>
        </p:nvSpPr>
        <p:spPr>
          <a:xfrm>
            <a:off x="1214438" y="4646613"/>
            <a:ext cx="3143250" cy="5572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endParaRPr lang="en-AU" sz="2400"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6C3A831A-92D8-F675-72FE-2844713D21CA}"/>
              </a:ext>
            </a:extLst>
          </p:cNvPr>
          <p:cNvSpPr/>
          <p:nvPr/>
        </p:nvSpPr>
        <p:spPr>
          <a:xfrm>
            <a:off x="1214438" y="5741988"/>
            <a:ext cx="3143250" cy="5572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endParaRPr lang="en-AU" sz="24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E49A4-60CA-2895-76C0-4F28A554BB1D}"/>
              </a:ext>
            </a:extLst>
          </p:cNvPr>
          <p:cNvSpPr/>
          <p:nvPr/>
        </p:nvSpPr>
        <p:spPr>
          <a:xfrm>
            <a:off x="5257800" y="2333625"/>
            <a:ext cx="5972175" cy="3968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endParaRPr lang="en-AU" sz="2400" dirty="0">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E6C83F03-B2E0-2D5E-2B3F-B0714D8AAE83}"/>
              </a:ext>
            </a:extLst>
          </p:cNvPr>
          <p:cNvSpPr/>
          <p:nvPr/>
        </p:nvSpPr>
        <p:spPr>
          <a:xfrm>
            <a:off x="5214938" y="3052763"/>
            <a:ext cx="5972175" cy="5572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Tạm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endParaRPr lang="en-AU" sz="2400" dirty="0">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922D28B3-C157-B4F1-D70C-B10820915787}"/>
              </a:ext>
            </a:extLst>
          </p:cNvPr>
          <p:cNvSpPr/>
          <p:nvPr/>
        </p:nvSpPr>
        <p:spPr>
          <a:xfrm>
            <a:off x="5214938" y="3736975"/>
            <a:ext cx="5972175" cy="406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1777</a:t>
            </a:r>
            <a:endParaRPr lang="en-AU" sz="2400" dirty="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2969EFFF-7431-705D-04F4-E94FFC1A048E}"/>
              </a:ext>
            </a:extLst>
          </p:cNvPr>
          <p:cNvSpPr/>
          <p:nvPr/>
        </p:nvSpPr>
        <p:spPr>
          <a:xfrm>
            <a:off x="5257800" y="4329113"/>
            <a:ext cx="5972175" cy="3984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1783</a:t>
            </a:r>
            <a:endParaRPr lang="en-AU" sz="2400" dirty="0">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875AECF6-8078-8416-49DD-05ED6573FC40}"/>
              </a:ext>
            </a:extLst>
          </p:cNvPr>
          <p:cNvSpPr/>
          <p:nvPr/>
        </p:nvSpPr>
        <p:spPr>
          <a:xfrm>
            <a:off x="5214938" y="4954588"/>
            <a:ext cx="5972175" cy="34131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e.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Nhạc</a:t>
            </a:r>
            <a:endParaRPr lang="en-AU" sz="2400" dirty="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9322774-F95A-34C3-E466-45FAAB6B40D1}"/>
              </a:ext>
            </a:extLst>
          </p:cNvPr>
          <p:cNvSpPr/>
          <p:nvPr/>
        </p:nvSpPr>
        <p:spPr>
          <a:xfrm>
            <a:off x="5214938" y="5465763"/>
            <a:ext cx="5972175" cy="3968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g. </a:t>
            </a:r>
            <a:r>
              <a:rPr lang="en-US" sz="2400" dirty="0" err="1">
                <a:latin typeface="Times New Roman" panose="02020603050405020304" pitchFamily="18" charset="0"/>
                <a:cs typeface="Times New Roman" panose="02020603050405020304" pitchFamily="18" charset="0"/>
              </a:rPr>
              <a:t>Bắt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endParaRPr lang="en-AU" sz="2400" dirty="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1713E787-7944-14C7-FD3B-F4D6A0DBA375}"/>
              </a:ext>
            </a:extLst>
          </p:cNvPr>
          <p:cNvSpPr/>
          <p:nvPr/>
        </p:nvSpPr>
        <p:spPr>
          <a:xfrm>
            <a:off x="5195888" y="6046788"/>
            <a:ext cx="5972175" cy="412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en-US" sz="2400" dirty="0">
                <a:latin typeface="Times New Roman" panose="02020603050405020304" pitchFamily="18" charset="0"/>
                <a:cs typeface="Times New Roman" panose="02020603050405020304" pitchFamily="18" charset="0"/>
              </a:rPr>
              <a:t>h.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Huệ</a:t>
            </a:r>
            <a:endParaRPr lang="en-AU" sz="2400" dirty="0">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88613F82-4BED-BC6E-53FA-3D44144A74E7}"/>
              </a:ext>
            </a:extLst>
          </p:cNvPr>
          <p:cNvCxnSpPr>
            <a:cxnSpLocks/>
          </p:cNvCxnSpPr>
          <p:nvPr/>
        </p:nvCxnSpPr>
        <p:spPr>
          <a:xfrm>
            <a:off x="4357688" y="2730500"/>
            <a:ext cx="838200" cy="2355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BCFC6FD-B62C-1AC3-CD4A-A669C7482E9C}"/>
              </a:ext>
            </a:extLst>
          </p:cNvPr>
          <p:cNvCxnSpPr>
            <a:cxnSpLocks/>
            <a:stCxn id="12" idx="3"/>
            <a:endCxn id="17" idx="1"/>
          </p:cNvCxnSpPr>
          <p:nvPr/>
        </p:nvCxnSpPr>
        <p:spPr>
          <a:xfrm>
            <a:off x="4357688" y="3767138"/>
            <a:ext cx="857250" cy="173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6898947-0926-477D-2C4F-0EC290C335B3}"/>
              </a:ext>
            </a:extLst>
          </p:cNvPr>
          <p:cNvCxnSpPr>
            <a:cxnSpLocks/>
            <a:stCxn id="13" idx="3"/>
            <a:endCxn id="16" idx="1"/>
          </p:cNvCxnSpPr>
          <p:nvPr/>
        </p:nvCxnSpPr>
        <p:spPr>
          <a:xfrm flipV="1">
            <a:off x="4357688" y="3330575"/>
            <a:ext cx="857250" cy="1595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4271E42-7C76-1ED1-92B4-DDE7E306971D}"/>
              </a:ext>
            </a:extLst>
          </p:cNvPr>
          <p:cNvCxnSpPr>
            <a:cxnSpLocks/>
            <a:stCxn id="14" idx="3"/>
            <a:endCxn id="20" idx="1"/>
          </p:cNvCxnSpPr>
          <p:nvPr/>
        </p:nvCxnSpPr>
        <p:spPr>
          <a:xfrm flipV="1">
            <a:off x="4357688" y="5664200"/>
            <a:ext cx="85725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ACF00DB9-6040-A280-E1C7-48CAA7DF6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57188"/>
            <a:ext cx="12887325"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216BB4A9-F917-B1E5-88BE-5CDF38A66EAC}"/>
              </a:ext>
            </a:extLst>
          </p:cNvPr>
          <p:cNvSpPr txBox="1">
            <a:spLocks noChangeArrowheads="1"/>
          </p:cNvSpPr>
          <p:nvPr/>
        </p:nvSpPr>
        <p:spPr bwMode="auto">
          <a:xfrm>
            <a:off x="600075" y="75406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vi-VN" alt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lợi</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phong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trào</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Tây</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Sơn</a:t>
            </a:r>
            <a:endParaRPr lang="en-AU" alt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204FAD5-663C-14E7-24C5-9D12A4CFD5F3}"/>
              </a:ext>
            </a:extLst>
          </p:cNvPr>
          <p:cNvSpPr txBox="1"/>
          <p:nvPr/>
        </p:nvSpPr>
        <p:spPr>
          <a:xfrm>
            <a:off x="747712" y="1381880"/>
            <a:ext cx="6555036" cy="1171859"/>
          </a:xfrm>
          <a:prstGeom prst="rect">
            <a:avLst/>
          </a:prstGeom>
          <a:noFill/>
        </p:spPr>
        <p:txBody>
          <a:bodyPr wrap="square">
            <a:spAutoFit/>
          </a:bodyPr>
          <a:lstStyle/>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Đánh tan quân Xiêm xâm lược</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Hoàn cảnh</a:t>
            </a:r>
          </a:p>
        </p:txBody>
      </p:sp>
      <p:sp>
        <p:nvSpPr>
          <p:cNvPr id="12" name="TextBox 11">
            <a:extLst>
              <a:ext uri="{FF2B5EF4-FFF2-40B4-BE49-F238E27FC236}">
                <a16:creationId xmlns:a16="http://schemas.microsoft.com/office/drawing/2014/main" id="{6C00F238-DBCC-4E4E-72C7-1E1A1A691CAA}"/>
              </a:ext>
            </a:extLst>
          </p:cNvPr>
          <p:cNvSpPr txBox="1"/>
          <p:nvPr/>
        </p:nvSpPr>
        <p:spPr>
          <a:xfrm>
            <a:off x="831251" y="2704502"/>
            <a:ext cx="10141548" cy="954107"/>
          </a:xfrm>
          <a:prstGeom prst="rect">
            <a:avLst/>
          </a:prstGeom>
          <a:noFill/>
        </p:spPr>
        <p:txBody>
          <a:bodyPr wrap="square" rtlCol="0">
            <a:spAutoFit/>
          </a:bodyPr>
          <a:lstStyle/>
          <a:p>
            <a:r>
              <a:rPr lang="vi-VN" sz="2800" dirty="0">
                <a:latin typeface="+mj-lt"/>
              </a:rPr>
              <a:t>- Nguyễn Ánh sang cầu cứu quân Xiêm. Lấy lý do đó quân Xiêm đem quân sang xâm lược nước ta</a:t>
            </a:r>
            <a:endParaRPr lang="en-US" sz="2800" dirty="0">
              <a:latin typeface="+mj-lt"/>
            </a:endParaRPr>
          </a:p>
        </p:txBody>
      </p:sp>
    </p:spTree>
    <p:extLst>
      <p:ext uri="{BB962C8B-B14F-4D97-AF65-F5344CB8AC3E}">
        <p14:creationId xmlns:p14="http://schemas.microsoft.com/office/powerpoint/2010/main" val="133086305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355" y="-1421176"/>
            <a:ext cx="12192000" cy="5365215"/>
          </a:xfrm>
          <a:prstGeom prst="rect">
            <a:avLst/>
          </a:prstGeom>
        </p:spPr>
      </p:pic>
      <p:sp>
        <p:nvSpPr>
          <p:cNvPr id="3" name="Rectangle 5"/>
          <p:cNvSpPr>
            <a:spLocks noChangeArrowheads="1"/>
          </p:cNvSpPr>
          <p:nvPr/>
        </p:nvSpPr>
        <p:spPr bwMode="auto">
          <a:xfrm>
            <a:off x="-22290" y="2164752"/>
            <a:ext cx="2735236" cy="2528499"/>
          </a:xfrm>
          <a:prstGeom prst="rect">
            <a:avLst/>
          </a:prstGeom>
          <a:solidFill>
            <a:srgbClr val="00AAA2"/>
          </a:solidFill>
          <a:ln>
            <a:noFill/>
          </a:ln>
        </p:spPr>
        <p:txBody>
          <a:bodyPr vert="horz" wrap="square" lIns="91404" tIns="45703" rIns="91404" bIns="45703" numCol="1" anchor="t" anchorCtr="0" compatLnSpc="1">
            <a:prstTxWarp prst="textNoShape">
              <a:avLst/>
            </a:prstTxWarp>
          </a:bodyPr>
          <a:lstStyle/>
          <a:p>
            <a:pPr defTabSz="914377" eaLnBrk="1" fontAlgn="auto" hangingPunct="1">
              <a:spcBef>
                <a:spcPts val="0"/>
              </a:spcBef>
              <a:spcAft>
                <a:spcPts val="0"/>
              </a:spcAft>
            </a:pPr>
            <a:endParaRPr lang="zh-CN" altLang="en-US">
              <a:solidFill>
                <a:prstClr val="black"/>
              </a:solidFill>
              <a:latin typeface="Calibri"/>
              <a:ea typeface="宋体" panose="02010600030101010101" pitchFamily="2" charset="-122"/>
            </a:endParaRPr>
          </a:p>
        </p:txBody>
      </p:sp>
      <p:sp>
        <p:nvSpPr>
          <p:cNvPr id="5" name="TextBox 42"/>
          <p:cNvSpPr txBox="1"/>
          <p:nvPr/>
        </p:nvSpPr>
        <p:spPr>
          <a:xfrm>
            <a:off x="2966591" y="2904514"/>
            <a:ext cx="9267309" cy="2554545"/>
          </a:xfrm>
          <a:prstGeom prst="rect">
            <a:avLst/>
          </a:prstGeom>
          <a:noFill/>
        </p:spPr>
        <p:txBody>
          <a:bodyPr wrap="square" rtlCol="0">
            <a:spAutoFit/>
          </a:bodyPr>
          <a:lstStyle/>
          <a:p>
            <a:pPr defTabSz="914377" eaLnBrk="1" fontAlgn="auto" hangingPunct="1">
              <a:spcBef>
                <a:spcPts val="0"/>
              </a:spcBef>
              <a:spcAft>
                <a:spcPts val="0"/>
              </a:spcAft>
            </a:pPr>
            <a:r>
              <a:rPr lang="vi-VN" altLang="zh-CN" sz="8000" b="1" dirty="0">
                <a:solidFill>
                  <a:prstClr val="black">
                    <a:lumMod val="75000"/>
                    <a:lumOff val="25000"/>
                  </a:prstClr>
                </a:solidFill>
                <a:latin typeface="+mj-lt"/>
                <a:ea typeface="微软雅黑" panose="020B0503020204020204" pitchFamily="34" charset="-122"/>
              </a:rPr>
              <a:t>KHỞI NGHĨA TÂY SƠN BÙNG NỔ.</a:t>
            </a:r>
            <a:endParaRPr lang="zh-CN" altLang="en-US" sz="8000" b="1" dirty="0">
              <a:solidFill>
                <a:prstClr val="black">
                  <a:lumMod val="75000"/>
                  <a:lumOff val="25000"/>
                </a:prstClr>
              </a:solidFill>
              <a:latin typeface="+mj-lt"/>
              <a:ea typeface="微软雅黑" panose="020B0503020204020204" pitchFamily="34" charset="-122"/>
            </a:endParaRPr>
          </a:p>
        </p:txBody>
      </p:sp>
      <p:sp>
        <p:nvSpPr>
          <p:cNvPr id="6" name="TextBox 43"/>
          <p:cNvSpPr txBox="1"/>
          <p:nvPr/>
        </p:nvSpPr>
        <p:spPr>
          <a:xfrm>
            <a:off x="231355" y="2795151"/>
            <a:ext cx="2334036" cy="1015663"/>
          </a:xfrm>
          <a:prstGeom prst="rect">
            <a:avLst/>
          </a:prstGeom>
          <a:noFill/>
        </p:spPr>
        <p:txBody>
          <a:bodyPr wrap="square" rtlCol="0">
            <a:spAutoFit/>
          </a:bodyPr>
          <a:lstStyle/>
          <a:p>
            <a:pPr defTabSz="914377" eaLnBrk="1" fontAlgn="auto" hangingPunct="1">
              <a:spcBef>
                <a:spcPts val="0"/>
              </a:spcBef>
              <a:spcAft>
                <a:spcPts val="0"/>
              </a:spcAft>
            </a:pPr>
            <a:r>
              <a:rPr lang="en-US" altLang="zh-CN" sz="6000" b="1" dirty="0">
                <a:solidFill>
                  <a:srgbClr val="FF0000"/>
                </a:solidFill>
                <a:latin typeface="Times" panose="02020603050405020304" pitchFamily="18" charset="0"/>
                <a:ea typeface="微软雅黑" panose="020B0503020204020204" pitchFamily="34" charset="-122"/>
                <a:cs typeface="Times" panose="02020603050405020304" pitchFamily="18" charset="0"/>
              </a:rPr>
              <a:t>Part 1 </a:t>
            </a:r>
            <a:endParaRPr lang="zh-CN" altLang="en-US" sz="6000" b="1" dirty="0">
              <a:solidFill>
                <a:srgbClr val="FF0000"/>
              </a:solidFill>
              <a:latin typeface="Times" panose="02020603050405020304" pitchFamily="18" charset="0"/>
              <a:ea typeface="微软雅黑" panose="020B0503020204020204" pitchFamily="34" charset="-122"/>
              <a:cs typeface="Times" panose="02020603050405020304" pitchFamily="18" charset="0"/>
            </a:endParaRPr>
          </a:p>
        </p:txBody>
      </p:sp>
    </p:spTree>
    <p:extLst>
      <p:ext uri="{BB962C8B-B14F-4D97-AF65-F5344CB8AC3E}">
        <p14:creationId xmlns:p14="http://schemas.microsoft.com/office/powerpoint/2010/main" val="16352096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400" fill="hold"/>
                                        <p:tgtEl>
                                          <p:spTgt spid="6"/>
                                        </p:tgtEl>
                                        <p:attrNameLst>
                                          <p:attrName>ppt_w</p:attrName>
                                        </p:attrNameLst>
                                      </p:cBhvr>
                                      <p:tavLst>
                                        <p:tav tm="0">
                                          <p:val>
                                            <p:fltVal val="0"/>
                                          </p:val>
                                        </p:tav>
                                        <p:tav tm="100000">
                                          <p:val>
                                            <p:strVal val="#ppt_w"/>
                                          </p:val>
                                        </p:tav>
                                      </p:tavLst>
                                    </p:anim>
                                    <p:anim calcmode="lin" valueType="num">
                                      <p:cBhvr>
                                        <p:cTn id="12" dur="400" fill="hold"/>
                                        <p:tgtEl>
                                          <p:spTgt spid="6"/>
                                        </p:tgtEl>
                                        <p:attrNameLst>
                                          <p:attrName>ppt_h</p:attrName>
                                        </p:attrNameLst>
                                      </p:cBhvr>
                                      <p:tavLst>
                                        <p:tav tm="0">
                                          <p:val>
                                            <p:fltVal val="0"/>
                                          </p:val>
                                        </p:tav>
                                        <p:tav tm="100000">
                                          <p:val>
                                            <p:strVal val="#ppt_h"/>
                                          </p:val>
                                        </p:tav>
                                      </p:tavLst>
                                    </p:anim>
                                    <p:anim calcmode="lin" valueType="num">
                                      <p:cBhvr>
                                        <p:cTn id="13" dur="400" fill="hold"/>
                                        <p:tgtEl>
                                          <p:spTgt spid="6"/>
                                        </p:tgtEl>
                                        <p:attrNameLst>
                                          <p:attrName>style.rotation</p:attrName>
                                        </p:attrNameLst>
                                      </p:cBhvr>
                                      <p:tavLst>
                                        <p:tav tm="0">
                                          <p:val>
                                            <p:fltVal val="90"/>
                                          </p:val>
                                        </p:tav>
                                        <p:tav tm="100000">
                                          <p:val>
                                            <p:fltVal val="0"/>
                                          </p:val>
                                        </p:tav>
                                      </p:tavLst>
                                    </p:anim>
                                    <p:animEffect transition="in" filter="fade">
                                      <p:cBhvr>
                                        <p:cTn id="14" dur="400"/>
                                        <p:tgtEl>
                                          <p:spTgt spid="6"/>
                                        </p:tgtEl>
                                      </p:cBhvr>
                                    </p:animEffect>
                                  </p:childTnLst>
                                </p:cTn>
                              </p:par>
                            </p:childTnLst>
                          </p:cTn>
                        </p:par>
                        <p:par>
                          <p:cTn id="15" fill="hold">
                            <p:stCondLst>
                              <p:cond delay="9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Freeform: Shape 570">
            <a:extLst>
              <a:ext uri="{FF2B5EF4-FFF2-40B4-BE49-F238E27FC236}">
                <a16:creationId xmlns:a16="http://schemas.microsoft.com/office/drawing/2014/main" id="{99AB3563-A30F-4BD6-A641-9CF7390F9927}"/>
              </a:ext>
            </a:extLst>
          </p:cNvPr>
          <p:cNvSpPr/>
          <p:nvPr/>
        </p:nvSpPr>
        <p:spPr>
          <a:xfrm rot="1373641">
            <a:off x="1340652" y="2298915"/>
            <a:ext cx="1414242" cy="1354292"/>
          </a:xfrm>
          <a:custGeom>
            <a:avLst/>
            <a:gdLst>
              <a:gd name="connsiteX0" fmla="*/ 0 w 1414242"/>
              <a:gd name="connsiteY0" fmla="*/ 0 h 1354292"/>
              <a:gd name="connsiteX1" fmla="*/ 180545 w 1414242"/>
              <a:gd name="connsiteY1" fmla="*/ 9117 h 1354292"/>
              <a:gd name="connsiteX2" fmla="*/ 1290327 w 1414242"/>
              <a:gd name="connsiteY2" fmla="*/ 473088 h 1354292"/>
              <a:gd name="connsiteX3" fmla="*/ 1414242 w 1414242"/>
              <a:gd name="connsiteY3" fmla="*/ 585710 h 1354292"/>
              <a:gd name="connsiteX4" fmla="*/ 645659 w 1414242"/>
              <a:gd name="connsiteY4" fmla="*/ 1354292 h 1354292"/>
              <a:gd name="connsiteX5" fmla="*/ 523434 w 1414242"/>
              <a:gd name="connsiteY5" fmla="*/ 1253447 h 1354292"/>
              <a:gd name="connsiteX6" fmla="*/ 69570 w 1414242"/>
              <a:gd name="connsiteY6" fmla="*/ 1088913 h 1354292"/>
              <a:gd name="connsiteX7" fmla="*/ 0 w 1414242"/>
              <a:gd name="connsiteY7" fmla="*/ 1085400 h 1354292"/>
              <a:gd name="connsiteX8" fmla="*/ 0 w 1414242"/>
              <a:gd name="connsiteY8" fmla="*/ 0 h 13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2" h="1354292">
                <a:moveTo>
                  <a:pt x="0" y="0"/>
                </a:moveTo>
                <a:lnTo>
                  <a:pt x="180545" y="9117"/>
                </a:lnTo>
                <a:cubicBezTo>
                  <a:pt x="599851" y="51700"/>
                  <a:pt x="982318" y="218896"/>
                  <a:pt x="1290327" y="473088"/>
                </a:cubicBezTo>
                <a:lnTo>
                  <a:pt x="1414242" y="585710"/>
                </a:lnTo>
                <a:lnTo>
                  <a:pt x="645659" y="1354292"/>
                </a:lnTo>
                <a:lnTo>
                  <a:pt x="523434" y="1253447"/>
                </a:lnTo>
                <a:cubicBezTo>
                  <a:pt x="391307" y="1164183"/>
                  <a:pt x="236551" y="1105871"/>
                  <a:pt x="69570" y="1088913"/>
                </a:cubicBezTo>
                <a:lnTo>
                  <a:pt x="0" y="1085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2" name="Freeform: Shape 571">
            <a:extLst>
              <a:ext uri="{FF2B5EF4-FFF2-40B4-BE49-F238E27FC236}">
                <a16:creationId xmlns:a16="http://schemas.microsoft.com/office/drawing/2014/main" id="{F4CE93B5-6BB8-4A99-B668-978F0C288094}"/>
              </a:ext>
            </a:extLst>
          </p:cNvPr>
          <p:cNvSpPr/>
          <p:nvPr/>
        </p:nvSpPr>
        <p:spPr>
          <a:xfrm rot="1373641">
            <a:off x="-21148" y="1723835"/>
            <a:ext cx="1414240" cy="1354293"/>
          </a:xfrm>
          <a:custGeom>
            <a:avLst/>
            <a:gdLst>
              <a:gd name="connsiteX0" fmla="*/ 1414240 w 1414240"/>
              <a:gd name="connsiteY0" fmla="*/ 0 h 1354293"/>
              <a:gd name="connsiteX1" fmla="*/ 1414240 w 1414240"/>
              <a:gd name="connsiteY1" fmla="*/ 1085400 h 1354293"/>
              <a:gd name="connsiteX2" fmla="*/ 1344672 w 1414240"/>
              <a:gd name="connsiteY2" fmla="*/ 1088913 h 1354293"/>
              <a:gd name="connsiteX3" fmla="*/ 890808 w 1414240"/>
              <a:gd name="connsiteY3" fmla="*/ 1253447 h 1354293"/>
              <a:gd name="connsiteX4" fmla="*/ 768583 w 1414240"/>
              <a:gd name="connsiteY4" fmla="*/ 1354293 h 1354293"/>
              <a:gd name="connsiteX5" fmla="*/ 0 w 1414240"/>
              <a:gd name="connsiteY5" fmla="*/ 585710 h 1354293"/>
              <a:gd name="connsiteX6" fmla="*/ 123915 w 1414240"/>
              <a:gd name="connsiteY6" fmla="*/ 473088 h 1354293"/>
              <a:gd name="connsiteX7" fmla="*/ 1233697 w 1414240"/>
              <a:gd name="connsiteY7" fmla="*/ 9117 h 1354293"/>
              <a:gd name="connsiteX8" fmla="*/ 1414240 w 1414240"/>
              <a:gd name="connsiteY8" fmla="*/ 0 h 13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0" h="1354293">
                <a:moveTo>
                  <a:pt x="1414240" y="0"/>
                </a:moveTo>
                <a:lnTo>
                  <a:pt x="1414240" y="1085400"/>
                </a:lnTo>
                <a:lnTo>
                  <a:pt x="1344672" y="1088913"/>
                </a:lnTo>
                <a:cubicBezTo>
                  <a:pt x="1177691" y="1105871"/>
                  <a:pt x="1022935" y="1164183"/>
                  <a:pt x="890808" y="1253447"/>
                </a:cubicBezTo>
                <a:lnTo>
                  <a:pt x="768583" y="1354293"/>
                </a:lnTo>
                <a:lnTo>
                  <a:pt x="0" y="585710"/>
                </a:lnTo>
                <a:lnTo>
                  <a:pt x="123915" y="473088"/>
                </a:lnTo>
                <a:cubicBezTo>
                  <a:pt x="431925" y="218896"/>
                  <a:pt x="814391" y="51700"/>
                  <a:pt x="1233697" y="9117"/>
                </a:cubicBezTo>
                <a:lnTo>
                  <a:pt x="14142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3" name="Freeform: Shape 572">
            <a:extLst>
              <a:ext uri="{FF2B5EF4-FFF2-40B4-BE49-F238E27FC236}">
                <a16:creationId xmlns:a16="http://schemas.microsoft.com/office/drawing/2014/main" id="{C6AED25A-6C77-45C8-8D7B-EE5DEDCF8895}"/>
              </a:ext>
            </a:extLst>
          </p:cNvPr>
          <p:cNvSpPr/>
          <p:nvPr/>
        </p:nvSpPr>
        <p:spPr>
          <a:xfrm rot="1373641">
            <a:off x="1722381" y="3134946"/>
            <a:ext cx="1354293" cy="1414242"/>
          </a:xfrm>
          <a:custGeom>
            <a:avLst/>
            <a:gdLst>
              <a:gd name="connsiteX0" fmla="*/ 768582 w 1354293"/>
              <a:gd name="connsiteY0" fmla="*/ 0 h 1414242"/>
              <a:gd name="connsiteX1" fmla="*/ 881205 w 1354293"/>
              <a:gd name="connsiteY1" fmla="*/ 123916 h 1414242"/>
              <a:gd name="connsiteX2" fmla="*/ 1345176 w 1354293"/>
              <a:gd name="connsiteY2" fmla="*/ 1233698 h 1414242"/>
              <a:gd name="connsiteX3" fmla="*/ 1354293 w 1354293"/>
              <a:gd name="connsiteY3" fmla="*/ 1414242 h 1414242"/>
              <a:gd name="connsiteX4" fmla="*/ 268893 w 1354293"/>
              <a:gd name="connsiteY4" fmla="*/ 1414242 h 1414242"/>
              <a:gd name="connsiteX5" fmla="*/ 265380 w 1354293"/>
              <a:gd name="connsiteY5" fmla="*/ 1344673 h 1414242"/>
              <a:gd name="connsiteX6" fmla="*/ 100846 w 1354293"/>
              <a:gd name="connsiteY6" fmla="*/ 890809 h 1414242"/>
              <a:gd name="connsiteX7" fmla="*/ 0 w 1354293"/>
              <a:gd name="connsiteY7" fmla="*/ 768583 h 1414242"/>
              <a:gd name="connsiteX8" fmla="*/ 768582 w 1354293"/>
              <a:gd name="connsiteY8" fmla="*/ 0 h 14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293" h="1414242">
                <a:moveTo>
                  <a:pt x="768582" y="0"/>
                </a:moveTo>
                <a:lnTo>
                  <a:pt x="881205" y="123916"/>
                </a:lnTo>
                <a:cubicBezTo>
                  <a:pt x="1135397" y="431926"/>
                  <a:pt x="1302594" y="814392"/>
                  <a:pt x="1345176" y="1233698"/>
                </a:cubicBezTo>
                <a:lnTo>
                  <a:pt x="1354293" y="1414242"/>
                </a:lnTo>
                <a:lnTo>
                  <a:pt x="268893" y="1414242"/>
                </a:lnTo>
                <a:lnTo>
                  <a:pt x="265380" y="1344673"/>
                </a:lnTo>
                <a:cubicBezTo>
                  <a:pt x="248422" y="1177692"/>
                  <a:pt x="190110" y="1022936"/>
                  <a:pt x="100846" y="890809"/>
                </a:cubicBezTo>
                <a:lnTo>
                  <a:pt x="0" y="768583"/>
                </a:lnTo>
                <a:lnTo>
                  <a:pt x="76858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4" name="Freeform: Shape 573">
            <a:extLst>
              <a:ext uri="{FF2B5EF4-FFF2-40B4-BE49-F238E27FC236}">
                <a16:creationId xmlns:a16="http://schemas.microsoft.com/office/drawing/2014/main" id="{0D0D4C61-698A-4450-99A5-AA7F639ED0B3}"/>
              </a:ext>
            </a:extLst>
          </p:cNvPr>
          <p:cNvSpPr/>
          <p:nvPr/>
        </p:nvSpPr>
        <p:spPr>
          <a:xfrm rot="1373641">
            <a:off x="1147301" y="4496748"/>
            <a:ext cx="1354293" cy="1414242"/>
          </a:xfrm>
          <a:custGeom>
            <a:avLst/>
            <a:gdLst>
              <a:gd name="connsiteX0" fmla="*/ 268893 w 1354293"/>
              <a:gd name="connsiteY0" fmla="*/ 0 h 1414242"/>
              <a:gd name="connsiteX1" fmla="*/ 1354293 w 1354293"/>
              <a:gd name="connsiteY1" fmla="*/ 0 h 1414242"/>
              <a:gd name="connsiteX2" fmla="*/ 1345176 w 1354293"/>
              <a:gd name="connsiteY2" fmla="*/ 180544 h 1414242"/>
              <a:gd name="connsiteX3" fmla="*/ 881205 w 1354293"/>
              <a:gd name="connsiteY3" fmla="*/ 1290326 h 1414242"/>
              <a:gd name="connsiteX4" fmla="*/ 768583 w 1354293"/>
              <a:gd name="connsiteY4" fmla="*/ 1414242 h 1414242"/>
              <a:gd name="connsiteX5" fmla="*/ 0 w 1354293"/>
              <a:gd name="connsiteY5" fmla="*/ 645659 h 1414242"/>
              <a:gd name="connsiteX6" fmla="*/ 100846 w 1354293"/>
              <a:gd name="connsiteY6" fmla="*/ 523433 h 1414242"/>
              <a:gd name="connsiteX7" fmla="*/ 265380 w 1354293"/>
              <a:gd name="connsiteY7" fmla="*/ 69569 h 1414242"/>
              <a:gd name="connsiteX8" fmla="*/ 268893 w 1354293"/>
              <a:gd name="connsiteY8" fmla="*/ 0 h 14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293" h="1414242">
                <a:moveTo>
                  <a:pt x="268893" y="0"/>
                </a:moveTo>
                <a:lnTo>
                  <a:pt x="1354293" y="0"/>
                </a:lnTo>
                <a:lnTo>
                  <a:pt x="1345176" y="180544"/>
                </a:lnTo>
                <a:cubicBezTo>
                  <a:pt x="1302594" y="599850"/>
                  <a:pt x="1135397" y="982317"/>
                  <a:pt x="881205" y="1290326"/>
                </a:cubicBezTo>
                <a:lnTo>
                  <a:pt x="768583" y="1414242"/>
                </a:lnTo>
                <a:lnTo>
                  <a:pt x="0" y="645659"/>
                </a:lnTo>
                <a:lnTo>
                  <a:pt x="100846" y="523433"/>
                </a:lnTo>
                <a:cubicBezTo>
                  <a:pt x="190110" y="391306"/>
                  <a:pt x="248422" y="236550"/>
                  <a:pt x="265380" y="69569"/>
                </a:cubicBezTo>
                <a:lnTo>
                  <a:pt x="26889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5" name="Freeform: Shape 574">
            <a:extLst>
              <a:ext uri="{FF2B5EF4-FFF2-40B4-BE49-F238E27FC236}">
                <a16:creationId xmlns:a16="http://schemas.microsoft.com/office/drawing/2014/main" id="{862C95ED-9E04-400A-9B50-81E74A833199}"/>
              </a:ext>
            </a:extLst>
          </p:cNvPr>
          <p:cNvSpPr/>
          <p:nvPr/>
        </p:nvSpPr>
        <p:spPr>
          <a:xfrm rot="1373641">
            <a:off x="251320" y="4878477"/>
            <a:ext cx="1414242" cy="1354292"/>
          </a:xfrm>
          <a:custGeom>
            <a:avLst/>
            <a:gdLst>
              <a:gd name="connsiteX0" fmla="*/ 645660 w 1414242"/>
              <a:gd name="connsiteY0" fmla="*/ 0 h 1354292"/>
              <a:gd name="connsiteX1" fmla="*/ 1414242 w 1414242"/>
              <a:gd name="connsiteY1" fmla="*/ 768582 h 1354292"/>
              <a:gd name="connsiteX2" fmla="*/ 1290327 w 1414242"/>
              <a:gd name="connsiteY2" fmla="*/ 881204 h 1354292"/>
              <a:gd name="connsiteX3" fmla="*/ 180545 w 1414242"/>
              <a:gd name="connsiteY3" fmla="*/ 1345175 h 1354292"/>
              <a:gd name="connsiteX4" fmla="*/ 0 w 1414242"/>
              <a:gd name="connsiteY4" fmla="*/ 1354292 h 1354292"/>
              <a:gd name="connsiteX5" fmla="*/ 0 w 1414242"/>
              <a:gd name="connsiteY5" fmla="*/ 268892 h 1354292"/>
              <a:gd name="connsiteX6" fmla="*/ 69570 w 1414242"/>
              <a:gd name="connsiteY6" fmla="*/ 265379 h 1354292"/>
              <a:gd name="connsiteX7" fmla="*/ 523434 w 1414242"/>
              <a:gd name="connsiteY7" fmla="*/ 100845 h 1354292"/>
              <a:gd name="connsiteX8" fmla="*/ 645660 w 1414242"/>
              <a:gd name="connsiteY8" fmla="*/ 0 h 13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2" h="1354292">
                <a:moveTo>
                  <a:pt x="645660" y="0"/>
                </a:moveTo>
                <a:lnTo>
                  <a:pt x="1414242" y="768582"/>
                </a:lnTo>
                <a:lnTo>
                  <a:pt x="1290327" y="881204"/>
                </a:lnTo>
                <a:cubicBezTo>
                  <a:pt x="982318" y="1135396"/>
                  <a:pt x="599851" y="1302593"/>
                  <a:pt x="180545" y="1345175"/>
                </a:cubicBezTo>
                <a:lnTo>
                  <a:pt x="0" y="1354292"/>
                </a:lnTo>
                <a:lnTo>
                  <a:pt x="0" y="268892"/>
                </a:lnTo>
                <a:lnTo>
                  <a:pt x="69570" y="265379"/>
                </a:lnTo>
                <a:cubicBezTo>
                  <a:pt x="236551" y="248421"/>
                  <a:pt x="391307" y="190109"/>
                  <a:pt x="523434" y="100845"/>
                </a:cubicBezTo>
                <a:lnTo>
                  <a:pt x="64566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6" name="Oval 575">
            <a:extLst>
              <a:ext uri="{FF2B5EF4-FFF2-40B4-BE49-F238E27FC236}">
                <a16:creationId xmlns:a16="http://schemas.microsoft.com/office/drawing/2014/main" id="{13EBA0A1-8B4C-482C-89E3-49299A2FEB40}"/>
              </a:ext>
            </a:extLst>
          </p:cNvPr>
          <p:cNvSpPr/>
          <p:nvPr/>
        </p:nvSpPr>
        <p:spPr>
          <a:xfrm>
            <a:off x="93614" y="3274793"/>
            <a:ext cx="1407018" cy="14070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7" name="Oval 576">
            <a:extLst>
              <a:ext uri="{FF2B5EF4-FFF2-40B4-BE49-F238E27FC236}">
                <a16:creationId xmlns:a16="http://schemas.microsoft.com/office/drawing/2014/main" id="{48A1B8DA-8BC6-4296-A6AD-2FCA6552EDF0}"/>
              </a:ext>
            </a:extLst>
          </p:cNvPr>
          <p:cNvSpPr/>
          <p:nvPr/>
        </p:nvSpPr>
        <p:spPr>
          <a:xfrm>
            <a:off x="601934" y="3084553"/>
            <a:ext cx="410020" cy="41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1</a:t>
            </a:r>
          </a:p>
        </p:txBody>
      </p:sp>
      <p:sp>
        <p:nvSpPr>
          <p:cNvPr id="578" name="Oval 577">
            <a:extLst>
              <a:ext uri="{FF2B5EF4-FFF2-40B4-BE49-F238E27FC236}">
                <a16:creationId xmlns:a16="http://schemas.microsoft.com/office/drawing/2014/main" id="{FCBF6921-A7A3-4D0D-B6D7-474F83C2B08D}"/>
              </a:ext>
            </a:extLst>
          </p:cNvPr>
          <p:cNvSpPr/>
          <p:nvPr/>
        </p:nvSpPr>
        <p:spPr>
          <a:xfrm>
            <a:off x="601934" y="4476801"/>
            <a:ext cx="410020" cy="4100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5</a:t>
            </a:r>
          </a:p>
        </p:txBody>
      </p:sp>
      <p:sp>
        <p:nvSpPr>
          <p:cNvPr id="579" name="Oval 578">
            <a:extLst>
              <a:ext uri="{FF2B5EF4-FFF2-40B4-BE49-F238E27FC236}">
                <a16:creationId xmlns:a16="http://schemas.microsoft.com/office/drawing/2014/main" id="{C73E3EB6-3A5C-44D4-9E23-1538116C4D14}"/>
              </a:ext>
            </a:extLst>
          </p:cNvPr>
          <p:cNvSpPr/>
          <p:nvPr/>
        </p:nvSpPr>
        <p:spPr>
          <a:xfrm>
            <a:off x="1071930" y="4234682"/>
            <a:ext cx="410020" cy="410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4</a:t>
            </a:r>
          </a:p>
        </p:txBody>
      </p:sp>
      <p:sp>
        <p:nvSpPr>
          <p:cNvPr id="580" name="Oval 579">
            <a:extLst>
              <a:ext uri="{FF2B5EF4-FFF2-40B4-BE49-F238E27FC236}">
                <a16:creationId xmlns:a16="http://schemas.microsoft.com/office/drawing/2014/main" id="{2E9E1A1F-A08E-499D-BA79-33A85CD93102}"/>
              </a:ext>
            </a:extLst>
          </p:cNvPr>
          <p:cNvSpPr/>
          <p:nvPr/>
        </p:nvSpPr>
        <p:spPr>
          <a:xfrm>
            <a:off x="1295622" y="3788374"/>
            <a:ext cx="410020" cy="4100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3</a:t>
            </a:r>
          </a:p>
        </p:txBody>
      </p:sp>
      <p:sp>
        <p:nvSpPr>
          <p:cNvPr id="581" name="Oval 580">
            <a:extLst>
              <a:ext uri="{FF2B5EF4-FFF2-40B4-BE49-F238E27FC236}">
                <a16:creationId xmlns:a16="http://schemas.microsoft.com/office/drawing/2014/main" id="{B90DBEB2-523B-4B23-AA43-C8AAFE1333CF}"/>
              </a:ext>
            </a:extLst>
          </p:cNvPr>
          <p:cNvSpPr/>
          <p:nvPr/>
        </p:nvSpPr>
        <p:spPr>
          <a:xfrm>
            <a:off x="1071930" y="3313947"/>
            <a:ext cx="410020" cy="4100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2</a:t>
            </a:r>
          </a:p>
        </p:txBody>
      </p:sp>
      <p:sp>
        <p:nvSpPr>
          <p:cNvPr id="582" name="Rounded Rectangle 32">
            <a:extLst>
              <a:ext uri="{FF2B5EF4-FFF2-40B4-BE49-F238E27FC236}">
                <a16:creationId xmlns:a16="http://schemas.microsoft.com/office/drawing/2014/main" id="{1D26EFBD-F2F6-4669-BB1F-6A28BB5B9063}"/>
              </a:ext>
            </a:extLst>
          </p:cNvPr>
          <p:cNvSpPr/>
          <p:nvPr/>
        </p:nvSpPr>
        <p:spPr>
          <a:xfrm>
            <a:off x="1683772" y="4847542"/>
            <a:ext cx="420280" cy="42027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3" name="Parallelogram 15">
            <a:extLst>
              <a:ext uri="{FF2B5EF4-FFF2-40B4-BE49-F238E27FC236}">
                <a16:creationId xmlns:a16="http://schemas.microsoft.com/office/drawing/2014/main" id="{27CA4949-780F-4D9B-9D5A-0114684C956C}"/>
              </a:ext>
            </a:extLst>
          </p:cNvPr>
          <p:cNvSpPr/>
          <p:nvPr/>
        </p:nvSpPr>
        <p:spPr>
          <a:xfrm flipH="1">
            <a:off x="2169163" y="3756616"/>
            <a:ext cx="465914" cy="46591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4" name="Rectangle 16">
            <a:extLst>
              <a:ext uri="{FF2B5EF4-FFF2-40B4-BE49-F238E27FC236}">
                <a16:creationId xmlns:a16="http://schemas.microsoft.com/office/drawing/2014/main" id="{E535382F-E6C6-4040-BF08-F686938B3A3D}"/>
              </a:ext>
            </a:extLst>
          </p:cNvPr>
          <p:cNvSpPr/>
          <p:nvPr/>
        </p:nvSpPr>
        <p:spPr>
          <a:xfrm rot="2700000">
            <a:off x="726789" y="2130625"/>
            <a:ext cx="346394" cy="6210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5" name="Rectangle 9">
            <a:extLst>
              <a:ext uri="{FF2B5EF4-FFF2-40B4-BE49-F238E27FC236}">
                <a16:creationId xmlns:a16="http://schemas.microsoft.com/office/drawing/2014/main" id="{758C7EEF-F3C0-4261-9427-39C78A690D5E}"/>
              </a:ext>
            </a:extLst>
          </p:cNvPr>
          <p:cNvSpPr/>
          <p:nvPr/>
        </p:nvSpPr>
        <p:spPr>
          <a:xfrm>
            <a:off x="592360" y="5300886"/>
            <a:ext cx="429168" cy="4017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6" name="Frame 17">
            <a:extLst>
              <a:ext uri="{FF2B5EF4-FFF2-40B4-BE49-F238E27FC236}">
                <a16:creationId xmlns:a16="http://schemas.microsoft.com/office/drawing/2014/main" id="{2D3FEE6C-7DDD-4AC2-80C5-1A0CAE7F9192}"/>
              </a:ext>
            </a:extLst>
          </p:cNvPr>
          <p:cNvSpPr/>
          <p:nvPr/>
        </p:nvSpPr>
        <p:spPr>
          <a:xfrm>
            <a:off x="1741788" y="2720262"/>
            <a:ext cx="430613" cy="43061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cxnSp>
        <p:nvCxnSpPr>
          <p:cNvPr id="587" name="Straight Arrow Connector 586">
            <a:extLst>
              <a:ext uri="{FF2B5EF4-FFF2-40B4-BE49-F238E27FC236}">
                <a16:creationId xmlns:a16="http://schemas.microsoft.com/office/drawing/2014/main" id="{AA83D5BE-A26A-4715-99EE-4E70CEDC8007}"/>
              </a:ext>
            </a:extLst>
          </p:cNvPr>
          <p:cNvCxnSpPr>
            <a:cxnSpLocks/>
          </p:cNvCxnSpPr>
          <p:nvPr/>
        </p:nvCxnSpPr>
        <p:spPr>
          <a:xfrm>
            <a:off x="2827621" y="3531551"/>
            <a:ext cx="61998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a:extLst>
              <a:ext uri="{FF2B5EF4-FFF2-40B4-BE49-F238E27FC236}">
                <a16:creationId xmlns:a16="http://schemas.microsoft.com/office/drawing/2014/main" id="{BB6D0594-F55D-4D38-8E0A-DA9FD11386AC}"/>
              </a:ext>
            </a:extLst>
          </p:cNvPr>
          <p:cNvCxnSpPr>
            <a:cxnSpLocks/>
          </p:cNvCxnSpPr>
          <p:nvPr/>
        </p:nvCxnSpPr>
        <p:spPr>
          <a:xfrm>
            <a:off x="2555350" y="5202130"/>
            <a:ext cx="619874" cy="2104"/>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1" name="Straight Arrow Connector 590">
            <a:extLst>
              <a:ext uri="{FF2B5EF4-FFF2-40B4-BE49-F238E27FC236}">
                <a16:creationId xmlns:a16="http://schemas.microsoft.com/office/drawing/2014/main" id="{37A543DD-219B-4CE3-A8CC-38E91840101C}"/>
              </a:ext>
            </a:extLst>
          </p:cNvPr>
          <p:cNvCxnSpPr>
            <a:cxnSpLocks/>
          </p:cNvCxnSpPr>
          <p:nvPr/>
        </p:nvCxnSpPr>
        <p:spPr>
          <a:xfrm>
            <a:off x="1520201" y="1786597"/>
            <a:ext cx="599340"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3" name="TextBox 592">
            <a:extLst>
              <a:ext uri="{FF2B5EF4-FFF2-40B4-BE49-F238E27FC236}">
                <a16:creationId xmlns:a16="http://schemas.microsoft.com/office/drawing/2014/main" id="{26886CA7-A06C-4ED7-B374-AD99864B38B5}"/>
              </a:ext>
            </a:extLst>
          </p:cNvPr>
          <p:cNvSpPr txBox="1"/>
          <p:nvPr/>
        </p:nvSpPr>
        <p:spPr>
          <a:xfrm>
            <a:off x="1953380" y="1266055"/>
            <a:ext cx="1317983"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sz="2800" b="1" i="0" u="none" strike="noStrike" kern="1200" cap="none" spc="0" normalizeH="0" baseline="0" noProof="0" dirty="0">
                <a:ln>
                  <a:noFill/>
                </a:ln>
                <a:solidFill>
                  <a:srgbClr val="0680C3"/>
                </a:solidFill>
                <a:effectLst/>
                <a:uLnTx/>
                <a:uFillTx/>
                <a:latin typeface="Arial"/>
                <a:cs typeface="Arial" pitchFamily="34" charset="0"/>
              </a:rPr>
              <a:t>7/1784</a:t>
            </a:r>
            <a:endParaRPr kumimoji="0" lang="ko-KR" altLang="en-US" sz="1800" b="1" i="0" u="none" strike="noStrike" kern="1200" cap="none" spc="0" normalizeH="0" baseline="0" noProof="0" dirty="0">
              <a:ln>
                <a:noFill/>
              </a:ln>
              <a:solidFill>
                <a:srgbClr val="0680C3"/>
              </a:solidFill>
              <a:effectLst/>
              <a:uLnTx/>
              <a:uFillTx/>
              <a:latin typeface="Arial"/>
              <a:cs typeface="Arial" pitchFamily="34" charset="0"/>
            </a:endParaRPr>
          </a:p>
        </p:txBody>
      </p:sp>
      <p:sp>
        <p:nvSpPr>
          <p:cNvPr id="7" name="TextBox 6">
            <a:extLst>
              <a:ext uri="{FF2B5EF4-FFF2-40B4-BE49-F238E27FC236}">
                <a16:creationId xmlns:a16="http://schemas.microsoft.com/office/drawing/2014/main" id="{5E90F424-177C-EFB8-C657-453451B51167}"/>
              </a:ext>
            </a:extLst>
          </p:cNvPr>
          <p:cNvSpPr txBox="1">
            <a:spLocks noChangeArrowheads="1"/>
          </p:cNvSpPr>
          <p:nvPr/>
        </p:nvSpPr>
        <p:spPr bwMode="auto">
          <a:xfrm>
            <a:off x="121386" y="-2550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Đánh tan quân Xiêm xâm lược</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Diễn biến:</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155FE3C-05EA-F48B-2655-1987F36FECC6}"/>
              </a:ext>
            </a:extLst>
          </p:cNvPr>
          <p:cNvSpPr txBox="1"/>
          <p:nvPr/>
        </p:nvSpPr>
        <p:spPr>
          <a:xfrm>
            <a:off x="3349895" y="1020677"/>
            <a:ext cx="8804083" cy="1015663"/>
          </a:xfrm>
          <a:prstGeom prst="rect">
            <a:avLst/>
          </a:prstGeom>
          <a:noFill/>
        </p:spPr>
        <p:txBody>
          <a:bodyPr wrap="square">
            <a:spAutoFit/>
          </a:bodyPr>
          <a:lstStyle/>
          <a:p>
            <a:r>
              <a:rPr lang="vi-VN" sz="3000" dirty="0">
                <a:solidFill>
                  <a:schemeClr val="tx2">
                    <a:lumMod val="75000"/>
                  </a:schemeClr>
                </a:solidFill>
                <a:latin typeface="Times" panose="02020603050405020304" pitchFamily="18" charset="0"/>
                <a:cs typeface="Times" panose="02020603050405020304" pitchFamily="18" charset="0"/>
              </a:rPr>
              <a:t>5 vạn quân Xiêm tiến vào nước ta theo: đường thủy và đường bộ =&gt; quân Xiêm chiếm miền Tây Gia Định.</a:t>
            </a:r>
            <a:endParaRPr lang="en-US" sz="3000" dirty="0">
              <a:solidFill>
                <a:schemeClr val="tx2">
                  <a:lumMod val="75000"/>
                </a:schemeClr>
              </a:solidFill>
              <a:latin typeface="Times" panose="02020603050405020304" pitchFamily="18" charset="0"/>
              <a:cs typeface="Times" panose="02020603050405020304" pitchFamily="18" charset="0"/>
            </a:endParaRPr>
          </a:p>
        </p:txBody>
      </p:sp>
      <p:sp>
        <p:nvSpPr>
          <p:cNvPr id="11" name="TextBox 10">
            <a:extLst>
              <a:ext uri="{FF2B5EF4-FFF2-40B4-BE49-F238E27FC236}">
                <a16:creationId xmlns:a16="http://schemas.microsoft.com/office/drawing/2014/main" id="{81FA6E07-0749-E7C4-B360-450351C35F56}"/>
              </a:ext>
            </a:extLst>
          </p:cNvPr>
          <p:cNvSpPr txBox="1"/>
          <p:nvPr/>
        </p:nvSpPr>
        <p:spPr>
          <a:xfrm>
            <a:off x="3555281" y="2549461"/>
            <a:ext cx="8346479" cy="1938992"/>
          </a:xfrm>
          <a:prstGeom prst="rect">
            <a:avLst/>
          </a:prstGeom>
          <a:noFill/>
        </p:spPr>
        <p:txBody>
          <a:bodyPr wrap="square">
            <a:spAutoFit/>
          </a:bodyPr>
          <a:lstStyle/>
          <a:p>
            <a:r>
              <a:rPr lang="vi-VN" sz="3000" b="0" i="0" dirty="0">
                <a:solidFill>
                  <a:schemeClr val="accent2">
                    <a:lumMod val="50000"/>
                  </a:schemeClr>
                </a:solidFill>
                <a:effectLst/>
                <a:latin typeface="Times" panose="02020603050405020304" pitchFamily="18" charset="0"/>
                <a:cs typeface="Times" panose="02020603050405020304" pitchFamily="18" charset="0"/>
              </a:rPr>
              <a:t>+ </a:t>
            </a:r>
            <a:r>
              <a:rPr lang="vi-VN" sz="3000" b="1" i="0" dirty="0">
                <a:solidFill>
                  <a:schemeClr val="accent2">
                    <a:lumMod val="50000"/>
                  </a:schemeClr>
                </a:solidFill>
                <a:effectLst/>
                <a:latin typeface="Times" panose="02020603050405020304" pitchFamily="18" charset="0"/>
                <a:cs typeface="Times" panose="02020603050405020304" pitchFamily="18" charset="0"/>
              </a:rPr>
              <a:t>Thời gian: 1/1785</a:t>
            </a:r>
          </a:p>
          <a:p>
            <a:r>
              <a:rPr lang="vi-VN" sz="3000" dirty="0">
                <a:solidFill>
                  <a:schemeClr val="accent2">
                    <a:lumMod val="50000"/>
                  </a:schemeClr>
                </a:solidFill>
                <a:latin typeface="Times" panose="02020603050405020304" pitchFamily="18" charset="0"/>
                <a:cs typeface="Times" panose="02020603050405020304" pitchFamily="18" charset="0"/>
              </a:rPr>
              <a:t>+ </a:t>
            </a:r>
            <a:r>
              <a:rPr lang="vi-VN" sz="3000" b="1" dirty="0">
                <a:solidFill>
                  <a:schemeClr val="accent2">
                    <a:lumMod val="50000"/>
                  </a:schemeClr>
                </a:solidFill>
                <a:latin typeface="Times" panose="02020603050405020304" pitchFamily="18" charset="0"/>
                <a:cs typeface="Times" panose="02020603050405020304" pitchFamily="18" charset="0"/>
              </a:rPr>
              <a:t>Địa điểm: </a:t>
            </a:r>
            <a:r>
              <a:rPr lang="vi-VN" sz="3000" b="0" i="0" dirty="0">
                <a:solidFill>
                  <a:schemeClr val="accent2">
                    <a:lumMod val="50000"/>
                  </a:schemeClr>
                </a:solidFill>
                <a:effectLst/>
                <a:latin typeface="Times" panose="02020603050405020304" pitchFamily="18" charset="0"/>
                <a:cs typeface="Times" panose="02020603050405020304" pitchFamily="18" charset="0"/>
              </a:rPr>
              <a:t>Nguyễn Huệ chọn Mỹ Tho có khúc sông Tiền đoạn Rạch Ngầm- Xoài Mút làm nơi quyết chiến</a:t>
            </a:r>
            <a:endParaRPr lang="en-US" sz="3000" dirty="0">
              <a:solidFill>
                <a:schemeClr val="accent2">
                  <a:lumMod val="50000"/>
                </a:schemeClr>
              </a:solidFill>
              <a:latin typeface="Times" panose="02020603050405020304" pitchFamily="18" charset="0"/>
              <a:cs typeface="Times" panose="02020603050405020304" pitchFamily="18" charset="0"/>
            </a:endParaRPr>
          </a:p>
        </p:txBody>
      </p:sp>
      <p:sp>
        <p:nvSpPr>
          <p:cNvPr id="13" name="TextBox 12">
            <a:extLst>
              <a:ext uri="{FF2B5EF4-FFF2-40B4-BE49-F238E27FC236}">
                <a16:creationId xmlns:a16="http://schemas.microsoft.com/office/drawing/2014/main" id="{051887D0-533B-A054-2AE2-64CD6B73BFC0}"/>
              </a:ext>
            </a:extLst>
          </p:cNvPr>
          <p:cNvSpPr txBox="1"/>
          <p:nvPr/>
        </p:nvSpPr>
        <p:spPr>
          <a:xfrm>
            <a:off x="3204159" y="4904187"/>
            <a:ext cx="9095553" cy="1477328"/>
          </a:xfrm>
          <a:prstGeom prst="rect">
            <a:avLst/>
          </a:prstGeom>
          <a:noFill/>
        </p:spPr>
        <p:txBody>
          <a:bodyPr wrap="square">
            <a:spAutoFit/>
          </a:bodyPr>
          <a:lstStyle/>
          <a:p>
            <a:r>
              <a:rPr lang="vi-VN" sz="3000" b="1" i="0" dirty="0">
                <a:solidFill>
                  <a:schemeClr val="accent3">
                    <a:lumMod val="50000"/>
                  </a:schemeClr>
                </a:solidFill>
                <a:effectLst/>
                <a:latin typeface="Times" panose="02020603050405020304" pitchFamily="18" charset="0"/>
                <a:cs typeface="Times" panose="02020603050405020304" pitchFamily="18" charset="0"/>
              </a:rPr>
              <a:t>Cách đánh: </a:t>
            </a:r>
            <a:r>
              <a:rPr lang="vi-VN" sz="3000" i="0" dirty="0">
                <a:solidFill>
                  <a:schemeClr val="accent3">
                    <a:lumMod val="50000"/>
                  </a:schemeClr>
                </a:solidFill>
                <a:effectLst/>
                <a:latin typeface="Times" panose="02020603050405020304" pitchFamily="18" charset="0"/>
                <a:cs typeface="Times" panose="02020603050405020304" pitchFamily="18" charset="0"/>
              </a:rPr>
              <a:t>Nguyễn Huệ bố trí mai phục, nhử quân Xiêm vào trận địa, nghĩa quân thủy -bộ bất ngờ chặn đánh và đốt thuyền giặc</a:t>
            </a:r>
            <a:r>
              <a:rPr lang="vi-VN" sz="3000" b="1" i="0" dirty="0">
                <a:solidFill>
                  <a:schemeClr val="accent3">
                    <a:lumMod val="50000"/>
                  </a:schemeClr>
                </a:solidFill>
                <a:effectLst/>
                <a:latin typeface="Times" panose="02020603050405020304" pitchFamily="18" charset="0"/>
                <a:cs typeface="Times" panose="02020603050405020304" pitchFamily="18" charset="0"/>
              </a:rPr>
              <a:t> </a:t>
            </a:r>
            <a:endParaRPr lang="en-US" sz="3000" b="1" dirty="0">
              <a:solidFill>
                <a:schemeClr val="accent3">
                  <a:lumMod val="5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98450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anim calcmode="lin" valueType="num">
                                      <p:cBhvr additive="base">
                                        <p:cTn id="7" dur="500" fill="hold"/>
                                        <p:tgtEl>
                                          <p:spTgt spid="593"/>
                                        </p:tgtEl>
                                        <p:attrNameLst>
                                          <p:attrName>ppt_x</p:attrName>
                                        </p:attrNameLst>
                                      </p:cBhvr>
                                      <p:tavLst>
                                        <p:tav tm="0">
                                          <p:val>
                                            <p:strVal val="0-#ppt_w/2"/>
                                          </p:val>
                                        </p:tav>
                                        <p:tav tm="100000">
                                          <p:val>
                                            <p:strVal val="#ppt_x"/>
                                          </p:val>
                                        </p:tav>
                                      </p:tavLst>
                                    </p:anim>
                                    <p:anim calcmode="lin" valueType="num">
                                      <p:cBhvr additive="base">
                                        <p:cTn id="8" dur="500" fill="hold"/>
                                        <p:tgtEl>
                                          <p:spTgt spid="59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p:bldP spid="9"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Dựa vào lược đồ, em hãy trình bày diễn biến trận Rạch Gầm - Xoài Mút. | SGK  Lịch sử lớp 7">
            <a:extLst>
              <a:ext uri="{FF2B5EF4-FFF2-40B4-BE49-F238E27FC236}">
                <a16:creationId xmlns:a16="http://schemas.microsoft.com/office/drawing/2014/main" id="{A30C3567-D0C5-D0C8-17C3-A15F76FBB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id="{F4CDE1A0-6CB4-1872-7FE6-86D3C1D2FE10}"/>
              </a:ext>
            </a:extLst>
          </p:cNvPr>
          <p:cNvSpPr/>
          <p:nvPr/>
        </p:nvSpPr>
        <p:spPr>
          <a:xfrm>
            <a:off x="0" y="6072188"/>
            <a:ext cx="12192000" cy="78581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eaLnBrk="1" fontAlgn="auto" hangingPunct="1">
              <a:spcBef>
                <a:spcPts val="0"/>
              </a:spcBef>
              <a:spcAft>
                <a:spcPts val="0"/>
              </a:spcAft>
              <a:defRPr/>
            </a:pPr>
            <a:r>
              <a:rPr lang="en-US" sz="2800" b="1" dirty="0" err="1">
                <a:solidFill>
                  <a:schemeClr val="tx1"/>
                </a:solidFill>
                <a:latin typeface="Times New Roman" panose="02020603050405020304" pitchFamily="18" charset="0"/>
                <a:cs typeface="Times New Roman" panose="02020603050405020304" pitchFamily="18" charset="0"/>
              </a:rPr>
              <a:t>Lược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đồ</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trận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Rạch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Gầm-Xoài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Mút</a:t>
            </a:r>
            <a:endParaRPr lang="en-AU"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2BA157-8E2C-6824-2E31-59BF48D6B8B0}"/>
              </a:ext>
            </a:extLst>
          </p:cNvPr>
          <p:cNvPicPr>
            <a:picLocks noChangeAspect="1"/>
          </p:cNvPicPr>
          <p:nvPr/>
        </p:nvPicPr>
        <p:blipFill rotWithShape="1">
          <a:blip r:embed="rId2">
            <a:extLst>
              <a:ext uri="{28A0092B-C50C-407E-A947-70E740481C1C}">
                <a14:useLocalDpi xmlns:a14="http://schemas.microsoft.com/office/drawing/2010/main" val="0"/>
              </a:ext>
            </a:extLst>
          </a:blip>
          <a:srcRect l="25207" r="23077"/>
          <a:stretch/>
        </p:blipFill>
        <p:spPr>
          <a:xfrm>
            <a:off x="176269" y="209320"/>
            <a:ext cx="4424785" cy="5849957"/>
          </a:xfrm>
          <a:prstGeom prst="rect">
            <a:avLst/>
          </a:prstGeom>
        </p:spPr>
      </p:pic>
      <p:pic>
        <p:nvPicPr>
          <p:cNvPr id="5" name="Picture 4">
            <a:extLst>
              <a:ext uri="{FF2B5EF4-FFF2-40B4-BE49-F238E27FC236}">
                <a16:creationId xmlns:a16="http://schemas.microsoft.com/office/drawing/2014/main" id="{EE4092D2-68F0-E00A-11CC-A7242146C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6017" y="95250"/>
            <a:ext cx="6424576" cy="3333750"/>
          </a:xfrm>
          <a:prstGeom prst="rect">
            <a:avLst/>
          </a:prstGeom>
        </p:spPr>
      </p:pic>
      <p:sp>
        <p:nvSpPr>
          <p:cNvPr id="7" name="TextBox 6">
            <a:extLst>
              <a:ext uri="{FF2B5EF4-FFF2-40B4-BE49-F238E27FC236}">
                <a16:creationId xmlns:a16="http://schemas.microsoft.com/office/drawing/2014/main" id="{8CABB5E1-A0F0-05E1-F9F7-8809218D0E4C}"/>
              </a:ext>
            </a:extLst>
          </p:cNvPr>
          <p:cNvSpPr txBox="1"/>
          <p:nvPr/>
        </p:nvSpPr>
        <p:spPr>
          <a:xfrm>
            <a:off x="4818961" y="3535092"/>
            <a:ext cx="7373039" cy="3108543"/>
          </a:xfrm>
          <a:prstGeom prst="rect">
            <a:avLst/>
          </a:prstGeom>
          <a:noFill/>
        </p:spPr>
        <p:txBody>
          <a:bodyPr wrap="square">
            <a:spAutoFit/>
          </a:bodyPr>
          <a:lstStyle/>
          <a:p>
            <a:r>
              <a:rPr lang="vi-VN" sz="2800" b="0" i="0" dirty="0">
                <a:solidFill>
                  <a:srgbClr val="333333"/>
                </a:solidFill>
                <a:effectLst/>
                <a:latin typeface="+mj-lt"/>
              </a:rPr>
              <a:t>Theo sử sách ghi lại trích trong "Các triều đại Việt Nam", Nguyễn Huệ là một vị tướng tài: </a:t>
            </a:r>
            <a:r>
              <a:rPr lang="vi-VN" sz="2800" b="1" i="0" dirty="0">
                <a:solidFill>
                  <a:srgbClr val="333333"/>
                </a:solidFill>
                <a:effectLst/>
                <a:latin typeface="+mj-lt"/>
              </a:rPr>
              <a:t>"Đây là người có dung mạo đặc biệt, tóc xoăn, da sần, tiếng nói sang sảng như chuông, đôi mắt sáng như chớp, có thế nhìn thấy mọi vật trong đêm tối. vẻ mặt của ông như toát lên một ý chí, một cái đẹp oai phong, lẫm liệt”.</a:t>
            </a:r>
            <a:endParaRPr lang="en-US" sz="2800" b="1" dirty="0">
              <a:latin typeface="+mj-lt"/>
            </a:endParaRPr>
          </a:p>
        </p:txBody>
      </p:sp>
      <p:sp>
        <p:nvSpPr>
          <p:cNvPr id="9" name="TextBox 8">
            <a:extLst>
              <a:ext uri="{FF2B5EF4-FFF2-40B4-BE49-F238E27FC236}">
                <a16:creationId xmlns:a16="http://schemas.microsoft.com/office/drawing/2014/main" id="{B5B32AA9-7532-63B9-D0B4-816FCD04347C}"/>
              </a:ext>
            </a:extLst>
          </p:cNvPr>
          <p:cNvSpPr txBox="1"/>
          <p:nvPr/>
        </p:nvSpPr>
        <p:spPr>
          <a:xfrm>
            <a:off x="1021815" y="6274303"/>
            <a:ext cx="6185970" cy="369332"/>
          </a:xfrm>
          <a:prstGeom prst="rect">
            <a:avLst/>
          </a:prstGeom>
          <a:noFill/>
        </p:spPr>
        <p:txBody>
          <a:bodyPr wrap="square">
            <a:spAutoFit/>
          </a:bodyPr>
          <a:lstStyle/>
          <a:p>
            <a:r>
              <a:rPr lang="vi-VN" sz="1800" b="0" i="0" dirty="0">
                <a:solidFill>
                  <a:srgbClr val="333333"/>
                </a:solidFill>
                <a:effectLst/>
                <a:latin typeface="+mj-lt"/>
              </a:rPr>
              <a:t>Nguyễn Huệ </a:t>
            </a:r>
            <a:endParaRPr lang="en-US" dirty="0"/>
          </a:p>
        </p:txBody>
      </p:sp>
    </p:spTree>
    <p:extLst>
      <p:ext uri="{BB962C8B-B14F-4D97-AF65-F5344CB8AC3E}">
        <p14:creationId xmlns:p14="http://schemas.microsoft.com/office/powerpoint/2010/main" val="195621497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ACF00DB9-6040-A280-E1C7-48CAA7DF6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57188"/>
            <a:ext cx="12887325"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216BB4A9-F917-B1E5-88BE-5CDF38A66EAC}"/>
              </a:ext>
            </a:extLst>
          </p:cNvPr>
          <p:cNvSpPr txBox="1">
            <a:spLocks noChangeArrowheads="1"/>
          </p:cNvSpPr>
          <p:nvPr/>
        </p:nvSpPr>
        <p:spPr bwMode="auto">
          <a:xfrm>
            <a:off x="600075" y="754063"/>
            <a:ext cx="10844213" cy="179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vi-VN" alt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lợi</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phong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trào</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Tây</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Sơn</a:t>
            </a:r>
            <a:endParaRPr lang="en-AU" alt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Đánh tan quân Xiêm xâm lược</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Kết quả</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055EA88-24DC-7F3B-C2C2-829E12F22751}"/>
              </a:ext>
            </a:extLst>
          </p:cNvPr>
          <p:cNvSpPr txBox="1"/>
          <p:nvPr/>
        </p:nvSpPr>
        <p:spPr>
          <a:xfrm>
            <a:off x="815816" y="2549683"/>
            <a:ext cx="10412730" cy="954107"/>
          </a:xfrm>
          <a:prstGeom prst="rect">
            <a:avLst/>
          </a:prstGeom>
          <a:noFill/>
        </p:spPr>
        <p:txBody>
          <a:bodyPr wrap="square" rtlCol="0">
            <a:spAutoFit/>
          </a:bodyPr>
          <a:lstStyle/>
          <a:p>
            <a:r>
              <a:rPr lang="vi-VN" sz="2800" dirty="0">
                <a:latin typeface="+mj-lt"/>
              </a:rPr>
              <a:t>- Chỉ trong </a:t>
            </a:r>
            <a:r>
              <a:rPr lang="vi-VN" sz="2800" dirty="0" err="1">
                <a:latin typeface="+mj-lt"/>
              </a:rPr>
              <a:t>vògn</a:t>
            </a:r>
            <a:r>
              <a:rPr lang="vi-VN" sz="2800" dirty="0">
                <a:latin typeface="+mj-lt"/>
              </a:rPr>
              <a:t> 1 ngày, quân Xiêm bị tiêu diệt gần hết, quân Tây Sơn giành thắng lợi.</a:t>
            </a:r>
            <a:endParaRPr lang="en-US" sz="2800" dirty="0">
              <a:latin typeface="+mj-lt"/>
            </a:endParaRPr>
          </a:p>
        </p:txBody>
      </p:sp>
      <p:sp>
        <p:nvSpPr>
          <p:cNvPr id="7" name="TextBox 6">
            <a:extLst>
              <a:ext uri="{FF2B5EF4-FFF2-40B4-BE49-F238E27FC236}">
                <a16:creationId xmlns:a16="http://schemas.microsoft.com/office/drawing/2014/main" id="{3204FAD5-663C-14E7-24C5-9D12A4CFD5F3}"/>
              </a:ext>
            </a:extLst>
          </p:cNvPr>
          <p:cNvSpPr txBox="1"/>
          <p:nvPr/>
        </p:nvSpPr>
        <p:spPr>
          <a:xfrm>
            <a:off x="600075" y="3660934"/>
            <a:ext cx="6555036" cy="548099"/>
          </a:xfrm>
          <a:prstGeom prst="rect">
            <a:avLst/>
          </a:prstGeom>
          <a:noFill/>
        </p:spPr>
        <p:txBody>
          <a:bodyPr wrap="square">
            <a:spAutoFit/>
          </a:bodyPr>
          <a:lstStyle/>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nghĩa</a:t>
            </a:r>
          </a:p>
        </p:txBody>
      </p:sp>
      <p:sp>
        <p:nvSpPr>
          <p:cNvPr id="12" name="TextBox 11">
            <a:extLst>
              <a:ext uri="{FF2B5EF4-FFF2-40B4-BE49-F238E27FC236}">
                <a16:creationId xmlns:a16="http://schemas.microsoft.com/office/drawing/2014/main" id="{6C00F238-DBCC-4E4E-72C7-1E1A1A691CAA}"/>
              </a:ext>
            </a:extLst>
          </p:cNvPr>
          <p:cNvSpPr txBox="1"/>
          <p:nvPr/>
        </p:nvSpPr>
        <p:spPr>
          <a:xfrm>
            <a:off x="815816" y="4345303"/>
            <a:ext cx="10628472" cy="954107"/>
          </a:xfrm>
          <a:prstGeom prst="rect">
            <a:avLst/>
          </a:prstGeom>
          <a:noFill/>
        </p:spPr>
        <p:txBody>
          <a:bodyPr wrap="square" rtlCol="0">
            <a:spAutoFit/>
          </a:bodyPr>
          <a:lstStyle/>
          <a:p>
            <a:r>
              <a:rPr lang="vi-VN" sz="2800" dirty="0">
                <a:latin typeface="+mj-lt"/>
              </a:rPr>
              <a:t>- là một trong những trận thủy chiến lớn trong lịch sử chống giặc </a:t>
            </a:r>
            <a:r>
              <a:rPr lang="vi-VN" sz="2800" dirty="0" err="1">
                <a:latin typeface="+mj-lt"/>
              </a:rPr>
              <a:t>ngọại</a:t>
            </a:r>
            <a:r>
              <a:rPr lang="vi-VN" sz="2800" dirty="0">
                <a:latin typeface="+mj-lt"/>
              </a:rPr>
              <a:t> xâm của nước ta. Đập tan âm mưu xâm lược của nhà Xiêm.</a:t>
            </a:r>
            <a:endParaRPr lang="en-US" sz="2800" dirty="0">
              <a:latin typeface="+mj-lt"/>
            </a:endParaRPr>
          </a:p>
        </p:txBody>
      </p:sp>
    </p:spTree>
    <p:extLst>
      <p:ext uri="{BB962C8B-B14F-4D97-AF65-F5344CB8AC3E}">
        <p14:creationId xmlns:p14="http://schemas.microsoft.com/office/powerpoint/2010/main" val="136275677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ACF00DB9-6040-A280-E1C7-48CAA7DF6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57188"/>
            <a:ext cx="12887325"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216BB4A9-F917-B1E5-88BE-5CDF38A66EAC}"/>
              </a:ext>
            </a:extLst>
          </p:cNvPr>
          <p:cNvSpPr txBox="1">
            <a:spLocks noChangeArrowheads="1"/>
          </p:cNvSpPr>
          <p:nvPr/>
        </p:nvSpPr>
        <p:spPr bwMode="auto">
          <a:xfrm>
            <a:off x="600075" y="75406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vi-VN" alt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lợi</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phong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trào</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Tây</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Sơn</a:t>
            </a:r>
            <a:endParaRPr lang="en-AU" alt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204FAD5-663C-14E7-24C5-9D12A4CFD5F3}"/>
              </a:ext>
            </a:extLst>
          </p:cNvPr>
          <p:cNvSpPr txBox="1"/>
          <p:nvPr/>
        </p:nvSpPr>
        <p:spPr>
          <a:xfrm>
            <a:off x="747712" y="1381880"/>
            <a:ext cx="8418322" cy="1171859"/>
          </a:xfrm>
          <a:prstGeom prst="rect">
            <a:avLst/>
          </a:prstGeom>
          <a:noFill/>
        </p:spPr>
        <p:txBody>
          <a:bodyPr wrap="square">
            <a:spAutoFit/>
          </a:bodyPr>
          <a:lstStyle/>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Lật đổ chính quyền chúa Trịnh. Triều Lê sụp đổ</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Hoàn cảnh</a:t>
            </a:r>
          </a:p>
        </p:txBody>
      </p:sp>
      <p:sp>
        <p:nvSpPr>
          <p:cNvPr id="12" name="TextBox 11">
            <a:extLst>
              <a:ext uri="{FF2B5EF4-FFF2-40B4-BE49-F238E27FC236}">
                <a16:creationId xmlns:a16="http://schemas.microsoft.com/office/drawing/2014/main" id="{6C00F238-DBCC-4E4E-72C7-1E1A1A691CAA}"/>
              </a:ext>
            </a:extLst>
          </p:cNvPr>
          <p:cNvSpPr txBox="1"/>
          <p:nvPr/>
        </p:nvSpPr>
        <p:spPr>
          <a:xfrm>
            <a:off x="747712" y="2704502"/>
            <a:ext cx="10141548" cy="954107"/>
          </a:xfrm>
          <a:prstGeom prst="rect">
            <a:avLst/>
          </a:prstGeom>
          <a:noFill/>
        </p:spPr>
        <p:txBody>
          <a:bodyPr wrap="square" rtlCol="0">
            <a:spAutoFit/>
          </a:bodyPr>
          <a:lstStyle/>
          <a:p>
            <a:r>
              <a:rPr lang="vi-VN" sz="2800" dirty="0">
                <a:latin typeface="+mj-lt"/>
              </a:rPr>
              <a:t>- 1786. Thừa thắng Nguyễn Huệ chỉ đạo quân nhanh chóng giải phóng toàn bộ Đàng Trong và tiến thẳng ra Đàng Ngoài</a:t>
            </a:r>
            <a:endParaRPr lang="en-US" sz="2800" dirty="0">
              <a:latin typeface="+mj-lt"/>
            </a:endParaRPr>
          </a:p>
        </p:txBody>
      </p:sp>
    </p:spTree>
    <p:extLst>
      <p:ext uri="{BB962C8B-B14F-4D97-AF65-F5344CB8AC3E}">
        <p14:creationId xmlns:p14="http://schemas.microsoft.com/office/powerpoint/2010/main" val="1068768920"/>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Freeform: Shape 570">
            <a:extLst>
              <a:ext uri="{FF2B5EF4-FFF2-40B4-BE49-F238E27FC236}">
                <a16:creationId xmlns:a16="http://schemas.microsoft.com/office/drawing/2014/main" id="{99AB3563-A30F-4BD6-A641-9CF7390F9927}"/>
              </a:ext>
            </a:extLst>
          </p:cNvPr>
          <p:cNvSpPr/>
          <p:nvPr/>
        </p:nvSpPr>
        <p:spPr>
          <a:xfrm rot="1373641">
            <a:off x="1340652" y="2298915"/>
            <a:ext cx="1414242" cy="1354292"/>
          </a:xfrm>
          <a:custGeom>
            <a:avLst/>
            <a:gdLst>
              <a:gd name="connsiteX0" fmla="*/ 0 w 1414242"/>
              <a:gd name="connsiteY0" fmla="*/ 0 h 1354292"/>
              <a:gd name="connsiteX1" fmla="*/ 180545 w 1414242"/>
              <a:gd name="connsiteY1" fmla="*/ 9117 h 1354292"/>
              <a:gd name="connsiteX2" fmla="*/ 1290327 w 1414242"/>
              <a:gd name="connsiteY2" fmla="*/ 473088 h 1354292"/>
              <a:gd name="connsiteX3" fmla="*/ 1414242 w 1414242"/>
              <a:gd name="connsiteY3" fmla="*/ 585710 h 1354292"/>
              <a:gd name="connsiteX4" fmla="*/ 645659 w 1414242"/>
              <a:gd name="connsiteY4" fmla="*/ 1354292 h 1354292"/>
              <a:gd name="connsiteX5" fmla="*/ 523434 w 1414242"/>
              <a:gd name="connsiteY5" fmla="*/ 1253447 h 1354292"/>
              <a:gd name="connsiteX6" fmla="*/ 69570 w 1414242"/>
              <a:gd name="connsiteY6" fmla="*/ 1088913 h 1354292"/>
              <a:gd name="connsiteX7" fmla="*/ 0 w 1414242"/>
              <a:gd name="connsiteY7" fmla="*/ 1085400 h 1354292"/>
              <a:gd name="connsiteX8" fmla="*/ 0 w 1414242"/>
              <a:gd name="connsiteY8" fmla="*/ 0 h 13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2" h="1354292">
                <a:moveTo>
                  <a:pt x="0" y="0"/>
                </a:moveTo>
                <a:lnTo>
                  <a:pt x="180545" y="9117"/>
                </a:lnTo>
                <a:cubicBezTo>
                  <a:pt x="599851" y="51700"/>
                  <a:pt x="982318" y="218896"/>
                  <a:pt x="1290327" y="473088"/>
                </a:cubicBezTo>
                <a:lnTo>
                  <a:pt x="1414242" y="585710"/>
                </a:lnTo>
                <a:lnTo>
                  <a:pt x="645659" y="1354292"/>
                </a:lnTo>
                <a:lnTo>
                  <a:pt x="523434" y="1253447"/>
                </a:lnTo>
                <a:cubicBezTo>
                  <a:pt x="391307" y="1164183"/>
                  <a:pt x="236551" y="1105871"/>
                  <a:pt x="69570" y="1088913"/>
                </a:cubicBezTo>
                <a:lnTo>
                  <a:pt x="0" y="1085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2" name="Freeform: Shape 571">
            <a:extLst>
              <a:ext uri="{FF2B5EF4-FFF2-40B4-BE49-F238E27FC236}">
                <a16:creationId xmlns:a16="http://schemas.microsoft.com/office/drawing/2014/main" id="{F4CE93B5-6BB8-4A99-B668-978F0C288094}"/>
              </a:ext>
            </a:extLst>
          </p:cNvPr>
          <p:cNvSpPr/>
          <p:nvPr/>
        </p:nvSpPr>
        <p:spPr>
          <a:xfrm rot="1373641">
            <a:off x="-21148" y="1723835"/>
            <a:ext cx="1414240" cy="1354293"/>
          </a:xfrm>
          <a:custGeom>
            <a:avLst/>
            <a:gdLst>
              <a:gd name="connsiteX0" fmla="*/ 1414240 w 1414240"/>
              <a:gd name="connsiteY0" fmla="*/ 0 h 1354293"/>
              <a:gd name="connsiteX1" fmla="*/ 1414240 w 1414240"/>
              <a:gd name="connsiteY1" fmla="*/ 1085400 h 1354293"/>
              <a:gd name="connsiteX2" fmla="*/ 1344672 w 1414240"/>
              <a:gd name="connsiteY2" fmla="*/ 1088913 h 1354293"/>
              <a:gd name="connsiteX3" fmla="*/ 890808 w 1414240"/>
              <a:gd name="connsiteY3" fmla="*/ 1253447 h 1354293"/>
              <a:gd name="connsiteX4" fmla="*/ 768583 w 1414240"/>
              <a:gd name="connsiteY4" fmla="*/ 1354293 h 1354293"/>
              <a:gd name="connsiteX5" fmla="*/ 0 w 1414240"/>
              <a:gd name="connsiteY5" fmla="*/ 585710 h 1354293"/>
              <a:gd name="connsiteX6" fmla="*/ 123915 w 1414240"/>
              <a:gd name="connsiteY6" fmla="*/ 473088 h 1354293"/>
              <a:gd name="connsiteX7" fmla="*/ 1233697 w 1414240"/>
              <a:gd name="connsiteY7" fmla="*/ 9117 h 1354293"/>
              <a:gd name="connsiteX8" fmla="*/ 1414240 w 1414240"/>
              <a:gd name="connsiteY8" fmla="*/ 0 h 13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0" h="1354293">
                <a:moveTo>
                  <a:pt x="1414240" y="0"/>
                </a:moveTo>
                <a:lnTo>
                  <a:pt x="1414240" y="1085400"/>
                </a:lnTo>
                <a:lnTo>
                  <a:pt x="1344672" y="1088913"/>
                </a:lnTo>
                <a:cubicBezTo>
                  <a:pt x="1177691" y="1105871"/>
                  <a:pt x="1022935" y="1164183"/>
                  <a:pt x="890808" y="1253447"/>
                </a:cubicBezTo>
                <a:lnTo>
                  <a:pt x="768583" y="1354293"/>
                </a:lnTo>
                <a:lnTo>
                  <a:pt x="0" y="585710"/>
                </a:lnTo>
                <a:lnTo>
                  <a:pt x="123915" y="473088"/>
                </a:lnTo>
                <a:cubicBezTo>
                  <a:pt x="431925" y="218896"/>
                  <a:pt x="814391" y="51700"/>
                  <a:pt x="1233697" y="9117"/>
                </a:cubicBezTo>
                <a:lnTo>
                  <a:pt x="14142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3" name="Freeform: Shape 572">
            <a:extLst>
              <a:ext uri="{FF2B5EF4-FFF2-40B4-BE49-F238E27FC236}">
                <a16:creationId xmlns:a16="http://schemas.microsoft.com/office/drawing/2014/main" id="{C6AED25A-6C77-45C8-8D7B-EE5DEDCF8895}"/>
              </a:ext>
            </a:extLst>
          </p:cNvPr>
          <p:cNvSpPr/>
          <p:nvPr/>
        </p:nvSpPr>
        <p:spPr>
          <a:xfrm rot="1373641">
            <a:off x="1722381" y="3134946"/>
            <a:ext cx="1354293" cy="1414242"/>
          </a:xfrm>
          <a:custGeom>
            <a:avLst/>
            <a:gdLst>
              <a:gd name="connsiteX0" fmla="*/ 768582 w 1354293"/>
              <a:gd name="connsiteY0" fmla="*/ 0 h 1414242"/>
              <a:gd name="connsiteX1" fmla="*/ 881205 w 1354293"/>
              <a:gd name="connsiteY1" fmla="*/ 123916 h 1414242"/>
              <a:gd name="connsiteX2" fmla="*/ 1345176 w 1354293"/>
              <a:gd name="connsiteY2" fmla="*/ 1233698 h 1414242"/>
              <a:gd name="connsiteX3" fmla="*/ 1354293 w 1354293"/>
              <a:gd name="connsiteY3" fmla="*/ 1414242 h 1414242"/>
              <a:gd name="connsiteX4" fmla="*/ 268893 w 1354293"/>
              <a:gd name="connsiteY4" fmla="*/ 1414242 h 1414242"/>
              <a:gd name="connsiteX5" fmla="*/ 265380 w 1354293"/>
              <a:gd name="connsiteY5" fmla="*/ 1344673 h 1414242"/>
              <a:gd name="connsiteX6" fmla="*/ 100846 w 1354293"/>
              <a:gd name="connsiteY6" fmla="*/ 890809 h 1414242"/>
              <a:gd name="connsiteX7" fmla="*/ 0 w 1354293"/>
              <a:gd name="connsiteY7" fmla="*/ 768583 h 1414242"/>
              <a:gd name="connsiteX8" fmla="*/ 768582 w 1354293"/>
              <a:gd name="connsiteY8" fmla="*/ 0 h 14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293" h="1414242">
                <a:moveTo>
                  <a:pt x="768582" y="0"/>
                </a:moveTo>
                <a:lnTo>
                  <a:pt x="881205" y="123916"/>
                </a:lnTo>
                <a:cubicBezTo>
                  <a:pt x="1135397" y="431926"/>
                  <a:pt x="1302594" y="814392"/>
                  <a:pt x="1345176" y="1233698"/>
                </a:cubicBezTo>
                <a:lnTo>
                  <a:pt x="1354293" y="1414242"/>
                </a:lnTo>
                <a:lnTo>
                  <a:pt x="268893" y="1414242"/>
                </a:lnTo>
                <a:lnTo>
                  <a:pt x="265380" y="1344673"/>
                </a:lnTo>
                <a:cubicBezTo>
                  <a:pt x="248422" y="1177692"/>
                  <a:pt x="190110" y="1022936"/>
                  <a:pt x="100846" y="890809"/>
                </a:cubicBezTo>
                <a:lnTo>
                  <a:pt x="0" y="768583"/>
                </a:lnTo>
                <a:lnTo>
                  <a:pt x="76858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4" name="Freeform: Shape 573">
            <a:extLst>
              <a:ext uri="{FF2B5EF4-FFF2-40B4-BE49-F238E27FC236}">
                <a16:creationId xmlns:a16="http://schemas.microsoft.com/office/drawing/2014/main" id="{0D0D4C61-698A-4450-99A5-AA7F639ED0B3}"/>
              </a:ext>
            </a:extLst>
          </p:cNvPr>
          <p:cNvSpPr/>
          <p:nvPr/>
        </p:nvSpPr>
        <p:spPr>
          <a:xfrm rot="1373641">
            <a:off x="1147301" y="4496748"/>
            <a:ext cx="1354293" cy="1414242"/>
          </a:xfrm>
          <a:custGeom>
            <a:avLst/>
            <a:gdLst>
              <a:gd name="connsiteX0" fmla="*/ 268893 w 1354293"/>
              <a:gd name="connsiteY0" fmla="*/ 0 h 1414242"/>
              <a:gd name="connsiteX1" fmla="*/ 1354293 w 1354293"/>
              <a:gd name="connsiteY1" fmla="*/ 0 h 1414242"/>
              <a:gd name="connsiteX2" fmla="*/ 1345176 w 1354293"/>
              <a:gd name="connsiteY2" fmla="*/ 180544 h 1414242"/>
              <a:gd name="connsiteX3" fmla="*/ 881205 w 1354293"/>
              <a:gd name="connsiteY3" fmla="*/ 1290326 h 1414242"/>
              <a:gd name="connsiteX4" fmla="*/ 768583 w 1354293"/>
              <a:gd name="connsiteY4" fmla="*/ 1414242 h 1414242"/>
              <a:gd name="connsiteX5" fmla="*/ 0 w 1354293"/>
              <a:gd name="connsiteY5" fmla="*/ 645659 h 1414242"/>
              <a:gd name="connsiteX6" fmla="*/ 100846 w 1354293"/>
              <a:gd name="connsiteY6" fmla="*/ 523433 h 1414242"/>
              <a:gd name="connsiteX7" fmla="*/ 265380 w 1354293"/>
              <a:gd name="connsiteY7" fmla="*/ 69569 h 1414242"/>
              <a:gd name="connsiteX8" fmla="*/ 268893 w 1354293"/>
              <a:gd name="connsiteY8" fmla="*/ 0 h 14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293" h="1414242">
                <a:moveTo>
                  <a:pt x="268893" y="0"/>
                </a:moveTo>
                <a:lnTo>
                  <a:pt x="1354293" y="0"/>
                </a:lnTo>
                <a:lnTo>
                  <a:pt x="1345176" y="180544"/>
                </a:lnTo>
                <a:cubicBezTo>
                  <a:pt x="1302594" y="599850"/>
                  <a:pt x="1135397" y="982317"/>
                  <a:pt x="881205" y="1290326"/>
                </a:cubicBezTo>
                <a:lnTo>
                  <a:pt x="768583" y="1414242"/>
                </a:lnTo>
                <a:lnTo>
                  <a:pt x="0" y="645659"/>
                </a:lnTo>
                <a:lnTo>
                  <a:pt x="100846" y="523433"/>
                </a:lnTo>
                <a:cubicBezTo>
                  <a:pt x="190110" y="391306"/>
                  <a:pt x="248422" y="236550"/>
                  <a:pt x="265380" y="69569"/>
                </a:cubicBezTo>
                <a:lnTo>
                  <a:pt x="26889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5" name="Freeform: Shape 574">
            <a:extLst>
              <a:ext uri="{FF2B5EF4-FFF2-40B4-BE49-F238E27FC236}">
                <a16:creationId xmlns:a16="http://schemas.microsoft.com/office/drawing/2014/main" id="{862C95ED-9E04-400A-9B50-81E74A833199}"/>
              </a:ext>
            </a:extLst>
          </p:cNvPr>
          <p:cNvSpPr/>
          <p:nvPr/>
        </p:nvSpPr>
        <p:spPr>
          <a:xfrm rot="1373641">
            <a:off x="251320" y="4878477"/>
            <a:ext cx="1414242" cy="1354292"/>
          </a:xfrm>
          <a:custGeom>
            <a:avLst/>
            <a:gdLst>
              <a:gd name="connsiteX0" fmla="*/ 645660 w 1414242"/>
              <a:gd name="connsiteY0" fmla="*/ 0 h 1354292"/>
              <a:gd name="connsiteX1" fmla="*/ 1414242 w 1414242"/>
              <a:gd name="connsiteY1" fmla="*/ 768582 h 1354292"/>
              <a:gd name="connsiteX2" fmla="*/ 1290327 w 1414242"/>
              <a:gd name="connsiteY2" fmla="*/ 881204 h 1354292"/>
              <a:gd name="connsiteX3" fmla="*/ 180545 w 1414242"/>
              <a:gd name="connsiteY3" fmla="*/ 1345175 h 1354292"/>
              <a:gd name="connsiteX4" fmla="*/ 0 w 1414242"/>
              <a:gd name="connsiteY4" fmla="*/ 1354292 h 1354292"/>
              <a:gd name="connsiteX5" fmla="*/ 0 w 1414242"/>
              <a:gd name="connsiteY5" fmla="*/ 268892 h 1354292"/>
              <a:gd name="connsiteX6" fmla="*/ 69570 w 1414242"/>
              <a:gd name="connsiteY6" fmla="*/ 265379 h 1354292"/>
              <a:gd name="connsiteX7" fmla="*/ 523434 w 1414242"/>
              <a:gd name="connsiteY7" fmla="*/ 100845 h 1354292"/>
              <a:gd name="connsiteX8" fmla="*/ 645660 w 1414242"/>
              <a:gd name="connsiteY8" fmla="*/ 0 h 13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2" h="1354292">
                <a:moveTo>
                  <a:pt x="645660" y="0"/>
                </a:moveTo>
                <a:lnTo>
                  <a:pt x="1414242" y="768582"/>
                </a:lnTo>
                <a:lnTo>
                  <a:pt x="1290327" y="881204"/>
                </a:lnTo>
                <a:cubicBezTo>
                  <a:pt x="982318" y="1135396"/>
                  <a:pt x="599851" y="1302593"/>
                  <a:pt x="180545" y="1345175"/>
                </a:cubicBezTo>
                <a:lnTo>
                  <a:pt x="0" y="1354292"/>
                </a:lnTo>
                <a:lnTo>
                  <a:pt x="0" y="268892"/>
                </a:lnTo>
                <a:lnTo>
                  <a:pt x="69570" y="265379"/>
                </a:lnTo>
                <a:cubicBezTo>
                  <a:pt x="236551" y="248421"/>
                  <a:pt x="391307" y="190109"/>
                  <a:pt x="523434" y="100845"/>
                </a:cubicBezTo>
                <a:lnTo>
                  <a:pt x="64566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6" name="Oval 575">
            <a:extLst>
              <a:ext uri="{FF2B5EF4-FFF2-40B4-BE49-F238E27FC236}">
                <a16:creationId xmlns:a16="http://schemas.microsoft.com/office/drawing/2014/main" id="{13EBA0A1-8B4C-482C-89E3-49299A2FEB40}"/>
              </a:ext>
            </a:extLst>
          </p:cNvPr>
          <p:cNvSpPr/>
          <p:nvPr/>
        </p:nvSpPr>
        <p:spPr>
          <a:xfrm>
            <a:off x="93614" y="3274793"/>
            <a:ext cx="1407018" cy="14070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7" name="Oval 576">
            <a:extLst>
              <a:ext uri="{FF2B5EF4-FFF2-40B4-BE49-F238E27FC236}">
                <a16:creationId xmlns:a16="http://schemas.microsoft.com/office/drawing/2014/main" id="{48A1B8DA-8BC6-4296-A6AD-2FCA6552EDF0}"/>
              </a:ext>
            </a:extLst>
          </p:cNvPr>
          <p:cNvSpPr/>
          <p:nvPr/>
        </p:nvSpPr>
        <p:spPr>
          <a:xfrm>
            <a:off x="601934" y="3084553"/>
            <a:ext cx="410020" cy="41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1</a:t>
            </a:r>
          </a:p>
        </p:txBody>
      </p:sp>
      <p:sp>
        <p:nvSpPr>
          <p:cNvPr id="578" name="Oval 577">
            <a:extLst>
              <a:ext uri="{FF2B5EF4-FFF2-40B4-BE49-F238E27FC236}">
                <a16:creationId xmlns:a16="http://schemas.microsoft.com/office/drawing/2014/main" id="{FCBF6921-A7A3-4D0D-B6D7-474F83C2B08D}"/>
              </a:ext>
            </a:extLst>
          </p:cNvPr>
          <p:cNvSpPr/>
          <p:nvPr/>
        </p:nvSpPr>
        <p:spPr>
          <a:xfrm>
            <a:off x="601934" y="4476801"/>
            <a:ext cx="410020" cy="4100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5</a:t>
            </a:r>
          </a:p>
        </p:txBody>
      </p:sp>
      <p:sp>
        <p:nvSpPr>
          <p:cNvPr id="579" name="Oval 578">
            <a:extLst>
              <a:ext uri="{FF2B5EF4-FFF2-40B4-BE49-F238E27FC236}">
                <a16:creationId xmlns:a16="http://schemas.microsoft.com/office/drawing/2014/main" id="{C73E3EB6-3A5C-44D4-9E23-1538116C4D14}"/>
              </a:ext>
            </a:extLst>
          </p:cNvPr>
          <p:cNvSpPr/>
          <p:nvPr/>
        </p:nvSpPr>
        <p:spPr>
          <a:xfrm>
            <a:off x="1071930" y="4234682"/>
            <a:ext cx="410020" cy="410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4</a:t>
            </a:r>
          </a:p>
        </p:txBody>
      </p:sp>
      <p:sp>
        <p:nvSpPr>
          <p:cNvPr id="580" name="Oval 579">
            <a:extLst>
              <a:ext uri="{FF2B5EF4-FFF2-40B4-BE49-F238E27FC236}">
                <a16:creationId xmlns:a16="http://schemas.microsoft.com/office/drawing/2014/main" id="{2E9E1A1F-A08E-499D-BA79-33A85CD93102}"/>
              </a:ext>
            </a:extLst>
          </p:cNvPr>
          <p:cNvSpPr/>
          <p:nvPr/>
        </p:nvSpPr>
        <p:spPr>
          <a:xfrm>
            <a:off x="1295622" y="3788374"/>
            <a:ext cx="410020" cy="4100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3</a:t>
            </a:r>
          </a:p>
        </p:txBody>
      </p:sp>
      <p:sp>
        <p:nvSpPr>
          <p:cNvPr id="581" name="Oval 580">
            <a:extLst>
              <a:ext uri="{FF2B5EF4-FFF2-40B4-BE49-F238E27FC236}">
                <a16:creationId xmlns:a16="http://schemas.microsoft.com/office/drawing/2014/main" id="{B90DBEB2-523B-4B23-AA43-C8AAFE1333CF}"/>
              </a:ext>
            </a:extLst>
          </p:cNvPr>
          <p:cNvSpPr/>
          <p:nvPr/>
        </p:nvSpPr>
        <p:spPr>
          <a:xfrm>
            <a:off x="1071930" y="3313947"/>
            <a:ext cx="410020" cy="4100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2</a:t>
            </a:r>
          </a:p>
        </p:txBody>
      </p:sp>
      <p:sp>
        <p:nvSpPr>
          <p:cNvPr id="582" name="Rounded Rectangle 32">
            <a:extLst>
              <a:ext uri="{FF2B5EF4-FFF2-40B4-BE49-F238E27FC236}">
                <a16:creationId xmlns:a16="http://schemas.microsoft.com/office/drawing/2014/main" id="{1D26EFBD-F2F6-4669-BB1F-6A28BB5B9063}"/>
              </a:ext>
            </a:extLst>
          </p:cNvPr>
          <p:cNvSpPr/>
          <p:nvPr/>
        </p:nvSpPr>
        <p:spPr>
          <a:xfrm>
            <a:off x="1683772" y="4847542"/>
            <a:ext cx="420280" cy="42027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3" name="Parallelogram 15">
            <a:extLst>
              <a:ext uri="{FF2B5EF4-FFF2-40B4-BE49-F238E27FC236}">
                <a16:creationId xmlns:a16="http://schemas.microsoft.com/office/drawing/2014/main" id="{27CA4949-780F-4D9B-9D5A-0114684C956C}"/>
              </a:ext>
            </a:extLst>
          </p:cNvPr>
          <p:cNvSpPr/>
          <p:nvPr/>
        </p:nvSpPr>
        <p:spPr>
          <a:xfrm flipH="1">
            <a:off x="2169163" y="3756616"/>
            <a:ext cx="465914" cy="46591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4" name="Rectangle 16">
            <a:extLst>
              <a:ext uri="{FF2B5EF4-FFF2-40B4-BE49-F238E27FC236}">
                <a16:creationId xmlns:a16="http://schemas.microsoft.com/office/drawing/2014/main" id="{E535382F-E6C6-4040-BF08-F686938B3A3D}"/>
              </a:ext>
            </a:extLst>
          </p:cNvPr>
          <p:cNvSpPr/>
          <p:nvPr/>
        </p:nvSpPr>
        <p:spPr>
          <a:xfrm rot="2700000">
            <a:off x="726789" y="2130625"/>
            <a:ext cx="346394" cy="6210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5" name="Rectangle 9">
            <a:extLst>
              <a:ext uri="{FF2B5EF4-FFF2-40B4-BE49-F238E27FC236}">
                <a16:creationId xmlns:a16="http://schemas.microsoft.com/office/drawing/2014/main" id="{758C7EEF-F3C0-4261-9427-39C78A690D5E}"/>
              </a:ext>
            </a:extLst>
          </p:cNvPr>
          <p:cNvSpPr/>
          <p:nvPr/>
        </p:nvSpPr>
        <p:spPr>
          <a:xfrm>
            <a:off x="592360" y="5300886"/>
            <a:ext cx="429168" cy="4017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6" name="Frame 17">
            <a:extLst>
              <a:ext uri="{FF2B5EF4-FFF2-40B4-BE49-F238E27FC236}">
                <a16:creationId xmlns:a16="http://schemas.microsoft.com/office/drawing/2014/main" id="{2D3FEE6C-7DDD-4AC2-80C5-1A0CAE7F9192}"/>
              </a:ext>
            </a:extLst>
          </p:cNvPr>
          <p:cNvSpPr/>
          <p:nvPr/>
        </p:nvSpPr>
        <p:spPr>
          <a:xfrm>
            <a:off x="1741788" y="2720262"/>
            <a:ext cx="430613" cy="43061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cxnSp>
        <p:nvCxnSpPr>
          <p:cNvPr id="587" name="Straight Arrow Connector 586">
            <a:extLst>
              <a:ext uri="{FF2B5EF4-FFF2-40B4-BE49-F238E27FC236}">
                <a16:creationId xmlns:a16="http://schemas.microsoft.com/office/drawing/2014/main" id="{AA83D5BE-A26A-4715-99EE-4E70CEDC8007}"/>
              </a:ext>
            </a:extLst>
          </p:cNvPr>
          <p:cNvCxnSpPr>
            <a:cxnSpLocks/>
          </p:cNvCxnSpPr>
          <p:nvPr/>
        </p:nvCxnSpPr>
        <p:spPr>
          <a:xfrm>
            <a:off x="2827621" y="3531551"/>
            <a:ext cx="61998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a:extLst>
              <a:ext uri="{FF2B5EF4-FFF2-40B4-BE49-F238E27FC236}">
                <a16:creationId xmlns:a16="http://schemas.microsoft.com/office/drawing/2014/main" id="{BB6D0594-F55D-4D38-8E0A-DA9FD11386AC}"/>
              </a:ext>
            </a:extLst>
          </p:cNvPr>
          <p:cNvCxnSpPr>
            <a:cxnSpLocks/>
          </p:cNvCxnSpPr>
          <p:nvPr/>
        </p:nvCxnSpPr>
        <p:spPr>
          <a:xfrm>
            <a:off x="2555350" y="5202130"/>
            <a:ext cx="619874" cy="2104"/>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1" name="Straight Arrow Connector 590">
            <a:extLst>
              <a:ext uri="{FF2B5EF4-FFF2-40B4-BE49-F238E27FC236}">
                <a16:creationId xmlns:a16="http://schemas.microsoft.com/office/drawing/2014/main" id="{37A543DD-219B-4CE3-A8CC-38E91840101C}"/>
              </a:ext>
            </a:extLst>
          </p:cNvPr>
          <p:cNvCxnSpPr>
            <a:cxnSpLocks/>
          </p:cNvCxnSpPr>
          <p:nvPr/>
        </p:nvCxnSpPr>
        <p:spPr>
          <a:xfrm>
            <a:off x="1520201" y="1786597"/>
            <a:ext cx="599340"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3" name="TextBox 592">
            <a:extLst>
              <a:ext uri="{FF2B5EF4-FFF2-40B4-BE49-F238E27FC236}">
                <a16:creationId xmlns:a16="http://schemas.microsoft.com/office/drawing/2014/main" id="{26886CA7-A06C-4ED7-B374-AD99864B38B5}"/>
              </a:ext>
            </a:extLst>
          </p:cNvPr>
          <p:cNvSpPr txBox="1"/>
          <p:nvPr/>
        </p:nvSpPr>
        <p:spPr>
          <a:xfrm>
            <a:off x="1953380" y="1266055"/>
            <a:ext cx="1317983"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sz="2800" b="1" i="0" u="none" strike="noStrike" kern="1200" cap="none" spc="0" normalizeH="0" baseline="0" noProof="0" dirty="0">
                <a:ln>
                  <a:noFill/>
                </a:ln>
                <a:solidFill>
                  <a:srgbClr val="0680C3"/>
                </a:solidFill>
                <a:effectLst/>
                <a:uLnTx/>
                <a:uFillTx/>
                <a:latin typeface="Arial"/>
                <a:cs typeface="Arial" pitchFamily="34" charset="0"/>
              </a:rPr>
              <a:t>7/1786</a:t>
            </a:r>
            <a:endParaRPr kumimoji="0" lang="ko-KR" altLang="en-US" sz="1800" b="1" i="0" u="none" strike="noStrike" kern="1200" cap="none" spc="0" normalizeH="0" baseline="0" noProof="0" dirty="0">
              <a:ln>
                <a:noFill/>
              </a:ln>
              <a:solidFill>
                <a:srgbClr val="0680C3"/>
              </a:solidFill>
              <a:effectLst/>
              <a:uLnTx/>
              <a:uFillTx/>
              <a:latin typeface="Arial"/>
              <a:cs typeface="Arial" pitchFamily="34" charset="0"/>
            </a:endParaRPr>
          </a:p>
        </p:txBody>
      </p:sp>
      <p:sp>
        <p:nvSpPr>
          <p:cNvPr id="7" name="TextBox 6">
            <a:extLst>
              <a:ext uri="{FF2B5EF4-FFF2-40B4-BE49-F238E27FC236}">
                <a16:creationId xmlns:a16="http://schemas.microsoft.com/office/drawing/2014/main" id="{5E90F424-177C-EFB8-C657-453451B51167}"/>
              </a:ext>
            </a:extLst>
          </p:cNvPr>
          <p:cNvSpPr txBox="1">
            <a:spLocks noChangeArrowheads="1"/>
          </p:cNvSpPr>
          <p:nvPr/>
        </p:nvSpPr>
        <p:spPr bwMode="auto">
          <a:xfrm>
            <a:off x="121386" y="-2550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Lật đổ chính quyền chúa Trịnh. Triều Lê sụp đổ</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Diễn biến:</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155FE3C-05EA-F48B-2655-1987F36FECC6}"/>
              </a:ext>
            </a:extLst>
          </p:cNvPr>
          <p:cNvSpPr txBox="1"/>
          <p:nvPr/>
        </p:nvSpPr>
        <p:spPr>
          <a:xfrm>
            <a:off x="3349895" y="1020677"/>
            <a:ext cx="8804083" cy="1477328"/>
          </a:xfrm>
          <a:prstGeom prst="rect">
            <a:avLst/>
          </a:prstGeom>
          <a:noFill/>
        </p:spPr>
        <p:txBody>
          <a:bodyPr wrap="square">
            <a:spAutoFit/>
          </a:bodyPr>
          <a:lstStyle/>
          <a:p>
            <a:r>
              <a:rPr lang="vi-VN" sz="3000" dirty="0">
                <a:solidFill>
                  <a:schemeClr val="tx2">
                    <a:lumMod val="75000"/>
                  </a:schemeClr>
                </a:solidFill>
                <a:latin typeface="Times" panose="02020603050405020304" pitchFamily="18" charset="0"/>
                <a:cs typeface="Times" panose="02020603050405020304" pitchFamily="18" charset="0"/>
              </a:rPr>
              <a:t>Với danh nghĩa “ Phù Lê diệt Trịnh” quân Tây Sơn tiến thẳng vào thành Thăng Long. Lật đổ chúa Trịnh, giao lại chính quyền cho vua Lê.</a:t>
            </a:r>
            <a:endParaRPr lang="en-US" sz="3000" dirty="0">
              <a:solidFill>
                <a:schemeClr val="tx2">
                  <a:lumMod val="75000"/>
                </a:schemeClr>
              </a:solidFill>
              <a:latin typeface="Times" panose="02020603050405020304" pitchFamily="18" charset="0"/>
              <a:cs typeface="Times" panose="02020603050405020304" pitchFamily="18" charset="0"/>
            </a:endParaRPr>
          </a:p>
        </p:txBody>
      </p:sp>
      <p:sp>
        <p:nvSpPr>
          <p:cNvPr id="11" name="TextBox 10">
            <a:extLst>
              <a:ext uri="{FF2B5EF4-FFF2-40B4-BE49-F238E27FC236}">
                <a16:creationId xmlns:a16="http://schemas.microsoft.com/office/drawing/2014/main" id="{81FA6E07-0749-E7C4-B360-450351C35F56}"/>
              </a:ext>
            </a:extLst>
          </p:cNvPr>
          <p:cNvSpPr txBox="1"/>
          <p:nvPr/>
        </p:nvSpPr>
        <p:spPr>
          <a:xfrm>
            <a:off x="4774592" y="3169969"/>
            <a:ext cx="7379386" cy="1015663"/>
          </a:xfrm>
          <a:prstGeom prst="rect">
            <a:avLst/>
          </a:prstGeom>
          <a:noFill/>
        </p:spPr>
        <p:txBody>
          <a:bodyPr wrap="square">
            <a:spAutoFit/>
          </a:bodyPr>
          <a:lstStyle/>
          <a:p>
            <a:r>
              <a:rPr lang="vi-VN" sz="3000" dirty="0">
                <a:solidFill>
                  <a:schemeClr val="accent2">
                    <a:lumMod val="50000"/>
                  </a:schemeClr>
                </a:solidFill>
                <a:latin typeface="Times" panose="02020603050405020304" pitchFamily="18" charset="0"/>
                <a:cs typeface="Times" panose="02020603050405020304" pitchFamily="18" charset="0"/>
              </a:rPr>
              <a:t>Tình hình Bắc Hà rối loạn. Nguyễn Huệ đem quân ra Bắc dẹp loạn. </a:t>
            </a:r>
            <a:endParaRPr lang="en-US" sz="3000" dirty="0">
              <a:solidFill>
                <a:schemeClr val="accent2">
                  <a:lumMod val="50000"/>
                </a:schemeClr>
              </a:solidFill>
              <a:latin typeface="Times" panose="02020603050405020304" pitchFamily="18" charset="0"/>
              <a:cs typeface="Times" panose="02020603050405020304" pitchFamily="18" charset="0"/>
            </a:endParaRPr>
          </a:p>
        </p:txBody>
      </p:sp>
      <p:sp>
        <p:nvSpPr>
          <p:cNvPr id="13" name="TextBox 12">
            <a:extLst>
              <a:ext uri="{FF2B5EF4-FFF2-40B4-BE49-F238E27FC236}">
                <a16:creationId xmlns:a16="http://schemas.microsoft.com/office/drawing/2014/main" id="{051887D0-533B-A054-2AE2-64CD6B73BFC0}"/>
              </a:ext>
            </a:extLst>
          </p:cNvPr>
          <p:cNvSpPr txBox="1"/>
          <p:nvPr/>
        </p:nvSpPr>
        <p:spPr>
          <a:xfrm>
            <a:off x="3204159" y="4904187"/>
            <a:ext cx="9095553" cy="1015663"/>
          </a:xfrm>
          <a:prstGeom prst="rect">
            <a:avLst/>
          </a:prstGeom>
          <a:noFill/>
        </p:spPr>
        <p:txBody>
          <a:bodyPr wrap="square">
            <a:spAutoFit/>
          </a:bodyPr>
          <a:lstStyle/>
          <a:p>
            <a:r>
              <a:rPr lang="vi-VN" sz="3000" dirty="0">
                <a:solidFill>
                  <a:schemeClr val="accent2">
                    <a:lumMod val="50000"/>
                  </a:schemeClr>
                </a:solidFill>
                <a:latin typeface="Times" panose="02020603050405020304" pitchFamily="18" charset="0"/>
                <a:cs typeface="Times" panose="02020603050405020304" pitchFamily="18" charset="0"/>
              </a:rPr>
              <a:t>Vua Lê Chiêu Thống bỏ trốn sang Trung Quốc. Các tàn dư bị xóa bỏ triệt để.  </a:t>
            </a:r>
            <a:endParaRPr lang="en-US" sz="3000" b="1" dirty="0">
              <a:solidFill>
                <a:schemeClr val="accent3">
                  <a:lumMod val="50000"/>
                </a:schemeClr>
              </a:solidFill>
              <a:latin typeface="Times" panose="02020603050405020304" pitchFamily="18" charset="0"/>
              <a:cs typeface="Times" panose="02020603050405020304" pitchFamily="18" charset="0"/>
            </a:endParaRPr>
          </a:p>
        </p:txBody>
      </p:sp>
      <p:sp>
        <p:nvSpPr>
          <p:cNvPr id="2" name="TextBox 1">
            <a:extLst>
              <a:ext uri="{FF2B5EF4-FFF2-40B4-BE49-F238E27FC236}">
                <a16:creationId xmlns:a16="http://schemas.microsoft.com/office/drawing/2014/main" id="{0D4DC36F-C5F2-5FCD-8FDC-CB3EF9E950DA}"/>
              </a:ext>
            </a:extLst>
          </p:cNvPr>
          <p:cNvSpPr txBox="1"/>
          <p:nvPr/>
        </p:nvSpPr>
        <p:spPr>
          <a:xfrm>
            <a:off x="3439392" y="3177876"/>
            <a:ext cx="1317983"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sz="2800" b="1" i="0" u="none" strike="noStrike" kern="1200" cap="none" spc="0" normalizeH="0" baseline="0" noProof="0" dirty="0">
                <a:ln>
                  <a:noFill/>
                </a:ln>
                <a:solidFill>
                  <a:srgbClr val="0680C3"/>
                </a:solidFill>
                <a:effectLst/>
                <a:uLnTx/>
                <a:uFillTx/>
                <a:latin typeface="Arial"/>
                <a:cs typeface="Arial" pitchFamily="34" charset="0"/>
              </a:rPr>
              <a:t>1788</a:t>
            </a:r>
            <a:endParaRPr kumimoji="0" lang="ko-KR" altLang="en-US" sz="1800" b="1" i="0" u="none" strike="noStrike" kern="1200" cap="none" spc="0" normalizeH="0" baseline="0" noProof="0" dirty="0">
              <a:ln>
                <a:noFill/>
              </a:ln>
              <a:solidFill>
                <a:srgbClr val="0680C3"/>
              </a:solidFill>
              <a:effectLst/>
              <a:uLnTx/>
              <a:uFillTx/>
              <a:latin typeface="Arial"/>
              <a:cs typeface="Arial" pitchFamily="34" charset="0"/>
            </a:endParaRPr>
          </a:p>
        </p:txBody>
      </p:sp>
    </p:spTree>
    <p:extLst>
      <p:ext uri="{BB962C8B-B14F-4D97-AF65-F5344CB8AC3E}">
        <p14:creationId xmlns:p14="http://schemas.microsoft.com/office/powerpoint/2010/main" val="9674357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anim calcmode="lin" valueType="num">
                                      <p:cBhvr additive="base">
                                        <p:cTn id="7" dur="500" fill="hold"/>
                                        <p:tgtEl>
                                          <p:spTgt spid="593"/>
                                        </p:tgtEl>
                                        <p:attrNameLst>
                                          <p:attrName>ppt_x</p:attrName>
                                        </p:attrNameLst>
                                      </p:cBhvr>
                                      <p:tavLst>
                                        <p:tav tm="0">
                                          <p:val>
                                            <p:strVal val="0-#ppt_w/2"/>
                                          </p:val>
                                        </p:tav>
                                        <p:tav tm="100000">
                                          <p:val>
                                            <p:strVal val="#ppt_x"/>
                                          </p:val>
                                        </p:tav>
                                      </p:tavLst>
                                    </p:anim>
                                    <p:anim calcmode="lin" valueType="num">
                                      <p:cBhvr additive="base">
                                        <p:cTn id="8" dur="500" fill="hold"/>
                                        <p:tgtEl>
                                          <p:spTgt spid="59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p:bldP spid="9" grpId="0"/>
      <p:bldP spid="11" grpId="0"/>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ACF00DB9-6040-A280-E1C7-48CAA7DF6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57188"/>
            <a:ext cx="12887325"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216BB4A9-F917-B1E5-88BE-5CDF38A66EAC}"/>
              </a:ext>
            </a:extLst>
          </p:cNvPr>
          <p:cNvSpPr txBox="1">
            <a:spLocks noChangeArrowheads="1"/>
          </p:cNvSpPr>
          <p:nvPr/>
        </p:nvSpPr>
        <p:spPr bwMode="auto">
          <a:xfrm>
            <a:off x="600075" y="75406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vi-VN" alt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lợi</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phong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trào</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Tây</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Sơn</a:t>
            </a:r>
            <a:endParaRPr lang="en-AU" alt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204FAD5-663C-14E7-24C5-9D12A4CFD5F3}"/>
              </a:ext>
            </a:extLst>
          </p:cNvPr>
          <p:cNvSpPr txBox="1"/>
          <p:nvPr/>
        </p:nvSpPr>
        <p:spPr>
          <a:xfrm>
            <a:off x="747712" y="1381880"/>
            <a:ext cx="8418322" cy="1171859"/>
          </a:xfrm>
          <a:prstGeom prst="rect">
            <a:avLst/>
          </a:prstGeom>
          <a:noFill/>
        </p:spPr>
        <p:txBody>
          <a:bodyPr wrap="square">
            <a:spAutoFit/>
          </a:bodyPr>
          <a:lstStyle/>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Lật đổ chính quyền chúa Trịnh. Triều Lê sụp đổ</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Kết quả</a:t>
            </a:r>
          </a:p>
        </p:txBody>
      </p:sp>
      <p:sp>
        <p:nvSpPr>
          <p:cNvPr id="12" name="TextBox 11">
            <a:extLst>
              <a:ext uri="{FF2B5EF4-FFF2-40B4-BE49-F238E27FC236}">
                <a16:creationId xmlns:a16="http://schemas.microsoft.com/office/drawing/2014/main" id="{6C00F238-DBCC-4E4E-72C7-1E1A1A691CAA}"/>
              </a:ext>
            </a:extLst>
          </p:cNvPr>
          <p:cNvSpPr txBox="1"/>
          <p:nvPr/>
        </p:nvSpPr>
        <p:spPr>
          <a:xfrm>
            <a:off x="853806" y="3749470"/>
            <a:ext cx="10590481" cy="1384995"/>
          </a:xfrm>
          <a:prstGeom prst="rect">
            <a:avLst/>
          </a:prstGeom>
          <a:noFill/>
        </p:spPr>
        <p:txBody>
          <a:bodyPr wrap="square" rtlCol="0">
            <a:spAutoFit/>
          </a:bodyPr>
          <a:lstStyle/>
          <a:p>
            <a:r>
              <a:rPr lang="vi-VN" sz="2800" dirty="0">
                <a:latin typeface="+mj-lt"/>
              </a:rPr>
              <a:t>- </a:t>
            </a:r>
            <a:r>
              <a:rPr lang="vi-VN" sz="2800" b="0" i="0" dirty="0">
                <a:effectLst/>
                <a:latin typeface="+mj-lt"/>
              </a:rPr>
              <a:t>Nguyễn Huệ xây dựng chính quyền tại Bắc Hà dưới sự giúp đỡ của Phan Huy Ích, Ngô Thì Nhậm, Nguyễn Thiếp,…</a:t>
            </a:r>
            <a:br>
              <a:rPr lang="vi-VN" sz="2800" dirty="0">
                <a:latin typeface="+mj-lt"/>
              </a:rPr>
            </a:br>
            <a:endParaRPr lang="en-US" sz="2800" dirty="0">
              <a:latin typeface="+mj-lt"/>
            </a:endParaRPr>
          </a:p>
        </p:txBody>
      </p:sp>
      <p:sp>
        <p:nvSpPr>
          <p:cNvPr id="3" name="TextBox 2">
            <a:extLst>
              <a:ext uri="{FF2B5EF4-FFF2-40B4-BE49-F238E27FC236}">
                <a16:creationId xmlns:a16="http://schemas.microsoft.com/office/drawing/2014/main" id="{5825ECB3-A30D-4C2F-224D-7C1310EBA296}"/>
              </a:ext>
            </a:extLst>
          </p:cNvPr>
          <p:cNvSpPr txBox="1"/>
          <p:nvPr/>
        </p:nvSpPr>
        <p:spPr>
          <a:xfrm>
            <a:off x="853807" y="2911515"/>
            <a:ext cx="6555036" cy="523220"/>
          </a:xfrm>
          <a:prstGeom prst="rect">
            <a:avLst/>
          </a:prstGeom>
          <a:noFill/>
        </p:spPr>
        <p:txBody>
          <a:bodyPr wrap="square">
            <a:spAutoFit/>
          </a:bodyPr>
          <a:lstStyle/>
          <a:p>
            <a:r>
              <a:rPr lang="vi-VN" sz="2800" dirty="0">
                <a:latin typeface="+mj-lt"/>
                <a:cs typeface="Times" panose="02020603050405020304" pitchFamily="18" charset="0"/>
              </a:rPr>
              <a:t>- Chính quyền nhà Lê – Trịnh sụp đổ</a:t>
            </a:r>
            <a:endParaRPr lang="en-US" sz="2800" dirty="0">
              <a:latin typeface="+mj-lt"/>
            </a:endParaRPr>
          </a:p>
        </p:txBody>
      </p:sp>
    </p:spTree>
    <p:extLst>
      <p:ext uri="{BB962C8B-B14F-4D97-AF65-F5344CB8AC3E}">
        <p14:creationId xmlns:p14="http://schemas.microsoft.com/office/powerpoint/2010/main" val="1637984155"/>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uoc do Tay Son khoi nghia chong cac the luc Phong Kien va chong quan xam luoc nuoc ngoai ">
            <a:extLst>
              <a:ext uri="{FF2B5EF4-FFF2-40B4-BE49-F238E27FC236}">
                <a16:creationId xmlns:a16="http://schemas.microsoft.com/office/drawing/2014/main" id="{FDB27B86-4F76-B449-5146-41B1ADDB2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050"/>
            <a:ext cx="6315075" cy="73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79" name="AutoShape 3">
            <a:extLst>
              <a:ext uri="{FF2B5EF4-FFF2-40B4-BE49-F238E27FC236}">
                <a16:creationId xmlns:a16="http://schemas.microsoft.com/office/drawing/2014/main" id="{255C85EE-A355-83E6-54D9-85E8632CFD0B}"/>
              </a:ext>
            </a:extLst>
          </p:cNvPr>
          <p:cNvSpPr>
            <a:spLocks noChangeArrowheads="1"/>
          </p:cNvSpPr>
          <p:nvPr/>
        </p:nvSpPr>
        <p:spPr bwMode="auto">
          <a:xfrm>
            <a:off x="6858000" y="4283075"/>
            <a:ext cx="323850" cy="279400"/>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srgbClr val="FFFFFF"/>
              </a:solidFill>
              <a:latin typeface="Calibri"/>
            </a:endParaRPr>
          </a:p>
        </p:txBody>
      </p:sp>
      <p:sp>
        <p:nvSpPr>
          <p:cNvPr id="254980" name="AutoShape 4">
            <a:extLst>
              <a:ext uri="{FF2B5EF4-FFF2-40B4-BE49-F238E27FC236}">
                <a16:creationId xmlns:a16="http://schemas.microsoft.com/office/drawing/2014/main" id="{798F07CD-B4D9-E0A3-E68F-80DAFAC4CC51}"/>
              </a:ext>
            </a:extLst>
          </p:cNvPr>
          <p:cNvSpPr>
            <a:spLocks noChangeArrowheads="1"/>
          </p:cNvSpPr>
          <p:nvPr/>
        </p:nvSpPr>
        <p:spPr bwMode="auto">
          <a:xfrm>
            <a:off x="5486400" y="1133475"/>
            <a:ext cx="152400" cy="1524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srgbClr val="FFFFFF"/>
              </a:solidFill>
              <a:latin typeface="Calibri"/>
            </a:endParaRPr>
          </a:p>
        </p:txBody>
      </p:sp>
      <p:pic>
        <p:nvPicPr>
          <p:cNvPr id="26629" name="Picture 5">
            <a:extLst>
              <a:ext uri="{FF2B5EF4-FFF2-40B4-BE49-F238E27FC236}">
                <a16:creationId xmlns:a16="http://schemas.microsoft.com/office/drawing/2014/main" id="{2D5C6619-85CE-DAB0-4DCD-4BB8095392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3595688"/>
            <a:ext cx="1809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a:extLst>
              <a:ext uri="{FF2B5EF4-FFF2-40B4-BE49-F238E27FC236}">
                <a16:creationId xmlns:a16="http://schemas.microsoft.com/office/drawing/2014/main" id="{AFA9D893-E6F4-FA3A-9FDA-7049C82177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3595688"/>
            <a:ext cx="1809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a:extLst>
              <a:ext uri="{FF2B5EF4-FFF2-40B4-BE49-F238E27FC236}">
                <a16:creationId xmlns:a16="http://schemas.microsoft.com/office/drawing/2014/main" id="{FC69B743-2EF8-7381-5500-00514628C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3595688"/>
            <a:ext cx="1809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a:extLst>
              <a:ext uri="{FF2B5EF4-FFF2-40B4-BE49-F238E27FC236}">
                <a16:creationId xmlns:a16="http://schemas.microsoft.com/office/drawing/2014/main" id="{EEF8BC6A-7BBF-5CA4-4D45-17D278122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3595688"/>
            <a:ext cx="1809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a:extLst>
              <a:ext uri="{FF2B5EF4-FFF2-40B4-BE49-F238E27FC236}">
                <a16:creationId xmlns:a16="http://schemas.microsoft.com/office/drawing/2014/main" id="{327F406D-3746-99B1-4504-F3D446E72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313" y="3595688"/>
            <a:ext cx="18097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10">
            <a:extLst>
              <a:ext uri="{FF2B5EF4-FFF2-40B4-BE49-F238E27FC236}">
                <a16:creationId xmlns:a16="http://schemas.microsoft.com/office/drawing/2014/main" id="{6C4887BC-6D2B-EB26-0EDA-4B1378D835C7}"/>
              </a:ext>
            </a:extLst>
          </p:cNvPr>
          <p:cNvSpPr>
            <a:spLocks noChangeArrowheads="1"/>
          </p:cNvSpPr>
          <p:nvPr/>
        </p:nvSpPr>
        <p:spPr bwMode="auto">
          <a:xfrm>
            <a:off x="13716000" y="2124075"/>
            <a:ext cx="914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solidFill>
                <a:srgbClr val="FFFFFF"/>
              </a:solidFill>
            </a:endParaRPr>
          </a:p>
        </p:txBody>
      </p:sp>
      <p:sp>
        <p:nvSpPr>
          <p:cNvPr id="26635" name="Line 12">
            <a:extLst>
              <a:ext uri="{FF2B5EF4-FFF2-40B4-BE49-F238E27FC236}">
                <a16:creationId xmlns:a16="http://schemas.microsoft.com/office/drawing/2014/main" id="{02E6D1EA-CDB8-4C60-1EB0-A81534277060}"/>
              </a:ext>
            </a:extLst>
          </p:cNvPr>
          <p:cNvSpPr>
            <a:spLocks noChangeShapeType="1"/>
          </p:cNvSpPr>
          <p:nvPr/>
        </p:nvSpPr>
        <p:spPr bwMode="auto">
          <a:xfrm>
            <a:off x="6816725" y="2830513"/>
            <a:ext cx="269875" cy="665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13">
            <a:extLst>
              <a:ext uri="{FF2B5EF4-FFF2-40B4-BE49-F238E27FC236}">
                <a16:creationId xmlns:a16="http://schemas.microsoft.com/office/drawing/2014/main" id="{0E851450-B00E-BB39-D47B-24DCA27C3AF6}"/>
              </a:ext>
            </a:extLst>
          </p:cNvPr>
          <p:cNvSpPr>
            <a:spLocks noChangeShapeType="1"/>
          </p:cNvSpPr>
          <p:nvPr/>
        </p:nvSpPr>
        <p:spPr bwMode="auto">
          <a:xfrm flipV="1">
            <a:off x="6781800" y="2047875"/>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990" name="AutoShape 14">
            <a:extLst>
              <a:ext uri="{FF2B5EF4-FFF2-40B4-BE49-F238E27FC236}">
                <a16:creationId xmlns:a16="http://schemas.microsoft.com/office/drawing/2014/main" id="{DB52EBB7-C141-2313-9E5F-88BB1C895A3D}"/>
              </a:ext>
            </a:extLst>
          </p:cNvPr>
          <p:cNvSpPr>
            <a:spLocks noChangeArrowheads="1"/>
          </p:cNvSpPr>
          <p:nvPr/>
        </p:nvSpPr>
        <p:spPr bwMode="auto">
          <a:xfrm>
            <a:off x="7696200" y="3657600"/>
            <a:ext cx="1524000" cy="904875"/>
          </a:xfrm>
          <a:prstGeom prst="wedgeRectCallout">
            <a:avLst>
              <a:gd name="adj1" fmla="val -90167"/>
              <a:gd name="adj2" fmla="val 32417"/>
            </a:avLst>
          </a:prstGeom>
          <a:gradFill rotWithShape="1">
            <a:gsLst>
              <a:gs pos="0">
                <a:schemeClr val="tx2"/>
              </a:gs>
              <a:gs pos="100000">
                <a:srgbClr val="CCFF99"/>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rgbClr val="663300"/>
                </a:solidFill>
                <a:latin typeface="Times New Roman" panose="02020603050405020304" pitchFamily="18" charset="0"/>
                <a:cs typeface="Times New Roman" panose="02020603050405020304" pitchFamily="18" charset="0"/>
              </a:rPr>
              <a:t>Nguyễn Nhạc</a:t>
            </a:r>
          </a:p>
        </p:txBody>
      </p:sp>
      <p:sp>
        <p:nvSpPr>
          <p:cNvPr id="254991" name="AutoShape 15">
            <a:extLst>
              <a:ext uri="{FF2B5EF4-FFF2-40B4-BE49-F238E27FC236}">
                <a16:creationId xmlns:a16="http://schemas.microsoft.com/office/drawing/2014/main" id="{627ADFA8-4BCB-03A4-403B-F76D7BA02D4A}"/>
              </a:ext>
            </a:extLst>
          </p:cNvPr>
          <p:cNvSpPr>
            <a:spLocks noChangeArrowheads="1"/>
          </p:cNvSpPr>
          <p:nvPr/>
        </p:nvSpPr>
        <p:spPr bwMode="auto">
          <a:xfrm>
            <a:off x="7627938" y="1666875"/>
            <a:ext cx="1524000" cy="914400"/>
          </a:xfrm>
          <a:prstGeom prst="wedgeRectCallout">
            <a:avLst>
              <a:gd name="adj1" fmla="val -129375"/>
              <a:gd name="adj2" fmla="val 119245"/>
            </a:avLst>
          </a:prstGeom>
          <a:gradFill rotWithShape="1">
            <a:gsLst>
              <a:gs pos="0">
                <a:schemeClr val="tx2"/>
              </a:gs>
              <a:gs pos="100000">
                <a:srgbClr val="FFFF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rgbClr val="663300"/>
                </a:solidFill>
                <a:latin typeface="Times New Roman" panose="02020603050405020304" pitchFamily="18" charset="0"/>
                <a:cs typeface="Times New Roman" panose="02020603050405020304" pitchFamily="18" charset="0"/>
              </a:rPr>
              <a:t>Nguyễn  Huệ</a:t>
            </a:r>
          </a:p>
        </p:txBody>
      </p:sp>
      <p:sp>
        <p:nvSpPr>
          <p:cNvPr id="254992" name="AutoShape 16">
            <a:extLst>
              <a:ext uri="{FF2B5EF4-FFF2-40B4-BE49-F238E27FC236}">
                <a16:creationId xmlns:a16="http://schemas.microsoft.com/office/drawing/2014/main" id="{543141AD-6FEB-102F-9202-93C9D8A760DC}"/>
              </a:ext>
            </a:extLst>
          </p:cNvPr>
          <p:cNvSpPr>
            <a:spLocks noChangeArrowheads="1"/>
          </p:cNvSpPr>
          <p:nvPr/>
        </p:nvSpPr>
        <p:spPr bwMode="auto">
          <a:xfrm>
            <a:off x="7620000" y="5248275"/>
            <a:ext cx="1524000" cy="695325"/>
          </a:xfrm>
          <a:prstGeom prst="wedgeRectCallout">
            <a:avLst>
              <a:gd name="adj1" fmla="val -160880"/>
              <a:gd name="adj2" fmla="val 25500"/>
            </a:avLst>
          </a:prstGeom>
          <a:gradFill rotWithShape="1">
            <a:gsLst>
              <a:gs pos="0">
                <a:schemeClr val="tx2"/>
              </a:gs>
              <a:gs pos="100000">
                <a:srgbClr val="FF6600"/>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rgbClr val="663300"/>
                </a:solidFill>
                <a:latin typeface="Times New Roman" panose="02020603050405020304" pitchFamily="18" charset="0"/>
                <a:cs typeface="Times New Roman" panose="02020603050405020304" pitchFamily="18" charset="0"/>
              </a:rPr>
              <a:t>Nguyễn Lữ</a:t>
            </a:r>
          </a:p>
        </p:txBody>
      </p:sp>
      <p:sp>
        <p:nvSpPr>
          <p:cNvPr id="254993" name="AutoShape 17">
            <a:extLst>
              <a:ext uri="{FF2B5EF4-FFF2-40B4-BE49-F238E27FC236}">
                <a16:creationId xmlns:a16="http://schemas.microsoft.com/office/drawing/2014/main" id="{7B598E39-DA27-990D-B7B8-27A6F718C875}"/>
              </a:ext>
            </a:extLst>
          </p:cNvPr>
          <p:cNvSpPr>
            <a:spLocks noChangeArrowheads="1"/>
          </p:cNvSpPr>
          <p:nvPr/>
        </p:nvSpPr>
        <p:spPr bwMode="auto">
          <a:xfrm>
            <a:off x="5638800" y="5638800"/>
            <a:ext cx="392113" cy="304800"/>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srgbClr val="FFFFFF"/>
              </a:solidFill>
              <a:latin typeface="Calibri"/>
            </a:endParaRPr>
          </a:p>
        </p:txBody>
      </p:sp>
      <p:sp>
        <p:nvSpPr>
          <p:cNvPr id="254994" name="AutoShape 18">
            <a:extLst>
              <a:ext uri="{FF2B5EF4-FFF2-40B4-BE49-F238E27FC236}">
                <a16:creationId xmlns:a16="http://schemas.microsoft.com/office/drawing/2014/main" id="{E8B87E1A-BBF0-A36D-AA1B-F30CB58CD7F8}"/>
              </a:ext>
            </a:extLst>
          </p:cNvPr>
          <p:cNvSpPr>
            <a:spLocks noChangeArrowheads="1"/>
          </p:cNvSpPr>
          <p:nvPr/>
        </p:nvSpPr>
        <p:spPr bwMode="auto">
          <a:xfrm>
            <a:off x="6096000" y="3048000"/>
            <a:ext cx="373063" cy="304800"/>
          </a:xfrm>
          <a:prstGeom prst="star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srgbClr val="FFFFFF"/>
              </a:solidFill>
              <a:latin typeface="Calibri"/>
            </a:endParaRPr>
          </a:p>
        </p:txBody>
      </p:sp>
      <p:sp>
        <p:nvSpPr>
          <p:cNvPr id="254996" name="AutoShape 20">
            <a:extLst>
              <a:ext uri="{FF2B5EF4-FFF2-40B4-BE49-F238E27FC236}">
                <a16:creationId xmlns:a16="http://schemas.microsoft.com/office/drawing/2014/main" id="{2287BF47-D996-761E-2D44-7D45AD388CC6}"/>
              </a:ext>
            </a:extLst>
          </p:cNvPr>
          <p:cNvSpPr>
            <a:spLocks noChangeArrowheads="1"/>
          </p:cNvSpPr>
          <p:nvPr/>
        </p:nvSpPr>
        <p:spPr bwMode="auto">
          <a:xfrm>
            <a:off x="3894138" y="3429000"/>
            <a:ext cx="296862" cy="249238"/>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a:solidFill>
                <a:srgbClr val="FFFFFF"/>
              </a:solidFill>
              <a:latin typeface="Calibri"/>
            </a:endParaRPr>
          </a:p>
        </p:txBody>
      </p:sp>
      <p:sp>
        <p:nvSpPr>
          <p:cNvPr id="26643" name="Rectangle 1">
            <a:extLst>
              <a:ext uri="{FF2B5EF4-FFF2-40B4-BE49-F238E27FC236}">
                <a16:creationId xmlns:a16="http://schemas.microsoft.com/office/drawing/2014/main" id="{A7438CE8-8FCD-6178-D7B6-77BAD5D36A9C}"/>
              </a:ext>
            </a:extLst>
          </p:cNvPr>
          <p:cNvSpPr>
            <a:spLocks noChangeArrowheads="1"/>
          </p:cNvSpPr>
          <p:nvPr/>
        </p:nvSpPr>
        <p:spPr bwMode="auto">
          <a:xfrm>
            <a:off x="1371600" y="739775"/>
            <a:ext cx="2286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b="1">
                <a:solidFill>
                  <a:srgbClr val="CC6600"/>
                </a:solidFill>
                <a:latin typeface="Times New Roman" panose="02020603050405020304" pitchFamily="18" charset="0"/>
                <a:cs typeface="Times New Roman" panose="02020603050405020304" pitchFamily="18" charset="0"/>
              </a:rPr>
              <a:t>Lược đồ Tây Sơn khởi nghĩa chống các thế lực phong kiến và chống quân xâm lược</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10000" fill="hold" nodeType="clickEffect">
                                  <p:stCondLst>
                                    <p:cond delay="0"/>
                                  </p:stCondLst>
                                  <p:childTnLst>
                                    <p:set>
                                      <p:cBhvr>
                                        <p:cTn id="6" dur="1" fill="hold">
                                          <p:stCondLst>
                                            <p:cond delay="0"/>
                                          </p:stCondLst>
                                        </p:cTn>
                                        <p:tgtEl>
                                          <p:spTgt spid="254979"/>
                                        </p:tgtEl>
                                        <p:attrNameLst>
                                          <p:attrName>style.visibility</p:attrName>
                                        </p:attrNameLst>
                                      </p:cBhvr>
                                      <p:to>
                                        <p:strVal val="visible"/>
                                      </p:to>
                                    </p:set>
                                    <p:anim calcmode="lin" valueType="num">
                                      <p:cBhvr>
                                        <p:cTn id="7" dur="500" fill="hold"/>
                                        <p:tgtEl>
                                          <p:spTgt spid="254979"/>
                                        </p:tgtEl>
                                        <p:attrNameLst>
                                          <p:attrName>ppt_w</p:attrName>
                                        </p:attrNameLst>
                                      </p:cBhvr>
                                      <p:tavLst>
                                        <p:tav tm="0">
                                          <p:val>
                                            <p:fltVal val="0"/>
                                          </p:val>
                                        </p:tav>
                                        <p:tav tm="100000">
                                          <p:val>
                                            <p:strVal val="#ppt_w"/>
                                          </p:val>
                                        </p:tav>
                                      </p:tavLst>
                                    </p:anim>
                                    <p:anim calcmode="lin" valueType="num">
                                      <p:cBhvr>
                                        <p:cTn id="8" dur="500" fill="hold"/>
                                        <p:tgtEl>
                                          <p:spTgt spid="25497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4990"/>
                                        </p:tgtEl>
                                        <p:attrNameLst>
                                          <p:attrName>style.visibility</p:attrName>
                                        </p:attrNameLst>
                                      </p:cBhvr>
                                      <p:to>
                                        <p:strVal val="visible"/>
                                      </p:to>
                                    </p:set>
                                    <p:anim calcmode="lin" valueType="num">
                                      <p:cBhvr>
                                        <p:cTn id="11" dur="500" fill="hold"/>
                                        <p:tgtEl>
                                          <p:spTgt spid="254990"/>
                                        </p:tgtEl>
                                        <p:attrNameLst>
                                          <p:attrName>ppt_w</p:attrName>
                                        </p:attrNameLst>
                                      </p:cBhvr>
                                      <p:tavLst>
                                        <p:tav tm="0">
                                          <p:val>
                                            <p:fltVal val="0"/>
                                          </p:val>
                                        </p:tav>
                                        <p:tav tm="100000">
                                          <p:val>
                                            <p:strVal val="#ppt_w"/>
                                          </p:val>
                                        </p:tav>
                                      </p:tavLst>
                                    </p:anim>
                                    <p:anim calcmode="lin" valueType="num">
                                      <p:cBhvr>
                                        <p:cTn id="12" dur="500" fill="hold"/>
                                        <p:tgtEl>
                                          <p:spTgt spid="254990"/>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repeatCount="10000" fill="hold" nodeType="clickEffect">
                                  <p:stCondLst>
                                    <p:cond delay="0"/>
                                  </p:stCondLst>
                                  <p:childTnLst>
                                    <p:set>
                                      <p:cBhvr>
                                        <p:cTn id="16" dur="1" fill="hold">
                                          <p:stCondLst>
                                            <p:cond delay="0"/>
                                          </p:stCondLst>
                                        </p:cTn>
                                        <p:tgtEl>
                                          <p:spTgt spid="254994"/>
                                        </p:tgtEl>
                                        <p:attrNameLst>
                                          <p:attrName>style.visibility</p:attrName>
                                        </p:attrNameLst>
                                      </p:cBhvr>
                                      <p:to>
                                        <p:strVal val="visible"/>
                                      </p:to>
                                    </p:set>
                                    <p:anim calcmode="lin" valueType="num">
                                      <p:cBhvr>
                                        <p:cTn id="17" dur="500" fill="hold"/>
                                        <p:tgtEl>
                                          <p:spTgt spid="254994"/>
                                        </p:tgtEl>
                                        <p:attrNameLst>
                                          <p:attrName>ppt_w</p:attrName>
                                        </p:attrNameLst>
                                      </p:cBhvr>
                                      <p:tavLst>
                                        <p:tav tm="0">
                                          <p:val>
                                            <p:fltVal val="0"/>
                                          </p:val>
                                        </p:tav>
                                        <p:tav tm="100000">
                                          <p:val>
                                            <p:strVal val="#ppt_w"/>
                                          </p:val>
                                        </p:tav>
                                      </p:tavLst>
                                    </p:anim>
                                    <p:anim calcmode="lin" valueType="num">
                                      <p:cBhvr>
                                        <p:cTn id="18" dur="500" fill="hold"/>
                                        <p:tgtEl>
                                          <p:spTgt spid="25499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54991"/>
                                        </p:tgtEl>
                                        <p:attrNameLst>
                                          <p:attrName>style.visibility</p:attrName>
                                        </p:attrNameLst>
                                      </p:cBhvr>
                                      <p:to>
                                        <p:strVal val="visible"/>
                                      </p:to>
                                    </p:set>
                                    <p:anim calcmode="lin" valueType="num">
                                      <p:cBhvr>
                                        <p:cTn id="21" dur="500" fill="hold"/>
                                        <p:tgtEl>
                                          <p:spTgt spid="254991"/>
                                        </p:tgtEl>
                                        <p:attrNameLst>
                                          <p:attrName>ppt_w</p:attrName>
                                        </p:attrNameLst>
                                      </p:cBhvr>
                                      <p:tavLst>
                                        <p:tav tm="0">
                                          <p:val>
                                            <p:fltVal val="0"/>
                                          </p:val>
                                        </p:tav>
                                        <p:tav tm="100000">
                                          <p:val>
                                            <p:strVal val="#ppt_w"/>
                                          </p:val>
                                        </p:tav>
                                      </p:tavLst>
                                    </p:anim>
                                    <p:anim calcmode="lin" valueType="num">
                                      <p:cBhvr>
                                        <p:cTn id="22" dur="500" fill="hold"/>
                                        <p:tgtEl>
                                          <p:spTgt spid="254991"/>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repeatCount="10000" fill="hold" nodeType="clickEffect">
                                  <p:stCondLst>
                                    <p:cond delay="0"/>
                                  </p:stCondLst>
                                  <p:childTnLst>
                                    <p:set>
                                      <p:cBhvr>
                                        <p:cTn id="26" dur="1" fill="hold">
                                          <p:stCondLst>
                                            <p:cond delay="0"/>
                                          </p:stCondLst>
                                        </p:cTn>
                                        <p:tgtEl>
                                          <p:spTgt spid="254993"/>
                                        </p:tgtEl>
                                        <p:attrNameLst>
                                          <p:attrName>style.visibility</p:attrName>
                                        </p:attrNameLst>
                                      </p:cBhvr>
                                      <p:to>
                                        <p:strVal val="visible"/>
                                      </p:to>
                                    </p:set>
                                    <p:anim calcmode="lin" valueType="num">
                                      <p:cBhvr>
                                        <p:cTn id="27" dur="500" fill="hold"/>
                                        <p:tgtEl>
                                          <p:spTgt spid="254993"/>
                                        </p:tgtEl>
                                        <p:attrNameLst>
                                          <p:attrName>ppt_w</p:attrName>
                                        </p:attrNameLst>
                                      </p:cBhvr>
                                      <p:tavLst>
                                        <p:tav tm="0">
                                          <p:val>
                                            <p:fltVal val="0"/>
                                          </p:val>
                                        </p:tav>
                                        <p:tav tm="100000">
                                          <p:val>
                                            <p:strVal val="#ppt_w"/>
                                          </p:val>
                                        </p:tav>
                                      </p:tavLst>
                                    </p:anim>
                                    <p:anim calcmode="lin" valueType="num">
                                      <p:cBhvr>
                                        <p:cTn id="28" dur="500" fill="hold"/>
                                        <p:tgtEl>
                                          <p:spTgt spid="254993"/>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54992"/>
                                        </p:tgtEl>
                                        <p:attrNameLst>
                                          <p:attrName>style.visibility</p:attrName>
                                        </p:attrNameLst>
                                      </p:cBhvr>
                                      <p:to>
                                        <p:strVal val="visible"/>
                                      </p:to>
                                    </p:set>
                                    <p:anim calcmode="lin" valueType="num">
                                      <p:cBhvr>
                                        <p:cTn id="31" dur="500" fill="hold"/>
                                        <p:tgtEl>
                                          <p:spTgt spid="254992"/>
                                        </p:tgtEl>
                                        <p:attrNameLst>
                                          <p:attrName>ppt_w</p:attrName>
                                        </p:attrNameLst>
                                      </p:cBhvr>
                                      <p:tavLst>
                                        <p:tav tm="0">
                                          <p:val>
                                            <p:fltVal val="0"/>
                                          </p:val>
                                        </p:tav>
                                        <p:tav tm="100000">
                                          <p:val>
                                            <p:strVal val="#ppt_w"/>
                                          </p:val>
                                        </p:tav>
                                      </p:tavLst>
                                    </p:anim>
                                    <p:anim calcmode="lin" valueType="num">
                                      <p:cBhvr>
                                        <p:cTn id="32" dur="500" fill="hold"/>
                                        <p:tgtEl>
                                          <p:spTgt spid="2549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0" grpId="0" animBg="1"/>
      <p:bldP spid="254991" grpId="0" animBg="1"/>
      <p:bldP spid="2549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ACF00DB9-6040-A280-E1C7-48CAA7DF6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57188"/>
            <a:ext cx="12887325"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216BB4A9-F917-B1E5-88BE-5CDF38A66EAC}"/>
              </a:ext>
            </a:extLst>
          </p:cNvPr>
          <p:cNvSpPr txBox="1">
            <a:spLocks noChangeArrowheads="1"/>
          </p:cNvSpPr>
          <p:nvPr/>
        </p:nvSpPr>
        <p:spPr bwMode="auto">
          <a:xfrm>
            <a:off x="600075" y="75406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vi-VN" alt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lợi</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phong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trào</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Tây</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Sơn</a:t>
            </a:r>
            <a:endParaRPr lang="en-AU" alt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204FAD5-663C-14E7-24C5-9D12A4CFD5F3}"/>
              </a:ext>
            </a:extLst>
          </p:cNvPr>
          <p:cNvSpPr txBox="1"/>
          <p:nvPr/>
        </p:nvSpPr>
        <p:spPr>
          <a:xfrm>
            <a:off x="747712" y="1381880"/>
            <a:ext cx="8418322" cy="1171859"/>
          </a:xfrm>
          <a:prstGeom prst="rect">
            <a:avLst/>
          </a:prstGeom>
          <a:noFill/>
        </p:spPr>
        <p:txBody>
          <a:bodyPr wrap="square">
            <a:spAutoFit/>
          </a:bodyPr>
          <a:lstStyle/>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 Đại phá quân Thanh xâm lược</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Hoàn cảnh</a:t>
            </a:r>
          </a:p>
        </p:txBody>
      </p:sp>
      <p:sp>
        <p:nvSpPr>
          <p:cNvPr id="12" name="TextBox 11">
            <a:extLst>
              <a:ext uri="{FF2B5EF4-FFF2-40B4-BE49-F238E27FC236}">
                <a16:creationId xmlns:a16="http://schemas.microsoft.com/office/drawing/2014/main" id="{6C00F238-DBCC-4E4E-72C7-1E1A1A691CAA}"/>
              </a:ext>
            </a:extLst>
          </p:cNvPr>
          <p:cNvSpPr txBox="1"/>
          <p:nvPr/>
        </p:nvSpPr>
        <p:spPr>
          <a:xfrm>
            <a:off x="747712" y="2704502"/>
            <a:ext cx="10141548" cy="954107"/>
          </a:xfrm>
          <a:prstGeom prst="rect">
            <a:avLst/>
          </a:prstGeom>
          <a:noFill/>
        </p:spPr>
        <p:txBody>
          <a:bodyPr wrap="square" rtlCol="0">
            <a:spAutoFit/>
          </a:bodyPr>
          <a:lstStyle/>
          <a:p>
            <a:r>
              <a:rPr lang="vi-VN" sz="2800" dirty="0">
                <a:latin typeface="+mj-lt"/>
              </a:rPr>
              <a:t>- Vua Lê Chiêu Thống “ thế cùng lực kiệt” cầu cứu nhà Thanh. Nhân cơ hội đó 1788 29 vạn quân Thanh tiến vào nước ta.</a:t>
            </a:r>
            <a:endParaRPr lang="en-US" sz="2800" dirty="0">
              <a:latin typeface="+mj-lt"/>
            </a:endParaRPr>
          </a:p>
        </p:txBody>
      </p:sp>
    </p:spTree>
    <p:extLst>
      <p:ext uri="{BB962C8B-B14F-4D97-AF65-F5344CB8AC3E}">
        <p14:creationId xmlns:p14="http://schemas.microsoft.com/office/powerpoint/2010/main" val="1284045147"/>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5">
            <a:extLst>
              <a:ext uri="{FF2B5EF4-FFF2-40B4-BE49-F238E27FC236}">
                <a16:creationId xmlns:a16="http://schemas.microsoft.com/office/drawing/2014/main" id="{AC5ADA5D-476D-3A93-918B-B958E6C72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0"/>
            <a:ext cx="468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5">
            <a:extLst>
              <a:ext uri="{FF2B5EF4-FFF2-40B4-BE49-F238E27FC236}">
                <a16:creationId xmlns:a16="http://schemas.microsoft.com/office/drawing/2014/main" id="{C77A46E4-4524-B8F3-804F-3F37B0200FB1}"/>
              </a:ext>
            </a:extLst>
          </p:cNvPr>
          <p:cNvGrpSpPr>
            <a:grpSpLocks/>
          </p:cNvGrpSpPr>
          <p:nvPr/>
        </p:nvGrpSpPr>
        <p:grpSpPr bwMode="auto">
          <a:xfrm>
            <a:off x="7467600" y="609600"/>
            <a:ext cx="565150" cy="1447800"/>
            <a:chOff x="3744" y="384"/>
            <a:chExt cx="356" cy="912"/>
          </a:xfrm>
        </p:grpSpPr>
        <p:sp>
          <p:nvSpPr>
            <p:cNvPr id="30757" name="Text Box 46">
              <a:extLst>
                <a:ext uri="{FF2B5EF4-FFF2-40B4-BE49-F238E27FC236}">
                  <a16:creationId xmlns:a16="http://schemas.microsoft.com/office/drawing/2014/main" id="{578180C7-66C6-6A11-7451-4805749B3FDD}"/>
                </a:ext>
              </a:extLst>
            </p:cNvPr>
            <p:cNvSpPr txBox="1">
              <a:spLocks noChangeArrowheads="1"/>
            </p:cNvSpPr>
            <p:nvPr/>
          </p:nvSpPr>
          <p:spPr bwMode="auto">
            <a:xfrm rot="-3835265">
              <a:off x="3562" y="758"/>
              <a:ext cx="86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a:solidFill>
                    <a:srgbClr val="0000FF"/>
                  </a:solidFill>
                  <a:latin typeface="Arial" panose="020B0604020202020204" pitchFamily="34" charset="0"/>
                  <a:cs typeface="Arial" panose="020B0604020202020204" pitchFamily="34" charset="0"/>
                </a:rPr>
                <a:t>Tôn Sĩ Nghị</a:t>
              </a:r>
            </a:p>
          </p:txBody>
        </p:sp>
        <p:sp>
          <p:nvSpPr>
            <p:cNvPr id="30758" name="Freeform 47">
              <a:extLst>
                <a:ext uri="{FF2B5EF4-FFF2-40B4-BE49-F238E27FC236}">
                  <a16:creationId xmlns:a16="http://schemas.microsoft.com/office/drawing/2014/main" id="{13406EF8-D733-9BC7-CA92-137CE578990C}"/>
                </a:ext>
              </a:extLst>
            </p:cNvPr>
            <p:cNvSpPr>
              <a:spLocks/>
            </p:cNvSpPr>
            <p:nvPr/>
          </p:nvSpPr>
          <p:spPr bwMode="auto">
            <a:xfrm rot="-3152097">
              <a:off x="3456" y="672"/>
              <a:ext cx="771" cy="196"/>
            </a:xfrm>
            <a:custGeom>
              <a:avLst/>
              <a:gdLst>
                <a:gd name="T0" fmla="*/ 0 w 24"/>
                <a:gd name="T1" fmla="*/ 2147483646 h 10"/>
                <a:gd name="T2" fmla="*/ 2147483646 w 24"/>
                <a:gd name="T3" fmla="*/ 2147483646 h 10"/>
                <a:gd name="T4" fmla="*/ 2147483646 w 24"/>
                <a:gd name="T5" fmla="*/ 2147483646 h 10"/>
                <a:gd name="T6" fmla="*/ 2147483646 w 24"/>
                <a:gd name="T7" fmla="*/ 2147483646 h 10"/>
                <a:gd name="T8" fmla="*/ 2147483646 w 24"/>
                <a:gd name="T9" fmla="*/ 2147483646 h 10"/>
                <a:gd name="T10" fmla="*/ 2147483646 w 24"/>
                <a:gd name="T11" fmla="*/ 2147483646 h 10"/>
                <a:gd name="T12" fmla="*/ 2147483646 w 24"/>
                <a:gd name="T13" fmla="*/ 2147483646 h 10"/>
                <a:gd name="T14" fmla="*/ 0 w 24"/>
                <a:gd name="T15" fmla="*/ 2147483646 h 1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
                <a:gd name="T26" fmla="*/ 24 w 24"/>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
                  <a:moveTo>
                    <a:pt x="0" y="10"/>
                  </a:moveTo>
                  <a:cubicBezTo>
                    <a:pt x="1" y="8"/>
                    <a:pt x="2" y="6"/>
                    <a:pt x="2" y="4"/>
                  </a:cubicBezTo>
                  <a:cubicBezTo>
                    <a:pt x="2" y="5"/>
                    <a:pt x="3" y="5"/>
                    <a:pt x="3" y="6"/>
                  </a:cubicBezTo>
                  <a:cubicBezTo>
                    <a:pt x="10" y="1"/>
                    <a:pt x="17" y="0"/>
                    <a:pt x="24" y="2"/>
                  </a:cubicBezTo>
                  <a:cubicBezTo>
                    <a:pt x="23" y="3"/>
                    <a:pt x="22" y="5"/>
                    <a:pt x="21" y="6"/>
                  </a:cubicBezTo>
                  <a:cubicBezTo>
                    <a:pt x="15" y="4"/>
                    <a:pt x="10" y="5"/>
                    <a:pt x="5" y="7"/>
                  </a:cubicBezTo>
                  <a:cubicBezTo>
                    <a:pt x="6" y="8"/>
                    <a:pt x="7" y="8"/>
                    <a:pt x="7" y="9"/>
                  </a:cubicBezTo>
                  <a:cubicBezTo>
                    <a:pt x="5" y="9"/>
                    <a:pt x="3" y="9"/>
                    <a:pt x="0" y="10"/>
                  </a:cubicBezTo>
                </a:path>
              </a:pathLst>
            </a:custGeom>
            <a:solidFill>
              <a:srgbClr val="0000FF"/>
            </a:solidFill>
            <a:ln w="0">
              <a:solidFill>
                <a:srgbClr val="25221E"/>
              </a:solidFill>
              <a:round/>
              <a:headEnd/>
              <a:tailEnd/>
            </a:ln>
          </p:spPr>
          <p:txBody>
            <a:bodyPr/>
            <a:lstStyle/>
            <a:p>
              <a:endParaRPr lang="en-US"/>
            </a:p>
          </p:txBody>
        </p:sp>
      </p:grpSp>
      <p:grpSp>
        <p:nvGrpSpPr>
          <p:cNvPr id="3" name="Group 48">
            <a:extLst>
              <a:ext uri="{FF2B5EF4-FFF2-40B4-BE49-F238E27FC236}">
                <a16:creationId xmlns:a16="http://schemas.microsoft.com/office/drawing/2014/main" id="{9357E968-DCC3-B16B-0993-F4696ABA0D9C}"/>
              </a:ext>
            </a:extLst>
          </p:cNvPr>
          <p:cNvGrpSpPr>
            <a:grpSpLocks noChangeAspect="1"/>
          </p:cNvGrpSpPr>
          <p:nvPr/>
        </p:nvGrpSpPr>
        <p:grpSpPr bwMode="auto">
          <a:xfrm rot="3714289">
            <a:off x="6962775" y="1724025"/>
            <a:ext cx="323850" cy="990600"/>
            <a:chOff x="3552" y="1344"/>
            <a:chExt cx="128" cy="143"/>
          </a:xfrm>
        </p:grpSpPr>
        <p:sp>
          <p:nvSpPr>
            <p:cNvPr id="30755" name="AutoShape 49">
              <a:extLst>
                <a:ext uri="{FF2B5EF4-FFF2-40B4-BE49-F238E27FC236}">
                  <a16:creationId xmlns:a16="http://schemas.microsoft.com/office/drawing/2014/main" id="{4C1F1041-B652-F247-177A-B3E391A5A267}"/>
                </a:ext>
              </a:extLst>
            </p:cNvPr>
            <p:cNvSpPr>
              <a:spLocks noChangeAspect="1" noChangeArrowheads="1" noTextEdit="1"/>
            </p:cNvSpPr>
            <p:nvPr/>
          </p:nvSpPr>
          <p:spPr bwMode="auto">
            <a:xfrm>
              <a:off x="3552" y="1344"/>
              <a:ext cx="12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56" name="Freeform 50">
              <a:extLst>
                <a:ext uri="{FF2B5EF4-FFF2-40B4-BE49-F238E27FC236}">
                  <a16:creationId xmlns:a16="http://schemas.microsoft.com/office/drawing/2014/main" id="{8A13BB70-E15E-449D-E961-D938874D8AA6}"/>
                </a:ext>
              </a:extLst>
            </p:cNvPr>
            <p:cNvSpPr>
              <a:spLocks/>
            </p:cNvSpPr>
            <p:nvPr/>
          </p:nvSpPr>
          <p:spPr bwMode="auto">
            <a:xfrm>
              <a:off x="3558" y="1350"/>
              <a:ext cx="114" cy="126"/>
            </a:xfrm>
            <a:custGeom>
              <a:avLst/>
              <a:gdLst>
                <a:gd name="T0" fmla="*/ 0 w 19"/>
                <a:gd name="T1" fmla="*/ 0 h 21"/>
                <a:gd name="T2" fmla="*/ 4758912 w 19"/>
                <a:gd name="T3" fmla="*/ 4199040 h 21"/>
                <a:gd name="T4" fmla="*/ 5318784 w 19"/>
                <a:gd name="T5" fmla="*/ 3919104 h 21"/>
                <a:gd name="T6" fmla="*/ 5038848 w 19"/>
                <a:gd name="T7" fmla="*/ 5878656 h 21"/>
                <a:gd name="T8" fmla="*/ 3359232 w 19"/>
                <a:gd name="T9" fmla="*/ 4478976 h 21"/>
                <a:gd name="T10" fmla="*/ 4199040 w 19"/>
                <a:gd name="T11" fmla="*/ 4199040 h 21"/>
                <a:gd name="T12" fmla="*/ 279936 w 19"/>
                <a:gd name="T13" fmla="*/ 1959552 h 21"/>
                <a:gd name="T14" fmla="*/ 0 w 19"/>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1"/>
                <a:gd name="T26" fmla="*/ 19 w 19"/>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1">
                  <a:moveTo>
                    <a:pt x="0" y="0"/>
                  </a:moveTo>
                  <a:cubicBezTo>
                    <a:pt x="5" y="2"/>
                    <a:pt x="10" y="3"/>
                    <a:pt x="17" y="15"/>
                  </a:cubicBezTo>
                  <a:cubicBezTo>
                    <a:pt x="17" y="15"/>
                    <a:pt x="18" y="14"/>
                    <a:pt x="19" y="14"/>
                  </a:cubicBezTo>
                  <a:cubicBezTo>
                    <a:pt x="18" y="16"/>
                    <a:pt x="18" y="18"/>
                    <a:pt x="18" y="21"/>
                  </a:cubicBezTo>
                  <a:cubicBezTo>
                    <a:pt x="16" y="19"/>
                    <a:pt x="14" y="17"/>
                    <a:pt x="12" y="16"/>
                  </a:cubicBezTo>
                  <a:cubicBezTo>
                    <a:pt x="13" y="16"/>
                    <a:pt x="14" y="16"/>
                    <a:pt x="15" y="15"/>
                  </a:cubicBezTo>
                  <a:cubicBezTo>
                    <a:pt x="9" y="8"/>
                    <a:pt x="5" y="8"/>
                    <a:pt x="1" y="7"/>
                  </a:cubicBezTo>
                  <a:cubicBezTo>
                    <a:pt x="1" y="5"/>
                    <a:pt x="1" y="3"/>
                    <a:pt x="0" y="0"/>
                  </a:cubicBezTo>
                </a:path>
              </a:pathLst>
            </a:custGeom>
            <a:solidFill>
              <a:srgbClr val="0000FF"/>
            </a:solidFill>
            <a:ln w="0">
              <a:solidFill>
                <a:srgbClr val="25221E"/>
              </a:solidFill>
              <a:round/>
              <a:headEnd/>
              <a:tailEnd/>
            </a:ln>
          </p:spPr>
          <p:txBody>
            <a:bodyPr/>
            <a:lstStyle/>
            <a:p>
              <a:endParaRPr lang="en-US"/>
            </a:p>
          </p:txBody>
        </p:sp>
      </p:grpSp>
      <p:grpSp>
        <p:nvGrpSpPr>
          <p:cNvPr id="4" name="Group 51">
            <a:extLst>
              <a:ext uri="{FF2B5EF4-FFF2-40B4-BE49-F238E27FC236}">
                <a16:creationId xmlns:a16="http://schemas.microsoft.com/office/drawing/2014/main" id="{BB04870A-61C2-326C-A355-8CFEC25975D8}"/>
              </a:ext>
            </a:extLst>
          </p:cNvPr>
          <p:cNvGrpSpPr>
            <a:grpSpLocks/>
          </p:cNvGrpSpPr>
          <p:nvPr/>
        </p:nvGrpSpPr>
        <p:grpSpPr bwMode="auto">
          <a:xfrm>
            <a:off x="6569075" y="-66675"/>
            <a:ext cx="717550" cy="1814513"/>
            <a:chOff x="3178" y="-42"/>
            <a:chExt cx="452" cy="1143"/>
          </a:xfrm>
        </p:grpSpPr>
        <p:grpSp>
          <p:nvGrpSpPr>
            <p:cNvPr id="30751" name="Group 52">
              <a:extLst>
                <a:ext uri="{FF2B5EF4-FFF2-40B4-BE49-F238E27FC236}">
                  <a16:creationId xmlns:a16="http://schemas.microsoft.com/office/drawing/2014/main" id="{D2A3EB9D-F49A-D8E8-87C8-EEF0B4BBA70D}"/>
                </a:ext>
              </a:extLst>
            </p:cNvPr>
            <p:cNvGrpSpPr>
              <a:grpSpLocks noChangeAspect="1"/>
            </p:cNvGrpSpPr>
            <p:nvPr/>
          </p:nvGrpSpPr>
          <p:grpSpPr bwMode="auto">
            <a:xfrm rot="-3152097">
              <a:off x="3096" y="504"/>
              <a:ext cx="845" cy="222"/>
              <a:chOff x="3264" y="1392"/>
              <a:chExt cx="240" cy="103"/>
            </a:xfrm>
          </p:grpSpPr>
          <p:sp>
            <p:nvSpPr>
              <p:cNvPr id="30753" name="AutoShape 53">
                <a:extLst>
                  <a:ext uri="{FF2B5EF4-FFF2-40B4-BE49-F238E27FC236}">
                    <a16:creationId xmlns:a16="http://schemas.microsoft.com/office/drawing/2014/main" id="{8AF08FB9-D239-437C-1BD1-8C1FDA606173}"/>
                  </a:ext>
                </a:extLst>
              </p:cNvPr>
              <p:cNvSpPr>
                <a:spLocks noChangeAspect="1" noChangeArrowheads="1" noTextEdit="1"/>
              </p:cNvSpPr>
              <p:nvPr/>
            </p:nvSpPr>
            <p:spPr bwMode="auto">
              <a:xfrm>
                <a:off x="3264" y="1392"/>
                <a:ext cx="24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54" name="Freeform 54">
                <a:extLst>
                  <a:ext uri="{FF2B5EF4-FFF2-40B4-BE49-F238E27FC236}">
                    <a16:creationId xmlns:a16="http://schemas.microsoft.com/office/drawing/2014/main" id="{FEF1A180-F0D2-2DD1-1355-A58DBCCCDBFD}"/>
                  </a:ext>
                </a:extLst>
              </p:cNvPr>
              <p:cNvSpPr>
                <a:spLocks/>
              </p:cNvSpPr>
              <p:nvPr/>
            </p:nvSpPr>
            <p:spPr bwMode="auto">
              <a:xfrm>
                <a:off x="3273" y="1392"/>
                <a:ext cx="219" cy="91"/>
              </a:xfrm>
              <a:custGeom>
                <a:avLst/>
                <a:gdLst>
                  <a:gd name="T0" fmla="*/ 0 w 24"/>
                  <a:gd name="T1" fmla="*/ 51670874 h 10"/>
                  <a:gd name="T2" fmla="*/ 10378812 w 24"/>
                  <a:gd name="T3" fmla="*/ 20469222 h 10"/>
                  <a:gd name="T4" fmla="*/ 15565261 w 24"/>
                  <a:gd name="T5" fmla="*/ 31201570 h 10"/>
                  <a:gd name="T6" fmla="*/ 126405459 w 24"/>
                  <a:gd name="T7" fmla="*/ 10231257 h 10"/>
                  <a:gd name="T8" fmla="*/ 110840207 w 24"/>
                  <a:gd name="T9" fmla="*/ 31201570 h 10"/>
                  <a:gd name="T10" fmla="*/ 26567894 w 24"/>
                  <a:gd name="T11" fmla="*/ 36317572 h 10"/>
                  <a:gd name="T12" fmla="*/ 36946705 w 24"/>
                  <a:gd name="T13" fmla="*/ 46555618 h 10"/>
                  <a:gd name="T14" fmla="*/ 0 w 24"/>
                  <a:gd name="T15" fmla="*/ 51670874 h 1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
                  <a:gd name="T26" fmla="*/ 24 w 24"/>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
                    <a:moveTo>
                      <a:pt x="0" y="10"/>
                    </a:moveTo>
                    <a:cubicBezTo>
                      <a:pt x="1" y="8"/>
                      <a:pt x="2" y="6"/>
                      <a:pt x="2" y="4"/>
                    </a:cubicBezTo>
                    <a:cubicBezTo>
                      <a:pt x="2" y="5"/>
                      <a:pt x="3" y="5"/>
                      <a:pt x="3" y="6"/>
                    </a:cubicBezTo>
                    <a:cubicBezTo>
                      <a:pt x="10" y="1"/>
                      <a:pt x="17" y="0"/>
                      <a:pt x="24" y="2"/>
                    </a:cubicBezTo>
                    <a:cubicBezTo>
                      <a:pt x="23" y="3"/>
                      <a:pt x="22" y="5"/>
                      <a:pt x="21" y="6"/>
                    </a:cubicBezTo>
                    <a:cubicBezTo>
                      <a:pt x="15" y="4"/>
                      <a:pt x="10" y="5"/>
                      <a:pt x="5" y="7"/>
                    </a:cubicBezTo>
                    <a:cubicBezTo>
                      <a:pt x="6" y="8"/>
                      <a:pt x="7" y="8"/>
                      <a:pt x="7" y="9"/>
                    </a:cubicBezTo>
                    <a:cubicBezTo>
                      <a:pt x="5" y="9"/>
                      <a:pt x="3" y="9"/>
                      <a:pt x="0" y="10"/>
                    </a:cubicBezTo>
                  </a:path>
                </a:pathLst>
              </a:custGeom>
              <a:solidFill>
                <a:srgbClr val="0000FF"/>
              </a:solidFill>
              <a:ln w="0">
                <a:solidFill>
                  <a:srgbClr val="25221E"/>
                </a:solidFill>
                <a:round/>
                <a:headEnd/>
                <a:tailEnd/>
              </a:ln>
            </p:spPr>
            <p:txBody>
              <a:bodyPr/>
              <a:lstStyle/>
              <a:p>
                <a:endParaRPr lang="en-US"/>
              </a:p>
            </p:txBody>
          </p:sp>
        </p:grpSp>
        <p:sp>
          <p:nvSpPr>
            <p:cNvPr id="30752" name="Text Box 55">
              <a:extLst>
                <a:ext uri="{FF2B5EF4-FFF2-40B4-BE49-F238E27FC236}">
                  <a16:creationId xmlns:a16="http://schemas.microsoft.com/office/drawing/2014/main" id="{18DD4A86-A899-0CF1-D362-7559D1973CFE}"/>
                </a:ext>
              </a:extLst>
            </p:cNvPr>
            <p:cNvSpPr txBox="1">
              <a:spLocks noChangeArrowheads="1"/>
            </p:cNvSpPr>
            <p:nvPr/>
          </p:nvSpPr>
          <p:spPr bwMode="auto">
            <a:xfrm rot="-3843856">
              <a:off x="2712" y="424"/>
              <a:ext cx="11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600" b="1">
                  <a:solidFill>
                    <a:srgbClr val="0000FF"/>
                  </a:solidFill>
                  <a:latin typeface="Arial" panose="020B0604020202020204" pitchFamily="34" charset="0"/>
                  <a:cs typeface="Arial" panose="020B0604020202020204" pitchFamily="34" charset="0"/>
                </a:rPr>
                <a:t>Sầm Nghi Đống</a:t>
              </a:r>
            </a:p>
          </p:txBody>
        </p:sp>
      </p:grpSp>
      <p:grpSp>
        <p:nvGrpSpPr>
          <p:cNvPr id="6" name="Group 56">
            <a:extLst>
              <a:ext uri="{FF2B5EF4-FFF2-40B4-BE49-F238E27FC236}">
                <a16:creationId xmlns:a16="http://schemas.microsoft.com/office/drawing/2014/main" id="{2461688F-8FCF-3F43-1F3F-D2C7BA933D29}"/>
              </a:ext>
            </a:extLst>
          </p:cNvPr>
          <p:cNvGrpSpPr>
            <a:grpSpLocks noChangeAspect="1"/>
          </p:cNvGrpSpPr>
          <p:nvPr/>
        </p:nvGrpSpPr>
        <p:grpSpPr bwMode="auto">
          <a:xfrm rot="-4420624">
            <a:off x="6265069" y="1872456"/>
            <a:ext cx="927100" cy="198438"/>
            <a:chOff x="3264" y="1392"/>
            <a:chExt cx="240" cy="103"/>
          </a:xfrm>
        </p:grpSpPr>
        <p:sp>
          <p:nvSpPr>
            <p:cNvPr id="30749" name="AutoShape 57">
              <a:extLst>
                <a:ext uri="{FF2B5EF4-FFF2-40B4-BE49-F238E27FC236}">
                  <a16:creationId xmlns:a16="http://schemas.microsoft.com/office/drawing/2014/main" id="{03CF4896-9305-31A1-DBB9-DA1700022403}"/>
                </a:ext>
              </a:extLst>
            </p:cNvPr>
            <p:cNvSpPr>
              <a:spLocks noChangeAspect="1" noChangeArrowheads="1" noTextEdit="1"/>
            </p:cNvSpPr>
            <p:nvPr/>
          </p:nvSpPr>
          <p:spPr bwMode="auto">
            <a:xfrm>
              <a:off x="3264" y="1392"/>
              <a:ext cx="240"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50" name="Freeform 58">
              <a:extLst>
                <a:ext uri="{FF2B5EF4-FFF2-40B4-BE49-F238E27FC236}">
                  <a16:creationId xmlns:a16="http://schemas.microsoft.com/office/drawing/2014/main" id="{DB83A42B-7C5E-4389-A8B9-CBF311502721}"/>
                </a:ext>
              </a:extLst>
            </p:cNvPr>
            <p:cNvSpPr>
              <a:spLocks/>
            </p:cNvSpPr>
            <p:nvPr/>
          </p:nvSpPr>
          <p:spPr bwMode="auto">
            <a:xfrm>
              <a:off x="3273" y="1392"/>
              <a:ext cx="219" cy="91"/>
            </a:xfrm>
            <a:custGeom>
              <a:avLst/>
              <a:gdLst>
                <a:gd name="T0" fmla="*/ 0 w 24"/>
                <a:gd name="T1" fmla="*/ 51670874 h 10"/>
                <a:gd name="T2" fmla="*/ 10378812 w 24"/>
                <a:gd name="T3" fmla="*/ 20469222 h 10"/>
                <a:gd name="T4" fmla="*/ 15565261 w 24"/>
                <a:gd name="T5" fmla="*/ 31201570 h 10"/>
                <a:gd name="T6" fmla="*/ 126405459 w 24"/>
                <a:gd name="T7" fmla="*/ 10231257 h 10"/>
                <a:gd name="T8" fmla="*/ 110840207 w 24"/>
                <a:gd name="T9" fmla="*/ 31201570 h 10"/>
                <a:gd name="T10" fmla="*/ 26567894 w 24"/>
                <a:gd name="T11" fmla="*/ 36317572 h 10"/>
                <a:gd name="T12" fmla="*/ 36946705 w 24"/>
                <a:gd name="T13" fmla="*/ 46555618 h 10"/>
                <a:gd name="T14" fmla="*/ 0 w 24"/>
                <a:gd name="T15" fmla="*/ 51670874 h 1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0"/>
                <a:gd name="T26" fmla="*/ 24 w 24"/>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0">
                  <a:moveTo>
                    <a:pt x="0" y="10"/>
                  </a:moveTo>
                  <a:cubicBezTo>
                    <a:pt x="1" y="8"/>
                    <a:pt x="2" y="6"/>
                    <a:pt x="2" y="4"/>
                  </a:cubicBezTo>
                  <a:cubicBezTo>
                    <a:pt x="2" y="5"/>
                    <a:pt x="3" y="5"/>
                    <a:pt x="3" y="6"/>
                  </a:cubicBezTo>
                  <a:cubicBezTo>
                    <a:pt x="10" y="1"/>
                    <a:pt x="17" y="0"/>
                    <a:pt x="24" y="2"/>
                  </a:cubicBezTo>
                  <a:cubicBezTo>
                    <a:pt x="23" y="3"/>
                    <a:pt x="22" y="5"/>
                    <a:pt x="21" y="6"/>
                  </a:cubicBezTo>
                  <a:cubicBezTo>
                    <a:pt x="15" y="4"/>
                    <a:pt x="10" y="5"/>
                    <a:pt x="5" y="7"/>
                  </a:cubicBezTo>
                  <a:cubicBezTo>
                    <a:pt x="6" y="8"/>
                    <a:pt x="7" y="8"/>
                    <a:pt x="7" y="9"/>
                  </a:cubicBezTo>
                  <a:cubicBezTo>
                    <a:pt x="5" y="9"/>
                    <a:pt x="3" y="9"/>
                    <a:pt x="0" y="10"/>
                  </a:cubicBezTo>
                </a:path>
              </a:pathLst>
            </a:custGeom>
            <a:solidFill>
              <a:srgbClr val="0000FF"/>
            </a:solidFill>
            <a:ln w="0">
              <a:solidFill>
                <a:srgbClr val="25221E"/>
              </a:solidFill>
              <a:round/>
              <a:headEnd/>
              <a:tailEnd/>
            </a:ln>
          </p:spPr>
          <p:txBody>
            <a:bodyPr/>
            <a:lstStyle/>
            <a:p>
              <a:endParaRPr lang="en-US"/>
            </a:p>
          </p:txBody>
        </p:sp>
      </p:grpSp>
      <p:grpSp>
        <p:nvGrpSpPr>
          <p:cNvPr id="7" name="Group 59">
            <a:extLst>
              <a:ext uri="{FF2B5EF4-FFF2-40B4-BE49-F238E27FC236}">
                <a16:creationId xmlns:a16="http://schemas.microsoft.com/office/drawing/2014/main" id="{6CF5E906-F5FC-D90E-C2F6-DE0FCA755804}"/>
              </a:ext>
            </a:extLst>
          </p:cNvPr>
          <p:cNvGrpSpPr>
            <a:grpSpLocks/>
          </p:cNvGrpSpPr>
          <p:nvPr/>
        </p:nvGrpSpPr>
        <p:grpSpPr bwMode="auto">
          <a:xfrm>
            <a:off x="5314950" y="238125"/>
            <a:ext cx="769938" cy="1828800"/>
            <a:chOff x="2388" y="150"/>
            <a:chExt cx="485" cy="1152"/>
          </a:xfrm>
        </p:grpSpPr>
        <p:grpSp>
          <p:nvGrpSpPr>
            <p:cNvPr id="30745" name="Group 60">
              <a:extLst>
                <a:ext uri="{FF2B5EF4-FFF2-40B4-BE49-F238E27FC236}">
                  <a16:creationId xmlns:a16="http://schemas.microsoft.com/office/drawing/2014/main" id="{3134AABA-69B6-6BC4-2A81-D4F1C3518E5E}"/>
                </a:ext>
              </a:extLst>
            </p:cNvPr>
            <p:cNvGrpSpPr>
              <a:grpSpLocks noChangeAspect="1"/>
            </p:cNvGrpSpPr>
            <p:nvPr/>
          </p:nvGrpSpPr>
          <p:grpSpPr bwMode="auto">
            <a:xfrm rot="-1386007">
              <a:off x="2388" y="437"/>
              <a:ext cx="273" cy="720"/>
              <a:chOff x="2064" y="342"/>
              <a:chExt cx="144" cy="250"/>
            </a:xfrm>
          </p:grpSpPr>
          <p:sp>
            <p:nvSpPr>
              <p:cNvPr id="30747" name="AutoShape 61">
                <a:extLst>
                  <a:ext uri="{FF2B5EF4-FFF2-40B4-BE49-F238E27FC236}">
                    <a16:creationId xmlns:a16="http://schemas.microsoft.com/office/drawing/2014/main" id="{01563488-5550-28CF-7B6E-F0401A12FBA8}"/>
                  </a:ext>
                </a:extLst>
              </p:cNvPr>
              <p:cNvSpPr>
                <a:spLocks noChangeAspect="1" noChangeArrowheads="1" noTextEdit="1"/>
              </p:cNvSpPr>
              <p:nvPr/>
            </p:nvSpPr>
            <p:spPr bwMode="auto">
              <a:xfrm>
                <a:off x="2064" y="342"/>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48" name="Freeform 62">
                <a:extLst>
                  <a:ext uri="{FF2B5EF4-FFF2-40B4-BE49-F238E27FC236}">
                    <a16:creationId xmlns:a16="http://schemas.microsoft.com/office/drawing/2014/main" id="{02DF8FF3-F601-1072-124B-D47AA2B71D44}"/>
                  </a:ext>
                </a:extLst>
              </p:cNvPr>
              <p:cNvSpPr>
                <a:spLocks/>
              </p:cNvSpPr>
              <p:nvPr/>
            </p:nvSpPr>
            <p:spPr bwMode="auto">
              <a:xfrm>
                <a:off x="2068" y="348"/>
                <a:ext cx="132" cy="234"/>
              </a:xfrm>
              <a:custGeom>
                <a:avLst/>
                <a:gdLst>
                  <a:gd name="T0" fmla="*/ 0 w 32"/>
                  <a:gd name="T1" fmla="*/ 1399680 h 39"/>
                  <a:gd name="T2" fmla="*/ 123041 w 32"/>
                  <a:gd name="T3" fmla="*/ 0 h 39"/>
                  <a:gd name="T4" fmla="*/ 566008 w 32"/>
                  <a:gd name="T5" fmla="*/ 8678016 h 39"/>
                  <a:gd name="T6" fmla="*/ 610298 w 32"/>
                  <a:gd name="T7" fmla="*/ 8118144 h 39"/>
                  <a:gd name="T8" fmla="*/ 649675 w 32"/>
                  <a:gd name="T9" fmla="*/ 10917504 h 39"/>
                  <a:gd name="T10" fmla="*/ 447884 w 32"/>
                  <a:gd name="T11" fmla="*/ 9517824 h 39"/>
                  <a:gd name="T12" fmla="*/ 507544 w 32"/>
                  <a:gd name="T13" fmla="*/ 9237888 h 39"/>
                  <a:gd name="T14" fmla="*/ 0 w 32"/>
                  <a:gd name="T15" fmla="*/ 1399680 h 3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9"/>
                  <a:gd name="T26" fmla="*/ 32 w 32"/>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9">
                    <a:moveTo>
                      <a:pt x="0" y="5"/>
                    </a:moveTo>
                    <a:lnTo>
                      <a:pt x="6" y="0"/>
                    </a:lnTo>
                    <a:lnTo>
                      <a:pt x="28" y="31"/>
                    </a:lnTo>
                    <a:lnTo>
                      <a:pt x="30" y="29"/>
                    </a:lnTo>
                    <a:lnTo>
                      <a:pt x="32" y="39"/>
                    </a:lnTo>
                    <a:lnTo>
                      <a:pt x="22" y="34"/>
                    </a:lnTo>
                    <a:lnTo>
                      <a:pt x="25" y="33"/>
                    </a:lnTo>
                    <a:lnTo>
                      <a:pt x="0" y="5"/>
                    </a:lnTo>
                  </a:path>
                </a:pathLst>
              </a:custGeom>
              <a:solidFill>
                <a:srgbClr val="0000FF"/>
              </a:solidFill>
              <a:ln w="0">
                <a:solidFill>
                  <a:srgbClr val="25221E"/>
                </a:solidFill>
                <a:round/>
                <a:headEnd/>
                <a:tailEnd/>
              </a:ln>
            </p:spPr>
            <p:txBody>
              <a:bodyPr/>
              <a:lstStyle/>
              <a:p>
                <a:endParaRPr lang="en-US"/>
              </a:p>
            </p:txBody>
          </p:sp>
        </p:grpSp>
        <p:sp>
          <p:nvSpPr>
            <p:cNvPr id="30746" name="Text Box 63">
              <a:extLst>
                <a:ext uri="{FF2B5EF4-FFF2-40B4-BE49-F238E27FC236}">
                  <a16:creationId xmlns:a16="http://schemas.microsoft.com/office/drawing/2014/main" id="{F34C47F9-01E6-310F-2175-357D1B95915A}"/>
                </a:ext>
              </a:extLst>
            </p:cNvPr>
            <p:cNvSpPr txBox="1">
              <a:spLocks noChangeArrowheads="1"/>
            </p:cNvSpPr>
            <p:nvPr/>
          </p:nvSpPr>
          <p:spPr bwMode="auto">
            <a:xfrm rot="2783831">
              <a:off x="2172" y="601"/>
              <a:ext cx="11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0000FF"/>
                  </a:solidFill>
                  <a:latin typeface="Arial" panose="020B0604020202020204" pitchFamily="34" charset="0"/>
                  <a:cs typeface="Arial" panose="020B0604020202020204" pitchFamily="34" charset="0"/>
                </a:rPr>
                <a:t>Ô Đại Kinh</a:t>
              </a:r>
            </a:p>
          </p:txBody>
        </p:sp>
      </p:grpSp>
      <p:grpSp>
        <p:nvGrpSpPr>
          <p:cNvPr id="9" name="Group 64">
            <a:extLst>
              <a:ext uri="{FF2B5EF4-FFF2-40B4-BE49-F238E27FC236}">
                <a16:creationId xmlns:a16="http://schemas.microsoft.com/office/drawing/2014/main" id="{D5945F9E-9DFB-F9A6-5742-2A8A3D81CA28}"/>
              </a:ext>
            </a:extLst>
          </p:cNvPr>
          <p:cNvGrpSpPr>
            <a:grpSpLocks noChangeAspect="1"/>
          </p:cNvGrpSpPr>
          <p:nvPr/>
        </p:nvGrpSpPr>
        <p:grpSpPr bwMode="auto">
          <a:xfrm rot="1264681">
            <a:off x="5978525" y="1836738"/>
            <a:ext cx="344488" cy="531812"/>
            <a:chOff x="2064" y="342"/>
            <a:chExt cx="144" cy="250"/>
          </a:xfrm>
        </p:grpSpPr>
        <p:sp>
          <p:nvSpPr>
            <p:cNvPr id="30743" name="AutoShape 65">
              <a:extLst>
                <a:ext uri="{FF2B5EF4-FFF2-40B4-BE49-F238E27FC236}">
                  <a16:creationId xmlns:a16="http://schemas.microsoft.com/office/drawing/2014/main" id="{07C32159-81BF-E93D-A041-72062667FD99}"/>
                </a:ext>
              </a:extLst>
            </p:cNvPr>
            <p:cNvSpPr>
              <a:spLocks noChangeAspect="1" noChangeArrowheads="1" noTextEdit="1"/>
            </p:cNvSpPr>
            <p:nvPr/>
          </p:nvSpPr>
          <p:spPr bwMode="auto">
            <a:xfrm>
              <a:off x="2064" y="342"/>
              <a:ext cx="1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44" name="Freeform 66">
              <a:extLst>
                <a:ext uri="{FF2B5EF4-FFF2-40B4-BE49-F238E27FC236}">
                  <a16:creationId xmlns:a16="http://schemas.microsoft.com/office/drawing/2014/main" id="{5F25D2D4-EE66-465D-C31D-6E2FD691190E}"/>
                </a:ext>
              </a:extLst>
            </p:cNvPr>
            <p:cNvSpPr>
              <a:spLocks/>
            </p:cNvSpPr>
            <p:nvPr/>
          </p:nvSpPr>
          <p:spPr bwMode="auto">
            <a:xfrm>
              <a:off x="2068" y="348"/>
              <a:ext cx="132" cy="234"/>
            </a:xfrm>
            <a:custGeom>
              <a:avLst/>
              <a:gdLst>
                <a:gd name="T0" fmla="*/ 0 w 32"/>
                <a:gd name="T1" fmla="*/ 1399680 h 39"/>
                <a:gd name="T2" fmla="*/ 123041 w 32"/>
                <a:gd name="T3" fmla="*/ 0 h 39"/>
                <a:gd name="T4" fmla="*/ 566008 w 32"/>
                <a:gd name="T5" fmla="*/ 8678016 h 39"/>
                <a:gd name="T6" fmla="*/ 610298 w 32"/>
                <a:gd name="T7" fmla="*/ 8118144 h 39"/>
                <a:gd name="T8" fmla="*/ 649675 w 32"/>
                <a:gd name="T9" fmla="*/ 10917504 h 39"/>
                <a:gd name="T10" fmla="*/ 447884 w 32"/>
                <a:gd name="T11" fmla="*/ 9517824 h 39"/>
                <a:gd name="T12" fmla="*/ 507544 w 32"/>
                <a:gd name="T13" fmla="*/ 9237888 h 39"/>
                <a:gd name="T14" fmla="*/ 0 w 32"/>
                <a:gd name="T15" fmla="*/ 1399680 h 3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9"/>
                <a:gd name="T26" fmla="*/ 32 w 32"/>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9">
                  <a:moveTo>
                    <a:pt x="0" y="5"/>
                  </a:moveTo>
                  <a:lnTo>
                    <a:pt x="6" y="0"/>
                  </a:lnTo>
                  <a:lnTo>
                    <a:pt x="28" y="31"/>
                  </a:lnTo>
                  <a:lnTo>
                    <a:pt x="30" y="29"/>
                  </a:lnTo>
                  <a:lnTo>
                    <a:pt x="32" y="39"/>
                  </a:lnTo>
                  <a:lnTo>
                    <a:pt x="22" y="34"/>
                  </a:lnTo>
                  <a:lnTo>
                    <a:pt x="25" y="33"/>
                  </a:lnTo>
                  <a:lnTo>
                    <a:pt x="0" y="5"/>
                  </a:lnTo>
                </a:path>
              </a:pathLst>
            </a:custGeom>
            <a:solidFill>
              <a:srgbClr val="0000FF"/>
            </a:solidFill>
            <a:ln w="0">
              <a:solidFill>
                <a:srgbClr val="25221E"/>
              </a:solidFill>
              <a:round/>
              <a:headEnd/>
              <a:tailEnd/>
            </a:ln>
          </p:spPr>
          <p:txBody>
            <a:bodyPr/>
            <a:lstStyle/>
            <a:p>
              <a:endParaRPr lang="en-US"/>
            </a:p>
          </p:txBody>
        </p:sp>
      </p:grpSp>
      <p:grpSp>
        <p:nvGrpSpPr>
          <p:cNvPr id="30729" name="Group 67">
            <a:extLst>
              <a:ext uri="{FF2B5EF4-FFF2-40B4-BE49-F238E27FC236}">
                <a16:creationId xmlns:a16="http://schemas.microsoft.com/office/drawing/2014/main" id="{431033CA-595B-25FF-3770-8E2CB4D85A77}"/>
              </a:ext>
            </a:extLst>
          </p:cNvPr>
          <p:cNvGrpSpPr>
            <a:grpSpLocks/>
          </p:cNvGrpSpPr>
          <p:nvPr/>
        </p:nvGrpSpPr>
        <p:grpSpPr bwMode="auto">
          <a:xfrm>
            <a:off x="5638800" y="1600200"/>
            <a:ext cx="990600" cy="228600"/>
            <a:chOff x="2592" y="1008"/>
            <a:chExt cx="624" cy="144"/>
          </a:xfrm>
        </p:grpSpPr>
        <p:sp>
          <p:nvSpPr>
            <p:cNvPr id="30741" name="Rectangle 68">
              <a:extLst>
                <a:ext uri="{FF2B5EF4-FFF2-40B4-BE49-F238E27FC236}">
                  <a16:creationId xmlns:a16="http://schemas.microsoft.com/office/drawing/2014/main" id="{F5D6503F-1DE2-98DC-7735-8D068264BBDE}"/>
                </a:ext>
              </a:extLst>
            </p:cNvPr>
            <p:cNvSpPr>
              <a:spLocks noChangeArrowheads="1"/>
            </p:cNvSpPr>
            <p:nvPr/>
          </p:nvSpPr>
          <p:spPr bwMode="auto">
            <a:xfrm>
              <a:off x="2592" y="1008"/>
              <a:ext cx="6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TUYÊN QUANG</a:t>
              </a:r>
            </a:p>
          </p:txBody>
        </p:sp>
        <p:sp>
          <p:nvSpPr>
            <p:cNvPr id="30742" name="Oval 69">
              <a:extLst>
                <a:ext uri="{FF2B5EF4-FFF2-40B4-BE49-F238E27FC236}">
                  <a16:creationId xmlns:a16="http://schemas.microsoft.com/office/drawing/2014/main" id="{1C5C00AF-CCCD-209D-A070-1F4AA5BFCD5E}"/>
                </a:ext>
              </a:extLst>
            </p:cNvPr>
            <p:cNvSpPr>
              <a:spLocks noChangeArrowheads="1"/>
            </p:cNvSpPr>
            <p:nvPr/>
          </p:nvSpPr>
          <p:spPr bwMode="auto">
            <a:xfrm>
              <a:off x="2832" y="1104"/>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grpSp>
      <p:grpSp>
        <p:nvGrpSpPr>
          <p:cNvPr id="30730" name="Group 70">
            <a:extLst>
              <a:ext uri="{FF2B5EF4-FFF2-40B4-BE49-F238E27FC236}">
                <a16:creationId xmlns:a16="http://schemas.microsoft.com/office/drawing/2014/main" id="{D5D32E2A-4A90-559D-F3DB-37AAAF12FC7A}"/>
              </a:ext>
            </a:extLst>
          </p:cNvPr>
          <p:cNvGrpSpPr>
            <a:grpSpLocks/>
          </p:cNvGrpSpPr>
          <p:nvPr/>
        </p:nvGrpSpPr>
        <p:grpSpPr bwMode="auto">
          <a:xfrm>
            <a:off x="5562600" y="2389188"/>
            <a:ext cx="762000" cy="201612"/>
            <a:chOff x="2544" y="1505"/>
            <a:chExt cx="480" cy="127"/>
          </a:xfrm>
        </p:grpSpPr>
        <p:sp>
          <p:nvSpPr>
            <p:cNvPr id="30739" name="Oval 71">
              <a:extLst>
                <a:ext uri="{FF2B5EF4-FFF2-40B4-BE49-F238E27FC236}">
                  <a16:creationId xmlns:a16="http://schemas.microsoft.com/office/drawing/2014/main" id="{34FA1131-E971-DFC6-F11E-800382005967}"/>
                </a:ext>
              </a:extLst>
            </p:cNvPr>
            <p:cNvSpPr>
              <a:spLocks noChangeArrowheads="1"/>
            </p:cNvSpPr>
            <p:nvPr/>
          </p:nvSpPr>
          <p:spPr bwMode="auto">
            <a:xfrm>
              <a:off x="2928" y="1536"/>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0740" name="Rectangle 72">
              <a:extLst>
                <a:ext uri="{FF2B5EF4-FFF2-40B4-BE49-F238E27FC236}">
                  <a16:creationId xmlns:a16="http://schemas.microsoft.com/office/drawing/2014/main" id="{8EF97F2E-C46F-1A27-D0A7-2A06C3D0F9CE}"/>
                </a:ext>
              </a:extLst>
            </p:cNvPr>
            <p:cNvSpPr>
              <a:spLocks noChangeArrowheads="1"/>
            </p:cNvSpPr>
            <p:nvPr/>
          </p:nvSpPr>
          <p:spPr bwMode="auto">
            <a:xfrm>
              <a:off x="2544" y="1505"/>
              <a:ext cx="4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SƠN TÂY</a:t>
              </a:r>
            </a:p>
          </p:txBody>
        </p:sp>
      </p:grpSp>
      <p:grpSp>
        <p:nvGrpSpPr>
          <p:cNvPr id="12" name="Group 73">
            <a:extLst>
              <a:ext uri="{FF2B5EF4-FFF2-40B4-BE49-F238E27FC236}">
                <a16:creationId xmlns:a16="http://schemas.microsoft.com/office/drawing/2014/main" id="{36D1D994-EA8D-EEF4-038C-E05D4567ED07}"/>
              </a:ext>
            </a:extLst>
          </p:cNvPr>
          <p:cNvGrpSpPr>
            <a:grpSpLocks noChangeAspect="1"/>
          </p:cNvGrpSpPr>
          <p:nvPr/>
        </p:nvGrpSpPr>
        <p:grpSpPr bwMode="auto">
          <a:xfrm rot="3499116">
            <a:off x="7684293" y="1732757"/>
            <a:ext cx="468313" cy="1263650"/>
            <a:chOff x="3552" y="1344"/>
            <a:chExt cx="128" cy="143"/>
          </a:xfrm>
        </p:grpSpPr>
        <p:sp>
          <p:nvSpPr>
            <p:cNvPr id="30737" name="AutoShape 74">
              <a:extLst>
                <a:ext uri="{FF2B5EF4-FFF2-40B4-BE49-F238E27FC236}">
                  <a16:creationId xmlns:a16="http://schemas.microsoft.com/office/drawing/2014/main" id="{D800DE06-6963-3B28-CCF9-61A8DAB0872D}"/>
                </a:ext>
              </a:extLst>
            </p:cNvPr>
            <p:cNvSpPr>
              <a:spLocks noChangeAspect="1" noChangeArrowheads="1" noTextEdit="1"/>
            </p:cNvSpPr>
            <p:nvPr/>
          </p:nvSpPr>
          <p:spPr bwMode="auto">
            <a:xfrm>
              <a:off x="3552" y="1344"/>
              <a:ext cx="128"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8" name="Freeform 75">
              <a:extLst>
                <a:ext uri="{FF2B5EF4-FFF2-40B4-BE49-F238E27FC236}">
                  <a16:creationId xmlns:a16="http://schemas.microsoft.com/office/drawing/2014/main" id="{F8028D0E-2AC0-2DE9-CEF2-C8364655C47B}"/>
                </a:ext>
              </a:extLst>
            </p:cNvPr>
            <p:cNvSpPr>
              <a:spLocks/>
            </p:cNvSpPr>
            <p:nvPr/>
          </p:nvSpPr>
          <p:spPr bwMode="auto">
            <a:xfrm>
              <a:off x="3558" y="1350"/>
              <a:ext cx="114" cy="126"/>
            </a:xfrm>
            <a:custGeom>
              <a:avLst/>
              <a:gdLst>
                <a:gd name="T0" fmla="*/ 0 w 19"/>
                <a:gd name="T1" fmla="*/ 0 h 21"/>
                <a:gd name="T2" fmla="*/ 4758912 w 19"/>
                <a:gd name="T3" fmla="*/ 4199040 h 21"/>
                <a:gd name="T4" fmla="*/ 5318784 w 19"/>
                <a:gd name="T5" fmla="*/ 3919104 h 21"/>
                <a:gd name="T6" fmla="*/ 5038848 w 19"/>
                <a:gd name="T7" fmla="*/ 5878656 h 21"/>
                <a:gd name="T8" fmla="*/ 3359232 w 19"/>
                <a:gd name="T9" fmla="*/ 4478976 h 21"/>
                <a:gd name="T10" fmla="*/ 4199040 w 19"/>
                <a:gd name="T11" fmla="*/ 4199040 h 21"/>
                <a:gd name="T12" fmla="*/ 279936 w 19"/>
                <a:gd name="T13" fmla="*/ 1959552 h 21"/>
                <a:gd name="T14" fmla="*/ 0 w 19"/>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1"/>
                <a:gd name="T26" fmla="*/ 19 w 19"/>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1">
                  <a:moveTo>
                    <a:pt x="0" y="0"/>
                  </a:moveTo>
                  <a:cubicBezTo>
                    <a:pt x="5" y="2"/>
                    <a:pt x="10" y="3"/>
                    <a:pt x="17" y="15"/>
                  </a:cubicBezTo>
                  <a:cubicBezTo>
                    <a:pt x="17" y="15"/>
                    <a:pt x="18" y="14"/>
                    <a:pt x="19" y="14"/>
                  </a:cubicBezTo>
                  <a:cubicBezTo>
                    <a:pt x="18" y="16"/>
                    <a:pt x="18" y="18"/>
                    <a:pt x="18" y="21"/>
                  </a:cubicBezTo>
                  <a:cubicBezTo>
                    <a:pt x="16" y="19"/>
                    <a:pt x="14" y="17"/>
                    <a:pt x="12" y="16"/>
                  </a:cubicBezTo>
                  <a:cubicBezTo>
                    <a:pt x="13" y="16"/>
                    <a:pt x="14" y="16"/>
                    <a:pt x="15" y="15"/>
                  </a:cubicBezTo>
                  <a:cubicBezTo>
                    <a:pt x="9" y="8"/>
                    <a:pt x="5" y="8"/>
                    <a:pt x="1" y="7"/>
                  </a:cubicBezTo>
                  <a:cubicBezTo>
                    <a:pt x="1" y="5"/>
                    <a:pt x="1" y="3"/>
                    <a:pt x="0" y="0"/>
                  </a:cubicBezTo>
                </a:path>
              </a:pathLst>
            </a:custGeom>
            <a:solidFill>
              <a:srgbClr val="0000FF"/>
            </a:solidFill>
            <a:ln w="0">
              <a:solidFill>
                <a:srgbClr val="25221E"/>
              </a:solidFill>
              <a:round/>
              <a:headEnd/>
              <a:tailEnd/>
            </a:ln>
          </p:spPr>
          <p:txBody>
            <a:bodyPr/>
            <a:lstStyle/>
            <a:p>
              <a:endParaRPr lang="en-US"/>
            </a:p>
          </p:txBody>
        </p:sp>
      </p:grpSp>
      <p:sp>
        <p:nvSpPr>
          <p:cNvPr id="30732" name="Line 77">
            <a:extLst>
              <a:ext uri="{FF2B5EF4-FFF2-40B4-BE49-F238E27FC236}">
                <a16:creationId xmlns:a16="http://schemas.microsoft.com/office/drawing/2014/main" id="{696E42AD-0D57-CABC-26AC-8B8C48D55344}"/>
              </a:ext>
            </a:extLst>
          </p:cNvPr>
          <p:cNvSpPr>
            <a:spLocks noChangeShapeType="1"/>
          </p:cNvSpPr>
          <p:nvPr/>
        </p:nvSpPr>
        <p:spPr bwMode="auto">
          <a:xfrm>
            <a:off x="4038600" y="5486400"/>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3" name="Line 78">
            <a:extLst>
              <a:ext uri="{FF2B5EF4-FFF2-40B4-BE49-F238E27FC236}">
                <a16:creationId xmlns:a16="http://schemas.microsoft.com/office/drawing/2014/main" id="{3C78E857-5541-2EA5-FCE6-0CA9DCAC9827}"/>
              </a:ext>
            </a:extLst>
          </p:cNvPr>
          <p:cNvSpPr>
            <a:spLocks noChangeShapeType="1"/>
          </p:cNvSpPr>
          <p:nvPr/>
        </p:nvSpPr>
        <p:spPr bwMode="auto">
          <a:xfrm>
            <a:off x="4038600" y="4953000"/>
            <a:ext cx="457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0734" name="Group 79">
            <a:extLst>
              <a:ext uri="{FF2B5EF4-FFF2-40B4-BE49-F238E27FC236}">
                <a16:creationId xmlns:a16="http://schemas.microsoft.com/office/drawing/2014/main" id="{02FD3FB0-D384-C993-B144-EF8C48FB765B}"/>
              </a:ext>
            </a:extLst>
          </p:cNvPr>
          <p:cNvGrpSpPr>
            <a:grpSpLocks/>
          </p:cNvGrpSpPr>
          <p:nvPr/>
        </p:nvGrpSpPr>
        <p:grpSpPr bwMode="auto">
          <a:xfrm>
            <a:off x="4114800" y="5562600"/>
            <a:ext cx="228600" cy="228600"/>
            <a:chOff x="2592" y="2784"/>
            <a:chExt cx="192" cy="192"/>
          </a:xfrm>
        </p:grpSpPr>
        <p:sp>
          <p:nvSpPr>
            <p:cNvPr id="30735" name="AutoShape 80">
              <a:extLst>
                <a:ext uri="{FF2B5EF4-FFF2-40B4-BE49-F238E27FC236}">
                  <a16:creationId xmlns:a16="http://schemas.microsoft.com/office/drawing/2014/main" id="{8FE4FC79-F1C6-B018-6AA2-5E4195B77CFF}"/>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0736" name="Line 81">
              <a:extLst>
                <a:ext uri="{FF2B5EF4-FFF2-40B4-BE49-F238E27FC236}">
                  <a16:creationId xmlns:a16="http://schemas.microsoft.com/office/drawing/2014/main" id="{85CBF233-68CC-71C4-6609-B6F450B5383C}"/>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repeatCount="3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repeatCount="3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repeatCount="3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repeatCount="300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repeatCount="300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repeatCount="300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repeatCount="300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18ECC8-4281-E7AE-C2FD-26E8C8ED9923}"/>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0" y="0"/>
            <a:ext cx="12316858" cy="6858000"/>
          </a:xfrm>
          <a:prstGeom prst="rect">
            <a:avLst/>
          </a:prstGeom>
        </p:spPr>
      </p:pic>
      <p:sp>
        <p:nvSpPr>
          <p:cNvPr id="6" name="TextBox 5">
            <a:extLst>
              <a:ext uri="{FF2B5EF4-FFF2-40B4-BE49-F238E27FC236}">
                <a16:creationId xmlns:a16="http://schemas.microsoft.com/office/drawing/2014/main" id="{DE3F0478-8414-83DB-0AAA-84490CF688CD}"/>
              </a:ext>
            </a:extLst>
          </p:cNvPr>
          <p:cNvSpPr txBox="1"/>
          <p:nvPr/>
        </p:nvSpPr>
        <p:spPr>
          <a:xfrm>
            <a:off x="0" y="1926178"/>
            <a:ext cx="12316858" cy="4278094"/>
          </a:xfrm>
          <a:prstGeom prst="rect">
            <a:avLst/>
          </a:prstGeom>
          <a:solidFill>
            <a:schemeClr val="accent6">
              <a:lumMod val="40000"/>
              <a:lumOff val="60000"/>
            </a:schemeClr>
          </a:solidFill>
        </p:spPr>
        <p:txBody>
          <a:bodyPr wrap="square" rtlCol="0">
            <a:spAutoFit/>
          </a:bodyPr>
          <a:lstStyle/>
          <a:p>
            <a:r>
              <a:rPr lang="vi-VN" sz="3400" dirty="0">
                <a:latin typeface="+mj-lt"/>
              </a:rPr>
              <a:t>Chúa Nguyễn (Phúc Thuần) lên nối ngôi lúc mới 12 tuổi, chỉ “thích chơi bời, múa hát”, quyền hành tập trung hết vào tay quyền thần Trương Phúc Loan. Ông ta tư xưng là Quốc phó, chuyên quyền hơn 30 năm; là người “bán quan, buôn ngục”, rất tham lam và tàn nhẫn, giết hại nhiều người; ruộng vườn, nhà cửa, vàng bạc, châu ngọc, tôi tớ, trâu ngựa,…không biết bao nhiêu mà kể.</a:t>
            </a:r>
          </a:p>
          <a:p>
            <a:pPr algn="r"/>
            <a:r>
              <a:rPr lang="vi-VN" sz="3400" i="1" dirty="0">
                <a:latin typeface="+mj-lt"/>
              </a:rPr>
              <a:t>(theo Phan Huy Lê(chủ biên), Lịch sử Việt Nam,</a:t>
            </a:r>
          </a:p>
          <a:p>
            <a:pPr algn="r"/>
            <a:r>
              <a:rPr lang="vi-VN" sz="3400" i="1" dirty="0">
                <a:latin typeface="+mj-lt"/>
              </a:rPr>
              <a:t> tập II, NXB Giáo Dục, 2012, </a:t>
            </a:r>
            <a:r>
              <a:rPr lang="vi-VN" sz="3400" i="1" dirty="0" err="1">
                <a:latin typeface="+mj-lt"/>
              </a:rPr>
              <a:t>tr</a:t>
            </a:r>
            <a:r>
              <a:rPr lang="vi-VN" sz="3400" i="1" dirty="0">
                <a:latin typeface="+mj-lt"/>
              </a:rPr>
              <a:t> 540)</a:t>
            </a:r>
            <a:endParaRPr lang="en-US" sz="3400" i="1" dirty="0">
              <a:latin typeface="+mj-lt"/>
            </a:endParaRPr>
          </a:p>
        </p:txBody>
      </p:sp>
      <p:sp>
        <p:nvSpPr>
          <p:cNvPr id="7" name="TextBox 6">
            <a:extLst>
              <a:ext uri="{FF2B5EF4-FFF2-40B4-BE49-F238E27FC236}">
                <a16:creationId xmlns:a16="http://schemas.microsoft.com/office/drawing/2014/main" id="{F9FCF1AD-427E-4ED3-A98C-42AD600B0BD1}"/>
              </a:ext>
            </a:extLst>
          </p:cNvPr>
          <p:cNvSpPr txBox="1"/>
          <p:nvPr/>
        </p:nvSpPr>
        <p:spPr>
          <a:xfrm>
            <a:off x="242372" y="230038"/>
            <a:ext cx="12056125" cy="1754326"/>
          </a:xfrm>
          <a:prstGeom prst="rect">
            <a:avLst/>
          </a:prstGeom>
          <a:noFill/>
        </p:spPr>
        <p:txBody>
          <a:bodyPr wrap="square" rtlCol="0">
            <a:spAutoFit/>
          </a:bodyPr>
          <a:lstStyle/>
          <a:p>
            <a:r>
              <a:rPr lang="vi-VN" sz="3600" dirty="0">
                <a:latin typeface="+mj-lt"/>
              </a:rPr>
              <a:t>Đọc ngữ liệu sau </a:t>
            </a:r>
            <a:r>
              <a:rPr lang="vi-VN" sz="3600" b="1" dirty="0">
                <a:latin typeface="+mj-lt"/>
              </a:rPr>
              <a:t>trong 2 phút </a:t>
            </a:r>
            <a:r>
              <a:rPr lang="vi-VN" sz="3600" dirty="0">
                <a:latin typeface="+mj-lt"/>
              </a:rPr>
              <a:t>và dùng bút </a:t>
            </a:r>
            <a:r>
              <a:rPr lang="vi-VN" sz="3600" b="1" dirty="0">
                <a:latin typeface="+mj-lt"/>
              </a:rPr>
              <a:t>gạch chân </a:t>
            </a:r>
            <a:r>
              <a:rPr lang="vi-VN" sz="3600" dirty="0">
                <a:latin typeface="+mj-lt"/>
              </a:rPr>
              <a:t>xác định những </a:t>
            </a:r>
            <a:r>
              <a:rPr lang="vi-VN" sz="3600" b="1" dirty="0">
                <a:latin typeface="+mj-lt"/>
              </a:rPr>
              <a:t>từ khóa </a:t>
            </a:r>
            <a:r>
              <a:rPr lang="vi-VN" sz="3600" dirty="0">
                <a:latin typeface="+mj-lt"/>
              </a:rPr>
              <a:t>là nguyên nhân dẫn đến phong trào Tây Sơn bùng nổ ?</a:t>
            </a:r>
            <a:endParaRPr lang="en-US" sz="3600" dirty="0">
              <a:latin typeface="+mj-lt"/>
            </a:endParaRPr>
          </a:p>
        </p:txBody>
      </p:sp>
      <p:cxnSp>
        <p:nvCxnSpPr>
          <p:cNvPr id="3" name="Straight Connector 2">
            <a:extLst>
              <a:ext uri="{FF2B5EF4-FFF2-40B4-BE49-F238E27FC236}">
                <a16:creationId xmlns:a16="http://schemas.microsoft.com/office/drawing/2014/main" id="{E5092BDC-0CC3-5663-E410-84CF965A14DD}"/>
              </a:ext>
            </a:extLst>
          </p:cNvPr>
          <p:cNvCxnSpPr>
            <a:cxnSpLocks/>
          </p:cNvCxnSpPr>
          <p:nvPr/>
        </p:nvCxnSpPr>
        <p:spPr>
          <a:xfrm>
            <a:off x="187287" y="2996590"/>
            <a:ext cx="2710150"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8F9A12-A85A-9C8C-37D7-11C232737D4B}"/>
              </a:ext>
            </a:extLst>
          </p:cNvPr>
          <p:cNvCxnSpPr/>
          <p:nvPr/>
        </p:nvCxnSpPr>
        <p:spPr>
          <a:xfrm>
            <a:off x="3558449" y="2985574"/>
            <a:ext cx="35914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B3ADB6-9EF1-DD9D-6AB0-DB83933F101E}"/>
              </a:ext>
            </a:extLst>
          </p:cNvPr>
          <p:cNvCxnSpPr/>
          <p:nvPr/>
        </p:nvCxnSpPr>
        <p:spPr>
          <a:xfrm>
            <a:off x="473725" y="3506119"/>
            <a:ext cx="317285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51BDC9-73E9-5768-2D1C-26F0A06F4E35}"/>
              </a:ext>
            </a:extLst>
          </p:cNvPr>
          <p:cNvCxnSpPr>
            <a:cxnSpLocks/>
          </p:cNvCxnSpPr>
          <p:nvPr/>
        </p:nvCxnSpPr>
        <p:spPr>
          <a:xfrm>
            <a:off x="9088916" y="3506119"/>
            <a:ext cx="192795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5230213-1F71-0348-2993-BAC5D669D4E0}"/>
              </a:ext>
            </a:extLst>
          </p:cNvPr>
          <p:cNvCxnSpPr/>
          <p:nvPr/>
        </p:nvCxnSpPr>
        <p:spPr>
          <a:xfrm>
            <a:off x="3150825" y="4065225"/>
            <a:ext cx="380081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5BA984-0AF8-DF9F-1E95-4B322EF22315}"/>
              </a:ext>
            </a:extLst>
          </p:cNvPr>
          <p:cNvCxnSpPr>
            <a:cxnSpLocks/>
          </p:cNvCxnSpPr>
          <p:nvPr/>
        </p:nvCxnSpPr>
        <p:spPr>
          <a:xfrm>
            <a:off x="8000081" y="4065225"/>
            <a:ext cx="36998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2531FD-A4A6-A5C5-6138-CE867F205298}"/>
              </a:ext>
            </a:extLst>
          </p:cNvPr>
          <p:cNvCxnSpPr>
            <a:cxnSpLocks/>
          </p:cNvCxnSpPr>
          <p:nvPr/>
        </p:nvCxnSpPr>
        <p:spPr>
          <a:xfrm>
            <a:off x="187287" y="2456761"/>
            <a:ext cx="246777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308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2">
            <a:extLst>
              <a:ext uri="{FF2B5EF4-FFF2-40B4-BE49-F238E27FC236}">
                <a16:creationId xmlns:a16="http://schemas.microsoft.com/office/drawing/2014/main" id="{5788892D-9C96-F3F9-B556-7FAB582E7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0"/>
            <a:ext cx="468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25">
            <a:extLst>
              <a:ext uri="{FF2B5EF4-FFF2-40B4-BE49-F238E27FC236}">
                <a16:creationId xmlns:a16="http://schemas.microsoft.com/office/drawing/2014/main" id="{26210308-CA7C-7E63-DFFD-EFCFAE43BEB8}"/>
              </a:ext>
            </a:extLst>
          </p:cNvPr>
          <p:cNvGrpSpPr>
            <a:grpSpLocks/>
          </p:cNvGrpSpPr>
          <p:nvPr/>
        </p:nvGrpSpPr>
        <p:grpSpPr bwMode="auto">
          <a:xfrm>
            <a:off x="5638800" y="1600200"/>
            <a:ext cx="990600" cy="228600"/>
            <a:chOff x="2592" y="1008"/>
            <a:chExt cx="624" cy="144"/>
          </a:xfrm>
        </p:grpSpPr>
        <p:sp>
          <p:nvSpPr>
            <p:cNvPr id="31767" name="Rectangle 26">
              <a:extLst>
                <a:ext uri="{FF2B5EF4-FFF2-40B4-BE49-F238E27FC236}">
                  <a16:creationId xmlns:a16="http://schemas.microsoft.com/office/drawing/2014/main" id="{D0C47F45-875A-3F5F-1725-89E654428BC0}"/>
                </a:ext>
              </a:extLst>
            </p:cNvPr>
            <p:cNvSpPr>
              <a:spLocks noChangeArrowheads="1"/>
            </p:cNvSpPr>
            <p:nvPr/>
          </p:nvSpPr>
          <p:spPr bwMode="auto">
            <a:xfrm>
              <a:off x="2592" y="1008"/>
              <a:ext cx="6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TUYÊN QUANG</a:t>
              </a:r>
            </a:p>
          </p:txBody>
        </p:sp>
        <p:sp>
          <p:nvSpPr>
            <p:cNvPr id="31768" name="Oval 27">
              <a:extLst>
                <a:ext uri="{FF2B5EF4-FFF2-40B4-BE49-F238E27FC236}">
                  <a16:creationId xmlns:a16="http://schemas.microsoft.com/office/drawing/2014/main" id="{79B7A0D7-252C-3B7C-894B-3051AC838764}"/>
                </a:ext>
              </a:extLst>
            </p:cNvPr>
            <p:cNvSpPr>
              <a:spLocks noChangeArrowheads="1"/>
            </p:cNvSpPr>
            <p:nvPr/>
          </p:nvSpPr>
          <p:spPr bwMode="auto">
            <a:xfrm>
              <a:off x="2832" y="1104"/>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grpSp>
      <p:grpSp>
        <p:nvGrpSpPr>
          <p:cNvPr id="31748" name="Group 28">
            <a:extLst>
              <a:ext uri="{FF2B5EF4-FFF2-40B4-BE49-F238E27FC236}">
                <a16:creationId xmlns:a16="http://schemas.microsoft.com/office/drawing/2014/main" id="{88C70D04-2D3F-572E-0193-D4190F777829}"/>
              </a:ext>
            </a:extLst>
          </p:cNvPr>
          <p:cNvGrpSpPr>
            <a:grpSpLocks/>
          </p:cNvGrpSpPr>
          <p:nvPr/>
        </p:nvGrpSpPr>
        <p:grpSpPr bwMode="auto">
          <a:xfrm>
            <a:off x="5562600" y="2389188"/>
            <a:ext cx="762000" cy="201612"/>
            <a:chOff x="2544" y="1505"/>
            <a:chExt cx="480" cy="127"/>
          </a:xfrm>
        </p:grpSpPr>
        <p:sp>
          <p:nvSpPr>
            <p:cNvPr id="31765" name="Oval 29">
              <a:extLst>
                <a:ext uri="{FF2B5EF4-FFF2-40B4-BE49-F238E27FC236}">
                  <a16:creationId xmlns:a16="http://schemas.microsoft.com/office/drawing/2014/main" id="{F3AE68D8-0FB0-37A5-439B-22BB68560E04}"/>
                </a:ext>
              </a:extLst>
            </p:cNvPr>
            <p:cNvSpPr>
              <a:spLocks noChangeArrowheads="1"/>
            </p:cNvSpPr>
            <p:nvPr/>
          </p:nvSpPr>
          <p:spPr bwMode="auto">
            <a:xfrm>
              <a:off x="2928" y="1536"/>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1766" name="Rectangle 30">
              <a:extLst>
                <a:ext uri="{FF2B5EF4-FFF2-40B4-BE49-F238E27FC236}">
                  <a16:creationId xmlns:a16="http://schemas.microsoft.com/office/drawing/2014/main" id="{7472A06C-C5DA-E7E9-9C06-20AF57920F3D}"/>
                </a:ext>
              </a:extLst>
            </p:cNvPr>
            <p:cNvSpPr>
              <a:spLocks noChangeArrowheads="1"/>
            </p:cNvSpPr>
            <p:nvPr/>
          </p:nvSpPr>
          <p:spPr bwMode="auto">
            <a:xfrm>
              <a:off x="2544" y="1505"/>
              <a:ext cx="4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SƠN TÂY</a:t>
              </a:r>
            </a:p>
          </p:txBody>
        </p:sp>
      </p:grpSp>
      <p:pic>
        <p:nvPicPr>
          <p:cNvPr id="610339" name="Picture 35">
            <a:extLst>
              <a:ext uri="{FF2B5EF4-FFF2-40B4-BE49-F238E27FC236}">
                <a16:creationId xmlns:a16="http://schemas.microsoft.com/office/drawing/2014/main" id="{54AF6C7A-814B-E48A-9BE0-C1A575C3BD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2738">
            <a:off x="6553200" y="3505200"/>
            <a:ext cx="3333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0340" name="Picture 36">
            <a:extLst>
              <a:ext uri="{FF2B5EF4-FFF2-40B4-BE49-F238E27FC236}">
                <a16:creationId xmlns:a16="http://schemas.microsoft.com/office/drawing/2014/main" id="{85EADB0E-9DD5-7198-7794-69788DB47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1142">
            <a:off x="6324600" y="4081463"/>
            <a:ext cx="3333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Rectangle 37">
            <a:extLst>
              <a:ext uri="{FF2B5EF4-FFF2-40B4-BE49-F238E27FC236}">
                <a16:creationId xmlns:a16="http://schemas.microsoft.com/office/drawing/2014/main" id="{C66D60C2-1EA6-3118-01D8-791215C4BCFE}"/>
              </a:ext>
            </a:extLst>
          </p:cNvPr>
          <p:cNvSpPr>
            <a:spLocks noChangeArrowheads="1"/>
          </p:cNvSpPr>
          <p:nvPr/>
        </p:nvSpPr>
        <p:spPr bwMode="auto">
          <a:xfrm>
            <a:off x="6172200" y="4191000"/>
            <a:ext cx="63658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Biện Sơn</a:t>
            </a:r>
          </a:p>
        </p:txBody>
      </p:sp>
      <p:sp>
        <p:nvSpPr>
          <p:cNvPr id="31752" name="Line 40">
            <a:extLst>
              <a:ext uri="{FF2B5EF4-FFF2-40B4-BE49-F238E27FC236}">
                <a16:creationId xmlns:a16="http://schemas.microsoft.com/office/drawing/2014/main" id="{3D29C15B-BC39-B4B3-AC0D-311EB46504A7}"/>
              </a:ext>
            </a:extLst>
          </p:cNvPr>
          <p:cNvSpPr>
            <a:spLocks noChangeShapeType="1"/>
          </p:cNvSpPr>
          <p:nvPr/>
        </p:nvSpPr>
        <p:spPr bwMode="auto">
          <a:xfrm>
            <a:off x="4038600" y="4953000"/>
            <a:ext cx="457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3" name="Line 41">
            <a:extLst>
              <a:ext uri="{FF2B5EF4-FFF2-40B4-BE49-F238E27FC236}">
                <a16:creationId xmlns:a16="http://schemas.microsoft.com/office/drawing/2014/main" id="{D9B27B28-9156-E301-C420-607A8E18D342}"/>
              </a:ext>
            </a:extLst>
          </p:cNvPr>
          <p:cNvSpPr>
            <a:spLocks noChangeShapeType="1"/>
          </p:cNvSpPr>
          <p:nvPr/>
        </p:nvSpPr>
        <p:spPr bwMode="auto">
          <a:xfrm>
            <a:off x="4038600" y="5486400"/>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0346" name="Line 42">
            <a:extLst>
              <a:ext uri="{FF2B5EF4-FFF2-40B4-BE49-F238E27FC236}">
                <a16:creationId xmlns:a16="http://schemas.microsoft.com/office/drawing/2014/main" id="{111AFDA9-2389-B226-C7B2-202C39C7E1A2}"/>
              </a:ext>
            </a:extLst>
          </p:cNvPr>
          <p:cNvSpPr>
            <a:spLocks noChangeShapeType="1"/>
          </p:cNvSpPr>
          <p:nvPr/>
        </p:nvSpPr>
        <p:spPr bwMode="auto">
          <a:xfrm>
            <a:off x="6705600" y="2819400"/>
            <a:ext cx="0" cy="685800"/>
          </a:xfrm>
          <a:prstGeom prst="line">
            <a:avLst/>
          </a:prstGeom>
          <a:noFill/>
          <a:ln w="571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47">
            <a:extLst>
              <a:ext uri="{FF2B5EF4-FFF2-40B4-BE49-F238E27FC236}">
                <a16:creationId xmlns:a16="http://schemas.microsoft.com/office/drawing/2014/main" id="{E1F1771B-41FF-28FE-66D4-6C64C7DF91B2}"/>
              </a:ext>
            </a:extLst>
          </p:cNvPr>
          <p:cNvGrpSpPr>
            <a:grpSpLocks/>
          </p:cNvGrpSpPr>
          <p:nvPr/>
        </p:nvGrpSpPr>
        <p:grpSpPr bwMode="auto">
          <a:xfrm>
            <a:off x="6400800" y="2819400"/>
            <a:ext cx="76200" cy="1219200"/>
            <a:chOff x="3072" y="1776"/>
            <a:chExt cx="48" cy="768"/>
          </a:xfrm>
        </p:grpSpPr>
        <p:sp>
          <p:nvSpPr>
            <p:cNvPr id="31763" name="Freeform 43">
              <a:extLst>
                <a:ext uri="{FF2B5EF4-FFF2-40B4-BE49-F238E27FC236}">
                  <a16:creationId xmlns:a16="http://schemas.microsoft.com/office/drawing/2014/main" id="{159E27FB-3EE7-EE73-B32B-3E976C81FFC5}"/>
                </a:ext>
              </a:extLst>
            </p:cNvPr>
            <p:cNvSpPr>
              <a:spLocks/>
            </p:cNvSpPr>
            <p:nvPr/>
          </p:nvSpPr>
          <p:spPr bwMode="auto">
            <a:xfrm>
              <a:off x="3072" y="1776"/>
              <a:ext cx="48" cy="480"/>
            </a:xfrm>
            <a:custGeom>
              <a:avLst/>
              <a:gdLst>
                <a:gd name="T0" fmla="*/ 0 w 160"/>
                <a:gd name="T1" fmla="*/ 0 h 768"/>
                <a:gd name="T2" fmla="*/ 0 w 160"/>
                <a:gd name="T3" fmla="*/ 18 h 768"/>
                <a:gd name="T4" fmla="*/ 0 w 160"/>
                <a:gd name="T5" fmla="*/ 29 h 768"/>
                <a:gd name="T6" fmla="*/ 0 60000 65536"/>
                <a:gd name="T7" fmla="*/ 0 60000 65536"/>
                <a:gd name="T8" fmla="*/ 0 60000 65536"/>
                <a:gd name="T9" fmla="*/ 0 w 160"/>
                <a:gd name="T10" fmla="*/ 0 h 768"/>
                <a:gd name="T11" fmla="*/ 160 w 160"/>
                <a:gd name="T12" fmla="*/ 768 h 768"/>
              </a:gdLst>
              <a:ahLst/>
              <a:cxnLst>
                <a:cxn ang="T6">
                  <a:pos x="T0" y="T1"/>
                </a:cxn>
                <a:cxn ang="T7">
                  <a:pos x="T2" y="T3"/>
                </a:cxn>
                <a:cxn ang="T8">
                  <a:pos x="T4" y="T5"/>
                </a:cxn>
              </a:cxnLst>
              <a:rect l="T9" t="T10" r="T11" b="T12"/>
              <a:pathLst>
                <a:path w="160" h="768">
                  <a:moveTo>
                    <a:pt x="160" y="0"/>
                  </a:moveTo>
                  <a:cubicBezTo>
                    <a:pt x="96" y="176"/>
                    <a:pt x="32" y="352"/>
                    <a:pt x="16" y="480"/>
                  </a:cubicBezTo>
                  <a:cubicBezTo>
                    <a:pt x="0" y="608"/>
                    <a:pt x="32" y="688"/>
                    <a:pt x="64" y="768"/>
                  </a:cubicBezTo>
                </a:path>
              </a:pathLst>
            </a:custGeom>
            <a:noFill/>
            <a:ln w="5715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4" name="Line 44">
              <a:extLst>
                <a:ext uri="{FF2B5EF4-FFF2-40B4-BE49-F238E27FC236}">
                  <a16:creationId xmlns:a16="http://schemas.microsoft.com/office/drawing/2014/main" id="{FE38347F-0740-52DC-0A47-80098DCDEAB3}"/>
                </a:ext>
              </a:extLst>
            </p:cNvPr>
            <p:cNvSpPr>
              <a:spLocks noChangeShapeType="1"/>
            </p:cNvSpPr>
            <p:nvPr/>
          </p:nvSpPr>
          <p:spPr bwMode="auto">
            <a:xfrm>
              <a:off x="3072" y="2304"/>
              <a:ext cx="48" cy="24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48">
            <a:extLst>
              <a:ext uri="{FF2B5EF4-FFF2-40B4-BE49-F238E27FC236}">
                <a16:creationId xmlns:a16="http://schemas.microsoft.com/office/drawing/2014/main" id="{717733AC-686E-264F-DC44-32A85DA97C7D}"/>
              </a:ext>
            </a:extLst>
          </p:cNvPr>
          <p:cNvGrpSpPr>
            <a:grpSpLocks/>
          </p:cNvGrpSpPr>
          <p:nvPr/>
        </p:nvGrpSpPr>
        <p:grpSpPr bwMode="auto">
          <a:xfrm>
            <a:off x="6019800" y="2667000"/>
            <a:ext cx="1752600" cy="3733800"/>
            <a:chOff x="2832" y="1680"/>
            <a:chExt cx="1104" cy="2352"/>
          </a:xfrm>
        </p:grpSpPr>
        <p:sp>
          <p:nvSpPr>
            <p:cNvPr id="31761" name="Freeform 45">
              <a:extLst>
                <a:ext uri="{FF2B5EF4-FFF2-40B4-BE49-F238E27FC236}">
                  <a16:creationId xmlns:a16="http://schemas.microsoft.com/office/drawing/2014/main" id="{C17DAF10-6C37-5EFA-CFCC-BA9375604205}"/>
                </a:ext>
              </a:extLst>
            </p:cNvPr>
            <p:cNvSpPr>
              <a:spLocks/>
            </p:cNvSpPr>
            <p:nvPr/>
          </p:nvSpPr>
          <p:spPr bwMode="auto">
            <a:xfrm>
              <a:off x="2832" y="1680"/>
              <a:ext cx="960" cy="2208"/>
            </a:xfrm>
            <a:custGeom>
              <a:avLst/>
              <a:gdLst>
                <a:gd name="T0" fmla="*/ 83 w 1192"/>
                <a:gd name="T1" fmla="*/ 0 h 2256"/>
                <a:gd name="T2" fmla="*/ 31 w 1192"/>
                <a:gd name="T3" fmla="*/ 949 h 2256"/>
                <a:gd name="T4" fmla="*/ 262 w 1192"/>
                <a:gd name="T5" fmla="*/ 1941 h 2256"/>
                <a:gd name="T6" fmla="*/ 0 60000 65536"/>
                <a:gd name="T7" fmla="*/ 0 60000 65536"/>
                <a:gd name="T8" fmla="*/ 0 60000 65536"/>
                <a:gd name="T9" fmla="*/ 0 w 1192"/>
                <a:gd name="T10" fmla="*/ 0 h 2256"/>
                <a:gd name="T11" fmla="*/ 1192 w 1192"/>
                <a:gd name="T12" fmla="*/ 2256 h 2256"/>
              </a:gdLst>
              <a:ahLst/>
              <a:cxnLst>
                <a:cxn ang="T6">
                  <a:pos x="T0" y="T1"/>
                </a:cxn>
                <a:cxn ang="T7">
                  <a:pos x="T2" y="T3"/>
                </a:cxn>
                <a:cxn ang="T8">
                  <a:pos x="T4" y="T5"/>
                </a:cxn>
              </a:cxnLst>
              <a:rect l="T9" t="T10" r="T11" b="T12"/>
              <a:pathLst>
                <a:path w="1192" h="2256">
                  <a:moveTo>
                    <a:pt x="376" y="0"/>
                  </a:moveTo>
                  <a:cubicBezTo>
                    <a:pt x="188" y="364"/>
                    <a:pt x="0" y="728"/>
                    <a:pt x="136" y="1104"/>
                  </a:cubicBezTo>
                  <a:cubicBezTo>
                    <a:pt x="272" y="1480"/>
                    <a:pt x="1024" y="2072"/>
                    <a:pt x="1192" y="2256"/>
                  </a:cubicBezTo>
                </a:path>
              </a:pathLst>
            </a:custGeom>
            <a:noFill/>
            <a:ln w="5715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62" name="Line 46">
              <a:extLst>
                <a:ext uri="{FF2B5EF4-FFF2-40B4-BE49-F238E27FC236}">
                  <a16:creationId xmlns:a16="http://schemas.microsoft.com/office/drawing/2014/main" id="{B738509D-A3EE-06CA-421B-78C247F0F299}"/>
                </a:ext>
              </a:extLst>
            </p:cNvPr>
            <p:cNvSpPr>
              <a:spLocks noChangeShapeType="1"/>
            </p:cNvSpPr>
            <p:nvPr/>
          </p:nvSpPr>
          <p:spPr bwMode="auto">
            <a:xfrm>
              <a:off x="3792" y="3888"/>
              <a:ext cx="144" cy="14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1757" name="Group 49">
            <a:extLst>
              <a:ext uri="{FF2B5EF4-FFF2-40B4-BE49-F238E27FC236}">
                <a16:creationId xmlns:a16="http://schemas.microsoft.com/office/drawing/2014/main" id="{50DBC4BF-1EEB-3151-B552-025CDF36CA83}"/>
              </a:ext>
            </a:extLst>
          </p:cNvPr>
          <p:cNvGrpSpPr>
            <a:grpSpLocks/>
          </p:cNvGrpSpPr>
          <p:nvPr/>
        </p:nvGrpSpPr>
        <p:grpSpPr bwMode="auto">
          <a:xfrm>
            <a:off x="4114800" y="5562600"/>
            <a:ext cx="228600" cy="228600"/>
            <a:chOff x="2592" y="2784"/>
            <a:chExt cx="192" cy="192"/>
          </a:xfrm>
        </p:grpSpPr>
        <p:sp>
          <p:nvSpPr>
            <p:cNvPr id="31759" name="AutoShape 50">
              <a:extLst>
                <a:ext uri="{FF2B5EF4-FFF2-40B4-BE49-F238E27FC236}">
                  <a16:creationId xmlns:a16="http://schemas.microsoft.com/office/drawing/2014/main" id="{2A22D916-6DB5-EDB5-3049-C427669BC0FA}"/>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1760" name="Line 51">
              <a:extLst>
                <a:ext uri="{FF2B5EF4-FFF2-40B4-BE49-F238E27FC236}">
                  <a16:creationId xmlns:a16="http://schemas.microsoft.com/office/drawing/2014/main" id="{6CA45FE2-C48A-42D1-64C0-8FFD714EFCE8}"/>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58" name="Oval 53">
            <a:extLst>
              <a:ext uri="{FF2B5EF4-FFF2-40B4-BE49-F238E27FC236}">
                <a16:creationId xmlns:a16="http://schemas.microsoft.com/office/drawing/2014/main" id="{119F23B8-8E1E-2B3D-59EB-20F3482A4EB6}"/>
              </a:ext>
            </a:extLst>
          </p:cNvPr>
          <p:cNvSpPr>
            <a:spLocks noChangeArrowheads="1"/>
          </p:cNvSpPr>
          <p:nvPr/>
        </p:nvSpPr>
        <p:spPr bwMode="auto">
          <a:xfrm>
            <a:off x="7924800" y="6400800"/>
            <a:ext cx="76200" cy="76200"/>
          </a:xfrm>
          <a:prstGeom prst="ellipse">
            <a:avLst/>
          </a:prstGeom>
          <a:solidFill>
            <a:schemeClr val="accent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0346"/>
                                        </p:tgtEl>
                                        <p:attrNameLst>
                                          <p:attrName>style.visibility</p:attrName>
                                        </p:attrNameLst>
                                      </p:cBhvr>
                                      <p:to>
                                        <p:strVal val="visible"/>
                                      </p:to>
                                    </p:set>
                                    <p:animEffect transition="in" filter="blinds(horizontal)">
                                      <p:cBhvr>
                                        <p:cTn id="7" dur="3000"/>
                                        <p:tgtEl>
                                          <p:spTgt spid="610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repeatCount="3000" fill="hold" nodeType="clickEffect">
                                  <p:stCondLst>
                                    <p:cond delay="0"/>
                                  </p:stCondLst>
                                  <p:childTnLst>
                                    <p:set>
                                      <p:cBhvr>
                                        <p:cTn id="11" dur="1" fill="hold">
                                          <p:stCondLst>
                                            <p:cond delay="0"/>
                                          </p:stCondLst>
                                        </p:cTn>
                                        <p:tgtEl>
                                          <p:spTgt spid="610339"/>
                                        </p:tgtEl>
                                        <p:attrNameLst>
                                          <p:attrName>style.visibility</p:attrName>
                                        </p:attrNameLst>
                                      </p:cBhvr>
                                      <p:to>
                                        <p:strVal val="visible"/>
                                      </p:to>
                                    </p:set>
                                    <p:animEffect transition="in" filter="box(in)">
                                      <p:cBhvr>
                                        <p:cTn id="12" dur="1000"/>
                                        <p:tgtEl>
                                          <p:spTgt spid="6103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3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repeatCount="3000" fill="hold" nodeType="clickEffect">
                                  <p:stCondLst>
                                    <p:cond delay="0"/>
                                  </p:stCondLst>
                                  <p:childTnLst>
                                    <p:set>
                                      <p:cBhvr>
                                        <p:cTn id="21" dur="1" fill="hold">
                                          <p:stCondLst>
                                            <p:cond delay="0"/>
                                          </p:stCondLst>
                                        </p:cTn>
                                        <p:tgtEl>
                                          <p:spTgt spid="610340"/>
                                        </p:tgtEl>
                                        <p:attrNameLst>
                                          <p:attrName>style.visibility</p:attrName>
                                        </p:attrNameLst>
                                      </p:cBhvr>
                                      <p:to>
                                        <p:strVal val="visible"/>
                                      </p:to>
                                    </p:set>
                                    <p:animEffect transition="in" filter="box(in)">
                                      <p:cBhvr>
                                        <p:cTn id="22" dur="1000"/>
                                        <p:tgtEl>
                                          <p:spTgt spid="6103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repeatCount="200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34">
            <a:extLst>
              <a:ext uri="{FF2B5EF4-FFF2-40B4-BE49-F238E27FC236}">
                <a16:creationId xmlns:a16="http://schemas.microsoft.com/office/drawing/2014/main" id="{1D92ED3A-4B4D-AAAB-9DD6-2629E987A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50" y="0"/>
            <a:ext cx="468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1" name="Group 25">
            <a:extLst>
              <a:ext uri="{FF2B5EF4-FFF2-40B4-BE49-F238E27FC236}">
                <a16:creationId xmlns:a16="http://schemas.microsoft.com/office/drawing/2014/main" id="{1688470B-2CF0-E6E5-4030-2115941B47BA}"/>
              </a:ext>
            </a:extLst>
          </p:cNvPr>
          <p:cNvGrpSpPr>
            <a:grpSpLocks/>
          </p:cNvGrpSpPr>
          <p:nvPr/>
        </p:nvGrpSpPr>
        <p:grpSpPr bwMode="auto">
          <a:xfrm>
            <a:off x="5638800" y="1600200"/>
            <a:ext cx="990600" cy="228600"/>
            <a:chOff x="2592" y="1008"/>
            <a:chExt cx="624" cy="144"/>
          </a:xfrm>
        </p:grpSpPr>
        <p:sp>
          <p:nvSpPr>
            <p:cNvPr id="32806" name="Rectangle 26">
              <a:extLst>
                <a:ext uri="{FF2B5EF4-FFF2-40B4-BE49-F238E27FC236}">
                  <a16:creationId xmlns:a16="http://schemas.microsoft.com/office/drawing/2014/main" id="{117C471C-84E5-224B-F368-0E95632F3EA9}"/>
                </a:ext>
              </a:extLst>
            </p:cNvPr>
            <p:cNvSpPr>
              <a:spLocks noChangeArrowheads="1"/>
            </p:cNvSpPr>
            <p:nvPr/>
          </p:nvSpPr>
          <p:spPr bwMode="auto">
            <a:xfrm>
              <a:off x="2592" y="1008"/>
              <a:ext cx="6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TUYÊN QUANG</a:t>
              </a:r>
            </a:p>
          </p:txBody>
        </p:sp>
        <p:sp>
          <p:nvSpPr>
            <p:cNvPr id="32807" name="Oval 27">
              <a:extLst>
                <a:ext uri="{FF2B5EF4-FFF2-40B4-BE49-F238E27FC236}">
                  <a16:creationId xmlns:a16="http://schemas.microsoft.com/office/drawing/2014/main" id="{ED8BCBCF-1933-4B92-9788-5488DF35003B}"/>
                </a:ext>
              </a:extLst>
            </p:cNvPr>
            <p:cNvSpPr>
              <a:spLocks noChangeArrowheads="1"/>
            </p:cNvSpPr>
            <p:nvPr/>
          </p:nvSpPr>
          <p:spPr bwMode="auto">
            <a:xfrm>
              <a:off x="2832" y="1104"/>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grpSp>
      <p:grpSp>
        <p:nvGrpSpPr>
          <p:cNvPr id="32772" name="Group 28">
            <a:extLst>
              <a:ext uri="{FF2B5EF4-FFF2-40B4-BE49-F238E27FC236}">
                <a16:creationId xmlns:a16="http://schemas.microsoft.com/office/drawing/2014/main" id="{BAD734F0-744E-B2B7-EFC2-78CF49576919}"/>
              </a:ext>
            </a:extLst>
          </p:cNvPr>
          <p:cNvGrpSpPr>
            <a:grpSpLocks/>
          </p:cNvGrpSpPr>
          <p:nvPr/>
        </p:nvGrpSpPr>
        <p:grpSpPr bwMode="auto">
          <a:xfrm>
            <a:off x="5562600" y="2389188"/>
            <a:ext cx="762000" cy="201612"/>
            <a:chOff x="2544" y="1505"/>
            <a:chExt cx="480" cy="127"/>
          </a:xfrm>
        </p:grpSpPr>
        <p:sp>
          <p:nvSpPr>
            <p:cNvPr id="32804" name="Oval 29">
              <a:extLst>
                <a:ext uri="{FF2B5EF4-FFF2-40B4-BE49-F238E27FC236}">
                  <a16:creationId xmlns:a16="http://schemas.microsoft.com/office/drawing/2014/main" id="{4532CC84-E6B3-9488-DE23-415C72893BC8}"/>
                </a:ext>
              </a:extLst>
            </p:cNvPr>
            <p:cNvSpPr>
              <a:spLocks noChangeArrowheads="1"/>
            </p:cNvSpPr>
            <p:nvPr/>
          </p:nvSpPr>
          <p:spPr bwMode="auto">
            <a:xfrm>
              <a:off x="2928" y="1536"/>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2805" name="Rectangle 30">
              <a:extLst>
                <a:ext uri="{FF2B5EF4-FFF2-40B4-BE49-F238E27FC236}">
                  <a16:creationId xmlns:a16="http://schemas.microsoft.com/office/drawing/2014/main" id="{DE3EEBBD-D87D-2453-11E0-77B026430484}"/>
                </a:ext>
              </a:extLst>
            </p:cNvPr>
            <p:cNvSpPr>
              <a:spLocks noChangeArrowheads="1"/>
            </p:cNvSpPr>
            <p:nvPr/>
          </p:nvSpPr>
          <p:spPr bwMode="auto">
            <a:xfrm>
              <a:off x="2544" y="1505"/>
              <a:ext cx="4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SƠN TÂY</a:t>
              </a:r>
            </a:p>
          </p:txBody>
        </p:sp>
      </p:grpSp>
      <p:sp>
        <p:nvSpPr>
          <p:cNvPr id="32773" name="Line 35">
            <a:extLst>
              <a:ext uri="{FF2B5EF4-FFF2-40B4-BE49-F238E27FC236}">
                <a16:creationId xmlns:a16="http://schemas.microsoft.com/office/drawing/2014/main" id="{0C0E14D2-5393-412B-76FB-AEC0358232D0}"/>
              </a:ext>
            </a:extLst>
          </p:cNvPr>
          <p:cNvSpPr>
            <a:spLocks noChangeShapeType="1"/>
          </p:cNvSpPr>
          <p:nvPr/>
        </p:nvSpPr>
        <p:spPr bwMode="auto">
          <a:xfrm>
            <a:off x="4038600" y="5486400"/>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4" name="Line 36">
            <a:extLst>
              <a:ext uri="{FF2B5EF4-FFF2-40B4-BE49-F238E27FC236}">
                <a16:creationId xmlns:a16="http://schemas.microsoft.com/office/drawing/2014/main" id="{0889CD5E-B60A-9CD2-6D41-C8AC7FFA4B03}"/>
              </a:ext>
            </a:extLst>
          </p:cNvPr>
          <p:cNvSpPr>
            <a:spLocks noChangeShapeType="1"/>
          </p:cNvSpPr>
          <p:nvPr/>
        </p:nvSpPr>
        <p:spPr bwMode="auto">
          <a:xfrm>
            <a:off x="4038600" y="4953000"/>
            <a:ext cx="457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 name="Group 147">
            <a:extLst>
              <a:ext uri="{FF2B5EF4-FFF2-40B4-BE49-F238E27FC236}">
                <a16:creationId xmlns:a16="http://schemas.microsoft.com/office/drawing/2014/main" id="{B042EA02-95F9-0D42-311D-BC956717FFE9}"/>
              </a:ext>
            </a:extLst>
          </p:cNvPr>
          <p:cNvGrpSpPr>
            <a:grpSpLocks/>
          </p:cNvGrpSpPr>
          <p:nvPr/>
        </p:nvGrpSpPr>
        <p:grpSpPr bwMode="auto">
          <a:xfrm rot="2738551" flipH="1" flipV="1">
            <a:off x="6988175" y="6164263"/>
            <a:ext cx="1143000" cy="152400"/>
            <a:chOff x="1214" y="984"/>
            <a:chExt cx="2441" cy="869"/>
          </a:xfrm>
        </p:grpSpPr>
        <p:sp>
          <p:nvSpPr>
            <p:cNvPr id="32802" name="Freeform 148">
              <a:extLst>
                <a:ext uri="{FF2B5EF4-FFF2-40B4-BE49-F238E27FC236}">
                  <a16:creationId xmlns:a16="http://schemas.microsoft.com/office/drawing/2014/main" id="{1D0712C7-5888-C8F3-E3AC-7A84D489D729}"/>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0000"/>
            </a:solidFill>
            <a:ln w="9525">
              <a:solidFill>
                <a:srgbClr val="FF0000"/>
              </a:solidFill>
              <a:round/>
              <a:headEnd/>
              <a:tailEnd/>
            </a:ln>
          </p:spPr>
          <p:txBody>
            <a:bodyPr/>
            <a:lstStyle/>
            <a:p>
              <a:endParaRPr lang="en-US"/>
            </a:p>
          </p:txBody>
        </p:sp>
        <p:sp>
          <p:nvSpPr>
            <p:cNvPr id="32803" name="Freeform 149">
              <a:extLst>
                <a:ext uri="{FF2B5EF4-FFF2-40B4-BE49-F238E27FC236}">
                  <a16:creationId xmlns:a16="http://schemas.microsoft.com/office/drawing/2014/main" id="{92B54D4A-151D-B32E-B04F-1D372C93EC2E}"/>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0000"/>
            </a:solidFill>
            <a:ln w="9525">
              <a:solidFill>
                <a:srgbClr val="FF0000"/>
              </a:solidFill>
              <a:round/>
              <a:headEnd/>
              <a:tailEnd/>
            </a:ln>
          </p:spPr>
          <p:txBody>
            <a:bodyPr/>
            <a:lstStyle/>
            <a:p>
              <a:endParaRPr lang="en-US"/>
            </a:p>
          </p:txBody>
        </p:sp>
      </p:grpSp>
      <p:grpSp>
        <p:nvGrpSpPr>
          <p:cNvPr id="5" name="Group 199">
            <a:extLst>
              <a:ext uri="{FF2B5EF4-FFF2-40B4-BE49-F238E27FC236}">
                <a16:creationId xmlns:a16="http://schemas.microsoft.com/office/drawing/2014/main" id="{5428FAB6-27D3-F74F-0DEC-3CA60FE103EA}"/>
              </a:ext>
            </a:extLst>
          </p:cNvPr>
          <p:cNvGrpSpPr>
            <a:grpSpLocks/>
          </p:cNvGrpSpPr>
          <p:nvPr/>
        </p:nvGrpSpPr>
        <p:grpSpPr bwMode="auto">
          <a:xfrm rot="13985482" flipV="1">
            <a:off x="6278563" y="5262562"/>
            <a:ext cx="1143000" cy="104775"/>
            <a:chOff x="1088" y="984"/>
            <a:chExt cx="2567" cy="972"/>
          </a:xfrm>
        </p:grpSpPr>
        <p:sp>
          <p:nvSpPr>
            <p:cNvPr id="32798" name="Freeform 200">
              <a:extLst>
                <a:ext uri="{FF2B5EF4-FFF2-40B4-BE49-F238E27FC236}">
                  <a16:creationId xmlns:a16="http://schemas.microsoft.com/office/drawing/2014/main" id="{9C45B08C-46F3-DA27-ABF2-AA2771DA029D}"/>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0000"/>
            </a:solidFill>
            <a:ln w="9525">
              <a:solidFill>
                <a:srgbClr val="FF0000"/>
              </a:solidFill>
              <a:round/>
              <a:headEnd/>
              <a:tailEnd/>
            </a:ln>
          </p:spPr>
          <p:txBody>
            <a:bodyPr/>
            <a:lstStyle/>
            <a:p>
              <a:endParaRPr lang="en-US"/>
            </a:p>
          </p:txBody>
        </p:sp>
        <p:grpSp>
          <p:nvGrpSpPr>
            <p:cNvPr id="32799" name="Group 201">
              <a:extLst>
                <a:ext uri="{FF2B5EF4-FFF2-40B4-BE49-F238E27FC236}">
                  <a16:creationId xmlns:a16="http://schemas.microsoft.com/office/drawing/2014/main" id="{9A9B3700-6A28-09F6-5893-0BCF8AD2E3DB}"/>
                </a:ext>
              </a:extLst>
            </p:cNvPr>
            <p:cNvGrpSpPr>
              <a:grpSpLocks/>
            </p:cNvGrpSpPr>
            <p:nvPr/>
          </p:nvGrpSpPr>
          <p:grpSpPr bwMode="auto">
            <a:xfrm>
              <a:off x="1214" y="984"/>
              <a:ext cx="2441" cy="869"/>
              <a:chOff x="1214" y="984"/>
              <a:chExt cx="2441" cy="869"/>
            </a:xfrm>
          </p:grpSpPr>
          <p:sp>
            <p:nvSpPr>
              <p:cNvPr id="32800" name="Freeform 202">
                <a:extLst>
                  <a:ext uri="{FF2B5EF4-FFF2-40B4-BE49-F238E27FC236}">
                    <a16:creationId xmlns:a16="http://schemas.microsoft.com/office/drawing/2014/main" id="{5943E7B7-57BA-D801-AA15-C5B091AF8758}"/>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0000"/>
              </a:solidFill>
              <a:ln w="9525">
                <a:solidFill>
                  <a:srgbClr val="FF0000"/>
                </a:solidFill>
                <a:round/>
                <a:headEnd/>
                <a:tailEnd/>
              </a:ln>
            </p:spPr>
            <p:txBody>
              <a:bodyPr/>
              <a:lstStyle/>
              <a:p>
                <a:endParaRPr lang="en-US"/>
              </a:p>
            </p:txBody>
          </p:sp>
          <p:sp>
            <p:nvSpPr>
              <p:cNvPr id="32801" name="Freeform 203">
                <a:extLst>
                  <a:ext uri="{FF2B5EF4-FFF2-40B4-BE49-F238E27FC236}">
                    <a16:creationId xmlns:a16="http://schemas.microsoft.com/office/drawing/2014/main" id="{566A8AE7-D6A9-01D9-A90E-A208A47B9C80}"/>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0000"/>
              </a:solidFill>
              <a:ln w="9525">
                <a:solidFill>
                  <a:srgbClr val="FF0000"/>
                </a:solidFill>
                <a:round/>
                <a:headEnd/>
                <a:tailEnd/>
              </a:ln>
            </p:spPr>
            <p:txBody>
              <a:bodyPr/>
              <a:lstStyle/>
              <a:p>
                <a:endParaRPr lang="en-US"/>
              </a:p>
            </p:txBody>
          </p:sp>
        </p:grpSp>
      </p:grpSp>
      <p:grpSp>
        <p:nvGrpSpPr>
          <p:cNvPr id="7" name="Group 222">
            <a:extLst>
              <a:ext uri="{FF2B5EF4-FFF2-40B4-BE49-F238E27FC236}">
                <a16:creationId xmlns:a16="http://schemas.microsoft.com/office/drawing/2014/main" id="{1D04D2C9-806B-6584-4959-85077EE7765A}"/>
              </a:ext>
            </a:extLst>
          </p:cNvPr>
          <p:cNvGrpSpPr>
            <a:grpSpLocks/>
          </p:cNvGrpSpPr>
          <p:nvPr/>
        </p:nvGrpSpPr>
        <p:grpSpPr bwMode="auto">
          <a:xfrm rot="6224943" flipH="1" flipV="1">
            <a:off x="6016625" y="4194175"/>
            <a:ext cx="769938" cy="306388"/>
            <a:chOff x="1088" y="984"/>
            <a:chExt cx="2567" cy="972"/>
          </a:xfrm>
        </p:grpSpPr>
        <p:sp>
          <p:nvSpPr>
            <p:cNvPr id="32794" name="Freeform 223">
              <a:extLst>
                <a:ext uri="{FF2B5EF4-FFF2-40B4-BE49-F238E27FC236}">
                  <a16:creationId xmlns:a16="http://schemas.microsoft.com/office/drawing/2014/main" id="{5F7E8D92-D747-CC81-04CB-9FCE149377D3}"/>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0000"/>
            </a:solidFill>
            <a:ln w="9525">
              <a:solidFill>
                <a:srgbClr val="FF0000"/>
              </a:solidFill>
              <a:round/>
              <a:headEnd/>
              <a:tailEnd/>
            </a:ln>
          </p:spPr>
          <p:txBody>
            <a:bodyPr/>
            <a:lstStyle/>
            <a:p>
              <a:endParaRPr lang="en-US"/>
            </a:p>
          </p:txBody>
        </p:sp>
        <p:grpSp>
          <p:nvGrpSpPr>
            <p:cNvPr id="32795" name="Group 224">
              <a:extLst>
                <a:ext uri="{FF2B5EF4-FFF2-40B4-BE49-F238E27FC236}">
                  <a16:creationId xmlns:a16="http://schemas.microsoft.com/office/drawing/2014/main" id="{78D93144-A44B-EDB2-083A-E3BAA0008B93}"/>
                </a:ext>
              </a:extLst>
            </p:cNvPr>
            <p:cNvGrpSpPr>
              <a:grpSpLocks/>
            </p:cNvGrpSpPr>
            <p:nvPr/>
          </p:nvGrpSpPr>
          <p:grpSpPr bwMode="auto">
            <a:xfrm>
              <a:off x="1214" y="984"/>
              <a:ext cx="2441" cy="869"/>
              <a:chOff x="1214" y="984"/>
              <a:chExt cx="2441" cy="869"/>
            </a:xfrm>
          </p:grpSpPr>
          <p:sp>
            <p:nvSpPr>
              <p:cNvPr id="32796" name="Freeform 225">
                <a:extLst>
                  <a:ext uri="{FF2B5EF4-FFF2-40B4-BE49-F238E27FC236}">
                    <a16:creationId xmlns:a16="http://schemas.microsoft.com/office/drawing/2014/main" id="{DFE8D6A0-7BBF-C4AB-86F4-4E6E2D516F89}"/>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0000"/>
              </a:solidFill>
              <a:ln w="9525">
                <a:solidFill>
                  <a:srgbClr val="FF0000"/>
                </a:solidFill>
                <a:round/>
                <a:headEnd/>
                <a:tailEnd/>
              </a:ln>
            </p:spPr>
            <p:txBody>
              <a:bodyPr/>
              <a:lstStyle/>
              <a:p>
                <a:endParaRPr lang="en-US"/>
              </a:p>
            </p:txBody>
          </p:sp>
          <p:sp>
            <p:nvSpPr>
              <p:cNvPr id="32797" name="Freeform 226">
                <a:extLst>
                  <a:ext uri="{FF2B5EF4-FFF2-40B4-BE49-F238E27FC236}">
                    <a16:creationId xmlns:a16="http://schemas.microsoft.com/office/drawing/2014/main" id="{E8EDC6E2-7DBD-0083-00F6-BCC692982B97}"/>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0000"/>
              </a:solidFill>
              <a:ln w="9525">
                <a:solidFill>
                  <a:srgbClr val="FF0000"/>
                </a:solidFill>
                <a:round/>
                <a:headEnd/>
                <a:tailEnd/>
              </a:ln>
            </p:spPr>
            <p:txBody>
              <a:bodyPr/>
              <a:lstStyle/>
              <a:p>
                <a:endParaRPr lang="en-US"/>
              </a:p>
            </p:txBody>
          </p:sp>
        </p:grpSp>
      </p:grpSp>
      <p:grpSp>
        <p:nvGrpSpPr>
          <p:cNvPr id="9" name="Group 238">
            <a:extLst>
              <a:ext uri="{FF2B5EF4-FFF2-40B4-BE49-F238E27FC236}">
                <a16:creationId xmlns:a16="http://schemas.microsoft.com/office/drawing/2014/main" id="{0E6E8603-588C-D856-5917-3680B2FE96FA}"/>
              </a:ext>
            </a:extLst>
          </p:cNvPr>
          <p:cNvGrpSpPr>
            <a:grpSpLocks/>
          </p:cNvGrpSpPr>
          <p:nvPr/>
        </p:nvGrpSpPr>
        <p:grpSpPr bwMode="auto">
          <a:xfrm>
            <a:off x="6553200" y="4343400"/>
            <a:ext cx="228600" cy="484188"/>
            <a:chOff x="2592" y="2784"/>
            <a:chExt cx="192" cy="192"/>
          </a:xfrm>
        </p:grpSpPr>
        <p:sp>
          <p:nvSpPr>
            <p:cNvPr id="32792" name="AutoShape 239">
              <a:extLst>
                <a:ext uri="{FF2B5EF4-FFF2-40B4-BE49-F238E27FC236}">
                  <a16:creationId xmlns:a16="http://schemas.microsoft.com/office/drawing/2014/main" id="{1914B31D-84DB-DB3F-AB40-CB3D10F39865}"/>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2793" name="Line 240">
              <a:extLst>
                <a:ext uri="{FF2B5EF4-FFF2-40B4-BE49-F238E27FC236}">
                  <a16:creationId xmlns:a16="http://schemas.microsoft.com/office/drawing/2014/main" id="{E26478BE-D722-BA57-7BEB-792053C59A10}"/>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241">
            <a:extLst>
              <a:ext uri="{FF2B5EF4-FFF2-40B4-BE49-F238E27FC236}">
                <a16:creationId xmlns:a16="http://schemas.microsoft.com/office/drawing/2014/main" id="{E9BAD83D-088C-CCC9-BF9D-AFD40BB271A0}"/>
              </a:ext>
            </a:extLst>
          </p:cNvPr>
          <p:cNvGrpSpPr>
            <a:grpSpLocks/>
          </p:cNvGrpSpPr>
          <p:nvPr/>
        </p:nvGrpSpPr>
        <p:grpSpPr bwMode="auto">
          <a:xfrm>
            <a:off x="6553200" y="3505200"/>
            <a:ext cx="228600" cy="457200"/>
            <a:chOff x="2592" y="2784"/>
            <a:chExt cx="192" cy="192"/>
          </a:xfrm>
        </p:grpSpPr>
        <p:sp>
          <p:nvSpPr>
            <p:cNvPr id="32790" name="AutoShape 242">
              <a:extLst>
                <a:ext uri="{FF2B5EF4-FFF2-40B4-BE49-F238E27FC236}">
                  <a16:creationId xmlns:a16="http://schemas.microsoft.com/office/drawing/2014/main" id="{AFC7DD34-DBDB-AC7C-6100-04835C19C8D2}"/>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2791" name="Line 243">
              <a:extLst>
                <a:ext uri="{FF2B5EF4-FFF2-40B4-BE49-F238E27FC236}">
                  <a16:creationId xmlns:a16="http://schemas.microsoft.com/office/drawing/2014/main" id="{5DB50820-9A3E-8FFB-5FCC-556E5C2EAA73}"/>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80" name="Group 244">
            <a:extLst>
              <a:ext uri="{FF2B5EF4-FFF2-40B4-BE49-F238E27FC236}">
                <a16:creationId xmlns:a16="http://schemas.microsoft.com/office/drawing/2014/main" id="{92C5D7DD-F09D-4FD1-4B34-63B03673BA39}"/>
              </a:ext>
            </a:extLst>
          </p:cNvPr>
          <p:cNvGrpSpPr>
            <a:grpSpLocks/>
          </p:cNvGrpSpPr>
          <p:nvPr/>
        </p:nvGrpSpPr>
        <p:grpSpPr bwMode="auto">
          <a:xfrm>
            <a:off x="4114800" y="5562600"/>
            <a:ext cx="152400" cy="228600"/>
            <a:chOff x="2592" y="2784"/>
            <a:chExt cx="192" cy="192"/>
          </a:xfrm>
        </p:grpSpPr>
        <p:sp>
          <p:nvSpPr>
            <p:cNvPr id="32788" name="AutoShape 245">
              <a:extLst>
                <a:ext uri="{FF2B5EF4-FFF2-40B4-BE49-F238E27FC236}">
                  <a16:creationId xmlns:a16="http://schemas.microsoft.com/office/drawing/2014/main" id="{8B8977E5-8EDF-B91F-1532-82CC21D04619}"/>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2789" name="Line 246">
              <a:extLst>
                <a:ext uri="{FF2B5EF4-FFF2-40B4-BE49-F238E27FC236}">
                  <a16:creationId xmlns:a16="http://schemas.microsoft.com/office/drawing/2014/main" id="{02DDAC00-672B-7EE2-79CA-1B1E369C4558}"/>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252">
            <a:extLst>
              <a:ext uri="{FF2B5EF4-FFF2-40B4-BE49-F238E27FC236}">
                <a16:creationId xmlns:a16="http://schemas.microsoft.com/office/drawing/2014/main" id="{4B6C7F1D-70E8-F819-8C68-5A8C810F9BCB}"/>
              </a:ext>
            </a:extLst>
          </p:cNvPr>
          <p:cNvGrpSpPr>
            <a:grpSpLocks/>
          </p:cNvGrpSpPr>
          <p:nvPr/>
        </p:nvGrpSpPr>
        <p:grpSpPr bwMode="auto">
          <a:xfrm>
            <a:off x="6284913" y="4953000"/>
            <a:ext cx="2236787" cy="841375"/>
            <a:chOff x="2999" y="3120"/>
            <a:chExt cx="1409" cy="530"/>
          </a:xfrm>
        </p:grpSpPr>
        <p:grpSp>
          <p:nvGrpSpPr>
            <p:cNvPr id="32782" name="Group 139">
              <a:extLst>
                <a:ext uri="{FF2B5EF4-FFF2-40B4-BE49-F238E27FC236}">
                  <a16:creationId xmlns:a16="http://schemas.microsoft.com/office/drawing/2014/main" id="{1556B65C-2212-AE7E-AC44-F98CB3F3DE6E}"/>
                </a:ext>
              </a:extLst>
            </p:cNvPr>
            <p:cNvGrpSpPr>
              <a:grpSpLocks/>
            </p:cNvGrpSpPr>
            <p:nvPr/>
          </p:nvGrpSpPr>
          <p:grpSpPr bwMode="auto">
            <a:xfrm rot="13449041" flipV="1">
              <a:off x="2999" y="3422"/>
              <a:ext cx="1409" cy="228"/>
              <a:chOff x="1088" y="984"/>
              <a:chExt cx="2567" cy="972"/>
            </a:xfrm>
          </p:grpSpPr>
          <p:sp>
            <p:nvSpPr>
              <p:cNvPr id="32784" name="Freeform 140">
                <a:extLst>
                  <a:ext uri="{FF2B5EF4-FFF2-40B4-BE49-F238E27FC236}">
                    <a16:creationId xmlns:a16="http://schemas.microsoft.com/office/drawing/2014/main" id="{04BB3171-D957-0CF5-348E-8EDB124801F2}"/>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0000"/>
              </a:solidFill>
              <a:ln w="9525">
                <a:solidFill>
                  <a:srgbClr val="FF0000"/>
                </a:solidFill>
                <a:round/>
                <a:headEnd/>
                <a:tailEnd/>
              </a:ln>
            </p:spPr>
            <p:txBody>
              <a:bodyPr/>
              <a:lstStyle/>
              <a:p>
                <a:endParaRPr lang="en-US"/>
              </a:p>
            </p:txBody>
          </p:sp>
          <p:grpSp>
            <p:nvGrpSpPr>
              <p:cNvPr id="32785" name="Group 141">
                <a:extLst>
                  <a:ext uri="{FF2B5EF4-FFF2-40B4-BE49-F238E27FC236}">
                    <a16:creationId xmlns:a16="http://schemas.microsoft.com/office/drawing/2014/main" id="{EE7EA44B-648B-F0CE-2E5D-6815BFB7EBA3}"/>
                  </a:ext>
                </a:extLst>
              </p:cNvPr>
              <p:cNvGrpSpPr>
                <a:grpSpLocks/>
              </p:cNvGrpSpPr>
              <p:nvPr/>
            </p:nvGrpSpPr>
            <p:grpSpPr bwMode="auto">
              <a:xfrm>
                <a:off x="1214" y="984"/>
                <a:ext cx="2441" cy="869"/>
                <a:chOff x="1214" y="984"/>
                <a:chExt cx="2441" cy="869"/>
              </a:xfrm>
            </p:grpSpPr>
            <p:sp>
              <p:nvSpPr>
                <p:cNvPr id="32786" name="Freeform 142">
                  <a:extLst>
                    <a:ext uri="{FF2B5EF4-FFF2-40B4-BE49-F238E27FC236}">
                      <a16:creationId xmlns:a16="http://schemas.microsoft.com/office/drawing/2014/main" id="{514268AA-675D-CA94-57BC-5595887E0632}"/>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0000"/>
                </a:solidFill>
                <a:ln w="9525">
                  <a:solidFill>
                    <a:srgbClr val="FF0000"/>
                  </a:solidFill>
                  <a:round/>
                  <a:headEnd/>
                  <a:tailEnd/>
                </a:ln>
              </p:spPr>
              <p:txBody>
                <a:bodyPr/>
                <a:lstStyle/>
                <a:p>
                  <a:endParaRPr lang="en-US"/>
                </a:p>
              </p:txBody>
            </p:sp>
            <p:sp>
              <p:nvSpPr>
                <p:cNvPr id="32787" name="Freeform 143">
                  <a:extLst>
                    <a:ext uri="{FF2B5EF4-FFF2-40B4-BE49-F238E27FC236}">
                      <a16:creationId xmlns:a16="http://schemas.microsoft.com/office/drawing/2014/main" id="{D201802F-CDC3-61D6-C220-24A39F0E61FF}"/>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0000"/>
                </a:solidFill>
                <a:ln w="9525">
                  <a:solidFill>
                    <a:srgbClr val="FF0000"/>
                  </a:solidFill>
                  <a:round/>
                  <a:headEnd/>
                  <a:tailEnd/>
                </a:ln>
              </p:spPr>
              <p:txBody>
                <a:bodyPr/>
                <a:lstStyle/>
                <a:p>
                  <a:endParaRPr lang="en-US"/>
                </a:p>
              </p:txBody>
            </p:sp>
          </p:grpSp>
        </p:grpSp>
        <p:pic>
          <p:nvPicPr>
            <p:cNvPr id="32783" name="Picture 247" descr="DSC0220912">
              <a:extLst>
                <a:ext uri="{FF2B5EF4-FFF2-40B4-BE49-F238E27FC236}">
                  <a16:creationId xmlns:a16="http://schemas.microsoft.com/office/drawing/2014/main" id="{9ABA29A6-A2E3-EC95-D45C-B72C4FBB0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312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repeatCount="2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repeatCount="2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repeatCount="200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repeatCount="300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repeatCount="300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amond(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920F9-5544-DBA6-7CAA-83922F986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1323" cy="6984694"/>
          </a:xfrm>
          <a:prstGeom prst="rect">
            <a:avLst/>
          </a:prstGeom>
        </p:spPr>
      </p:pic>
    </p:spTree>
    <p:extLst>
      <p:ext uri="{BB962C8B-B14F-4D97-AF65-F5344CB8AC3E}">
        <p14:creationId xmlns:p14="http://schemas.microsoft.com/office/powerpoint/2010/main" val="3093512459"/>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28844F08-B685-2861-F4BE-03230DCA01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468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5" name="Group 3">
            <a:extLst>
              <a:ext uri="{FF2B5EF4-FFF2-40B4-BE49-F238E27FC236}">
                <a16:creationId xmlns:a16="http://schemas.microsoft.com/office/drawing/2014/main" id="{ED2C0A4F-9953-1A6E-3436-AC02334399AD}"/>
              </a:ext>
            </a:extLst>
          </p:cNvPr>
          <p:cNvGrpSpPr>
            <a:grpSpLocks/>
          </p:cNvGrpSpPr>
          <p:nvPr/>
        </p:nvGrpSpPr>
        <p:grpSpPr bwMode="auto">
          <a:xfrm>
            <a:off x="5638800" y="1600200"/>
            <a:ext cx="990600" cy="228600"/>
            <a:chOff x="2592" y="1008"/>
            <a:chExt cx="624" cy="144"/>
          </a:xfrm>
        </p:grpSpPr>
        <p:sp>
          <p:nvSpPr>
            <p:cNvPr id="33831" name="Rectangle 4">
              <a:extLst>
                <a:ext uri="{FF2B5EF4-FFF2-40B4-BE49-F238E27FC236}">
                  <a16:creationId xmlns:a16="http://schemas.microsoft.com/office/drawing/2014/main" id="{FA3A6E0A-46DA-5FCE-CF84-5CD108815F65}"/>
                </a:ext>
              </a:extLst>
            </p:cNvPr>
            <p:cNvSpPr>
              <a:spLocks noChangeArrowheads="1"/>
            </p:cNvSpPr>
            <p:nvPr/>
          </p:nvSpPr>
          <p:spPr bwMode="auto">
            <a:xfrm>
              <a:off x="2592" y="1008"/>
              <a:ext cx="6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TUYÊN QUANG</a:t>
              </a:r>
            </a:p>
          </p:txBody>
        </p:sp>
        <p:sp>
          <p:nvSpPr>
            <p:cNvPr id="33832" name="Oval 5">
              <a:extLst>
                <a:ext uri="{FF2B5EF4-FFF2-40B4-BE49-F238E27FC236}">
                  <a16:creationId xmlns:a16="http://schemas.microsoft.com/office/drawing/2014/main" id="{B543B4CF-353A-28A7-2967-2D09CFAB90CE}"/>
                </a:ext>
              </a:extLst>
            </p:cNvPr>
            <p:cNvSpPr>
              <a:spLocks noChangeArrowheads="1"/>
            </p:cNvSpPr>
            <p:nvPr/>
          </p:nvSpPr>
          <p:spPr bwMode="auto">
            <a:xfrm>
              <a:off x="2832" y="1104"/>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grpSp>
      <p:grpSp>
        <p:nvGrpSpPr>
          <p:cNvPr id="33796" name="Group 6">
            <a:extLst>
              <a:ext uri="{FF2B5EF4-FFF2-40B4-BE49-F238E27FC236}">
                <a16:creationId xmlns:a16="http://schemas.microsoft.com/office/drawing/2014/main" id="{57C6AF25-DF9B-B9ED-4D14-9FF737E4D168}"/>
              </a:ext>
            </a:extLst>
          </p:cNvPr>
          <p:cNvGrpSpPr>
            <a:grpSpLocks/>
          </p:cNvGrpSpPr>
          <p:nvPr/>
        </p:nvGrpSpPr>
        <p:grpSpPr bwMode="auto">
          <a:xfrm>
            <a:off x="5562600" y="2389188"/>
            <a:ext cx="762000" cy="201612"/>
            <a:chOff x="2544" y="1505"/>
            <a:chExt cx="480" cy="127"/>
          </a:xfrm>
        </p:grpSpPr>
        <p:sp>
          <p:nvSpPr>
            <p:cNvPr id="33829" name="Oval 7">
              <a:extLst>
                <a:ext uri="{FF2B5EF4-FFF2-40B4-BE49-F238E27FC236}">
                  <a16:creationId xmlns:a16="http://schemas.microsoft.com/office/drawing/2014/main" id="{07DF9638-242E-2A1E-D605-3AA5D9E9E503}"/>
                </a:ext>
              </a:extLst>
            </p:cNvPr>
            <p:cNvSpPr>
              <a:spLocks noChangeArrowheads="1"/>
            </p:cNvSpPr>
            <p:nvPr/>
          </p:nvSpPr>
          <p:spPr bwMode="auto">
            <a:xfrm>
              <a:off x="2928" y="1536"/>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3830" name="Rectangle 8">
              <a:extLst>
                <a:ext uri="{FF2B5EF4-FFF2-40B4-BE49-F238E27FC236}">
                  <a16:creationId xmlns:a16="http://schemas.microsoft.com/office/drawing/2014/main" id="{6118C3B8-D896-6C20-A1E1-FFB14D9A0A7E}"/>
                </a:ext>
              </a:extLst>
            </p:cNvPr>
            <p:cNvSpPr>
              <a:spLocks noChangeArrowheads="1"/>
            </p:cNvSpPr>
            <p:nvPr/>
          </p:nvSpPr>
          <p:spPr bwMode="auto">
            <a:xfrm>
              <a:off x="2544" y="1505"/>
              <a:ext cx="4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SƠN TÂY</a:t>
              </a:r>
            </a:p>
          </p:txBody>
        </p:sp>
      </p:grpSp>
      <p:sp>
        <p:nvSpPr>
          <p:cNvPr id="33797" name="Line 9">
            <a:extLst>
              <a:ext uri="{FF2B5EF4-FFF2-40B4-BE49-F238E27FC236}">
                <a16:creationId xmlns:a16="http://schemas.microsoft.com/office/drawing/2014/main" id="{462D06CA-2A4D-E7DC-4295-A953E9C0AE6E}"/>
              </a:ext>
            </a:extLst>
          </p:cNvPr>
          <p:cNvSpPr>
            <a:spLocks noChangeShapeType="1"/>
          </p:cNvSpPr>
          <p:nvPr/>
        </p:nvSpPr>
        <p:spPr bwMode="auto">
          <a:xfrm>
            <a:off x="4038600" y="5486400"/>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8" name="Line 10">
            <a:extLst>
              <a:ext uri="{FF2B5EF4-FFF2-40B4-BE49-F238E27FC236}">
                <a16:creationId xmlns:a16="http://schemas.microsoft.com/office/drawing/2014/main" id="{A5111019-CB78-AA7E-1147-2798885B3C33}"/>
              </a:ext>
            </a:extLst>
          </p:cNvPr>
          <p:cNvSpPr>
            <a:spLocks noChangeShapeType="1"/>
          </p:cNvSpPr>
          <p:nvPr/>
        </p:nvSpPr>
        <p:spPr bwMode="auto">
          <a:xfrm>
            <a:off x="4038600" y="4953000"/>
            <a:ext cx="457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3799" name="Group 36">
            <a:extLst>
              <a:ext uri="{FF2B5EF4-FFF2-40B4-BE49-F238E27FC236}">
                <a16:creationId xmlns:a16="http://schemas.microsoft.com/office/drawing/2014/main" id="{1355AC05-7C46-0A00-E7BA-A327C10082E7}"/>
              </a:ext>
            </a:extLst>
          </p:cNvPr>
          <p:cNvGrpSpPr>
            <a:grpSpLocks/>
          </p:cNvGrpSpPr>
          <p:nvPr/>
        </p:nvGrpSpPr>
        <p:grpSpPr bwMode="auto">
          <a:xfrm>
            <a:off x="4114800" y="5562600"/>
            <a:ext cx="228600" cy="228600"/>
            <a:chOff x="2592" y="2784"/>
            <a:chExt cx="192" cy="192"/>
          </a:xfrm>
        </p:grpSpPr>
        <p:sp>
          <p:nvSpPr>
            <p:cNvPr id="33827" name="AutoShape 37">
              <a:extLst>
                <a:ext uri="{FF2B5EF4-FFF2-40B4-BE49-F238E27FC236}">
                  <a16:creationId xmlns:a16="http://schemas.microsoft.com/office/drawing/2014/main" id="{5D0F53B9-AA63-D850-2308-9E79914FBE63}"/>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3828" name="Line 38">
              <a:extLst>
                <a:ext uri="{FF2B5EF4-FFF2-40B4-BE49-F238E27FC236}">
                  <a16:creationId xmlns:a16="http://schemas.microsoft.com/office/drawing/2014/main" id="{8CC09D3B-0AB6-E637-E286-0A815A9A12F9}"/>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3655" name="AutoShape 39">
            <a:extLst>
              <a:ext uri="{FF2B5EF4-FFF2-40B4-BE49-F238E27FC236}">
                <a16:creationId xmlns:a16="http://schemas.microsoft.com/office/drawing/2014/main" id="{F2D26B99-57EA-BD0D-0C8D-0A587ED0E712}"/>
              </a:ext>
            </a:extLst>
          </p:cNvPr>
          <p:cNvSpPr>
            <a:spLocks noChangeArrowheads="1"/>
          </p:cNvSpPr>
          <p:nvPr/>
        </p:nvSpPr>
        <p:spPr bwMode="auto">
          <a:xfrm rot="-2498013">
            <a:off x="6324600" y="3595688"/>
            <a:ext cx="103188" cy="304800"/>
          </a:xfrm>
          <a:prstGeom prst="upArrow">
            <a:avLst>
              <a:gd name="adj1" fmla="val 50000"/>
              <a:gd name="adj2" fmla="val 73846"/>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grpSp>
        <p:nvGrpSpPr>
          <p:cNvPr id="33801" name="Group 45">
            <a:extLst>
              <a:ext uri="{FF2B5EF4-FFF2-40B4-BE49-F238E27FC236}">
                <a16:creationId xmlns:a16="http://schemas.microsoft.com/office/drawing/2014/main" id="{AB85DE17-E762-33E7-91DC-39D6921932D7}"/>
              </a:ext>
            </a:extLst>
          </p:cNvPr>
          <p:cNvGrpSpPr>
            <a:grpSpLocks/>
          </p:cNvGrpSpPr>
          <p:nvPr/>
        </p:nvGrpSpPr>
        <p:grpSpPr bwMode="auto">
          <a:xfrm>
            <a:off x="6284913" y="4953000"/>
            <a:ext cx="2236787" cy="841375"/>
            <a:chOff x="2999" y="3120"/>
            <a:chExt cx="1409" cy="530"/>
          </a:xfrm>
        </p:grpSpPr>
        <p:grpSp>
          <p:nvGrpSpPr>
            <p:cNvPr id="33821" name="Group 46">
              <a:extLst>
                <a:ext uri="{FF2B5EF4-FFF2-40B4-BE49-F238E27FC236}">
                  <a16:creationId xmlns:a16="http://schemas.microsoft.com/office/drawing/2014/main" id="{DDC23092-5B08-2DC5-F4BE-7B361868C754}"/>
                </a:ext>
              </a:extLst>
            </p:cNvPr>
            <p:cNvGrpSpPr>
              <a:grpSpLocks/>
            </p:cNvGrpSpPr>
            <p:nvPr/>
          </p:nvGrpSpPr>
          <p:grpSpPr bwMode="auto">
            <a:xfrm rot="13449041" flipV="1">
              <a:off x="2999" y="3422"/>
              <a:ext cx="1409" cy="228"/>
              <a:chOff x="1088" y="984"/>
              <a:chExt cx="2567" cy="972"/>
            </a:xfrm>
          </p:grpSpPr>
          <p:sp>
            <p:nvSpPr>
              <p:cNvPr id="33823" name="Freeform 47">
                <a:extLst>
                  <a:ext uri="{FF2B5EF4-FFF2-40B4-BE49-F238E27FC236}">
                    <a16:creationId xmlns:a16="http://schemas.microsoft.com/office/drawing/2014/main" id="{2A25D2E8-316D-B4FE-19C1-ACFF6481A867}"/>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0000"/>
              </a:solidFill>
              <a:ln w="9525">
                <a:solidFill>
                  <a:srgbClr val="FF0000"/>
                </a:solidFill>
                <a:round/>
                <a:headEnd/>
                <a:tailEnd/>
              </a:ln>
            </p:spPr>
            <p:txBody>
              <a:bodyPr/>
              <a:lstStyle/>
              <a:p>
                <a:endParaRPr lang="en-US"/>
              </a:p>
            </p:txBody>
          </p:sp>
          <p:grpSp>
            <p:nvGrpSpPr>
              <p:cNvPr id="33824" name="Group 48">
                <a:extLst>
                  <a:ext uri="{FF2B5EF4-FFF2-40B4-BE49-F238E27FC236}">
                    <a16:creationId xmlns:a16="http://schemas.microsoft.com/office/drawing/2014/main" id="{BCA05AC7-1594-0CD9-252E-204E74F585FF}"/>
                  </a:ext>
                </a:extLst>
              </p:cNvPr>
              <p:cNvGrpSpPr>
                <a:grpSpLocks/>
              </p:cNvGrpSpPr>
              <p:nvPr/>
            </p:nvGrpSpPr>
            <p:grpSpPr bwMode="auto">
              <a:xfrm>
                <a:off x="1214" y="984"/>
                <a:ext cx="2441" cy="869"/>
                <a:chOff x="1214" y="984"/>
                <a:chExt cx="2441" cy="869"/>
              </a:xfrm>
            </p:grpSpPr>
            <p:sp>
              <p:nvSpPr>
                <p:cNvPr id="33825" name="Freeform 49">
                  <a:extLst>
                    <a:ext uri="{FF2B5EF4-FFF2-40B4-BE49-F238E27FC236}">
                      <a16:creationId xmlns:a16="http://schemas.microsoft.com/office/drawing/2014/main" id="{224F020D-8EEE-82F2-A66D-01DB41128258}"/>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0000"/>
                </a:solidFill>
                <a:ln w="9525">
                  <a:solidFill>
                    <a:srgbClr val="FF0000"/>
                  </a:solidFill>
                  <a:round/>
                  <a:headEnd/>
                  <a:tailEnd/>
                </a:ln>
              </p:spPr>
              <p:txBody>
                <a:bodyPr/>
                <a:lstStyle/>
                <a:p>
                  <a:endParaRPr lang="en-US"/>
                </a:p>
              </p:txBody>
            </p:sp>
            <p:sp>
              <p:nvSpPr>
                <p:cNvPr id="33826" name="Freeform 50">
                  <a:extLst>
                    <a:ext uri="{FF2B5EF4-FFF2-40B4-BE49-F238E27FC236}">
                      <a16:creationId xmlns:a16="http://schemas.microsoft.com/office/drawing/2014/main" id="{7CEE3C14-2F3A-0258-8F92-65741B9D5A98}"/>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0000"/>
                </a:solidFill>
                <a:ln w="9525">
                  <a:solidFill>
                    <a:srgbClr val="FF0000"/>
                  </a:solidFill>
                  <a:round/>
                  <a:headEnd/>
                  <a:tailEnd/>
                </a:ln>
              </p:spPr>
              <p:txBody>
                <a:bodyPr/>
                <a:lstStyle/>
                <a:p>
                  <a:endParaRPr lang="en-US"/>
                </a:p>
              </p:txBody>
            </p:sp>
          </p:grpSp>
        </p:grpSp>
        <p:pic>
          <p:nvPicPr>
            <p:cNvPr id="33822" name="Picture 51" descr="DSC0220912">
              <a:extLst>
                <a:ext uri="{FF2B5EF4-FFF2-40B4-BE49-F238E27FC236}">
                  <a16:creationId xmlns:a16="http://schemas.microsoft.com/office/drawing/2014/main" id="{19473D8B-7481-D558-FBC5-8A7512A5F6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 y="3120"/>
              <a:ext cx="4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2" name="Group 52">
            <a:extLst>
              <a:ext uri="{FF2B5EF4-FFF2-40B4-BE49-F238E27FC236}">
                <a16:creationId xmlns:a16="http://schemas.microsoft.com/office/drawing/2014/main" id="{33965BE8-95CF-A67B-7399-CDDAA42A4191}"/>
              </a:ext>
            </a:extLst>
          </p:cNvPr>
          <p:cNvGrpSpPr>
            <a:grpSpLocks/>
          </p:cNvGrpSpPr>
          <p:nvPr/>
        </p:nvGrpSpPr>
        <p:grpSpPr bwMode="auto">
          <a:xfrm rot="13985482" flipV="1">
            <a:off x="6278563" y="5262562"/>
            <a:ext cx="1143000" cy="104775"/>
            <a:chOff x="1088" y="984"/>
            <a:chExt cx="2567" cy="972"/>
          </a:xfrm>
        </p:grpSpPr>
        <p:sp>
          <p:nvSpPr>
            <p:cNvPr id="33817" name="Freeform 53">
              <a:extLst>
                <a:ext uri="{FF2B5EF4-FFF2-40B4-BE49-F238E27FC236}">
                  <a16:creationId xmlns:a16="http://schemas.microsoft.com/office/drawing/2014/main" id="{D07320BA-5181-5B24-417B-E9F5BA2B7CD5}"/>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0000"/>
            </a:solidFill>
            <a:ln w="9525">
              <a:solidFill>
                <a:srgbClr val="FF0000"/>
              </a:solidFill>
              <a:round/>
              <a:headEnd/>
              <a:tailEnd/>
            </a:ln>
          </p:spPr>
          <p:txBody>
            <a:bodyPr/>
            <a:lstStyle/>
            <a:p>
              <a:endParaRPr lang="en-US"/>
            </a:p>
          </p:txBody>
        </p:sp>
        <p:grpSp>
          <p:nvGrpSpPr>
            <p:cNvPr id="33818" name="Group 54">
              <a:extLst>
                <a:ext uri="{FF2B5EF4-FFF2-40B4-BE49-F238E27FC236}">
                  <a16:creationId xmlns:a16="http://schemas.microsoft.com/office/drawing/2014/main" id="{26EAEC0A-38CD-85B1-74B0-D05FF565A19D}"/>
                </a:ext>
              </a:extLst>
            </p:cNvPr>
            <p:cNvGrpSpPr>
              <a:grpSpLocks/>
            </p:cNvGrpSpPr>
            <p:nvPr/>
          </p:nvGrpSpPr>
          <p:grpSpPr bwMode="auto">
            <a:xfrm>
              <a:off x="1214" y="984"/>
              <a:ext cx="2441" cy="869"/>
              <a:chOff x="1214" y="984"/>
              <a:chExt cx="2441" cy="869"/>
            </a:xfrm>
          </p:grpSpPr>
          <p:sp>
            <p:nvSpPr>
              <p:cNvPr id="33819" name="Freeform 55">
                <a:extLst>
                  <a:ext uri="{FF2B5EF4-FFF2-40B4-BE49-F238E27FC236}">
                    <a16:creationId xmlns:a16="http://schemas.microsoft.com/office/drawing/2014/main" id="{210BFBA8-7670-B801-AB17-8332F509889B}"/>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0000"/>
              </a:solidFill>
              <a:ln w="9525">
                <a:solidFill>
                  <a:srgbClr val="FF0000"/>
                </a:solidFill>
                <a:round/>
                <a:headEnd/>
                <a:tailEnd/>
              </a:ln>
            </p:spPr>
            <p:txBody>
              <a:bodyPr/>
              <a:lstStyle/>
              <a:p>
                <a:endParaRPr lang="en-US"/>
              </a:p>
            </p:txBody>
          </p:sp>
          <p:sp>
            <p:nvSpPr>
              <p:cNvPr id="33820" name="Freeform 56">
                <a:extLst>
                  <a:ext uri="{FF2B5EF4-FFF2-40B4-BE49-F238E27FC236}">
                    <a16:creationId xmlns:a16="http://schemas.microsoft.com/office/drawing/2014/main" id="{AF9F6CE4-32E5-D3C3-6481-3CC7786B27D5}"/>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0000"/>
              </a:solidFill>
              <a:ln w="9525">
                <a:solidFill>
                  <a:srgbClr val="FF0000"/>
                </a:solidFill>
                <a:round/>
                <a:headEnd/>
                <a:tailEnd/>
              </a:ln>
            </p:spPr>
            <p:txBody>
              <a:bodyPr/>
              <a:lstStyle/>
              <a:p>
                <a:endParaRPr lang="en-US"/>
              </a:p>
            </p:txBody>
          </p:sp>
        </p:grpSp>
      </p:grpSp>
      <p:grpSp>
        <p:nvGrpSpPr>
          <p:cNvPr id="33803" name="Group 57">
            <a:extLst>
              <a:ext uri="{FF2B5EF4-FFF2-40B4-BE49-F238E27FC236}">
                <a16:creationId xmlns:a16="http://schemas.microsoft.com/office/drawing/2014/main" id="{0D359E63-655B-F59F-EDD8-2B7023304082}"/>
              </a:ext>
            </a:extLst>
          </p:cNvPr>
          <p:cNvGrpSpPr>
            <a:grpSpLocks/>
          </p:cNvGrpSpPr>
          <p:nvPr/>
        </p:nvGrpSpPr>
        <p:grpSpPr bwMode="auto">
          <a:xfrm rot="2738551" flipH="1" flipV="1">
            <a:off x="6988175" y="6164263"/>
            <a:ext cx="1143000" cy="152400"/>
            <a:chOff x="1214" y="984"/>
            <a:chExt cx="2441" cy="869"/>
          </a:xfrm>
        </p:grpSpPr>
        <p:sp>
          <p:nvSpPr>
            <p:cNvPr id="33815" name="Freeform 58">
              <a:extLst>
                <a:ext uri="{FF2B5EF4-FFF2-40B4-BE49-F238E27FC236}">
                  <a16:creationId xmlns:a16="http://schemas.microsoft.com/office/drawing/2014/main" id="{2E09D658-7A29-BD05-9FD2-4620A8E5F994}"/>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0000"/>
            </a:solidFill>
            <a:ln w="9525">
              <a:solidFill>
                <a:srgbClr val="FF0000"/>
              </a:solidFill>
              <a:round/>
              <a:headEnd/>
              <a:tailEnd/>
            </a:ln>
          </p:spPr>
          <p:txBody>
            <a:bodyPr/>
            <a:lstStyle/>
            <a:p>
              <a:endParaRPr lang="en-US"/>
            </a:p>
          </p:txBody>
        </p:sp>
        <p:sp>
          <p:nvSpPr>
            <p:cNvPr id="33816" name="Freeform 59">
              <a:extLst>
                <a:ext uri="{FF2B5EF4-FFF2-40B4-BE49-F238E27FC236}">
                  <a16:creationId xmlns:a16="http://schemas.microsoft.com/office/drawing/2014/main" id="{A1927353-2721-8C46-C967-7A4540B42A8E}"/>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0000"/>
            </a:solidFill>
            <a:ln w="9525">
              <a:solidFill>
                <a:srgbClr val="FF0000"/>
              </a:solidFill>
              <a:round/>
              <a:headEnd/>
              <a:tailEnd/>
            </a:ln>
          </p:spPr>
          <p:txBody>
            <a:bodyPr/>
            <a:lstStyle/>
            <a:p>
              <a:endParaRPr lang="en-US"/>
            </a:p>
          </p:txBody>
        </p:sp>
      </p:grpSp>
      <p:grpSp>
        <p:nvGrpSpPr>
          <p:cNvPr id="33804" name="Group 60">
            <a:extLst>
              <a:ext uri="{FF2B5EF4-FFF2-40B4-BE49-F238E27FC236}">
                <a16:creationId xmlns:a16="http://schemas.microsoft.com/office/drawing/2014/main" id="{89F5B58A-6157-CDA5-E794-798F4AB4BA8F}"/>
              </a:ext>
            </a:extLst>
          </p:cNvPr>
          <p:cNvGrpSpPr>
            <a:grpSpLocks/>
          </p:cNvGrpSpPr>
          <p:nvPr/>
        </p:nvGrpSpPr>
        <p:grpSpPr bwMode="auto">
          <a:xfrm rot="6224943" flipH="1" flipV="1">
            <a:off x="6016625" y="4194175"/>
            <a:ext cx="769938" cy="306388"/>
            <a:chOff x="1088" y="984"/>
            <a:chExt cx="2567" cy="972"/>
          </a:xfrm>
        </p:grpSpPr>
        <p:sp>
          <p:nvSpPr>
            <p:cNvPr id="33811" name="Freeform 61">
              <a:extLst>
                <a:ext uri="{FF2B5EF4-FFF2-40B4-BE49-F238E27FC236}">
                  <a16:creationId xmlns:a16="http://schemas.microsoft.com/office/drawing/2014/main" id="{BED282FA-B2E4-81A4-E5FA-0553C4D52AA7}"/>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0000"/>
            </a:solidFill>
            <a:ln w="9525">
              <a:solidFill>
                <a:srgbClr val="FF0000"/>
              </a:solidFill>
              <a:round/>
              <a:headEnd/>
              <a:tailEnd/>
            </a:ln>
          </p:spPr>
          <p:txBody>
            <a:bodyPr/>
            <a:lstStyle/>
            <a:p>
              <a:endParaRPr lang="en-US"/>
            </a:p>
          </p:txBody>
        </p:sp>
        <p:grpSp>
          <p:nvGrpSpPr>
            <p:cNvPr id="33812" name="Group 62">
              <a:extLst>
                <a:ext uri="{FF2B5EF4-FFF2-40B4-BE49-F238E27FC236}">
                  <a16:creationId xmlns:a16="http://schemas.microsoft.com/office/drawing/2014/main" id="{D41772FD-8787-45F4-AF30-96D4EA5C8218}"/>
                </a:ext>
              </a:extLst>
            </p:cNvPr>
            <p:cNvGrpSpPr>
              <a:grpSpLocks/>
            </p:cNvGrpSpPr>
            <p:nvPr/>
          </p:nvGrpSpPr>
          <p:grpSpPr bwMode="auto">
            <a:xfrm>
              <a:off x="1214" y="984"/>
              <a:ext cx="2441" cy="869"/>
              <a:chOff x="1214" y="984"/>
              <a:chExt cx="2441" cy="869"/>
            </a:xfrm>
          </p:grpSpPr>
          <p:sp>
            <p:nvSpPr>
              <p:cNvPr id="33813" name="Freeform 63">
                <a:extLst>
                  <a:ext uri="{FF2B5EF4-FFF2-40B4-BE49-F238E27FC236}">
                    <a16:creationId xmlns:a16="http://schemas.microsoft.com/office/drawing/2014/main" id="{398CBF05-DEEF-9B13-5356-FF56473AA95F}"/>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0000"/>
              </a:solidFill>
              <a:ln w="9525">
                <a:solidFill>
                  <a:srgbClr val="FF0000"/>
                </a:solidFill>
                <a:round/>
                <a:headEnd/>
                <a:tailEnd/>
              </a:ln>
            </p:spPr>
            <p:txBody>
              <a:bodyPr/>
              <a:lstStyle/>
              <a:p>
                <a:endParaRPr lang="en-US"/>
              </a:p>
            </p:txBody>
          </p:sp>
          <p:sp>
            <p:nvSpPr>
              <p:cNvPr id="33814" name="Freeform 64">
                <a:extLst>
                  <a:ext uri="{FF2B5EF4-FFF2-40B4-BE49-F238E27FC236}">
                    <a16:creationId xmlns:a16="http://schemas.microsoft.com/office/drawing/2014/main" id="{378BAEE0-917F-EC7F-C1A3-AC6273DE2AA4}"/>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0000"/>
              </a:solidFill>
              <a:ln w="9525">
                <a:solidFill>
                  <a:srgbClr val="FF0000"/>
                </a:solidFill>
                <a:round/>
                <a:headEnd/>
                <a:tailEnd/>
              </a:ln>
            </p:spPr>
            <p:txBody>
              <a:bodyPr/>
              <a:lstStyle/>
              <a:p>
                <a:endParaRPr lang="en-US"/>
              </a:p>
            </p:txBody>
          </p:sp>
        </p:grpSp>
      </p:grpSp>
      <p:grpSp>
        <p:nvGrpSpPr>
          <p:cNvPr id="33805" name="Group 65">
            <a:extLst>
              <a:ext uri="{FF2B5EF4-FFF2-40B4-BE49-F238E27FC236}">
                <a16:creationId xmlns:a16="http://schemas.microsoft.com/office/drawing/2014/main" id="{579A312D-82B9-0779-0CDC-849208889DA5}"/>
              </a:ext>
            </a:extLst>
          </p:cNvPr>
          <p:cNvGrpSpPr>
            <a:grpSpLocks/>
          </p:cNvGrpSpPr>
          <p:nvPr/>
        </p:nvGrpSpPr>
        <p:grpSpPr bwMode="auto">
          <a:xfrm>
            <a:off x="6553200" y="4343400"/>
            <a:ext cx="228600" cy="484188"/>
            <a:chOff x="2592" y="2784"/>
            <a:chExt cx="192" cy="192"/>
          </a:xfrm>
        </p:grpSpPr>
        <p:sp>
          <p:nvSpPr>
            <p:cNvPr id="33809" name="AutoShape 66">
              <a:extLst>
                <a:ext uri="{FF2B5EF4-FFF2-40B4-BE49-F238E27FC236}">
                  <a16:creationId xmlns:a16="http://schemas.microsoft.com/office/drawing/2014/main" id="{E434EC51-ADFF-C862-6644-80FEB50BCE6C}"/>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3810" name="Line 67">
              <a:extLst>
                <a:ext uri="{FF2B5EF4-FFF2-40B4-BE49-F238E27FC236}">
                  <a16:creationId xmlns:a16="http://schemas.microsoft.com/office/drawing/2014/main" id="{DF9339D7-E774-FEE6-ADAB-20A06F8724F7}"/>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06" name="Group 68">
            <a:extLst>
              <a:ext uri="{FF2B5EF4-FFF2-40B4-BE49-F238E27FC236}">
                <a16:creationId xmlns:a16="http://schemas.microsoft.com/office/drawing/2014/main" id="{170847DC-2968-764C-D10F-6540810CAE1B}"/>
              </a:ext>
            </a:extLst>
          </p:cNvPr>
          <p:cNvGrpSpPr>
            <a:grpSpLocks/>
          </p:cNvGrpSpPr>
          <p:nvPr/>
        </p:nvGrpSpPr>
        <p:grpSpPr bwMode="auto">
          <a:xfrm>
            <a:off x="6553200" y="3505200"/>
            <a:ext cx="228600" cy="457200"/>
            <a:chOff x="2592" y="2784"/>
            <a:chExt cx="192" cy="192"/>
          </a:xfrm>
        </p:grpSpPr>
        <p:sp>
          <p:nvSpPr>
            <p:cNvPr id="33807" name="AutoShape 69">
              <a:extLst>
                <a:ext uri="{FF2B5EF4-FFF2-40B4-BE49-F238E27FC236}">
                  <a16:creationId xmlns:a16="http://schemas.microsoft.com/office/drawing/2014/main" id="{3A5D5AFC-BEB3-BED4-8EE9-A9E2E3CE6BBE}"/>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3808" name="Line 70">
              <a:extLst>
                <a:ext uri="{FF2B5EF4-FFF2-40B4-BE49-F238E27FC236}">
                  <a16:creationId xmlns:a16="http://schemas.microsoft.com/office/drawing/2014/main" id="{07AECBD4-5BAE-3046-82FE-FF0A87E15960}"/>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repeatCount="3000" fill="hold" nodeType="clickEffect">
                                  <p:stCondLst>
                                    <p:cond delay="0"/>
                                  </p:stCondLst>
                                  <p:childTnLst>
                                    <p:set>
                                      <p:cBhvr>
                                        <p:cTn id="6" dur="1" fill="hold">
                                          <p:stCondLst>
                                            <p:cond delay="0"/>
                                          </p:stCondLst>
                                        </p:cTn>
                                        <p:tgtEl>
                                          <p:spTgt spid="623655"/>
                                        </p:tgtEl>
                                        <p:attrNameLst>
                                          <p:attrName>style.visibility</p:attrName>
                                        </p:attrNameLst>
                                      </p:cBhvr>
                                      <p:to>
                                        <p:strVal val="visible"/>
                                      </p:to>
                                    </p:set>
                                    <p:animEffect transition="in" filter="blinds(horizontal)">
                                      <p:cBhvr>
                                        <p:cTn id="7" dur="1000"/>
                                        <p:tgtEl>
                                          <p:spTgt spid="623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08128449-A13F-445F-AC6B-FCF825C97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487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19" name="Group 3">
            <a:extLst>
              <a:ext uri="{FF2B5EF4-FFF2-40B4-BE49-F238E27FC236}">
                <a16:creationId xmlns:a16="http://schemas.microsoft.com/office/drawing/2014/main" id="{C6DB47F6-0458-2675-BCFD-5DF1C252DF9A}"/>
              </a:ext>
            </a:extLst>
          </p:cNvPr>
          <p:cNvGrpSpPr>
            <a:grpSpLocks/>
          </p:cNvGrpSpPr>
          <p:nvPr/>
        </p:nvGrpSpPr>
        <p:grpSpPr bwMode="auto">
          <a:xfrm>
            <a:off x="5638800" y="1600200"/>
            <a:ext cx="990600" cy="228600"/>
            <a:chOff x="2592" y="1008"/>
            <a:chExt cx="624" cy="144"/>
          </a:xfrm>
        </p:grpSpPr>
        <p:sp>
          <p:nvSpPr>
            <p:cNvPr id="34858" name="Rectangle 4">
              <a:extLst>
                <a:ext uri="{FF2B5EF4-FFF2-40B4-BE49-F238E27FC236}">
                  <a16:creationId xmlns:a16="http://schemas.microsoft.com/office/drawing/2014/main" id="{E3B7E512-D421-BE2A-4561-09F0E71A06D6}"/>
                </a:ext>
              </a:extLst>
            </p:cNvPr>
            <p:cNvSpPr>
              <a:spLocks noChangeArrowheads="1"/>
            </p:cNvSpPr>
            <p:nvPr/>
          </p:nvSpPr>
          <p:spPr bwMode="auto">
            <a:xfrm>
              <a:off x="2592" y="1008"/>
              <a:ext cx="624"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TUYÊN QUANG</a:t>
              </a:r>
            </a:p>
          </p:txBody>
        </p:sp>
        <p:sp>
          <p:nvSpPr>
            <p:cNvPr id="34859" name="Oval 5">
              <a:extLst>
                <a:ext uri="{FF2B5EF4-FFF2-40B4-BE49-F238E27FC236}">
                  <a16:creationId xmlns:a16="http://schemas.microsoft.com/office/drawing/2014/main" id="{1343B843-9445-3210-C1E1-36C4C5BCF1AB}"/>
                </a:ext>
              </a:extLst>
            </p:cNvPr>
            <p:cNvSpPr>
              <a:spLocks noChangeArrowheads="1"/>
            </p:cNvSpPr>
            <p:nvPr/>
          </p:nvSpPr>
          <p:spPr bwMode="auto">
            <a:xfrm>
              <a:off x="2832" y="1104"/>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grpSp>
      <p:grpSp>
        <p:nvGrpSpPr>
          <p:cNvPr id="34820" name="Group 6">
            <a:extLst>
              <a:ext uri="{FF2B5EF4-FFF2-40B4-BE49-F238E27FC236}">
                <a16:creationId xmlns:a16="http://schemas.microsoft.com/office/drawing/2014/main" id="{FA02AA4B-9D6B-5526-6BA4-AA8C5A3EBD89}"/>
              </a:ext>
            </a:extLst>
          </p:cNvPr>
          <p:cNvGrpSpPr>
            <a:grpSpLocks/>
          </p:cNvGrpSpPr>
          <p:nvPr/>
        </p:nvGrpSpPr>
        <p:grpSpPr bwMode="auto">
          <a:xfrm>
            <a:off x="5562600" y="2389188"/>
            <a:ext cx="762000" cy="201612"/>
            <a:chOff x="2544" y="1505"/>
            <a:chExt cx="480" cy="127"/>
          </a:xfrm>
        </p:grpSpPr>
        <p:sp>
          <p:nvSpPr>
            <p:cNvPr id="34856" name="Oval 7">
              <a:extLst>
                <a:ext uri="{FF2B5EF4-FFF2-40B4-BE49-F238E27FC236}">
                  <a16:creationId xmlns:a16="http://schemas.microsoft.com/office/drawing/2014/main" id="{E788FECC-D860-7625-4638-BF8C12C9E107}"/>
                </a:ext>
              </a:extLst>
            </p:cNvPr>
            <p:cNvSpPr>
              <a:spLocks noChangeArrowheads="1"/>
            </p:cNvSpPr>
            <p:nvPr/>
          </p:nvSpPr>
          <p:spPr bwMode="auto">
            <a:xfrm>
              <a:off x="2928" y="1536"/>
              <a:ext cx="48" cy="48"/>
            </a:xfrm>
            <a:prstGeom prst="ellipse">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4857" name="Rectangle 8">
              <a:extLst>
                <a:ext uri="{FF2B5EF4-FFF2-40B4-BE49-F238E27FC236}">
                  <a16:creationId xmlns:a16="http://schemas.microsoft.com/office/drawing/2014/main" id="{679C9EDD-9BF3-0CBD-948B-CB2A9545A263}"/>
                </a:ext>
              </a:extLst>
            </p:cNvPr>
            <p:cNvSpPr>
              <a:spLocks noChangeArrowheads="1"/>
            </p:cNvSpPr>
            <p:nvPr/>
          </p:nvSpPr>
          <p:spPr bwMode="auto">
            <a:xfrm>
              <a:off x="2544" y="1505"/>
              <a:ext cx="480"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None/>
              </a:pPr>
              <a:r>
                <a:rPr lang="en-US" altLang="en-US" sz="800" b="1">
                  <a:solidFill>
                    <a:srgbClr val="000000"/>
                  </a:solidFill>
                  <a:latin typeface="Arial" panose="020B0604020202020204" pitchFamily="34" charset="0"/>
                  <a:cs typeface="Arial" panose="020B0604020202020204" pitchFamily="34" charset="0"/>
                </a:rPr>
                <a:t>SƠN TÂY</a:t>
              </a:r>
            </a:p>
          </p:txBody>
        </p:sp>
      </p:grpSp>
      <p:sp>
        <p:nvSpPr>
          <p:cNvPr id="34821" name="Line 9">
            <a:extLst>
              <a:ext uri="{FF2B5EF4-FFF2-40B4-BE49-F238E27FC236}">
                <a16:creationId xmlns:a16="http://schemas.microsoft.com/office/drawing/2014/main" id="{339F2AEA-030A-A9D5-DFA2-0442709253D5}"/>
              </a:ext>
            </a:extLst>
          </p:cNvPr>
          <p:cNvSpPr>
            <a:spLocks noChangeShapeType="1"/>
          </p:cNvSpPr>
          <p:nvPr/>
        </p:nvSpPr>
        <p:spPr bwMode="auto">
          <a:xfrm>
            <a:off x="6096000" y="5486400"/>
            <a:ext cx="457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2" name="Line 10">
            <a:extLst>
              <a:ext uri="{FF2B5EF4-FFF2-40B4-BE49-F238E27FC236}">
                <a16:creationId xmlns:a16="http://schemas.microsoft.com/office/drawing/2014/main" id="{9505BDA3-89E2-E784-A772-E9AA8626A150}"/>
              </a:ext>
            </a:extLst>
          </p:cNvPr>
          <p:cNvSpPr>
            <a:spLocks noChangeShapeType="1"/>
          </p:cNvSpPr>
          <p:nvPr/>
        </p:nvSpPr>
        <p:spPr bwMode="auto">
          <a:xfrm>
            <a:off x="6019800" y="4953000"/>
            <a:ext cx="457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4823" name="Group 11">
            <a:extLst>
              <a:ext uri="{FF2B5EF4-FFF2-40B4-BE49-F238E27FC236}">
                <a16:creationId xmlns:a16="http://schemas.microsoft.com/office/drawing/2014/main" id="{2B51B0B4-8288-FA6B-4183-B0A1D4D56F64}"/>
              </a:ext>
            </a:extLst>
          </p:cNvPr>
          <p:cNvGrpSpPr>
            <a:grpSpLocks/>
          </p:cNvGrpSpPr>
          <p:nvPr/>
        </p:nvGrpSpPr>
        <p:grpSpPr bwMode="auto">
          <a:xfrm>
            <a:off x="6019800" y="5562600"/>
            <a:ext cx="228600" cy="228600"/>
            <a:chOff x="2592" y="2784"/>
            <a:chExt cx="192" cy="192"/>
          </a:xfrm>
        </p:grpSpPr>
        <p:sp>
          <p:nvSpPr>
            <p:cNvPr id="34854" name="AutoShape 12">
              <a:extLst>
                <a:ext uri="{FF2B5EF4-FFF2-40B4-BE49-F238E27FC236}">
                  <a16:creationId xmlns:a16="http://schemas.microsoft.com/office/drawing/2014/main" id="{D72DC89F-A27C-7758-1240-85FBEECBA51D}"/>
                </a:ext>
              </a:extLst>
            </p:cNvPr>
            <p:cNvSpPr>
              <a:spLocks noChangeArrowheads="1"/>
            </p:cNvSpPr>
            <p:nvPr/>
          </p:nvSpPr>
          <p:spPr bwMode="auto">
            <a:xfrm>
              <a:off x="2592" y="2784"/>
              <a:ext cx="192" cy="144"/>
            </a:xfrm>
            <a:prstGeom prst="wave">
              <a:avLst>
                <a:gd name="adj1" fmla="val 13005"/>
                <a:gd name="adj2" fmla="val 0"/>
              </a:avLst>
            </a:prstGeom>
            <a:solidFill>
              <a:srgbClr val="FF3300"/>
            </a:solidFill>
            <a:ln w="9525">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b="1">
                <a:solidFill>
                  <a:srgbClr val="000000"/>
                </a:solidFill>
                <a:latin typeface="Arial" panose="020B0604020202020204" pitchFamily="34" charset="0"/>
                <a:cs typeface="Arial" panose="020B0604020202020204" pitchFamily="34" charset="0"/>
              </a:endParaRPr>
            </a:p>
          </p:txBody>
        </p:sp>
        <p:sp>
          <p:nvSpPr>
            <p:cNvPr id="34855" name="Line 13">
              <a:extLst>
                <a:ext uri="{FF2B5EF4-FFF2-40B4-BE49-F238E27FC236}">
                  <a16:creationId xmlns:a16="http://schemas.microsoft.com/office/drawing/2014/main" id="{C1CB97C0-47CD-537B-D12F-92D1CB89B472}"/>
                </a:ext>
              </a:extLst>
            </p:cNvPr>
            <p:cNvSpPr>
              <a:spLocks noChangeShapeType="1"/>
            </p:cNvSpPr>
            <p:nvPr/>
          </p:nvSpPr>
          <p:spPr bwMode="auto">
            <a:xfrm>
              <a:off x="2592" y="2784"/>
              <a:ext cx="0" cy="1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70">
            <a:extLst>
              <a:ext uri="{FF2B5EF4-FFF2-40B4-BE49-F238E27FC236}">
                <a16:creationId xmlns:a16="http://schemas.microsoft.com/office/drawing/2014/main" id="{AFCD6879-06C6-F113-9235-24A1E9FE1A0B}"/>
              </a:ext>
            </a:extLst>
          </p:cNvPr>
          <p:cNvGrpSpPr>
            <a:grpSpLocks/>
          </p:cNvGrpSpPr>
          <p:nvPr/>
        </p:nvGrpSpPr>
        <p:grpSpPr bwMode="auto">
          <a:xfrm>
            <a:off x="8458200" y="2743200"/>
            <a:ext cx="471488" cy="1066800"/>
            <a:chOff x="3151" y="1680"/>
            <a:chExt cx="297" cy="672"/>
          </a:xfrm>
        </p:grpSpPr>
        <p:sp>
          <p:nvSpPr>
            <p:cNvPr id="34852" name="Freeform 55">
              <a:extLst>
                <a:ext uri="{FF2B5EF4-FFF2-40B4-BE49-F238E27FC236}">
                  <a16:creationId xmlns:a16="http://schemas.microsoft.com/office/drawing/2014/main" id="{514304A1-D14A-091D-B61A-8A579087739B}"/>
                </a:ext>
              </a:extLst>
            </p:cNvPr>
            <p:cNvSpPr>
              <a:spLocks/>
            </p:cNvSpPr>
            <p:nvPr/>
          </p:nvSpPr>
          <p:spPr bwMode="auto">
            <a:xfrm rot="20891763" flipH="1">
              <a:off x="3151" y="1776"/>
              <a:ext cx="297" cy="576"/>
            </a:xfrm>
            <a:custGeom>
              <a:avLst/>
              <a:gdLst>
                <a:gd name="T0" fmla="*/ 0 w 230"/>
                <a:gd name="T1" fmla="*/ 23 h 766"/>
                <a:gd name="T2" fmla="*/ 227 w 230"/>
                <a:gd name="T3" fmla="*/ 0 h 766"/>
                <a:gd name="T4" fmla="*/ 723 w 230"/>
                <a:gd name="T5" fmla="*/ 20 h 766"/>
                <a:gd name="T6" fmla="*/ 458 w 230"/>
                <a:gd name="T7" fmla="*/ 18 h 766"/>
                <a:gd name="T8" fmla="*/ 1378 w 230"/>
                <a:gd name="T9" fmla="*/ 102 h 766"/>
                <a:gd name="T10" fmla="*/ 909 w 230"/>
                <a:gd name="T11" fmla="*/ 81 h 766"/>
                <a:gd name="T12" fmla="*/ 652 w 230"/>
                <a:gd name="T13" fmla="*/ 104 h 766"/>
                <a:gd name="T14" fmla="*/ 269 w 230"/>
                <a:gd name="T15" fmla="*/ 19 h 766"/>
                <a:gd name="T16" fmla="*/ 0 w 230"/>
                <a:gd name="T17" fmla="*/ 23 h 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766"/>
                <a:gd name="T29" fmla="*/ 230 w 230"/>
                <a:gd name="T30" fmla="*/ 766 h 7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766">
                  <a:moveTo>
                    <a:pt x="0" y="165"/>
                  </a:moveTo>
                  <a:lnTo>
                    <a:pt x="38" y="0"/>
                  </a:lnTo>
                  <a:lnTo>
                    <a:pt x="121" y="147"/>
                  </a:lnTo>
                  <a:lnTo>
                    <a:pt x="77" y="132"/>
                  </a:lnTo>
                  <a:lnTo>
                    <a:pt x="230" y="748"/>
                  </a:lnTo>
                  <a:lnTo>
                    <a:pt x="152" y="595"/>
                  </a:lnTo>
                  <a:lnTo>
                    <a:pt x="109" y="766"/>
                  </a:lnTo>
                  <a:lnTo>
                    <a:pt x="45" y="138"/>
                  </a:lnTo>
                  <a:lnTo>
                    <a:pt x="0" y="165"/>
                  </a:lnTo>
                  <a:close/>
                </a:path>
              </a:pathLst>
            </a:custGeom>
            <a:solidFill>
              <a:srgbClr val="FF3300"/>
            </a:solidFill>
            <a:ln w="9525">
              <a:solidFill>
                <a:srgbClr val="FF0000"/>
              </a:solidFill>
              <a:round/>
              <a:headEnd/>
              <a:tailEnd/>
            </a:ln>
          </p:spPr>
          <p:txBody>
            <a:bodyPr/>
            <a:lstStyle/>
            <a:p>
              <a:endParaRPr lang="en-US"/>
            </a:p>
          </p:txBody>
        </p:sp>
        <p:sp>
          <p:nvSpPr>
            <p:cNvPr id="34853" name="Rectangle 64">
              <a:extLst>
                <a:ext uri="{FF2B5EF4-FFF2-40B4-BE49-F238E27FC236}">
                  <a16:creationId xmlns:a16="http://schemas.microsoft.com/office/drawing/2014/main" id="{63F01B56-F286-1D5C-474C-183758CC8908}"/>
                </a:ext>
              </a:extLst>
            </p:cNvPr>
            <p:cNvSpPr>
              <a:spLocks noChangeArrowheads="1"/>
            </p:cNvSpPr>
            <p:nvPr/>
          </p:nvSpPr>
          <p:spPr bwMode="auto">
            <a:xfrm rot="-4807266">
              <a:off x="2938" y="1910"/>
              <a:ext cx="57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600" b="1">
                  <a:solidFill>
                    <a:srgbClr val="006666"/>
                  </a:solidFill>
                  <a:latin typeface="Arial" panose="020B0604020202020204" pitchFamily="34" charset="0"/>
                  <a:cs typeface="Arial" panose="020B0604020202020204" pitchFamily="34" charset="0"/>
                </a:rPr>
                <a:t>QUANG TRUNG</a:t>
              </a:r>
            </a:p>
          </p:txBody>
        </p:sp>
      </p:grpSp>
      <p:grpSp>
        <p:nvGrpSpPr>
          <p:cNvPr id="6" name="Group 72">
            <a:extLst>
              <a:ext uri="{FF2B5EF4-FFF2-40B4-BE49-F238E27FC236}">
                <a16:creationId xmlns:a16="http://schemas.microsoft.com/office/drawing/2014/main" id="{AE2EC3DC-E1BF-5BE6-92FD-357DB368B3AA}"/>
              </a:ext>
            </a:extLst>
          </p:cNvPr>
          <p:cNvGrpSpPr>
            <a:grpSpLocks/>
          </p:cNvGrpSpPr>
          <p:nvPr/>
        </p:nvGrpSpPr>
        <p:grpSpPr bwMode="auto">
          <a:xfrm>
            <a:off x="8001000" y="2514600"/>
            <a:ext cx="457200" cy="1098550"/>
            <a:chOff x="2784" y="1612"/>
            <a:chExt cx="288" cy="692"/>
          </a:xfrm>
        </p:grpSpPr>
        <p:grpSp>
          <p:nvGrpSpPr>
            <p:cNvPr id="34846" name="Group 45">
              <a:extLst>
                <a:ext uri="{FF2B5EF4-FFF2-40B4-BE49-F238E27FC236}">
                  <a16:creationId xmlns:a16="http://schemas.microsoft.com/office/drawing/2014/main" id="{1D8D7254-FDB1-8A9A-14B8-737B46380E13}"/>
                </a:ext>
              </a:extLst>
            </p:cNvPr>
            <p:cNvGrpSpPr>
              <a:grpSpLocks/>
            </p:cNvGrpSpPr>
            <p:nvPr/>
          </p:nvGrpSpPr>
          <p:grpSpPr bwMode="auto">
            <a:xfrm rot="6439380" flipH="1" flipV="1">
              <a:off x="2677" y="1910"/>
              <a:ext cx="597" cy="192"/>
              <a:chOff x="1088" y="984"/>
              <a:chExt cx="2567" cy="972"/>
            </a:xfrm>
          </p:grpSpPr>
          <p:sp>
            <p:nvSpPr>
              <p:cNvPr id="34848" name="Freeform 46">
                <a:extLst>
                  <a:ext uri="{FF2B5EF4-FFF2-40B4-BE49-F238E27FC236}">
                    <a16:creationId xmlns:a16="http://schemas.microsoft.com/office/drawing/2014/main" id="{E292103E-A4F6-DF36-E6EB-DA706DF400A4}"/>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3300"/>
              </a:solidFill>
              <a:ln w="9525">
                <a:solidFill>
                  <a:srgbClr val="FF0000"/>
                </a:solidFill>
                <a:round/>
                <a:headEnd/>
                <a:tailEnd/>
              </a:ln>
            </p:spPr>
            <p:txBody>
              <a:bodyPr/>
              <a:lstStyle/>
              <a:p>
                <a:endParaRPr lang="en-US"/>
              </a:p>
            </p:txBody>
          </p:sp>
          <p:grpSp>
            <p:nvGrpSpPr>
              <p:cNvPr id="34849" name="Group 47">
                <a:extLst>
                  <a:ext uri="{FF2B5EF4-FFF2-40B4-BE49-F238E27FC236}">
                    <a16:creationId xmlns:a16="http://schemas.microsoft.com/office/drawing/2014/main" id="{3953D7BE-F3FD-30F8-C738-9D0CBD811212}"/>
                  </a:ext>
                </a:extLst>
              </p:cNvPr>
              <p:cNvGrpSpPr>
                <a:grpSpLocks/>
              </p:cNvGrpSpPr>
              <p:nvPr/>
            </p:nvGrpSpPr>
            <p:grpSpPr bwMode="auto">
              <a:xfrm>
                <a:off x="1214" y="984"/>
                <a:ext cx="2441" cy="869"/>
                <a:chOff x="1214" y="984"/>
                <a:chExt cx="2441" cy="869"/>
              </a:xfrm>
            </p:grpSpPr>
            <p:sp>
              <p:nvSpPr>
                <p:cNvPr id="34850" name="Freeform 48">
                  <a:extLst>
                    <a:ext uri="{FF2B5EF4-FFF2-40B4-BE49-F238E27FC236}">
                      <a16:creationId xmlns:a16="http://schemas.microsoft.com/office/drawing/2014/main" id="{90F31E9F-0A13-3228-4781-68310A85326E}"/>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3300"/>
                </a:solidFill>
                <a:ln w="9525">
                  <a:solidFill>
                    <a:srgbClr val="FF0000"/>
                  </a:solidFill>
                  <a:round/>
                  <a:headEnd/>
                  <a:tailEnd/>
                </a:ln>
              </p:spPr>
              <p:txBody>
                <a:bodyPr/>
                <a:lstStyle/>
                <a:p>
                  <a:endParaRPr lang="en-US"/>
                </a:p>
              </p:txBody>
            </p:sp>
            <p:sp>
              <p:nvSpPr>
                <p:cNvPr id="34851" name="Freeform 49">
                  <a:extLst>
                    <a:ext uri="{FF2B5EF4-FFF2-40B4-BE49-F238E27FC236}">
                      <a16:creationId xmlns:a16="http://schemas.microsoft.com/office/drawing/2014/main" id="{B3EC91B6-D6F1-2486-69CB-52FF5487F3F3}"/>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3300"/>
                </a:solidFill>
                <a:ln w="9525">
                  <a:solidFill>
                    <a:srgbClr val="FF0000"/>
                  </a:solidFill>
                  <a:round/>
                  <a:headEnd/>
                  <a:tailEnd/>
                </a:ln>
              </p:spPr>
              <p:txBody>
                <a:bodyPr/>
                <a:lstStyle/>
                <a:p>
                  <a:endParaRPr lang="en-US"/>
                </a:p>
              </p:txBody>
            </p:sp>
          </p:grpSp>
        </p:grpSp>
        <p:sp>
          <p:nvSpPr>
            <p:cNvPr id="34847" name="Rectangle 65">
              <a:extLst>
                <a:ext uri="{FF2B5EF4-FFF2-40B4-BE49-F238E27FC236}">
                  <a16:creationId xmlns:a16="http://schemas.microsoft.com/office/drawing/2014/main" id="{3F362F6A-8ED3-6938-5B25-D4F3E7870420}"/>
                </a:ext>
              </a:extLst>
            </p:cNvPr>
            <p:cNvSpPr>
              <a:spLocks noChangeArrowheads="1"/>
            </p:cNvSpPr>
            <p:nvPr/>
          </p:nvSpPr>
          <p:spPr bwMode="auto">
            <a:xfrm rot="-4166637">
              <a:off x="2568" y="1828"/>
              <a:ext cx="5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600" b="1">
                  <a:solidFill>
                    <a:srgbClr val="006666"/>
                  </a:solidFill>
                  <a:latin typeface="Arial" panose="020B0604020202020204" pitchFamily="34" charset="0"/>
                  <a:cs typeface="Arial" panose="020B0604020202020204" pitchFamily="34" charset="0"/>
                </a:rPr>
                <a:t>ĐÔ ĐỐC BẢO</a:t>
              </a:r>
            </a:p>
          </p:txBody>
        </p:sp>
      </p:grpSp>
      <p:grpSp>
        <p:nvGrpSpPr>
          <p:cNvPr id="9" name="Group 71">
            <a:extLst>
              <a:ext uri="{FF2B5EF4-FFF2-40B4-BE49-F238E27FC236}">
                <a16:creationId xmlns:a16="http://schemas.microsoft.com/office/drawing/2014/main" id="{66ECC33B-C962-DEC6-D075-1C4F62BE7D1D}"/>
              </a:ext>
            </a:extLst>
          </p:cNvPr>
          <p:cNvGrpSpPr>
            <a:grpSpLocks/>
          </p:cNvGrpSpPr>
          <p:nvPr/>
        </p:nvGrpSpPr>
        <p:grpSpPr bwMode="auto">
          <a:xfrm>
            <a:off x="8305800" y="2057400"/>
            <a:ext cx="263525" cy="1670050"/>
            <a:chOff x="3062" y="1296"/>
            <a:chExt cx="166" cy="1052"/>
          </a:xfrm>
        </p:grpSpPr>
        <p:grpSp>
          <p:nvGrpSpPr>
            <p:cNvPr id="34840" name="Group 50">
              <a:extLst>
                <a:ext uri="{FF2B5EF4-FFF2-40B4-BE49-F238E27FC236}">
                  <a16:creationId xmlns:a16="http://schemas.microsoft.com/office/drawing/2014/main" id="{E26C915F-0626-C8D3-A689-3E590A8CEC63}"/>
                </a:ext>
              </a:extLst>
            </p:cNvPr>
            <p:cNvGrpSpPr>
              <a:grpSpLocks/>
            </p:cNvGrpSpPr>
            <p:nvPr/>
          </p:nvGrpSpPr>
          <p:grpSpPr bwMode="auto">
            <a:xfrm rot="6331707" flipH="1" flipV="1">
              <a:off x="2840" y="1960"/>
              <a:ext cx="620" cy="156"/>
              <a:chOff x="1088" y="984"/>
              <a:chExt cx="2567" cy="972"/>
            </a:xfrm>
          </p:grpSpPr>
          <p:sp>
            <p:nvSpPr>
              <p:cNvPr id="34842" name="Freeform 51">
                <a:extLst>
                  <a:ext uri="{FF2B5EF4-FFF2-40B4-BE49-F238E27FC236}">
                    <a16:creationId xmlns:a16="http://schemas.microsoft.com/office/drawing/2014/main" id="{CA2105D7-3940-1A5A-1802-1CB15FC0D90E}"/>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3300"/>
              </a:solidFill>
              <a:ln w="9525">
                <a:solidFill>
                  <a:srgbClr val="FF0000"/>
                </a:solidFill>
                <a:round/>
                <a:headEnd/>
                <a:tailEnd/>
              </a:ln>
            </p:spPr>
            <p:txBody>
              <a:bodyPr/>
              <a:lstStyle/>
              <a:p>
                <a:endParaRPr lang="en-US"/>
              </a:p>
            </p:txBody>
          </p:sp>
          <p:grpSp>
            <p:nvGrpSpPr>
              <p:cNvPr id="34843" name="Group 52">
                <a:extLst>
                  <a:ext uri="{FF2B5EF4-FFF2-40B4-BE49-F238E27FC236}">
                    <a16:creationId xmlns:a16="http://schemas.microsoft.com/office/drawing/2014/main" id="{1907B271-A7B7-76CA-3E1D-13CB5E0FB727}"/>
                  </a:ext>
                </a:extLst>
              </p:cNvPr>
              <p:cNvGrpSpPr>
                <a:grpSpLocks/>
              </p:cNvGrpSpPr>
              <p:nvPr/>
            </p:nvGrpSpPr>
            <p:grpSpPr bwMode="auto">
              <a:xfrm>
                <a:off x="1214" y="984"/>
                <a:ext cx="2441" cy="869"/>
                <a:chOff x="1214" y="984"/>
                <a:chExt cx="2441" cy="869"/>
              </a:xfrm>
            </p:grpSpPr>
            <p:sp>
              <p:nvSpPr>
                <p:cNvPr id="34844" name="Freeform 53">
                  <a:extLst>
                    <a:ext uri="{FF2B5EF4-FFF2-40B4-BE49-F238E27FC236}">
                      <a16:creationId xmlns:a16="http://schemas.microsoft.com/office/drawing/2014/main" id="{CF175AE4-72C7-9B49-B1FE-38C8378BE600}"/>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3300"/>
                </a:solidFill>
                <a:ln w="9525">
                  <a:solidFill>
                    <a:srgbClr val="FF0000"/>
                  </a:solidFill>
                  <a:round/>
                  <a:headEnd/>
                  <a:tailEnd/>
                </a:ln>
              </p:spPr>
              <p:txBody>
                <a:bodyPr/>
                <a:lstStyle/>
                <a:p>
                  <a:endParaRPr lang="en-US"/>
                </a:p>
              </p:txBody>
            </p:sp>
            <p:sp>
              <p:nvSpPr>
                <p:cNvPr id="34845" name="Freeform 54">
                  <a:extLst>
                    <a:ext uri="{FF2B5EF4-FFF2-40B4-BE49-F238E27FC236}">
                      <a16:creationId xmlns:a16="http://schemas.microsoft.com/office/drawing/2014/main" id="{A7F44EB8-D9F0-70BA-DFE3-C2AE534AF1D6}"/>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3300"/>
                </a:solidFill>
                <a:ln w="9525">
                  <a:solidFill>
                    <a:srgbClr val="FF0000"/>
                  </a:solidFill>
                  <a:round/>
                  <a:headEnd/>
                  <a:tailEnd/>
                </a:ln>
              </p:spPr>
              <p:txBody>
                <a:bodyPr/>
                <a:lstStyle/>
                <a:p>
                  <a:endParaRPr lang="en-US"/>
                </a:p>
              </p:txBody>
            </p:sp>
          </p:grpSp>
        </p:grpSp>
        <p:sp>
          <p:nvSpPr>
            <p:cNvPr id="34841" name="Rectangle 66">
              <a:extLst>
                <a:ext uri="{FF2B5EF4-FFF2-40B4-BE49-F238E27FC236}">
                  <a16:creationId xmlns:a16="http://schemas.microsoft.com/office/drawing/2014/main" id="{044BBDCC-1B09-CB69-1CC5-1D2F3233599D}"/>
                </a:ext>
              </a:extLst>
            </p:cNvPr>
            <p:cNvSpPr>
              <a:spLocks noChangeArrowheads="1"/>
            </p:cNvSpPr>
            <p:nvPr/>
          </p:nvSpPr>
          <p:spPr bwMode="auto">
            <a:xfrm rot="-4474871">
              <a:off x="2683" y="1675"/>
              <a:ext cx="86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500" b="1">
                  <a:solidFill>
                    <a:srgbClr val="006666"/>
                  </a:solidFill>
                  <a:latin typeface="Arial" panose="020B0604020202020204" pitchFamily="34" charset="0"/>
                  <a:cs typeface="Arial" panose="020B0604020202020204" pitchFamily="34" charset="0"/>
                </a:rPr>
                <a:t>ĐÔ ĐỐC LONG</a:t>
              </a:r>
            </a:p>
          </p:txBody>
        </p:sp>
      </p:grpSp>
      <p:grpSp>
        <p:nvGrpSpPr>
          <p:cNvPr id="12" name="Group 73">
            <a:extLst>
              <a:ext uri="{FF2B5EF4-FFF2-40B4-BE49-F238E27FC236}">
                <a16:creationId xmlns:a16="http://schemas.microsoft.com/office/drawing/2014/main" id="{DBF20F31-706C-A483-9906-B100BCC73893}"/>
              </a:ext>
            </a:extLst>
          </p:cNvPr>
          <p:cNvGrpSpPr>
            <a:grpSpLocks/>
          </p:cNvGrpSpPr>
          <p:nvPr/>
        </p:nvGrpSpPr>
        <p:grpSpPr bwMode="auto">
          <a:xfrm>
            <a:off x="8839200" y="2895600"/>
            <a:ext cx="377825" cy="1066800"/>
            <a:chOff x="3437" y="1776"/>
            <a:chExt cx="238" cy="672"/>
          </a:xfrm>
        </p:grpSpPr>
        <p:grpSp>
          <p:nvGrpSpPr>
            <p:cNvPr id="34836" name="Group 56">
              <a:extLst>
                <a:ext uri="{FF2B5EF4-FFF2-40B4-BE49-F238E27FC236}">
                  <a16:creationId xmlns:a16="http://schemas.microsoft.com/office/drawing/2014/main" id="{87D6DBBF-CE0A-5B95-36C4-29174814F825}"/>
                </a:ext>
              </a:extLst>
            </p:cNvPr>
            <p:cNvGrpSpPr>
              <a:grpSpLocks/>
            </p:cNvGrpSpPr>
            <p:nvPr/>
          </p:nvGrpSpPr>
          <p:grpSpPr bwMode="auto">
            <a:xfrm rot="18122648" flipV="1">
              <a:off x="3242" y="2016"/>
              <a:ext cx="627" cy="238"/>
              <a:chOff x="1214" y="984"/>
              <a:chExt cx="2441" cy="869"/>
            </a:xfrm>
          </p:grpSpPr>
          <p:sp>
            <p:nvSpPr>
              <p:cNvPr id="34838" name="Freeform 57">
                <a:extLst>
                  <a:ext uri="{FF2B5EF4-FFF2-40B4-BE49-F238E27FC236}">
                    <a16:creationId xmlns:a16="http://schemas.microsoft.com/office/drawing/2014/main" id="{302D01B0-EEB7-C24E-D5BB-1B9319712803}"/>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3300"/>
              </a:solidFill>
              <a:ln w="9525">
                <a:solidFill>
                  <a:srgbClr val="FF0000"/>
                </a:solidFill>
                <a:round/>
                <a:headEnd/>
                <a:tailEnd/>
              </a:ln>
            </p:spPr>
            <p:txBody>
              <a:bodyPr/>
              <a:lstStyle/>
              <a:p>
                <a:endParaRPr lang="en-US"/>
              </a:p>
            </p:txBody>
          </p:sp>
          <p:sp>
            <p:nvSpPr>
              <p:cNvPr id="34839" name="Freeform 58">
                <a:extLst>
                  <a:ext uri="{FF2B5EF4-FFF2-40B4-BE49-F238E27FC236}">
                    <a16:creationId xmlns:a16="http://schemas.microsoft.com/office/drawing/2014/main" id="{9F92DE4B-4974-E52F-809B-80B771420B5E}"/>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3300"/>
              </a:solidFill>
              <a:ln w="9525">
                <a:solidFill>
                  <a:srgbClr val="FF0000"/>
                </a:solidFill>
                <a:round/>
                <a:headEnd/>
                <a:tailEnd/>
              </a:ln>
            </p:spPr>
            <p:txBody>
              <a:bodyPr/>
              <a:lstStyle/>
              <a:p>
                <a:endParaRPr lang="en-US"/>
              </a:p>
            </p:txBody>
          </p:sp>
        </p:grpSp>
        <p:sp>
          <p:nvSpPr>
            <p:cNvPr id="34837" name="Rectangle 67">
              <a:extLst>
                <a:ext uri="{FF2B5EF4-FFF2-40B4-BE49-F238E27FC236}">
                  <a16:creationId xmlns:a16="http://schemas.microsoft.com/office/drawing/2014/main" id="{A2626707-78E1-6B26-79A6-FFF93A1E6EF8}"/>
                </a:ext>
              </a:extLst>
            </p:cNvPr>
            <p:cNvSpPr>
              <a:spLocks noChangeArrowheads="1"/>
            </p:cNvSpPr>
            <p:nvPr/>
          </p:nvSpPr>
          <p:spPr bwMode="auto">
            <a:xfrm rot="-4354724">
              <a:off x="3231" y="2001"/>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00" b="1">
                  <a:solidFill>
                    <a:srgbClr val="006666"/>
                  </a:solidFill>
                  <a:latin typeface="Arial" panose="020B0604020202020204" pitchFamily="34" charset="0"/>
                  <a:cs typeface="Arial" panose="020B0604020202020204" pitchFamily="34" charset="0"/>
                </a:rPr>
                <a:t>ĐÔ ĐỐC TUYẾT</a:t>
              </a:r>
            </a:p>
          </p:txBody>
        </p:sp>
      </p:grpSp>
      <p:grpSp>
        <p:nvGrpSpPr>
          <p:cNvPr id="14" name="Group 74">
            <a:extLst>
              <a:ext uri="{FF2B5EF4-FFF2-40B4-BE49-F238E27FC236}">
                <a16:creationId xmlns:a16="http://schemas.microsoft.com/office/drawing/2014/main" id="{0BAD6826-2B1C-DB7A-2B89-C547A4D3DD2E}"/>
              </a:ext>
            </a:extLst>
          </p:cNvPr>
          <p:cNvGrpSpPr>
            <a:grpSpLocks/>
          </p:cNvGrpSpPr>
          <p:nvPr/>
        </p:nvGrpSpPr>
        <p:grpSpPr bwMode="auto">
          <a:xfrm>
            <a:off x="8915400" y="2209800"/>
            <a:ext cx="603250" cy="1914525"/>
            <a:chOff x="3508" y="1290"/>
            <a:chExt cx="380" cy="1206"/>
          </a:xfrm>
        </p:grpSpPr>
        <p:grpSp>
          <p:nvGrpSpPr>
            <p:cNvPr id="34830" name="Group 59">
              <a:extLst>
                <a:ext uri="{FF2B5EF4-FFF2-40B4-BE49-F238E27FC236}">
                  <a16:creationId xmlns:a16="http://schemas.microsoft.com/office/drawing/2014/main" id="{79512B83-E492-3C18-1CF7-BD7996A506A6}"/>
                </a:ext>
              </a:extLst>
            </p:cNvPr>
            <p:cNvGrpSpPr>
              <a:grpSpLocks/>
            </p:cNvGrpSpPr>
            <p:nvPr/>
          </p:nvGrpSpPr>
          <p:grpSpPr bwMode="auto">
            <a:xfrm rot="16431379" flipV="1">
              <a:off x="3220" y="1828"/>
              <a:ext cx="956" cy="380"/>
              <a:chOff x="1088" y="984"/>
              <a:chExt cx="2567" cy="972"/>
            </a:xfrm>
          </p:grpSpPr>
          <p:sp>
            <p:nvSpPr>
              <p:cNvPr id="34832" name="Freeform 60">
                <a:extLst>
                  <a:ext uri="{FF2B5EF4-FFF2-40B4-BE49-F238E27FC236}">
                    <a16:creationId xmlns:a16="http://schemas.microsoft.com/office/drawing/2014/main" id="{A57732EA-E886-36CB-B536-DEDE9F073A8E}"/>
                  </a:ext>
                </a:extLst>
              </p:cNvPr>
              <p:cNvSpPr>
                <a:spLocks/>
              </p:cNvSpPr>
              <p:nvPr/>
            </p:nvSpPr>
            <p:spPr bwMode="auto">
              <a:xfrm>
                <a:off x="1088" y="1278"/>
                <a:ext cx="568" cy="678"/>
              </a:xfrm>
              <a:custGeom>
                <a:avLst/>
                <a:gdLst>
                  <a:gd name="T0" fmla="*/ 249 w 568"/>
                  <a:gd name="T1" fmla="*/ 516 h 678"/>
                  <a:gd name="T2" fmla="*/ 0 w 568"/>
                  <a:gd name="T3" fmla="*/ 361 h 678"/>
                  <a:gd name="T4" fmla="*/ 388 w 568"/>
                  <a:gd name="T5" fmla="*/ 0 h 678"/>
                  <a:gd name="T6" fmla="*/ 568 w 568"/>
                  <a:gd name="T7" fmla="*/ 192 h 678"/>
                  <a:gd name="T8" fmla="*/ 298 w 568"/>
                  <a:gd name="T9" fmla="*/ 678 h 678"/>
                  <a:gd name="T10" fmla="*/ 249 w 568"/>
                  <a:gd name="T11" fmla="*/ 516 h 678"/>
                  <a:gd name="T12" fmla="*/ 0 60000 65536"/>
                  <a:gd name="T13" fmla="*/ 0 60000 65536"/>
                  <a:gd name="T14" fmla="*/ 0 60000 65536"/>
                  <a:gd name="T15" fmla="*/ 0 60000 65536"/>
                  <a:gd name="T16" fmla="*/ 0 60000 65536"/>
                  <a:gd name="T17" fmla="*/ 0 60000 65536"/>
                  <a:gd name="T18" fmla="*/ 0 w 568"/>
                  <a:gd name="T19" fmla="*/ 0 h 678"/>
                  <a:gd name="T20" fmla="*/ 568 w 568"/>
                  <a:gd name="T21" fmla="*/ 678 h 678"/>
                </a:gdLst>
                <a:ahLst/>
                <a:cxnLst>
                  <a:cxn ang="T12">
                    <a:pos x="T0" y="T1"/>
                  </a:cxn>
                  <a:cxn ang="T13">
                    <a:pos x="T2" y="T3"/>
                  </a:cxn>
                  <a:cxn ang="T14">
                    <a:pos x="T4" y="T5"/>
                  </a:cxn>
                  <a:cxn ang="T15">
                    <a:pos x="T6" y="T7"/>
                  </a:cxn>
                  <a:cxn ang="T16">
                    <a:pos x="T8" y="T9"/>
                  </a:cxn>
                  <a:cxn ang="T17">
                    <a:pos x="T10" y="T11"/>
                  </a:cxn>
                </a:cxnLst>
                <a:rect l="T18" t="T19" r="T20" b="T21"/>
                <a:pathLst>
                  <a:path w="568" h="678">
                    <a:moveTo>
                      <a:pt x="249" y="516"/>
                    </a:moveTo>
                    <a:lnTo>
                      <a:pt x="0" y="361"/>
                    </a:lnTo>
                    <a:lnTo>
                      <a:pt x="388" y="0"/>
                    </a:lnTo>
                    <a:lnTo>
                      <a:pt x="568" y="192"/>
                    </a:lnTo>
                    <a:lnTo>
                      <a:pt x="298" y="678"/>
                    </a:lnTo>
                    <a:lnTo>
                      <a:pt x="249" y="516"/>
                    </a:lnTo>
                    <a:close/>
                  </a:path>
                </a:pathLst>
              </a:custGeom>
              <a:solidFill>
                <a:srgbClr val="FF3300"/>
              </a:solidFill>
              <a:ln w="9525">
                <a:solidFill>
                  <a:srgbClr val="FF0000"/>
                </a:solidFill>
                <a:round/>
                <a:headEnd/>
                <a:tailEnd/>
              </a:ln>
            </p:spPr>
            <p:txBody>
              <a:bodyPr/>
              <a:lstStyle/>
              <a:p>
                <a:endParaRPr lang="en-US"/>
              </a:p>
            </p:txBody>
          </p:sp>
          <p:grpSp>
            <p:nvGrpSpPr>
              <p:cNvPr id="34833" name="Group 61">
                <a:extLst>
                  <a:ext uri="{FF2B5EF4-FFF2-40B4-BE49-F238E27FC236}">
                    <a16:creationId xmlns:a16="http://schemas.microsoft.com/office/drawing/2014/main" id="{6A96ED96-C366-D346-8835-9F7E81843DB2}"/>
                  </a:ext>
                </a:extLst>
              </p:cNvPr>
              <p:cNvGrpSpPr>
                <a:grpSpLocks/>
              </p:cNvGrpSpPr>
              <p:nvPr/>
            </p:nvGrpSpPr>
            <p:grpSpPr bwMode="auto">
              <a:xfrm>
                <a:off x="1214" y="984"/>
                <a:ext cx="2441" cy="869"/>
                <a:chOff x="1214" y="984"/>
                <a:chExt cx="2441" cy="869"/>
              </a:xfrm>
            </p:grpSpPr>
            <p:sp>
              <p:nvSpPr>
                <p:cNvPr id="34834" name="Freeform 62">
                  <a:extLst>
                    <a:ext uri="{FF2B5EF4-FFF2-40B4-BE49-F238E27FC236}">
                      <a16:creationId xmlns:a16="http://schemas.microsoft.com/office/drawing/2014/main" id="{A8A80482-4D21-1F71-4CF5-6885C179C81D}"/>
                    </a:ext>
                  </a:extLst>
                </p:cNvPr>
                <p:cNvSpPr>
                  <a:spLocks/>
                </p:cNvSpPr>
                <p:nvPr/>
              </p:nvSpPr>
              <p:spPr bwMode="auto">
                <a:xfrm>
                  <a:off x="2778" y="1137"/>
                  <a:ext cx="877" cy="430"/>
                </a:xfrm>
                <a:custGeom>
                  <a:avLst/>
                  <a:gdLst>
                    <a:gd name="T0" fmla="*/ 55 w 877"/>
                    <a:gd name="T1" fmla="*/ 0 h 430"/>
                    <a:gd name="T2" fmla="*/ 734 w 877"/>
                    <a:gd name="T3" fmla="*/ 338 h 430"/>
                    <a:gd name="T4" fmla="*/ 655 w 877"/>
                    <a:gd name="T5" fmla="*/ 230 h 430"/>
                    <a:gd name="T6" fmla="*/ 877 w 877"/>
                    <a:gd name="T7" fmla="*/ 409 h 430"/>
                    <a:gd name="T8" fmla="*/ 643 w 877"/>
                    <a:gd name="T9" fmla="*/ 430 h 430"/>
                    <a:gd name="T10" fmla="*/ 720 w 877"/>
                    <a:gd name="T11" fmla="*/ 366 h 430"/>
                    <a:gd name="T12" fmla="*/ 0 w 877"/>
                    <a:gd name="T13" fmla="*/ 93 h 430"/>
                    <a:gd name="T14" fmla="*/ 55 w 877"/>
                    <a:gd name="T15" fmla="*/ 0 h 430"/>
                    <a:gd name="T16" fmla="*/ 0 60000 65536"/>
                    <a:gd name="T17" fmla="*/ 0 60000 65536"/>
                    <a:gd name="T18" fmla="*/ 0 60000 65536"/>
                    <a:gd name="T19" fmla="*/ 0 60000 65536"/>
                    <a:gd name="T20" fmla="*/ 0 60000 65536"/>
                    <a:gd name="T21" fmla="*/ 0 60000 65536"/>
                    <a:gd name="T22" fmla="*/ 0 60000 65536"/>
                    <a:gd name="T23" fmla="*/ 0 60000 65536"/>
                    <a:gd name="T24" fmla="*/ 0 w 877"/>
                    <a:gd name="T25" fmla="*/ 0 h 430"/>
                    <a:gd name="T26" fmla="*/ 877 w 877"/>
                    <a:gd name="T27" fmla="*/ 430 h 4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7" h="430">
                      <a:moveTo>
                        <a:pt x="55" y="0"/>
                      </a:moveTo>
                      <a:lnTo>
                        <a:pt x="734" y="338"/>
                      </a:lnTo>
                      <a:lnTo>
                        <a:pt x="655" y="230"/>
                      </a:lnTo>
                      <a:lnTo>
                        <a:pt x="877" y="409"/>
                      </a:lnTo>
                      <a:lnTo>
                        <a:pt x="643" y="430"/>
                      </a:lnTo>
                      <a:lnTo>
                        <a:pt x="720" y="366"/>
                      </a:lnTo>
                      <a:lnTo>
                        <a:pt x="0" y="93"/>
                      </a:lnTo>
                      <a:lnTo>
                        <a:pt x="55" y="0"/>
                      </a:lnTo>
                      <a:close/>
                    </a:path>
                  </a:pathLst>
                </a:custGeom>
                <a:solidFill>
                  <a:srgbClr val="FF3300"/>
                </a:solidFill>
                <a:ln w="9525">
                  <a:solidFill>
                    <a:srgbClr val="FF0000"/>
                  </a:solidFill>
                  <a:round/>
                  <a:headEnd/>
                  <a:tailEnd/>
                </a:ln>
              </p:spPr>
              <p:txBody>
                <a:bodyPr/>
                <a:lstStyle/>
                <a:p>
                  <a:endParaRPr lang="en-US"/>
                </a:p>
              </p:txBody>
            </p:sp>
            <p:sp>
              <p:nvSpPr>
                <p:cNvPr id="34835" name="Freeform 63">
                  <a:extLst>
                    <a:ext uri="{FF2B5EF4-FFF2-40B4-BE49-F238E27FC236}">
                      <a16:creationId xmlns:a16="http://schemas.microsoft.com/office/drawing/2014/main" id="{7DCB6AC9-8726-C9B3-63D4-3E3EBBCAF8A3}"/>
                    </a:ext>
                  </a:extLst>
                </p:cNvPr>
                <p:cNvSpPr>
                  <a:spLocks/>
                </p:cNvSpPr>
                <p:nvPr/>
              </p:nvSpPr>
              <p:spPr bwMode="auto">
                <a:xfrm>
                  <a:off x="1214" y="984"/>
                  <a:ext cx="1949" cy="869"/>
                </a:xfrm>
                <a:custGeom>
                  <a:avLst/>
                  <a:gdLst>
                    <a:gd name="T0" fmla="*/ 40 w 1949"/>
                    <a:gd name="T1" fmla="*/ 522 h 869"/>
                    <a:gd name="T2" fmla="*/ 418 w 1949"/>
                    <a:gd name="T3" fmla="*/ 192 h 869"/>
                    <a:gd name="T4" fmla="*/ 802 w 1949"/>
                    <a:gd name="T5" fmla="*/ 27 h 869"/>
                    <a:gd name="T6" fmla="*/ 1186 w 1949"/>
                    <a:gd name="T7" fmla="*/ 27 h 869"/>
                    <a:gd name="T8" fmla="*/ 1570 w 1949"/>
                    <a:gd name="T9" fmla="*/ 137 h 869"/>
                    <a:gd name="T10" fmla="*/ 1906 w 1949"/>
                    <a:gd name="T11" fmla="*/ 302 h 869"/>
                    <a:gd name="T12" fmla="*/ 1828 w 1949"/>
                    <a:gd name="T13" fmla="*/ 342 h 869"/>
                    <a:gd name="T14" fmla="*/ 1522 w 1949"/>
                    <a:gd name="T15" fmla="*/ 247 h 869"/>
                    <a:gd name="T16" fmla="*/ 1186 w 1949"/>
                    <a:gd name="T17" fmla="*/ 198 h 869"/>
                    <a:gd name="T18" fmla="*/ 706 w 1949"/>
                    <a:gd name="T19" fmla="*/ 270 h 869"/>
                    <a:gd name="T20" fmla="*/ 322 w 1949"/>
                    <a:gd name="T21" fmla="*/ 631 h 869"/>
                    <a:gd name="T22" fmla="*/ 178 w 1949"/>
                    <a:gd name="T23" fmla="*/ 851 h 869"/>
                    <a:gd name="T24" fmla="*/ 40 w 1949"/>
                    <a:gd name="T25" fmla="*/ 522 h 8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9"/>
                    <a:gd name="T40" fmla="*/ 0 h 869"/>
                    <a:gd name="T41" fmla="*/ 1949 w 1949"/>
                    <a:gd name="T42" fmla="*/ 869 h 8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9" h="869">
                      <a:moveTo>
                        <a:pt x="40" y="522"/>
                      </a:moveTo>
                      <a:cubicBezTo>
                        <a:pt x="80" y="412"/>
                        <a:pt x="291" y="274"/>
                        <a:pt x="418" y="192"/>
                      </a:cubicBezTo>
                      <a:cubicBezTo>
                        <a:pt x="545" y="110"/>
                        <a:pt x="674" y="55"/>
                        <a:pt x="802" y="27"/>
                      </a:cubicBezTo>
                      <a:cubicBezTo>
                        <a:pt x="930" y="0"/>
                        <a:pt x="1058" y="9"/>
                        <a:pt x="1186" y="27"/>
                      </a:cubicBezTo>
                      <a:cubicBezTo>
                        <a:pt x="1314" y="46"/>
                        <a:pt x="1450" y="91"/>
                        <a:pt x="1570" y="137"/>
                      </a:cubicBezTo>
                      <a:cubicBezTo>
                        <a:pt x="1690" y="183"/>
                        <a:pt x="1863" y="268"/>
                        <a:pt x="1906" y="302"/>
                      </a:cubicBezTo>
                      <a:cubicBezTo>
                        <a:pt x="1949" y="336"/>
                        <a:pt x="1892" y="351"/>
                        <a:pt x="1828" y="342"/>
                      </a:cubicBezTo>
                      <a:cubicBezTo>
                        <a:pt x="1764" y="333"/>
                        <a:pt x="1629" y="271"/>
                        <a:pt x="1522" y="247"/>
                      </a:cubicBezTo>
                      <a:cubicBezTo>
                        <a:pt x="1415" y="223"/>
                        <a:pt x="1322" y="194"/>
                        <a:pt x="1186" y="198"/>
                      </a:cubicBezTo>
                      <a:cubicBezTo>
                        <a:pt x="1050" y="202"/>
                        <a:pt x="850" y="198"/>
                        <a:pt x="706" y="270"/>
                      </a:cubicBezTo>
                      <a:cubicBezTo>
                        <a:pt x="562" y="342"/>
                        <a:pt x="410" y="534"/>
                        <a:pt x="322" y="631"/>
                      </a:cubicBezTo>
                      <a:cubicBezTo>
                        <a:pt x="234" y="728"/>
                        <a:pt x="225" y="869"/>
                        <a:pt x="178" y="851"/>
                      </a:cubicBezTo>
                      <a:cubicBezTo>
                        <a:pt x="131" y="833"/>
                        <a:pt x="0" y="632"/>
                        <a:pt x="40" y="522"/>
                      </a:cubicBezTo>
                      <a:close/>
                    </a:path>
                  </a:pathLst>
                </a:custGeom>
                <a:solidFill>
                  <a:srgbClr val="FF3300"/>
                </a:solidFill>
                <a:ln w="9525">
                  <a:solidFill>
                    <a:srgbClr val="FF0000"/>
                  </a:solidFill>
                  <a:round/>
                  <a:headEnd/>
                  <a:tailEnd/>
                </a:ln>
              </p:spPr>
              <p:txBody>
                <a:bodyPr/>
                <a:lstStyle/>
                <a:p>
                  <a:endParaRPr lang="en-US"/>
                </a:p>
              </p:txBody>
            </p:sp>
          </p:grpSp>
        </p:grpSp>
        <p:sp>
          <p:nvSpPr>
            <p:cNvPr id="34831" name="Rectangle 68">
              <a:extLst>
                <a:ext uri="{FF2B5EF4-FFF2-40B4-BE49-F238E27FC236}">
                  <a16:creationId xmlns:a16="http://schemas.microsoft.com/office/drawing/2014/main" id="{51900959-5C6F-399B-7503-B54BEC50E216}"/>
                </a:ext>
              </a:extLst>
            </p:cNvPr>
            <p:cNvSpPr>
              <a:spLocks noChangeArrowheads="1"/>
            </p:cNvSpPr>
            <p:nvPr/>
          </p:nvSpPr>
          <p:spPr bwMode="auto">
            <a:xfrm rot="-5400000">
              <a:off x="3276" y="1710"/>
              <a:ext cx="9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700" b="1">
                  <a:solidFill>
                    <a:srgbClr val="006666"/>
                  </a:solidFill>
                  <a:latin typeface="Arial" panose="020B0604020202020204" pitchFamily="34" charset="0"/>
                  <a:cs typeface="Arial" panose="020B0604020202020204" pitchFamily="34" charset="0"/>
                </a:rPr>
                <a:t>ĐÔ ĐỐC LỘC</a:t>
              </a:r>
            </a:p>
          </p:txBody>
        </p:sp>
      </p:grpSp>
      <p:sp>
        <p:nvSpPr>
          <p:cNvPr id="28685" name="Rectangle 42">
            <a:extLst>
              <a:ext uri="{FF2B5EF4-FFF2-40B4-BE49-F238E27FC236}">
                <a16:creationId xmlns:a16="http://schemas.microsoft.com/office/drawing/2014/main" id="{E1DE10F9-C408-4C1D-B21B-E1C6DBCBFB6B}"/>
              </a:ext>
            </a:extLst>
          </p:cNvPr>
          <p:cNvSpPr>
            <a:spLocks noChangeArrowheads="1"/>
          </p:cNvSpPr>
          <p:nvPr/>
        </p:nvSpPr>
        <p:spPr bwMode="auto">
          <a:xfrm>
            <a:off x="1524000" y="228600"/>
            <a:ext cx="4191000" cy="5632450"/>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auto" hangingPunct="1">
              <a:spcBef>
                <a:spcPts val="0"/>
              </a:spcBef>
              <a:spcAft>
                <a:spcPts val="0"/>
              </a:spcAft>
              <a:buFontTx/>
              <a:buChar char="-"/>
              <a:defRPr/>
            </a:pPr>
            <a:r>
              <a:rPr lang="en-US" sz="2400" b="1" i="1">
                <a:solidFill>
                  <a:srgbClr val="FF0000"/>
                </a:solidFill>
                <a:effectLst>
                  <a:outerShdw blurRad="38100" dist="38100" dir="2700000" algn="tl">
                    <a:srgbClr val="C0C0C0"/>
                  </a:outerShdw>
                </a:effectLst>
              </a:rPr>
              <a:t>Hướng tiến công của đạo quân Quang Trung</a:t>
            </a:r>
          </a:p>
          <a:p>
            <a:pPr algn="just" eaLnBrk="1" fontAlgn="auto" hangingPunct="1">
              <a:spcBef>
                <a:spcPts val="0"/>
              </a:spcBef>
              <a:spcAft>
                <a:spcPts val="0"/>
              </a:spcAft>
              <a:defRPr/>
            </a:pPr>
            <a:r>
              <a:rPr lang="fr-FR" sz="2400" b="1" i="1">
                <a:solidFill>
                  <a:srgbClr val="0000FF"/>
                </a:solidFill>
              </a:rPr>
              <a:t>+TừTam Điệp,Quang Trung chia quân làm 5 đạo : </a:t>
            </a:r>
          </a:p>
          <a:p>
            <a:pPr algn="just" eaLnBrk="1" fontAlgn="auto" hangingPunct="1">
              <a:spcBef>
                <a:spcPts val="0"/>
              </a:spcBef>
              <a:spcAft>
                <a:spcPts val="0"/>
              </a:spcAft>
              <a:buFontTx/>
              <a:buChar char="-"/>
              <a:defRPr/>
            </a:pPr>
            <a:r>
              <a:rPr lang="fr-FR" sz="2400" b="1" i="1">
                <a:solidFill>
                  <a:srgbClr val="0000FF"/>
                </a:solidFill>
              </a:rPr>
              <a:t>Đạo chủ lực do Quang Trung chỉ huy tiến thẳng về Thăng Long ; </a:t>
            </a:r>
          </a:p>
          <a:p>
            <a:pPr algn="just" eaLnBrk="1" fontAlgn="auto" hangingPunct="1">
              <a:spcBef>
                <a:spcPts val="0"/>
              </a:spcBef>
              <a:spcAft>
                <a:spcPts val="0"/>
              </a:spcAft>
              <a:buFontTx/>
              <a:buChar char="-"/>
              <a:defRPr/>
            </a:pPr>
            <a:r>
              <a:rPr lang="fr-FR" sz="2400" b="1" i="1">
                <a:solidFill>
                  <a:srgbClr val="0000FF"/>
                </a:solidFill>
              </a:rPr>
              <a:t>Đạo thứ hai và thứ ba đánh vào Tây Nam Thăng Long </a:t>
            </a:r>
          </a:p>
          <a:p>
            <a:pPr algn="just" eaLnBrk="1" fontAlgn="auto" hangingPunct="1">
              <a:spcBef>
                <a:spcPts val="0"/>
              </a:spcBef>
              <a:spcAft>
                <a:spcPts val="0"/>
              </a:spcAft>
              <a:buFontTx/>
              <a:buChar char="-"/>
              <a:defRPr/>
            </a:pPr>
            <a:r>
              <a:rPr lang="fr-FR" sz="2400" b="1" i="1">
                <a:solidFill>
                  <a:srgbClr val="0000FF"/>
                </a:solidFill>
              </a:rPr>
              <a:t>Đạo thứ tư tiến ra Hải Dương ; </a:t>
            </a:r>
          </a:p>
          <a:p>
            <a:pPr algn="just" eaLnBrk="1" fontAlgn="auto" hangingPunct="1">
              <a:spcBef>
                <a:spcPts val="0"/>
              </a:spcBef>
              <a:spcAft>
                <a:spcPts val="0"/>
              </a:spcAft>
              <a:buFontTx/>
              <a:buChar char="-"/>
              <a:defRPr/>
            </a:pPr>
            <a:r>
              <a:rPr lang="fr-FR" sz="2400" b="1" i="1">
                <a:solidFill>
                  <a:srgbClr val="0000FF"/>
                </a:solidFill>
              </a:rPr>
              <a:t>Đạo thứ năm tiến lên Lạng Giang chặn đường rút lui của giặc.</a:t>
            </a:r>
            <a:endParaRPr lang="en-US" sz="2400" b="1" i="1">
              <a:solidFill>
                <a:srgbClr val="0000FF"/>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85">
                                            <p:txEl>
                                              <p:pRg st="0" end="0"/>
                                            </p:txEl>
                                          </p:spTgt>
                                        </p:tgtEl>
                                        <p:attrNameLst>
                                          <p:attrName>style.visibility</p:attrName>
                                        </p:attrNameLst>
                                      </p:cBhvr>
                                      <p:to>
                                        <p:strVal val="visible"/>
                                      </p:to>
                                    </p:set>
                                    <p:animEffect transition="in" filter="blinds(horizontal)">
                                      <p:cBhvr>
                                        <p:cTn id="7" dur="500"/>
                                        <p:tgtEl>
                                          <p:spTgt spid="286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85">
                                            <p:txEl>
                                              <p:pRg st="1" end="1"/>
                                            </p:txEl>
                                          </p:spTgt>
                                        </p:tgtEl>
                                        <p:attrNameLst>
                                          <p:attrName>style.visibility</p:attrName>
                                        </p:attrNameLst>
                                      </p:cBhvr>
                                      <p:to>
                                        <p:strVal val="visible"/>
                                      </p:to>
                                    </p:set>
                                    <p:animEffect transition="in" filter="blinds(horizontal)">
                                      <p:cBhvr>
                                        <p:cTn id="12" dur="500"/>
                                        <p:tgtEl>
                                          <p:spTgt spid="286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85">
                                            <p:txEl>
                                              <p:pRg st="2" end="2"/>
                                            </p:txEl>
                                          </p:spTgt>
                                        </p:tgtEl>
                                        <p:attrNameLst>
                                          <p:attrName>style.visibility</p:attrName>
                                        </p:attrNameLst>
                                      </p:cBhvr>
                                      <p:to>
                                        <p:strVal val="visible"/>
                                      </p:to>
                                    </p:set>
                                    <p:animEffect transition="in" filter="blinds(horizontal)">
                                      <p:cBhvr>
                                        <p:cTn id="17" dur="500"/>
                                        <p:tgtEl>
                                          <p:spTgt spid="286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8685">
                                            <p:txEl>
                                              <p:pRg st="3" end="3"/>
                                            </p:txEl>
                                          </p:spTgt>
                                        </p:tgtEl>
                                        <p:attrNameLst>
                                          <p:attrName>style.visibility</p:attrName>
                                        </p:attrNameLst>
                                      </p:cBhvr>
                                      <p:to>
                                        <p:strVal val="visible"/>
                                      </p:to>
                                    </p:set>
                                    <p:animEffect transition="in" filter="blinds(horizontal)">
                                      <p:cBhvr>
                                        <p:cTn id="27" dur="500"/>
                                        <p:tgtEl>
                                          <p:spTgt spid="2868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8685">
                                            <p:txEl>
                                              <p:pRg st="4" end="4"/>
                                            </p:txEl>
                                          </p:spTgt>
                                        </p:tgtEl>
                                        <p:attrNameLst>
                                          <p:attrName>style.visibility</p:attrName>
                                        </p:attrNameLst>
                                      </p:cBhvr>
                                      <p:to>
                                        <p:strVal val="visible"/>
                                      </p:to>
                                    </p:set>
                                    <p:animEffect transition="in" filter="blinds(horizontal)">
                                      <p:cBhvr>
                                        <p:cTn id="42" dur="500"/>
                                        <p:tgtEl>
                                          <p:spTgt spid="28685">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8685">
                                            <p:txEl>
                                              <p:pRg st="5" end="5"/>
                                            </p:txEl>
                                          </p:spTgt>
                                        </p:tgtEl>
                                        <p:attrNameLst>
                                          <p:attrName>style.visibility</p:attrName>
                                        </p:attrNameLst>
                                      </p:cBhvr>
                                      <p:to>
                                        <p:strVal val="visible"/>
                                      </p:to>
                                    </p:set>
                                    <p:animEffect transition="in" filter="blinds(horizontal)">
                                      <p:cBhvr>
                                        <p:cTn id="52" dur="500"/>
                                        <p:tgtEl>
                                          <p:spTgt spid="28685">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Freeform: Shape 570">
            <a:extLst>
              <a:ext uri="{FF2B5EF4-FFF2-40B4-BE49-F238E27FC236}">
                <a16:creationId xmlns:a16="http://schemas.microsoft.com/office/drawing/2014/main" id="{99AB3563-A30F-4BD6-A641-9CF7390F9927}"/>
              </a:ext>
            </a:extLst>
          </p:cNvPr>
          <p:cNvSpPr/>
          <p:nvPr/>
        </p:nvSpPr>
        <p:spPr>
          <a:xfrm rot="1373641">
            <a:off x="1340652" y="2298915"/>
            <a:ext cx="1414242" cy="1354292"/>
          </a:xfrm>
          <a:custGeom>
            <a:avLst/>
            <a:gdLst>
              <a:gd name="connsiteX0" fmla="*/ 0 w 1414242"/>
              <a:gd name="connsiteY0" fmla="*/ 0 h 1354292"/>
              <a:gd name="connsiteX1" fmla="*/ 180545 w 1414242"/>
              <a:gd name="connsiteY1" fmla="*/ 9117 h 1354292"/>
              <a:gd name="connsiteX2" fmla="*/ 1290327 w 1414242"/>
              <a:gd name="connsiteY2" fmla="*/ 473088 h 1354292"/>
              <a:gd name="connsiteX3" fmla="*/ 1414242 w 1414242"/>
              <a:gd name="connsiteY3" fmla="*/ 585710 h 1354292"/>
              <a:gd name="connsiteX4" fmla="*/ 645659 w 1414242"/>
              <a:gd name="connsiteY4" fmla="*/ 1354292 h 1354292"/>
              <a:gd name="connsiteX5" fmla="*/ 523434 w 1414242"/>
              <a:gd name="connsiteY5" fmla="*/ 1253447 h 1354292"/>
              <a:gd name="connsiteX6" fmla="*/ 69570 w 1414242"/>
              <a:gd name="connsiteY6" fmla="*/ 1088913 h 1354292"/>
              <a:gd name="connsiteX7" fmla="*/ 0 w 1414242"/>
              <a:gd name="connsiteY7" fmla="*/ 1085400 h 1354292"/>
              <a:gd name="connsiteX8" fmla="*/ 0 w 1414242"/>
              <a:gd name="connsiteY8" fmla="*/ 0 h 13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2" h="1354292">
                <a:moveTo>
                  <a:pt x="0" y="0"/>
                </a:moveTo>
                <a:lnTo>
                  <a:pt x="180545" y="9117"/>
                </a:lnTo>
                <a:cubicBezTo>
                  <a:pt x="599851" y="51700"/>
                  <a:pt x="982318" y="218896"/>
                  <a:pt x="1290327" y="473088"/>
                </a:cubicBezTo>
                <a:lnTo>
                  <a:pt x="1414242" y="585710"/>
                </a:lnTo>
                <a:lnTo>
                  <a:pt x="645659" y="1354292"/>
                </a:lnTo>
                <a:lnTo>
                  <a:pt x="523434" y="1253447"/>
                </a:lnTo>
                <a:cubicBezTo>
                  <a:pt x="391307" y="1164183"/>
                  <a:pt x="236551" y="1105871"/>
                  <a:pt x="69570" y="1088913"/>
                </a:cubicBezTo>
                <a:lnTo>
                  <a:pt x="0" y="10854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2" name="Freeform: Shape 571">
            <a:extLst>
              <a:ext uri="{FF2B5EF4-FFF2-40B4-BE49-F238E27FC236}">
                <a16:creationId xmlns:a16="http://schemas.microsoft.com/office/drawing/2014/main" id="{F4CE93B5-6BB8-4A99-B668-978F0C288094}"/>
              </a:ext>
            </a:extLst>
          </p:cNvPr>
          <p:cNvSpPr/>
          <p:nvPr/>
        </p:nvSpPr>
        <p:spPr>
          <a:xfrm rot="1373641">
            <a:off x="-21148" y="1723835"/>
            <a:ext cx="1414240" cy="1354293"/>
          </a:xfrm>
          <a:custGeom>
            <a:avLst/>
            <a:gdLst>
              <a:gd name="connsiteX0" fmla="*/ 1414240 w 1414240"/>
              <a:gd name="connsiteY0" fmla="*/ 0 h 1354293"/>
              <a:gd name="connsiteX1" fmla="*/ 1414240 w 1414240"/>
              <a:gd name="connsiteY1" fmla="*/ 1085400 h 1354293"/>
              <a:gd name="connsiteX2" fmla="*/ 1344672 w 1414240"/>
              <a:gd name="connsiteY2" fmla="*/ 1088913 h 1354293"/>
              <a:gd name="connsiteX3" fmla="*/ 890808 w 1414240"/>
              <a:gd name="connsiteY3" fmla="*/ 1253447 h 1354293"/>
              <a:gd name="connsiteX4" fmla="*/ 768583 w 1414240"/>
              <a:gd name="connsiteY4" fmla="*/ 1354293 h 1354293"/>
              <a:gd name="connsiteX5" fmla="*/ 0 w 1414240"/>
              <a:gd name="connsiteY5" fmla="*/ 585710 h 1354293"/>
              <a:gd name="connsiteX6" fmla="*/ 123915 w 1414240"/>
              <a:gd name="connsiteY6" fmla="*/ 473088 h 1354293"/>
              <a:gd name="connsiteX7" fmla="*/ 1233697 w 1414240"/>
              <a:gd name="connsiteY7" fmla="*/ 9117 h 1354293"/>
              <a:gd name="connsiteX8" fmla="*/ 1414240 w 1414240"/>
              <a:gd name="connsiteY8" fmla="*/ 0 h 135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0" h="1354293">
                <a:moveTo>
                  <a:pt x="1414240" y="0"/>
                </a:moveTo>
                <a:lnTo>
                  <a:pt x="1414240" y="1085400"/>
                </a:lnTo>
                <a:lnTo>
                  <a:pt x="1344672" y="1088913"/>
                </a:lnTo>
                <a:cubicBezTo>
                  <a:pt x="1177691" y="1105871"/>
                  <a:pt x="1022935" y="1164183"/>
                  <a:pt x="890808" y="1253447"/>
                </a:cubicBezTo>
                <a:lnTo>
                  <a:pt x="768583" y="1354293"/>
                </a:lnTo>
                <a:lnTo>
                  <a:pt x="0" y="585710"/>
                </a:lnTo>
                <a:lnTo>
                  <a:pt x="123915" y="473088"/>
                </a:lnTo>
                <a:cubicBezTo>
                  <a:pt x="431925" y="218896"/>
                  <a:pt x="814391" y="51700"/>
                  <a:pt x="1233697" y="9117"/>
                </a:cubicBezTo>
                <a:lnTo>
                  <a:pt x="14142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3" name="Freeform: Shape 572">
            <a:extLst>
              <a:ext uri="{FF2B5EF4-FFF2-40B4-BE49-F238E27FC236}">
                <a16:creationId xmlns:a16="http://schemas.microsoft.com/office/drawing/2014/main" id="{C6AED25A-6C77-45C8-8D7B-EE5DEDCF8895}"/>
              </a:ext>
            </a:extLst>
          </p:cNvPr>
          <p:cNvSpPr/>
          <p:nvPr/>
        </p:nvSpPr>
        <p:spPr>
          <a:xfrm rot="1373641">
            <a:off x="1722381" y="3134946"/>
            <a:ext cx="1354293" cy="1414242"/>
          </a:xfrm>
          <a:custGeom>
            <a:avLst/>
            <a:gdLst>
              <a:gd name="connsiteX0" fmla="*/ 768582 w 1354293"/>
              <a:gd name="connsiteY0" fmla="*/ 0 h 1414242"/>
              <a:gd name="connsiteX1" fmla="*/ 881205 w 1354293"/>
              <a:gd name="connsiteY1" fmla="*/ 123916 h 1414242"/>
              <a:gd name="connsiteX2" fmla="*/ 1345176 w 1354293"/>
              <a:gd name="connsiteY2" fmla="*/ 1233698 h 1414242"/>
              <a:gd name="connsiteX3" fmla="*/ 1354293 w 1354293"/>
              <a:gd name="connsiteY3" fmla="*/ 1414242 h 1414242"/>
              <a:gd name="connsiteX4" fmla="*/ 268893 w 1354293"/>
              <a:gd name="connsiteY4" fmla="*/ 1414242 h 1414242"/>
              <a:gd name="connsiteX5" fmla="*/ 265380 w 1354293"/>
              <a:gd name="connsiteY5" fmla="*/ 1344673 h 1414242"/>
              <a:gd name="connsiteX6" fmla="*/ 100846 w 1354293"/>
              <a:gd name="connsiteY6" fmla="*/ 890809 h 1414242"/>
              <a:gd name="connsiteX7" fmla="*/ 0 w 1354293"/>
              <a:gd name="connsiteY7" fmla="*/ 768583 h 1414242"/>
              <a:gd name="connsiteX8" fmla="*/ 768582 w 1354293"/>
              <a:gd name="connsiteY8" fmla="*/ 0 h 14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293" h="1414242">
                <a:moveTo>
                  <a:pt x="768582" y="0"/>
                </a:moveTo>
                <a:lnTo>
                  <a:pt x="881205" y="123916"/>
                </a:lnTo>
                <a:cubicBezTo>
                  <a:pt x="1135397" y="431926"/>
                  <a:pt x="1302594" y="814392"/>
                  <a:pt x="1345176" y="1233698"/>
                </a:cubicBezTo>
                <a:lnTo>
                  <a:pt x="1354293" y="1414242"/>
                </a:lnTo>
                <a:lnTo>
                  <a:pt x="268893" y="1414242"/>
                </a:lnTo>
                <a:lnTo>
                  <a:pt x="265380" y="1344673"/>
                </a:lnTo>
                <a:cubicBezTo>
                  <a:pt x="248422" y="1177692"/>
                  <a:pt x="190110" y="1022936"/>
                  <a:pt x="100846" y="890809"/>
                </a:cubicBezTo>
                <a:lnTo>
                  <a:pt x="0" y="768583"/>
                </a:lnTo>
                <a:lnTo>
                  <a:pt x="76858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4" name="Freeform: Shape 573">
            <a:extLst>
              <a:ext uri="{FF2B5EF4-FFF2-40B4-BE49-F238E27FC236}">
                <a16:creationId xmlns:a16="http://schemas.microsoft.com/office/drawing/2014/main" id="{0D0D4C61-698A-4450-99A5-AA7F639ED0B3}"/>
              </a:ext>
            </a:extLst>
          </p:cNvPr>
          <p:cNvSpPr/>
          <p:nvPr/>
        </p:nvSpPr>
        <p:spPr>
          <a:xfrm rot="1373641">
            <a:off x="1147301" y="4496748"/>
            <a:ext cx="1354293" cy="1414242"/>
          </a:xfrm>
          <a:custGeom>
            <a:avLst/>
            <a:gdLst>
              <a:gd name="connsiteX0" fmla="*/ 268893 w 1354293"/>
              <a:gd name="connsiteY0" fmla="*/ 0 h 1414242"/>
              <a:gd name="connsiteX1" fmla="*/ 1354293 w 1354293"/>
              <a:gd name="connsiteY1" fmla="*/ 0 h 1414242"/>
              <a:gd name="connsiteX2" fmla="*/ 1345176 w 1354293"/>
              <a:gd name="connsiteY2" fmla="*/ 180544 h 1414242"/>
              <a:gd name="connsiteX3" fmla="*/ 881205 w 1354293"/>
              <a:gd name="connsiteY3" fmla="*/ 1290326 h 1414242"/>
              <a:gd name="connsiteX4" fmla="*/ 768583 w 1354293"/>
              <a:gd name="connsiteY4" fmla="*/ 1414242 h 1414242"/>
              <a:gd name="connsiteX5" fmla="*/ 0 w 1354293"/>
              <a:gd name="connsiteY5" fmla="*/ 645659 h 1414242"/>
              <a:gd name="connsiteX6" fmla="*/ 100846 w 1354293"/>
              <a:gd name="connsiteY6" fmla="*/ 523433 h 1414242"/>
              <a:gd name="connsiteX7" fmla="*/ 265380 w 1354293"/>
              <a:gd name="connsiteY7" fmla="*/ 69569 h 1414242"/>
              <a:gd name="connsiteX8" fmla="*/ 268893 w 1354293"/>
              <a:gd name="connsiteY8" fmla="*/ 0 h 14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293" h="1414242">
                <a:moveTo>
                  <a:pt x="268893" y="0"/>
                </a:moveTo>
                <a:lnTo>
                  <a:pt x="1354293" y="0"/>
                </a:lnTo>
                <a:lnTo>
                  <a:pt x="1345176" y="180544"/>
                </a:lnTo>
                <a:cubicBezTo>
                  <a:pt x="1302594" y="599850"/>
                  <a:pt x="1135397" y="982317"/>
                  <a:pt x="881205" y="1290326"/>
                </a:cubicBezTo>
                <a:lnTo>
                  <a:pt x="768583" y="1414242"/>
                </a:lnTo>
                <a:lnTo>
                  <a:pt x="0" y="645659"/>
                </a:lnTo>
                <a:lnTo>
                  <a:pt x="100846" y="523433"/>
                </a:lnTo>
                <a:cubicBezTo>
                  <a:pt x="190110" y="391306"/>
                  <a:pt x="248422" y="236550"/>
                  <a:pt x="265380" y="69569"/>
                </a:cubicBezTo>
                <a:lnTo>
                  <a:pt x="26889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5" name="Freeform: Shape 574">
            <a:extLst>
              <a:ext uri="{FF2B5EF4-FFF2-40B4-BE49-F238E27FC236}">
                <a16:creationId xmlns:a16="http://schemas.microsoft.com/office/drawing/2014/main" id="{862C95ED-9E04-400A-9B50-81E74A833199}"/>
              </a:ext>
            </a:extLst>
          </p:cNvPr>
          <p:cNvSpPr/>
          <p:nvPr/>
        </p:nvSpPr>
        <p:spPr>
          <a:xfrm rot="1373641">
            <a:off x="251320" y="4878477"/>
            <a:ext cx="1414242" cy="1354292"/>
          </a:xfrm>
          <a:custGeom>
            <a:avLst/>
            <a:gdLst>
              <a:gd name="connsiteX0" fmla="*/ 645660 w 1414242"/>
              <a:gd name="connsiteY0" fmla="*/ 0 h 1354292"/>
              <a:gd name="connsiteX1" fmla="*/ 1414242 w 1414242"/>
              <a:gd name="connsiteY1" fmla="*/ 768582 h 1354292"/>
              <a:gd name="connsiteX2" fmla="*/ 1290327 w 1414242"/>
              <a:gd name="connsiteY2" fmla="*/ 881204 h 1354292"/>
              <a:gd name="connsiteX3" fmla="*/ 180545 w 1414242"/>
              <a:gd name="connsiteY3" fmla="*/ 1345175 h 1354292"/>
              <a:gd name="connsiteX4" fmla="*/ 0 w 1414242"/>
              <a:gd name="connsiteY4" fmla="*/ 1354292 h 1354292"/>
              <a:gd name="connsiteX5" fmla="*/ 0 w 1414242"/>
              <a:gd name="connsiteY5" fmla="*/ 268892 h 1354292"/>
              <a:gd name="connsiteX6" fmla="*/ 69570 w 1414242"/>
              <a:gd name="connsiteY6" fmla="*/ 265379 h 1354292"/>
              <a:gd name="connsiteX7" fmla="*/ 523434 w 1414242"/>
              <a:gd name="connsiteY7" fmla="*/ 100845 h 1354292"/>
              <a:gd name="connsiteX8" fmla="*/ 645660 w 1414242"/>
              <a:gd name="connsiteY8" fmla="*/ 0 h 13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4242" h="1354292">
                <a:moveTo>
                  <a:pt x="645660" y="0"/>
                </a:moveTo>
                <a:lnTo>
                  <a:pt x="1414242" y="768582"/>
                </a:lnTo>
                <a:lnTo>
                  <a:pt x="1290327" y="881204"/>
                </a:lnTo>
                <a:cubicBezTo>
                  <a:pt x="982318" y="1135396"/>
                  <a:pt x="599851" y="1302593"/>
                  <a:pt x="180545" y="1345175"/>
                </a:cubicBezTo>
                <a:lnTo>
                  <a:pt x="0" y="1354292"/>
                </a:lnTo>
                <a:lnTo>
                  <a:pt x="0" y="268892"/>
                </a:lnTo>
                <a:lnTo>
                  <a:pt x="69570" y="265379"/>
                </a:lnTo>
                <a:cubicBezTo>
                  <a:pt x="236551" y="248421"/>
                  <a:pt x="391307" y="190109"/>
                  <a:pt x="523434" y="100845"/>
                </a:cubicBezTo>
                <a:lnTo>
                  <a:pt x="64566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mn-cs"/>
            </a:endParaRPr>
          </a:p>
        </p:txBody>
      </p:sp>
      <p:sp>
        <p:nvSpPr>
          <p:cNvPr id="576" name="Oval 575">
            <a:extLst>
              <a:ext uri="{FF2B5EF4-FFF2-40B4-BE49-F238E27FC236}">
                <a16:creationId xmlns:a16="http://schemas.microsoft.com/office/drawing/2014/main" id="{13EBA0A1-8B4C-482C-89E3-49299A2FEB40}"/>
              </a:ext>
            </a:extLst>
          </p:cNvPr>
          <p:cNvSpPr/>
          <p:nvPr/>
        </p:nvSpPr>
        <p:spPr>
          <a:xfrm>
            <a:off x="93614" y="3274793"/>
            <a:ext cx="1407018" cy="140701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7" name="Oval 576">
            <a:extLst>
              <a:ext uri="{FF2B5EF4-FFF2-40B4-BE49-F238E27FC236}">
                <a16:creationId xmlns:a16="http://schemas.microsoft.com/office/drawing/2014/main" id="{48A1B8DA-8BC6-4296-A6AD-2FCA6552EDF0}"/>
              </a:ext>
            </a:extLst>
          </p:cNvPr>
          <p:cNvSpPr/>
          <p:nvPr/>
        </p:nvSpPr>
        <p:spPr>
          <a:xfrm>
            <a:off x="601934" y="3084553"/>
            <a:ext cx="410020" cy="4100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1</a:t>
            </a:r>
          </a:p>
        </p:txBody>
      </p:sp>
      <p:sp>
        <p:nvSpPr>
          <p:cNvPr id="578" name="Oval 577">
            <a:extLst>
              <a:ext uri="{FF2B5EF4-FFF2-40B4-BE49-F238E27FC236}">
                <a16:creationId xmlns:a16="http://schemas.microsoft.com/office/drawing/2014/main" id="{FCBF6921-A7A3-4D0D-B6D7-474F83C2B08D}"/>
              </a:ext>
            </a:extLst>
          </p:cNvPr>
          <p:cNvSpPr/>
          <p:nvPr/>
        </p:nvSpPr>
        <p:spPr>
          <a:xfrm>
            <a:off x="601934" y="4476801"/>
            <a:ext cx="410020" cy="4100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5</a:t>
            </a:r>
          </a:p>
        </p:txBody>
      </p:sp>
      <p:sp>
        <p:nvSpPr>
          <p:cNvPr id="579" name="Oval 578">
            <a:extLst>
              <a:ext uri="{FF2B5EF4-FFF2-40B4-BE49-F238E27FC236}">
                <a16:creationId xmlns:a16="http://schemas.microsoft.com/office/drawing/2014/main" id="{C73E3EB6-3A5C-44D4-9E23-1538116C4D14}"/>
              </a:ext>
            </a:extLst>
          </p:cNvPr>
          <p:cNvSpPr/>
          <p:nvPr/>
        </p:nvSpPr>
        <p:spPr>
          <a:xfrm>
            <a:off x="1071930" y="4234682"/>
            <a:ext cx="410020" cy="4100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4</a:t>
            </a:r>
          </a:p>
        </p:txBody>
      </p:sp>
      <p:sp>
        <p:nvSpPr>
          <p:cNvPr id="580" name="Oval 579">
            <a:extLst>
              <a:ext uri="{FF2B5EF4-FFF2-40B4-BE49-F238E27FC236}">
                <a16:creationId xmlns:a16="http://schemas.microsoft.com/office/drawing/2014/main" id="{2E9E1A1F-A08E-499D-BA79-33A85CD93102}"/>
              </a:ext>
            </a:extLst>
          </p:cNvPr>
          <p:cNvSpPr/>
          <p:nvPr/>
        </p:nvSpPr>
        <p:spPr>
          <a:xfrm>
            <a:off x="1295622" y="3788374"/>
            <a:ext cx="410020" cy="4100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3</a:t>
            </a:r>
          </a:p>
        </p:txBody>
      </p:sp>
      <p:sp>
        <p:nvSpPr>
          <p:cNvPr id="581" name="Oval 580">
            <a:extLst>
              <a:ext uri="{FF2B5EF4-FFF2-40B4-BE49-F238E27FC236}">
                <a16:creationId xmlns:a16="http://schemas.microsoft.com/office/drawing/2014/main" id="{B90DBEB2-523B-4B23-AA43-C8AAFE1333CF}"/>
              </a:ext>
            </a:extLst>
          </p:cNvPr>
          <p:cNvSpPr/>
          <p:nvPr/>
        </p:nvSpPr>
        <p:spPr>
          <a:xfrm>
            <a:off x="1071930" y="3313947"/>
            <a:ext cx="410020" cy="4100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cs typeface="+mn-cs"/>
              </a:rPr>
              <a:t>2</a:t>
            </a:r>
          </a:p>
        </p:txBody>
      </p:sp>
      <p:sp>
        <p:nvSpPr>
          <p:cNvPr id="582" name="Rounded Rectangle 32">
            <a:extLst>
              <a:ext uri="{FF2B5EF4-FFF2-40B4-BE49-F238E27FC236}">
                <a16:creationId xmlns:a16="http://schemas.microsoft.com/office/drawing/2014/main" id="{1D26EFBD-F2F6-4669-BB1F-6A28BB5B9063}"/>
              </a:ext>
            </a:extLst>
          </p:cNvPr>
          <p:cNvSpPr/>
          <p:nvPr/>
        </p:nvSpPr>
        <p:spPr>
          <a:xfrm>
            <a:off x="1683772" y="4847542"/>
            <a:ext cx="420280" cy="42027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3" name="Parallelogram 15">
            <a:extLst>
              <a:ext uri="{FF2B5EF4-FFF2-40B4-BE49-F238E27FC236}">
                <a16:creationId xmlns:a16="http://schemas.microsoft.com/office/drawing/2014/main" id="{27CA4949-780F-4D9B-9D5A-0114684C956C}"/>
              </a:ext>
            </a:extLst>
          </p:cNvPr>
          <p:cNvSpPr/>
          <p:nvPr/>
        </p:nvSpPr>
        <p:spPr>
          <a:xfrm flipH="1">
            <a:off x="2169163" y="3756616"/>
            <a:ext cx="465914" cy="465914"/>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4" name="Rectangle 16">
            <a:extLst>
              <a:ext uri="{FF2B5EF4-FFF2-40B4-BE49-F238E27FC236}">
                <a16:creationId xmlns:a16="http://schemas.microsoft.com/office/drawing/2014/main" id="{E535382F-E6C6-4040-BF08-F686938B3A3D}"/>
              </a:ext>
            </a:extLst>
          </p:cNvPr>
          <p:cNvSpPr/>
          <p:nvPr/>
        </p:nvSpPr>
        <p:spPr>
          <a:xfrm rot="2700000">
            <a:off x="726789" y="2130625"/>
            <a:ext cx="346394" cy="6210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5" name="Rectangle 9">
            <a:extLst>
              <a:ext uri="{FF2B5EF4-FFF2-40B4-BE49-F238E27FC236}">
                <a16:creationId xmlns:a16="http://schemas.microsoft.com/office/drawing/2014/main" id="{758C7EEF-F3C0-4261-9427-39C78A690D5E}"/>
              </a:ext>
            </a:extLst>
          </p:cNvPr>
          <p:cNvSpPr/>
          <p:nvPr/>
        </p:nvSpPr>
        <p:spPr>
          <a:xfrm>
            <a:off x="592360" y="5300886"/>
            <a:ext cx="429168" cy="40173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586" name="Frame 17">
            <a:extLst>
              <a:ext uri="{FF2B5EF4-FFF2-40B4-BE49-F238E27FC236}">
                <a16:creationId xmlns:a16="http://schemas.microsoft.com/office/drawing/2014/main" id="{2D3FEE6C-7DDD-4AC2-80C5-1A0CAE7F9192}"/>
              </a:ext>
            </a:extLst>
          </p:cNvPr>
          <p:cNvSpPr/>
          <p:nvPr/>
        </p:nvSpPr>
        <p:spPr>
          <a:xfrm>
            <a:off x="1741788" y="2720262"/>
            <a:ext cx="430613" cy="43061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000000"/>
              </a:solidFill>
              <a:effectLst/>
              <a:uLnTx/>
              <a:uFillTx/>
              <a:latin typeface="Arial"/>
              <a:cs typeface="+mn-cs"/>
            </a:endParaRPr>
          </a:p>
        </p:txBody>
      </p:sp>
      <p:cxnSp>
        <p:nvCxnSpPr>
          <p:cNvPr id="587" name="Straight Arrow Connector 586">
            <a:extLst>
              <a:ext uri="{FF2B5EF4-FFF2-40B4-BE49-F238E27FC236}">
                <a16:creationId xmlns:a16="http://schemas.microsoft.com/office/drawing/2014/main" id="{AA83D5BE-A26A-4715-99EE-4E70CEDC8007}"/>
              </a:ext>
            </a:extLst>
          </p:cNvPr>
          <p:cNvCxnSpPr>
            <a:cxnSpLocks/>
          </p:cNvCxnSpPr>
          <p:nvPr/>
        </p:nvCxnSpPr>
        <p:spPr>
          <a:xfrm>
            <a:off x="2827621" y="3531551"/>
            <a:ext cx="619982" cy="0"/>
          </a:xfrm>
          <a:prstGeom prst="straightConnector1">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a:extLst>
              <a:ext uri="{FF2B5EF4-FFF2-40B4-BE49-F238E27FC236}">
                <a16:creationId xmlns:a16="http://schemas.microsoft.com/office/drawing/2014/main" id="{BB6D0594-F55D-4D38-8E0A-DA9FD11386AC}"/>
              </a:ext>
            </a:extLst>
          </p:cNvPr>
          <p:cNvCxnSpPr>
            <a:cxnSpLocks/>
          </p:cNvCxnSpPr>
          <p:nvPr/>
        </p:nvCxnSpPr>
        <p:spPr>
          <a:xfrm>
            <a:off x="2555350" y="5202130"/>
            <a:ext cx="619874" cy="2104"/>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91" name="Straight Arrow Connector 590">
            <a:extLst>
              <a:ext uri="{FF2B5EF4-FFF2-40B4-BE49-F238E27FC236}">
                <a16:creationId xmlns:a16="http://schemas.microsoft.com/office/drawing/2014/main" id="{37A543DD-219B-4CE3-A8CC-38E91840101C}"/>
              </a:ext>
            </a:extLst>
          </p:cNvPr>
          <p:cNvCxnSpPr>
            <a:cxnSpLocks/>
          </p:cNvCxnSpPr>
          <p:nvPr/>
        </p:nvCxnSpPr>
        <p:spPr>
          <a:xfrm>
            <a:off x="1520201" y="1786597"/>
            <a:ext cx="599340" cy="0"/>
          </a:xfrm>
          <a:prstGeom prst="straightConnector1">
            <a:avLst/>
          </a:prstGeom>
          <a:ln w="381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E90F424-177C-EFB8-C657-453451B51167}"/>
              </a:ext>
            </a:extLst>
          </p:cNvPr>
          <p:cNvSpPr txBox="1">
            <a:spLocks noChangeArrowheads="1"/>
          </p:cNvSpPr>
          <p:nvPr/>
        </p:nvSpPr>
        <p:spPr bwMode="auto">
          <a:xfrm>
            <a:off x="121386" y="-2550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 Đại phá quân Thanh xâm lược</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Diễn biến:</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1FA6E07-0749-E7C4-B360-450351C35F56}"/>
              </a:ext>
            </a:extLst>
          </p:cNvPr>
          <p:cNvSpPr txBox="1"/>
          <p:nvPr/>
        </p:nvSpPr>
        <p:spPr>
          <a:xfrm>
            <a:off x="2635077" y="971308"/>
            <a:ext cx="9393480" cy="1938992"/>
          </a:xfrm>
          <a:prstGeom prst="rect">
            <a:avLst/>
          </a:prstGeom>
          <a:noFill/>
        </p:spPr>
        <p:txBody>
          <a:bodyPr wrap="square">
            <a:spAutoFit/>
          </a:bodyPr>
          <a:lstStyle/>
          <a:p>
            <a:r>
              <a:rPr lang="vi-VN" sz="3000" b="0" i="0" dirty="0">
                <a:solidFill>
                  <a:schemeClr val="accent2">
                    <a:lumMod val="50000"/>
                  </a:schemeClr>
                </a:solidFill>
                <a:effectLst/>
                <a:latin typeface="Times" panose="02020603050405020304" pitchFamily="18" charset="0"/>
                <a:cs typeface="Times" panose="02020603050405020304" pitchFamily="18" charset="0"/>
              </a:rPr>
              <a:t>+ </a:t>
            </a:r>
            <a:r>
              <a:rPr lang="vi-VN" sz="3000" b="1" i="0" dirty="0">
                <a:solidFill>
                  <a:schemeClr val="accent2">
                    <a:lumMod val="50000"/>
                  </a:schemeClr>
                </a:solidFill>
                <a:effectLst/>
                <a:latin typeface="Times" panose="02020603050405020304" pitchFamily="18" charset="0"/>
                <a:cs typeface="Times" panose="02020603050405020304" pitchFamily="18" charset="0"/>
              </a:rPr>
              <a:t>Thời gian: 1788</a:t>
            </a:r>
          </a:p>
          <a:p>
            <a:r>
              <a:rPr lang="vi-VN" sz="3000" b="1" dirty="0">
                <a:solidFill>
                  <a:schemeClr val="accent2">
                    <a:lumMod val="50000"/>
                  </a:schemeClr>
                </a:solidFill>
                <a:latin typeface="Times" panose="02020603050405020304" pitchFamily="18" charset="0"/>
                <a:cs typeface="Times" panose="02020603050405020304" pitchFamily="18" charset="0"/>
              </a:rPr>
              <a:t>+ Kế sách: “</a:t>
            </a:r>
            <a:r>
              <a:rPr lang="vi-VN" sz="3000" dirty="0">
                <a:solidFill>
                  <a:schemeClr val="accent2">
                    <a:lumMod val="50000"/>
                  </a:schemeClr>
                </a:solidFill>
                <a:latin typeface="Times" panose="02020603050405020304" pitchFamily="18" charset="0"/>
                <a:cs typeface="Times" panose="02020603050405020304" pitchFamily="18" charset="0"/>
              </a:rPr>
              <a:t>vườn không nhà trống” thành Thăng Long. Xây dựng tuyến phòng thủ: Biện Sơn-Thanh Hóa (quân thủy) và Tam Điệp-Ninh Bình (quân bộ)</a:t>
            </a:r>
            <a:endParaRPr lang="en-US" sz="3000" dirty="0">
              <a:solidFill>
                <a:schemeClr val="accent2">
                  <a:lumMod val="50000"/>
                </a:schemeClr>
              </a:solidFill>
              <a:latin typeface="Times" panose="02020603050405020304" pitchFamily="18" charset="0"/>
              <a:cs typeface="Times" panose="02020603050405020304" pitchFamily="18" charset="0"/>
            </a:endParaRPr>
          </a:p>
        </p:txBody>
      </p:sp>
      <p:sp>
        <p:nvSpPr>
          <p:cNvPr id="13" name="TextBox 12">
            <a:extLst>
              <a:ext uri="{FF2B5EF4-FFF2-40B4-BE49-F238E27FC236}">
                <a16:creationId xmlns:a16="http://schemas.microsoft.com/office/drawing/2014/main" id="{051887D0-533B-A054-2AE2-64CD6B73BFC0}"/>
              </a:ext>
            </a:extLst>
          </p:cNvPr>
          <p:cNvSpPr txBox="1"/>
          <p:nvPr/>
        </p:nvSpPr>
        <p:spPr>
          <a:xfrm>
            <a:off x="3271297" y="4703001"/>
            <a:ext cx="9095553" cy="1477328"/>
          </a:xfrm>
          <a:prstGeom prst="rect">
            <a:avLst/>
          </a:prstGeom>
          <a:noFill/>
        </p:spPr>
        <p:txBody>
          <a:bodyPr wrap="square">
            <a:spAutoFit/>
          </a:bodyPr>
          <a:lstStyle/>
          <a:p>
            <a:r>
              <a:rPr lang="vi-VN" sz="3000" i="0" dirty="0">
                <a:solidFill>
                  <a:schemeClr val="accent3">
                    <a:lumMod val="50000"/>
                  </a:schemeClr>
                </a:solidFill>
                <a:effectLst/>
                <a:latin typeface="Times" panose="02020603050405020304" pitchFamily="18" charset="0"/>
                <a:cs typeface="Times" panose="02020603050405020304" pitchFamily="18" charset="0"/>
              </a:rPr>
              <a:t>Trong vòng 5 ngày (từ đêm 30 đến mồng 5 Tết Kỷ Dậu) qua các trận đánh lợn: Hà Hồi, Ngọc Hồi, Đống Đa.. đã giải phóng thành Thăng Long (hình 8.6 SGK tr,38)</a:t>
            </a:r>
            <a:endParaRPr lang="en-US" sz="3000" dirty="0">
              <a:solidFill>
                <a:schemeClr val="accent3">
                  <a:lumMod val="50000"/>
                </a:schemeClr>
              </a:solidFill>
              <a:latin typeface="Times" panose="02020603050405020304" pitchFamily="18" charset="0"/>
              <a:cs typeface="Times" panose="02020603050405020304" pitchFamily="18" charset="0"/>
            </a:endParaRPr>
          </a:p>
        </p:txBody>
      </p:sp>
      <p:sp>
        <p:nvSpPr>
          <p:cNvPr id="2" name="TextBox 1">
            <a:extLst>
              <a:ext uri="{FF2B5EF4-FFF2-40B4-BE49-F238E27FC236}">
                <a16:creationId xmlns:a16="http://schemas.microsoft.com/office/drawing/2014/main" id="{FAEF12F3-4C2B-B65A-2CFD-27FA90AD4195}"/>
              </a:ext>
            </a:extLst>
          </p:cNvPr>
          <p:cNvSpPr txBox="1"/>
          <p:nvPr/>
        </p:nvSpPr>
        <p:spPr>
          <a:xfrm>
            <a:off x="3521727" y="3273188"/>
            <a:ext cx="9095553" cy="1015663"/>
          </a:xfrm>
          <a:prstGeom prst="rect">
            <a:avLst/>
          </a:prstGeom>
          <a:noFill/>
        </p:spPr>
        <p:txBody>
          <a:bodyPr wrap="square">
            <a:spAutoFit/>
          </a:bodyPr>
          <a:lstStyle/>
          <a:p>
            <a:r>
              <a:rPr lang="vi-VN" sz="3000" b="1" i="0" dirty="0">
                <a:solidFill>
                  <a:srgbClr val="FF0000"/>
                </a:solidFill>
                <a:effectLst/>
                <a:latin typeface="Times" panose="02020603050405020304" pitchFamily="18" charset="0"/>
                <a:cs typeface="Times" panose="02020603050405020304" pitchFamily="18" charset="0"/>
              </a:rPr>
              <a:t>12/1788: </a:t>
            </a:r>
            <a:r>
              <a:rPr lang="vi-VN" sz="3000" i="0" dirty="0">
                <a:solidFill>
                  <a:srgbClr val="FF0000"/>
                </a:solidFill>
                <a:effectLst/>
                <a:latin typeface="Times" panose="02020603050405020304" pitchFamily="18" charset="0"/>
                <a:cs typeface="Times" panose="02020603050405020304" pitchFamily="18" charset="0"/>
              </a:rPr>
              <a:t>Nguyễn Huệ lên ngôi hoàng đế, niên hiệu: Quang Trung. Chỉ đạo quân Tây Sơn tiến ra Thăng Long</a:t>
            </a:r>
            <a:endParaRPr lang="en-US" sz="3000" b="1" dirty="0">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6106619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ACF00DB9-6040-A280-E1C7-48CAA7DF68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57188"/>
            <a:ext cx="12887325"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216BB4A9-F917-B1E5-88BE-5CDF38A66EAC}"/>
              </a:ext>
            </a:extLst>
          </p:cNvPr>
          <p:cNvSpPr txBox="1">
            <a:spLocks noChangeArrowheads="1"/>
          </p:cNvSpPr>
          <p:nvPr/>
        </p:nvSpPr>
        <p:spPr bwMode="auto">
          <a:xfrm>
            <a:off x="600075" y="754063"/>
            <a:ext cx="10844213" cy="11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vi-VN" alt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lợi</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tiêu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phong</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trào</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Tây</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Sơn</a:t>
            </a:r>
            <a:endParaRPr lang="en-AU" alt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AU"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204FAD5-663C-14E7-24C5-9D12A4CFD5F3}"/>
              </a:ext>
            </a:extLst>
          </p:cNvPr>
          <p:cNvSpPr txBox="1"/>
          <p:nvPr/>
        </p:nvSpPr>
        <p:spPr>
          <a:xfrm>
            <a:off x="747712" y="1381880"/>
            <a:ext cx="8418322" cy="1171859"/>
          </a:xfrm>
          <a:prstGeom prst="rect">
            <a:avLst/>
          </a:prstGeom>
          <a:noFill/>
        </p:spPr>
        <p:txBody>
          <a:bodyPr wrap="square">
            <a:spAutoFit/>
          </a:bodyPr>
          <a:lstStyle/>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Lật đổ chính quyền chúa Trịnh. Triều Lê sụp đổ</a:t>
            </a:r>
          </a:p>
          <a:p>
            <a:pPr algn="just" eaLnBrk="1" hangingPunct="1">
              <a:lnSpc>
                <a:spcPct val="115000"/>
              </a:lnSpc>
              <a:spcAft>
                <a:spcPts val="1000"/>
              </a:spcAft>
            </a:pPr>
            <a:r>
              <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Kết quả</a:t>
            </a:r>
          </a:p>
        </p:txBody>
      </p:sp>
      <p:sp>
        <p:nvSpPr>
          <p:cNvPr id="12" name="TextBox 11">
            <a:extLst>
              <a:ext uri="{FF2B5EF4-FFF2-40B4-BE49-F238E27FC236}">
                <a16:creationId xmlns:a16="http://schemas.microsoft.com/office/drawing/2014/main" id="{6C00F238-DBCC-4E4E-72C7-1E1A1A691CAA}"/>
              </a:ext>
            </a:extLst>
          </p:cNvPr>
          <p:cNvSpPr txBox="1"/>
          <p:nvPr/>
        </p:nvSpPr>
        <p:spPr>
          <a:xfrm>
            <a:off x="853807" y="4502127"/>
            <a:ext cx="10590481" cy="1384995"/>
          </a:xfrm>
          <a:prstGeom prst="rect">
            <a:avLst/>
          </a:prstGeom>
          <a:noFill/>
        </p:spPr>
        <p:txBody>
          <a:bodyPr wrap="square" rtlCol="0">
            <a:spAutoFit/>
          </a:bodyPr>
          <a:lstStyle/>
          <a:p>
            <a:r>
              <a:rPr lang="vi-VN" sz="2800" dirty="0">
                <a:latin typeface="+mj-lt"/>
              </a:rPr>
              <a:t>- Là một trong những chiến công vĩ đại, hiểm hách nhất trong lịch sử chống giặc </a:t>
            </a:r>
            <a:r>
              <a:rPr lang="vi-VN" sz="2800" dirty="0" err="1">
                <a:latin typeface="+mj-lt"/>
              </a:rPr>
              <a:t>ngọại</a:t>
            </a:r>
            <a:r>
              <a:rPr lang="vi-VN" sz="2800" dirty="0">
                <a:latin typeface="+mj-lt"/>
              </a:rPr>
              <a:t> xâm của dân tộc ta.</a:t>
            </a:r>
            <a:br>
              <a:rPr lang="vi-VN" sz="2800" dirty="0">
                <a:latin typeface="+mj-lt"/>
              </a:rPr>
            </a:br>
            <a:endParaRPr lang="en-US" sz="2800" dirty="0">
              <a:latin typeface="+mj-lt"/>
            </a:endParaRPr>
          </a:p>
        </p:txBody>
      </p:sp>
      <p:sp>
        <p:nvSpPr>
          <p:cNvPr id="3" name="TextBox 2">
            <a:extLst>
              <a:ext uri="{FF2B5EF4-FFF2-40B4-BE49-F238E27FC236}">
                <a16:creationId xmlns:a16="http://schemas.microsoft.com/office/drawing/2014/main" id="{5825ECB3-A30D-4C2F-224D-7C1310EBA296}"/>
              </a:ext>
            </a:extLst>
          </p:cNvPr>
          <p:cNvSpPr txBox="1"/>
          <p:nvPr/>
        </p:nvSpPr>
        <p:spPr>
          <a:xfrm>
            <a:off x="853807" y="2911515"/>
            <a:ext cx="10844212" cy="523220"/>
          </a:xfrm>
          <a:prstGeom prst="rect">
            <a:avLst/>
          </a:prstGeom>
          <a:noFill/>
        </p:spPr>
        <p:txBody>
          <a:bodyPr wrap="square">
            <a:spAutoFit/>
          </a:bodyPr>
          <a:lstStyle/>
          <a:p>
            <a:r>
              <a:rPr lang="vi-VN" sz="2800" dirty="0">
                <a:latin typeface="+mj-lt"/>
                <a:cs typeface="Times" panose="02020603050405020304" pitchFamily="18" charset="0"/>
              </a:rPr>
              <a:t>- Quét sạch quân xâm lược nhà Thanh. Bảo vệ nền độc lập của đất nước.</a:t>
            </a:r>
            <a:endParaRPr lang="en-US" sz="2800" dirty="0">
              <a:latin typeface="+mj-lt"/>
            </a:endParaRPr>
          </a:p>
        </p:txBody>
      </p:sp>
      <p:sp>
        <p:nvSpPr>
          <p:cNvPr id="4" name="TextBox 3">
            <a:extLst>
              <a:ext uri="{FF2B5EF4-FFF2-40B4-BE49-F238E27FC236}">
                <a16:creationId xmlns:a16="http://schemas.microsoft.com/office/drawing/2014/main" id="{CEBA1F71-42F6-9C65-9E8C-17C03B4F0702}"/>
              </a:ext>
            </a:extLst>
          </p:cNvPr>
          <p:cNvSpPr txBox="1"/>
          <p:nvPr/>
        </p:nvSpPr>
        <p:spPr>
          <a:xfrm>
            <a:off x="747712" y="3738806"/>
            <a:ext cx="6555036" cy="548099"/>
          </a:xfrm>
          <a:prstGeom prst="rect">
            <a:avLst/>
          </a:prstGeom>
          <a:noFill/>
        </p:spPr>
        <p:txBody>
          <a:bodyPr wrap="square">
            <a:spAutoFit/>
          </a:bodyPr>
          <a:lstStyle/>
          <a:p>
            <a:pPr algn="just" eaLnBrk="1" hangingPunct="1">
              <a:lnSpc>
                <a:spcPct val="115000"/>
              </a:lnSpc>
              <a:spcAft>
                <a:spcPts val="1000"/>
              </a:spcAft>
            </a:pPr>
            <a:r>
              <a:rPr lang="vi-VN" alt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Ý nghĩa</a:t>
            </a:r>
            <a:endParaRPr lang="vi-VN"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638983"/>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2EC280-4689-A167-78A9-3CD834E7D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62660"/>
          </a:xfrm>
          <a:prstGeom prst="rect">
            <a:avLst/>
          </a:prstGeom>
        </p:spPr>
      </p:pic>
    </p:spTree>
    <p:extLst>
      <p:ext uri="{BB962C8B-B14F-4D97-AF65-F5344CB8AC3E}">
        <p14:creationId xmlns:p14="http://schemas.microsoft.com/office/powerpoint/2010/main" val="3512648230"/>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prstClr val="white"/>
                </a:solidFill>
                <a:effectLst/>
                <a:uLnTx/>
                <a:uFillTx/>
                <a:latin typeface="Arial"/>
                <a:cs typeface="+mn-cs"/>
                <a:hlinkClick r:id="rId2">
                  <a:extLst>
                    <a:ext uri="{A12FA001-AC4F-418D-AE19-62706E023703}">
                      <ahyp:hlinkClr xmlns:ahyp="http://schemas.microsoft.com/office/drawing/2018/hyperlinkcolor" val="tx"/>
                    </a:ext>
                  </a:extLst>
                </a:hlinkClick>
              </a:rPr>
              <a:t>www.free-powerpoint-templates-design.com</a:t>
            </a:r>
            <a:endParaRPr kumimoji="0" lang="ko-KR" altLang="en-US" sz="1000" b="0" i="0" u="none" strike="noStrike" kern="1200" cap="none" spc="0" normalizeH="0" baseline="0" noProof="0" dirty="0">
              <a:ln>
                <a:noFill/>
              </a:ln>
              <a:solidFill>
                <a:prstClr val="white"/>
              </a:solidFill>
              <a:effectLst/>
              <a:uLnTx/>
              <a:uFillTx/>
              <a:latin typeface="Arial"/>
              <a:cs typeface="+mn-cs"/>
            </a:endParaRPr>
          </a:p>
        </p:txBody>
      </p:sp>
      <p:grpSp>
        <p:nvGrpSpPr>
          <p:cNvPr id="758" name="그룹 757">
            <a:extLst>
              <a:ext uri="{FF2B5EF4-FFF2-40B4-BE49-F238E27FC236}">
                <a16:creationId xmlns:a16="http://schemas.microsoft.com/office/drawing/2014/main" id="{CF612715-57D1-4FA9-8F33-BEB3C283C7BD}"/>
              </a:ext>
            </a:extLst>
          </p:cNvPr>
          <p:cNvGrpSpPr/>
          <p:nvPr/>
        </p:nvGrpSpPr>
        <p:grpSpPr>
          <a:xfrm>
            <a:off x="6674816" y="383646"/>
            <a:ext cx="5441345" cy="6110991"/>
            <a:chOff x="6653309" y="1880239"/>
            <a:chExt cx="7246773" cy="4537258"/>
          </a:xfrm>
        </p:grpSpPr>
        <p:grpSp>
          <p:nvGrpSpPr>
            <p:cNvPr id="759" name="그룹 758">
              <a:extLst>
                <a:ext uri="{FF2B5EF4-FFF2-40B4-BE49-F238E27FC236}">
                  <a16:creationId xmlns:a16="http://schemas.microsoft.com/office/drawing/2014/main" id="{6F63FD33-376D-4481-B0B6-6FCA27F5435B}"/>
                </a:ext>
              </a:extLst>
            </p:cNvPr>
            <p:cNvGrpSpPr/>
            <p:nvPr/>
          </p:nvGrpSpPr>
          <p:grpSpPr>
            <a:xfrm>
              <a:off x="6852975" y="2250997"/>
              <a:ext cx="1993673" cy="3512908"/>
              <a:chOff x="6852975" y="2250997"/>
              <a:chExt cx="1993673" cy="3512908"/>
            </a:xfrm>
          </p:grpSpPr>
          <p:sp>
            <p:nvSpPr>
              <p:cNvPr id="790" name="Bent-Up Arrow 11">
                <a:extLst>
                  <a:ext uri="{FF2B5EF4-FFF2-40B4-BE49-F238E27FC236}">
                    <a16:creationId xmlns:a16="http://schemas.microsoft.com/office/drawing/2014/main" id="{774FC627-6847-4537-84A8-B2966A37DB8D}"/>
                  </a:ext>
                </a:extLst>
              </p:cNvPr>
              <p:cNvSpPr/>
              <p:nvPr/>
            </p:nvSpPr>
            <p:spPr>
              <a:xfrm rot="16200000" flipV="1">
                <a:off x="7391555" y="2215981"/>
                <a:ext cx="1420077" cy="1490109"/>
              </a:xfrm>
              <a:prstGeom prst="bentUpArrow">
                <a:avLst>
                  <a:gd name="adj1" fmla="val 22036"/>
                  <a:gd name="adj2" fmla="val 21772"/>
                  <a:gd name="adj3" fmla="val 205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791" name="Bent-Up Arrow 11">
                <a:extLst>
                  <a:ext uri="{FF2B5EF4-FFF2-40B4-BE49-F238E27FC236}">
                    <a16:creationId xmlns:a16="http://schemas.microsoft.com/office/drawing/2014/main" id="{126FA807-011C-485D-9B14-6403F7AE647C}"/>
                  </a:ext>
                </a:extLst>
              </p:cNvPr>
              <p:cNvSpPr/>
              <p:nvPr/>
            </p:nvSpPr>
            <p:spPr>
              <a:xfrm rot="5400000">
                <a:off x="7391555" y="4308812"/>
                <a:ext cx="1420077" cy="1490109"/>
              </a:xfrm>
              <a:prstGeom prst="bentUpArrow">
                <a:avLst>
                  <a:gd name="adj1" fmla="val 22036"/>
                  <a:gd name="adj2" fmla="val 21772"/>
                  <a:gd name="adj3" fmla="val 205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nvGrpSpPr>
              <p:cNvPr id="792" name="Group 9">
                <a:extLst>
                  <a:ext uri="{FF2B5EF4-FFF2-40B4-BE49-F238E27FC236}">
                    <a16:creationId xmlns:a16="http://schemas.microsoft.com/office/drawing/2014/main" id="{FDE1D4AC-9B96-40F1-A65A-4E079A8F289F}"/>
                  </a:ext>
                </a:extLst>
              </p:cNvPr>
              <p:cNvGrpSpPr/>
              <p:nvPr/>
            </p:nvGrpSpPr>
            <p:grpSpPr>
              <a:xfrm>
                <a:off x="6852975" y="3370241"/>
                <a:ext cx="1993673" cy="1270792"/>
                <a:chOff x="683568" y="3068713"/>
                <a:chExt cx="2485319" cy="1584176"/>
              </a:xfrm>
            </p:grpSpPr>
            <p:sp>
              <p:nvSpPr>
                <p:cNvPr id="793" name="Right Arrow Callout 12">
                  <a:extLst>
                    <a:ext uri="{FF2B5EF4-FFF2-40B4-BE49-F238E27FC236}">
                      <a16:creationId xmlns:a16="http://schemas.microsoft.com/office/drawing/2014/main" id="{70BDE6DE-03B6-4E04-9E21-7BA0F12DB011}"/>
                    </a:ext>
                  </a:extLst>
                </p:cNvPr>
                <p:cNvSpPr/>
                <p:nvPr/>
              </p:nvSpPr>
              <p:spPr>
                <a:xfrm>
                  <a:off x="683568" y="3068713"/>
                  <a:ext cx="2485319" cy="1584176"/>
                </a:xfrm>
                <a:prstGeom prst="rightArrowCallout">
                  <a:avLst>
                    <a:gd name="adj1" fmla="val 25000"/>
                    <a:gd name="adj2" fmla="val 25000"/>
                    <a:gd name="adj3" fmla="val 25000"/>
                    <a:gd name="adj4" fmla="val 638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794" name="Rectangle 13">
                  <a:extLst>
                    <a:ext uri="{FF2B5EF4-FFF2-40B4-BE49-F238E27FC236}">
                      <a16:creationId xmlns:a16="http://schemas.microsoft.com/office/drawing/2014/main" id="{283F6EE8-C50F-43C6-AC85-2AAAB15C54DB}"/>
                    </a:ext>
                  </a:extLst>
                </p:cNvPr>
                <p:cNvSpPr/>
                <p:nvPr/>
              </p:nvSpPr>
              <p:spPr>
                <a:xfrm>
                  <a:off x="849299" y="3178508"/>
                  <a:ext cx="1301121"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sp>
          <p:nvSpPr>
            <p:cNvPr id="788" name="TextBox 787">
              <a:extLst>
                <a:ext uri="{FF2B5EF4-FFF2-40B4-BE49-F238E27FC236}">
                  <a16:creationId xmlns:a16="http://schemas.microsoft.com/office/drawing/2014/main" id="{B8C94CD6-B32C-4DFD-A84B-4561D5D49A58}"/>
                </a:ext>
              </a:extLst>
            </p:cNvPr>
            <p:cNvSpPr txBox="1"/>
            <p:nvPr/>
          </p:nvSpPr>
          <p:spPr>
            <a:xfrm>
              <a:off x="6653309" y="3617393"/>
              <a:ext cx="1708956" cy="5255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Ý</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NGHĨA </a:t>
              </a:r>
              <a:endParaRPr kumimoji="0" lang="ko-KR" altLang="en-US" sz="20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nvGrpSpPr>
            <p:cNvPr id="778" name="Group 17">
              <a:extLst>
                <a:ext uri="{FF2B5EF4-FFF2-40B4-BE49-F238E27FC236}">
                  <a16:creationId xmlns:a16="http://schemas.microsoft.com/office/drawing/2014/main" id="{88B2417A-8190-4C28-855B-68998C6F34DA}"/>
                </a:ext>
              </a:extLst>
            </p:cNvPr>
            <p:cNvGrpSpPr/>
            <p:nvPr/>
          </p:nvGrpSpPr>
          <p:grpSpPr>
            <a:xfrm>
              <a:off x="8959763" y="1880239"/>
              <a:ext cx="4922562" cy="1372932"/>
              <a:chOff x="6732237" y="3044790"/>
              <a:chExt cx="9614402" cy="2681514"/>
            </a:xfrm>
          </p:grpSpPr>
          <p:sp>
            <p:nvSpPr>
              <p:cNvPr id="780" name="Rectangle 18">
                <a:extLst>
                  <a:ext uri="{FF2B5EF4-FFF2-40B4-BE49-F238E27FC236}">
                    <a16:creationId xmlns:a16="http://schemas.microsoft.com/office/drawing/2014/main" id="{E5F0077E-BB38-4053-A4B7-A036621C9CBF}"/>
                  </a:ext>
                </a:extLst>
              </p:cNvPr>
              <p:cNvSpPr/>
              <p:nvPr/>
            </p:nvSpPr>
            <p:spPr>
              <a:xfrm>
                <a:off x="6732237" y="3044790"/>
                <a:ext cx="9614402" cy="26815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781" name="Rectangle 19">
                <a:extLst>
                  <a:ext uri="{FF2B5EF4-FFF2-40B4-BE49-F238E27FC236}">
                    <a16:creationId xmlns:a16="http://schemas.microsoft.com/office/drawing/2014/main" id="{4A95D63A-2C32-422E-9B06-CB72D95F458C}"/>
                  </a:ext>
                </a:extLst>
              </p:cNvPr>
              <p:cNvSpPr/>
              <p:nvPr/>
            </p:nvSpPr>
            <p:spPr>
              <a:xfrm>
                <a:off x="6840240" y="3152790"/>
                <a:ext cx="9314109" cy="2495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nvGrpSpPr>
            <p:cNvPr id="773" name="Group 14">
              <a:extLst>
                <a:ext uri="{FF2B5EF4-FFF2-40B4-BE49-F238E27FC236}">
                  <a16:creationId xmlns:a16="http://schemas.microsoft.com/office/drawing/2014/main" id="{B9A74255-C7A6-4437-A706-3B733137BE3F}"/>
                </a:ext>
              </a:extLst>
            </p:cNvPr>
            <p:cNvGrpSpPr/>
            <p:nvPr/>
          </p:nvGrpSpPr>
          <p:grpSpPr>
            <a:xfrm>
              <a:off x="8813042" y="3418832"/>
              <a:ext cx="5087039" cy="1372932"/>
              <a:chOff x="6445674" y="3044790"/>
              <a:chExt cx="9935649" cy="2681515"/>
            </a:xfrm>
          </p:grpSpPr>
          <p:sp>
            <p:nvSpPr>
              <p:cNvPr id="775" name="Rectangle 15">
                <a:extLst>
                  <a:ext uri="{FF2B5EF4-FFF2-40B4-BE49-F238E27FC236}">
                    <a16:creationId xmlns:a16="http://schemas.microsoft.com/office/drawing/2014/main" id="{A51201F3-3C5D-4CD4-8557-DD25BF5CF53E}"/>
                  </a:ext>
                </a:extLst>
              </p:cNvPr>
              <p:cNvSpPr/>
              <p:nvPr/>
            </p:nvSpPr>
            <p:spPr>
              <a:xfrm>
                <a:off x="6445674" y="3044790"/>
                <a:ext cx="9935649" cy="26815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776" name="Rectangle 16">
                <a:extLst>
                  <a:ext uri="{FF2B5EF4-FFF2-40B4-BE49-F238E27FC236}">
                    <a16:creationId xmlns:a16="http://schemas.microsoft.com/office/drawing/2014/main" id="{1C5EA8D8-B7FC-4175-8205-BED2A674089E}"/>
                  </a:ext>
                </a:extLst>
              </p:cNvPr>
              <p:cNvSpPr/>
              <p:nvPr/>
            </p:nvSpPr>
            <p:spPr>
              <a:xfrm>
                <a:off x="6732240" y="3152790"/>
                <a:ext cx="9311640" cy="24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nvGrpSpPr>
            <p:cNvPr id="768" name="Group 20">
              <a:extLst>
                <a:ext uri="{FF2B5EF4-FFF2-40B4-BE49-F238E27FC236}">
                  <a16:creationId xmlns:a16="http://schemas.microsoft.com/office/drawing/2014/main" id="{F16819B7-0B0F-46DE-A8C7-CC3B3BBD7EDB}"/>
                </a:ext>
              </a:extLst>
            </p:cNvPr>
            <p:cNvGrpSpPr/>
            <p:nvPr/>
          </p:nvGrpSpPr>
          <p:grpSpPr>
            <a:xfrm>
              <a:off x="8813042" y="4997420"/>
              <a:ext cx="5087040" cy="1420077"/>
              <a:chOff x="6445670" y="3044790"/>
              <a:chExt cx="9935651" cy="2773594"/>
            </a:xfrm>
          </p:grpSpPr>
          <p:sp>
            <p:nvSpPr>
              <p:cNvPr id="770" name="Rectangle 21">
                <a:extLst>
                  <a:ext uri="{FF2B5EF4-FFF2-40B4-BE49-F238E27FC236}">
                    <a16:creationId xmlns:a16="http://schemas.microsoft.com/office/drawing/2014/main" id="{21C8FDAD-38FA-4E69-AEEA-2B616DD67050}"/>
                  </a:ext>
                </a:extLst>
              </p:cNvPr>
              <p:cNvSpPr/>
              <p:nvPr/>
            </p:nvSpPr>
            <p:spPr>
              <a:xfrm>
                <a:off x="6445670" y="3044790"/>
                <a:ext cx="9935651" cy="27735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771" name="Rectangle 22">
                <a:extLst>
                  <a:ext uri="{FF2B5EF4-FFF2-40B4-BE49-F238E27FC236}">
                    <a16:creationId xmlns:a16="http://schemas.microsoft.com/office/drawing/2014/main" id="{F8A3CEC2-9451-4C80-B5BA-141724F2D088}"/>
                  </a:ext>
                </a:extLst>
              </p:cNvPr>
              <p:cNvSpPr/>
              <p:nvPr/>
            </p:nvSpPr>
            <p:spPr>
              <a:xfrm>
                <a:off x="6610985" y="3152790"/>
                <a:ext cx="9770336" cy="2583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sp>
        <p:nvSpPr>
          <p:cNvPr id="795" name="화살표: 왼쪽/오른쪽 794">
            <a:extLst>
              <a:ext uri="{FF2B5EF4-FFF2-40B4-BE49-F238E27FC236}">
                <a16:creationId xmlns:a16="http://schemas.microsoft.com/office/drawing/2014/main" id="{4B479864-2812-48BB-838D-5ECCA5401C39}"/>
              </a:ext>
            </a:extLst>
          </p:cNvPr>
          <p:cNvSpPr/>
          <p:nvPr/>
        </p:nvSpPr>
        <p:spPr>
          <a:xfrm>
            <a:off x="5593213" y="2997946"/>
            <a:ext cx="1412771" cy="1049094"/>
          </a:xfrm>
          <a:prstGeom prst="leftRightArrow">
            <a:avLst>
              <a:gd name="adj1" fmla="val 45109"/>
              <a:gd name="adj2" fmla="val 4755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796" name="그룹 795">
            <a:extLst>
              <a:ext uri="{FF2B5EF4-FFF2-40B4-BE49-F238E27FC236}">
                <a16:creationId xmlns:a16="http://schemas.microsoft.com/office/drawing/2014/main" id="{793DA300-6494-45FD-ADB8-8CFD90F3D220}"/>
              </a:ext>
            </a:extLst>
          </p:cNvPr>
          <p:cNvGrpSpPr/>
          <p:nvPr/>
        </p:nvGrpSpPr>
        <p:grpSpPr>
          <a:xfrm flipH="1">
            <a:off x="4026914" y="1031057"/>
            <a:ext cx="1734907" cy="4731350"/>
            <a:chOff x="6852975" y="2250997"/>
            <a:chExt cx="1993673" cy="3512908"/>
          </a:xfrm>
        </p:grpSpPr>
        <p:sp>
          <p:nvSpPr>
            <p:cNvPr id="797" name="Bent-Up Arrow 11">
              <a:extLst>
                <a:ext uri="{FF2B5EF4-FFF2-40B4-BE49-F238E27FC236}">
                  <a16:creationId xmlns:a16="http://schemas.microsoft.com/office/drawing/2014/main" id="{CEB91F9E-1EE8-4E31-8628-BEC86BF95D2C}"/>
                </a:ext>
              </a:extLst>
            </p:cNvPr>
            <p:cNvSpPr/>
            <p:nvPr/>
          </p:nvSpPr>
          <p:spPr>
            <a:xfrm rot="16200000" flipV="1">
              <a:off x="7391555" y="2215981"/>
              <a:ext cx="1420077" cy="1490109"/>
            </a:xfrm>
            <a:prstGeom prst="bentUpArrow">
              <a:avLst>
                <a:gd name="adj1" fmla="val 22036"/>
                <a:gd name="adj2" fmla="val 21772"/>
                <a:gd name="adj3" fmla="val 20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798" name="Bent-Up Arrow 11">
              <a:extLst>
                <a:ext uri="{FF2B5EF4-FFF2-40B4-BE49-F238E27FC236}">
                  <a16:creationId xmlns:a16="http://schemas.microsoft.com/office/drawing/2014/main" id="{F7E13660-31E0-4A6A-BB06-EB314473F774}"/>
                </a:ext>
              </a:extLst>
            </p:cNvPr>
            <p:cNvSpPr/>
            <p:nvPr/>
          </p:nvSpPr>
          <p:spPr>
            <a:xfrm rot="5400000">
              <a:off x="7391555" y="4308812"/>
              <a:ext cx="1420077" cy="1490109"/>
            </a:xfrm>
            <a:prstGeom prst="bentUpArrow">
              <a:avLst>
                <a:gd name="adj1" fmla="val 22036"/>
                <a:gd name="adj2" fmla="val 21772"/>
                <a:gd name="adj3" fmla="val 20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nvGrpSpPr>
            <p:cNvPr id="799" name="Group 9">
              <a:extLst>
                <a:ext uri="{FF2B5EF4-FFF2-40B4-BE49-F238E27FC236}">
                  <a16:creationId xmlns:a16="http://schemas.microsoft.com/office/drawing/2014/main" id="{72A4CCB4-C089-4588-AB23-7972FCFFB9B2}"/>
                </a:ext>
              </a:extLst>
            </p:cNvPr>
            <p:cNvGrpSpPr/>
            <p:nvPr/>
          </p:nvGrpSpPr>
          <p:grpSpPr>
            <a:xfrm>
              <a:off x="6852975" y="3370241"/>
              <a:ext cx="1993673" cy="1270792"/>
              <a:chOff x="683568" y="3068713"/>
              <a:chExt cx="2485319" cy="1584176"/>
            </a:xfrm>
          </p:grpSpPr>
          <p:sp>
            <p:nvSpPr>
              <p:cNvPr id="800" name="Right Arrow Callout 12">
                <a:extLst>
                  <a:ext uri="{FF2B5EF4-FFF2-40B4-BE49-F238E27FC236}">
                    <a16:creationId xmlns:a16="http://schemas.microsoft.com/office/drawing/2014/main" id="{E085D2FB-E9EE-49AF-828A-89C0247C9157}"/>
                  </a:ext>
                </a:extLst>
              </p:cNvPr>
              <p:cNvSpPr/>
              <p:nvPr/>
            </p:nvSpPr>
            <p:spPr>
              <a:xfrm>
                <a:off x="683568" y="3068713"/>
                <a:ext cx="2485319" cy="1584176"/>
              </a:xfrm>
              <a:prstGeom prst="rightArrowCallout">
                <a:avLst>
                  <a:gd name="adj1" fmla="val 25000"/>
                  <a:gd name="adj2" fmla="val 25000"/>
                  <a:gd name="adj3" fmla="val 25000"/>
                  <a:gd name="adj4" fmla="val 638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801" name="Rectangle 13">
                <a:extLst>
                  <a:ext uri="{FF2B5EF4-FFF2-40B4-BE49-F238E27FC236}">
                    <a16:creationId xmlns:a16="http://schemas.microsoft.com/office/drawing/2014/main" id="{80FBE367-C8AF-4FEB-B8BF-9B4815365CFC}"/>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grpSp>
      <p:sp>
        <p:nvSpPr>
          <p:cNvPr id="803" name="TextBox 802">
            <a:extLst>
              <a:ext uri="{FF2B5EF4-FFF2-40B4-BE49-F238E27FC236}">
                <a16:creationId xmlns:a16="http://schemas.microsoft.com/office/drawing/2014/main" id="{DCEAE340-DF14-418A-BF9A-B7682D328A03}"/>
              </a:ext>
            </a:extLst>
          </p:cNvPr>
          <p:cNvSpPr txBox="1"/>
          <p:nvPr/>
        </p:nvSpPr>
        <p:spPr>
          <a:xfrm>
            <a:off x="4647259" y="2828835"/>
            <a:ext cx="118425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ko-KR"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NGUYÊN NHÂN THẮNG LỢI</a:t>
            </a:r>
            <a:endParaRPr kumimoji="0" lang="ko-KR" altLang="en-US"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nvGrpSpPr>
          <p:cNvPr id="815" name="Group 17">
            <a:extLst>
              <a:ext uri="{FF2B5EF4-FFF2-40B4-BE49-F238E27FC236}">
                <a16:creationId xmlns:a16="http://schemas.microsoft.com/office/drawing/2014/main" id="{5D6F365B-2D35-402F-98B3-5EC3D0C53321}"/>
              </a:ext>
            </a:extLst>
          </p:cNvPr>
          <p:cNvGrpSpPr/>
          <p:nvPr/>
        </p:nvGrpSpPr>
        <p:grpSpPr>
          <a:xfrm>
            <a:off x="341523" y="781998"/>
            <a:ext cx="3579785" cy="2833500"/>
            <a:chOff x="6732240" y="3044790"/>
            <a:chExt cx="1584000" cy="1584000"/>
          </a:xfrm>
        </p:grpSpPr>
        <p:sp>
          <p:nvSpPr>
            <p:cNvPr id="816" name="Rectangle 18">
              <a:extLst>
                <a:ext uri="{FF2B5EF4-FFF2-40B4-BE49-F238E27FC236}">
                  <a16:creationId xmlns:a16="http://schemas.microsoft.com/office/drawing/2014/main" id="{9942436E-3C9F-4A5D-BF9B-3D48B63B44B0}"/>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817" name="Rectangle 19">
              <a:extLst>
                <a:ext uri="{FF2B5EF4-FFF2-40B4-BE49-F238E27FC236}">
                  <a16:creationId xmlns:a16="http://schemas.microsoft.com/office/drawing/2014/main" id="{95CA17F1-2AA4-407C-A2AB-E9F00D5A6537}"/>
                </a:ext>
              </a:extLst>
            </p:cNvPr>
            <p:cNvSpPr/>
            <p:nvPr/>
          </p:nvSpPr>
          <p:spPr>
            <a:xfrm>
              <a:off x="6767799" y="3152790"/>
              <a:ext cx="1507305"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grpSp>
      <p:sp>
        <p:nvSpPr>
          <p:cNvPr id="7" name="TextBox 6">
            <a:extLst>
              <a:ext uri="{FF2B5EF4-FFF2-40B4-BE49-F238E27FC236}">
                <a16:creationId xmlns:a16="http://schemas.microsoft.com/office/drawing/2014/main" id="{149A4D37-5B57-0EE5-BE1E-DCC8E974E44F}"/>
              </a:ext>
            </a:extLst>
          </p:cNvPr>
          <p:cNvSpPr txBox="1"/>
          <p:nvPr/>
        </p:nvSpPr>
        <p:spPr>
          <a:xfrm>
            <a:off x="163096" y="89083"/>
            <a:ext cx="9959248" cy="523220"/>
          </a:xfrm>
          <a:prstGeom prst="rect">
            <a:avLst/>
          </a:prstGeom>
          <a:noFill/>
        </p:spPr>
        <p:txBody>
          <a:bodyPr wrap="square" rtlCol="0">
            <a:spAutoFit/>
          </a:bodyPr>
          <a:lstStyle/>
          <a:p>
            <a:r>
              <a:rPr lang="vi-VN" sz="2800" b="1" dirty="0">
                <a:solidFill>
                  <a:srgbClr val="FF0000"/>
                </a:solidFill>
                <a:latin typeface="Times" panose="02020603050405020304" pitchFamily="18" charset="0"/>
                <a:cs typeface="Times" panose="02020603050405020304" pitchFamily="18" charset="0"/>
              </a:rPr>
              <a:t>3. Nguyên nhân thắng lợi, ý nghĩa lịch sử</a:t>
            </a:r>
            <a:endParaRPr lang="en-US" sz="2800" b="1" dirty="0">
              <a:solidFill>
                <a:srgbClr val="FF0000"/>
              </a:solidFill>
              <a:latin typeface="Times" panose="02020603050405020304" pitchFamily="18" charset="0"/>
              <a:cs typeface="Times" panose="02020603050405020304" pitchFamily="18" charset="0"/>
            </a:endParaRPr>
          </a:p>
        </p:txBody>
      </p:sp>
      <p:grpSp>
        <p:nvGrpSpPr>
          <p:cNvPr id="8" name="Group 14">
            <a:extLst>
              <a:ext uri="{FF2B5EF4-FFF2-40B4-BE49-F238E27FC236}">
                <a16:creationId xmlns:a16="http://schemas.microsoft.com/office/drawing/2014/main" id="{62436D8C-FE0B-23E6-1CED-997FE842BCAD}"/>
              </a:ext>
            </a:extLst>
          </p:cNvPr>
          <p:cNvGrpSpPr/>
          <p:nvPr/>
        </p:nvGrpSpPr>
        <p:grpSpPr>
          <a:xfrm>
            <a:off x="337077" y="3796811"/>
            <a:ext cx="3592214" cy="2261930"/>
            <a:chOff x="6732240" y="3044790"/>
            <a:chExt cx="1584000" cy="1584000"/>
          </a:xfrm>
        </p:grpSpPr>
        <p:sp>
          <p:nvSpPr>
            <p:cNvPr id="9" name="Rectangle 15">
              <a:extLst>
                <a:ext uri="{FF2B5EF4-FFF2-40B4-BE49-F238E27FC236}">
                  <a16:creationId xmlns:a16="http://schemas.microsoft.com/office/drawing/2014/main" id="{6D209BD0-C5BF-581F-7337-37BB0C0F54B3}"/>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sp>
          <p:nvSpPr>
            <p:cNvPr id="10" name="Rectangle 16">
              <a:extLst>
                <a:ext uri="{FF2B5EF4-FFF2-40B4-BE49-F238E27FC236}">
                  <a16:creationId xmlns:a16="http://schemas.microsoft.com/office/drawing/2014/main" id="{34F08A61-8B2C-22FD-E71E-BA988020FFED}"/>
                </a:ext>
              </a:extLst>
            </p:cNvPr>
            <p:cNvSpPr/>
            <p:nvPr/>
          </p:nvSpPr>
          <p:spPr>
            <a:xfrm>
              <a:off x="6769636" y="3152790"/>
              <a:ext cx="1487221"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sp>
        <p:nvSpPr>
          <p:cNvPr id="3" name="TextBox 2">
            <a:extLst>
              <a:ext uri="{FF2B5EF4-FFF2-40B4-BE49-F238E27FC236}">
                <a16:creationId xmlns:a16="http://schemas.microsoft.com/office/drawing/2014/main" id="{B71ACC1A-06EB-D395-616F-A297D6A8E1D0}"/>
              </a:ext>
            </a:extLst>
          </p:cNvPr>
          <p:cNvSpPr txBox="1"/>
          <p:nvPr/>
        </p:nvSpPr>
        <p:spPr>
          <a:xfrm>
            <a:off x="428170" y="1058012"/>
            <a:ext cx="3535606" cy="2246769"/>
          </a:xfrm>
          <a:prstGeom prst="rect">
            <a:avLst/>
          </a:prstGeom>
          <a:noFill/>
        </p:spPr>
        <p:txBody>
          <a:bodyPr wrap="square">
            <a:spAutoFit/>
          </a:bodyPr>
          <a:lstStyle/>
          <a:p>
            <a:r>
              <a:rPr lang="vi-VN" sz="2800" b="0" i="0" dirty="0">
                <a:solidFill>
                  <a:srgbClr val="000000"/>
                </a:solidFill>
                <a:effectLst/>
                <a:latin typeface="Times" panose="02020603050405020304" pitchFamily="18" charset="0"/>
                <a:cs typeface="Times" panose="02020603050405020304" pitchFamily="18" charset="0"/>
              </a:rPr>
              <a:t>Nhờ ý chí đấu tranh chống áp bức bóc lột, tinh thần yêu nước, đoàn kết và hi sinh cao cả của nhân dân ta.</a:t>
            </a:r>
            <a:endParaRPr lang="en-US" sz="2800" dirty="0">
              <a:latin typeface="Times" panose="02020603050405020304" pitchFamily="18" charset="0"/>
              <a:cs typeface="Times" panose="02020603050405020304" pitchFamily="18" charset="0"/>
            </a:endParaRPr>
          </a:p>
        </p:txBody>
      </p:sp>
      <p:sp>
        <p:nvSpPr>
          <p:cNvPr id="5" name="TextBox 4">
            <a:extLst>
              <a:ext uri="{FF2B5EF4-FFF2-40B4-BE49-F238E27FC236}">
                <a16:creationId xmlns:a16="http://schemas.microsoft.com/office/drawing/2014/main" id="{240B186C-DE34-6B9F-C9E1-99251159823C}"/>
              </a:ext>
            </a:extLst>
          </p:cNvPr>
          <p:cNvSpPr txBox="1"/>
          <p:nvPr/>
        </p:nvSpPr>
        <p:spPr>
          <a:xfrm>
            <a:off x="475905" y="4019835"/>
            <a:ext cx="3372738" cy="1815882"/>
          </a:xfrm>
          <a:prstGeom prst="rect">
            <a:avLst/>
          </a:prstGeom>
          <a:noFill/>
        </p:spPr>
        <p:txBody>
          <a:bodyPr wrap="square">
            <a:spAutoFit/>
          </a:bodyPr>
          <a:lstStyle/>
          <a:p>
            <a:r>
              <a:rPr lang="en-US" sz="2800" b="0" i="0" dirty="0" err="1">
                <a:solidFill>
                  <a:srgbClr val="000000"/>
                </a:solidFill>
                <a:effectLst/>
                <a:latin typeface="Times" panose="02020603050405020304" pitchFamily="18" charset="0"/>
                <a:cs typeface="Times" panose="02020603050405020304" pitchFamily="18" charset="0"/>
              </a:rPr>
              <a:t>Sự</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lãnh</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đạo</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tài</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tình</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sáng</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suốt</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của</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vua</a:t>
            </a:r>
            <a:r>
              <a:rPr lang="en-US" sz="2800" b="0" i="0" dirty="0">
                <a:solidFill>
                  <a:srgbClr val="000000"/>
                </a:solidFill>
                <a:effectLst/>
                <a:latin typeface="Times" panose="02020603050405020304" pitchFamily="18" charset="0"/>
                <a:cs typeface="Times" panose="02020603050405020304" pitchFamily="18" charset="0"/>
              </a:rPr>
              <a:t> Quang Trung </a:t>
            </a:r>
            <a:r>
              <a:rPr lang="en-US" sz="2800" b="0" i="0" dirty="0" err="1">
                <a:solidFill>
                  <a:srgbClr val="000000"/>
                </a:solidFill>
                <a:effectLst/>
                <a:latin typeface="Times" panose="02020603050405020304" pitchFamily="18" charset="0"/>
                <a:cs typeface="Times" panose="02020603050405020304" pitchFamily="18" charset="0"/>
              </a:rPr>
              <a:t>và</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bộ</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chỉ</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huy</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nghĩa</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quân</a:t>
            </a:r>
            <a:r>
              <a:rPr lang="en-US" sz="2800" b="0" i="0" dirty="0">
                <a:solidFill>
                  <a:srgbClr val="000000"/>
                </a:solidFill>
                <a:effectLst/>
                <a:latin typeface="Times" panose="02020603050405020304" pitchFamily="18" charset="0"/>
                <a:cs typeface="Times" panose="02020603050405020304" pitchFamily="18" charset="0"/>
              </a:rPr>
              <a:t>.</a:t>
            </a:r>
            <a:endParaRPr lang="en-US" sz="2800" dirty="0">
              <a:latin typeface="Times" panose="02020603050405020304" pitchFamily="18" charset="0"/>
              <a:cs typeface="Times" panose="02020603050405020304" pitchFamily="18" charset="0"/>
            </a:endParaRPr>
          </a:p>
        </p:txBody>
      </p:sp>
      <p:sp>
        <p:nvSpPr>
          <p:cNvPr id="13" name="TextBox 12">
            <a:extLst>
              <a:ext uri="{FF2B5EF4-FFF2-40B4-BE49-F238E27FC236}">
                <a16:creationId xmlns:a16="http://schemas.microsoft.com/office/drawing/2014/main" id="{BB4BD052-89AB-3C67-36AD-F23660915C8C}"/>
              </a:ext>
            </a:extLst>
          </p:cNvPr>
          <p:cNvSpPr txBox="1"/>
          <p:nvPr/>
        </p:nvSpPr>
        <p:spPr>
          <a:xfrm>
            <a:off x="8447009" y="2549246"/>
            <a:ext cx="3655819" cy="1815882"/>
          </a:xfrm>
          <a:prstGeom prst="rect">
            <a:avLst/>
          </a:prstGeom>
          <a:noFill/>
        </p:spPr>
        <p:txBody>
          <a:bodyPr wrap="square">
            <a:spAutoFit/>
          </a:bodyPr>
          <a:lstStyle/>
          <a:p>
            <a:r>
              <a:rPr lang="vi-VN" sz="2800" b="0" i="0" dirty="0">
                <a:solidFill>
                  <a:srgbClr val="000000"/>
                </a:solidFill>
                <a:effectLst/>
                <a:latin typeface="Times" panose="02020603050405020304" pitchFamily="18" charset="0"/>
                <a:cs typeface="Times" panose="02020603050405020304" pitchFamily="18" charset="0"/>
              </a:rPr>
              <a:t>Đã </a:t>
            </a:r>
            <a:r>
              <a:rPr lang="vi-VN" sz="2800" b="0" i="0" dirty="0" err="1">
                <a:solidFill>
                  <a:srgbClr val="000000"/>
                </a:solidFill>
                <a:effectLst/>
                <a:latin typeface="Times" panose="02020603050405020304" pitchFamily="18" charset="0"/>
                <a:cs typeface="Times" panose="02020603050405020304" pitchFamily="18" charset="0"/>
              </a:rPr>
              <a:t>xoá</a:t>
            </a:r>
            <a:r>
              <a:rPr lang="vi-VN" sz="2800" b="0" i="0" dirty="0">
                <a:solidFill>
                  <a:srgbClr val="000000"/>
                </a:solidFill>
                <a:effectLst/>
                <a:latin typeface="Times" panose="02020603050405020304" pitchFamily="18" charset="0"/>
                <a:cs typeface="Times" panose="02020603050405020304" pitchFamily="18" charset="0"/>
              </a:rPr>
              <a:t> bỏ ranh giới chia cắt đất nước, đặt nền tảng cho việc thống nhất quốc gia</a:t>
            </a:r>
            <a:endParaRPr lang="en-US" sz="2800" dirty="0">
              <a:latin typeface="Times" panose="02020603050405020304" pitchFamily="18" charset="0"/>
              <a:cs typeface="Times" panose="02020603050405020304" pitchFamily="18" charset="0"/>
            </a:endParaRPr>
          </a:p>
        </p:txBody>
      </p:sp>
      <p:sp>
        <p:nvSpPr>
          <p:cNvPr id="15" name="TextBox 14">
            <a:extLst>
              <a:ext uri="{FF2B5EF4-FFF2-40B4-BE49-F238E27FC236}">
                <a16:creationId xmlns:a16="http://schemas.microsoft.com/office/drawing/2014/main" id="{483540CB-DD12-A452-4F45-3E3099995B4F}"/>
              </a:ext>
            </a:extLst>
          </p:cNvPr>
          <p:cNvSpPr txBox="1"/>
          <p:nvPr/>
        </p:nvSpPr>
        <p:spPr>
          <a:xfrm>
            <a:off x="8472861" y="4846419"/>
            <a:ext cx="3819678" cy="1692771"/>
          </a:xfrm>
          <a:prstGeom prst="rect">
            <a:avLst/>
          </a:prstGeom>
          <a:noFill/>
        </p:spPr>
        <p:txBody>
          <a:bodyPr wrap="square">
            <a:spAutoFit/>
          </a:bodyPr>
          <a:lstStyle/>
          <a:p>
            <a:r>
              <a:rPr lang="vi-VN" sz="2600" b="0" i="0" dirty="0">
                <a:solidFill>
                  <a:srgbClr val="000000"/>
                </a:solidFill>
                <a:effectLst/>
                <a:latin typeface="Times" panose="02020603050405020304" pitchFamily="18" charset="0"/>
                <a:cs typeface="Times" panose="02020603050405020304" pitchFamily="18" charset="0"/>
              </a:rPr>
              <a:t> Giữ vững nền độc lập của Tổ quốc, đập tan tham vọng xâm lược nước ta của nhà Thanh và quân Xiêm.</a:t>
            </a:r>
            <a:endParaRPr lang="en-US" sz="2600" dirty="0">
              <a:latin typeface="Times" panose="02020603050405020304" pitchFamily="18" charset="0"/>
              <a:cs typeface="Times" panose="02020603050405020304" pitchFamily="18" charset="0"/>
            </a:endParaRPr>
          </a:p>
        </p:txBody>
      </p:sp>
      <p:sp>
        <p:nvSpPr>
          <p:cNvPr id="17" name="TextBox 16">
            <a:extLst>
              <a:ext uri="{FF2B5EF4-FFF2-40B4-BE49-F238E27FC236}">
                <a16:creationId xmlns:a16="http://schemas.microsoft.com/office/drawing/2014/main" id="{2C97D57C-EB88-BEF8-4ADA-A92D34E30948}"/>
              </a:ext>
            </a:extLst>
          </p:cNvPr>
          <p:cNvSpPr txBox="1"/>
          <p:nvPr/>
        </p:nvSpPr>
        <p:spPr>
          <a:xfrm>
            <a:off x="8472861" y="466461"/>
            <a:ext cx="3884670" cy="1815882"/>
          </a:xfrm>
          <a:prstGeom prst="rect">
            <a:avLst/>
          </a:prstGeom>
          <a:noFill/>
        </p:spPr>
        <p:txBody>
          <a:bodyPr wrap="square">
            <a:spAutoFit/>
          </a:bodyPr>
          <a:lstStyle/>
          <a:p>
            <a:r>
              <a:rPr lang="en-US" sz="2800" b="0" i="0" dirty="0" err="1">
                <a:solidFill>
                  <a:srgbClr val="000000"/>
                </a:solidFill>
                <a:effectLst/>
                <a:latin typeface="Times" panose="02020603050405020304" pitchFamily="18" charset="0"/>
                <a:cs typeface="Times" panose="02020603050405020304" pitchFamily="18" charset="0"/>
              </a:rPr>
              <a:t>Đã</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lật</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đổ</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thành</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công</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chính</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quyền</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phong</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kiến</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thối</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nát</a:t>
            </a:r>
            <a:r>
              <a:rPr lang="en-US" sz="2800" b="0" i="0" dirty="0">
                <a:solidFill>
                  <a:srgbClr val="000000"/>
                </a:solidFill>
                <a:effectLst/>
                <a:latin typeface="Times" panose="02020603050405020304" pitchFamily="18" charset="0"/>
                <a:cs typeface="Times" panose="02020603050405020304" pitchFamily="18" charset="0"/>
              </a:rPr>
              <a:t> </a:t>
            </a:r>
            <a:r>
              <a:rPr lang="en-US" sz="2800" b="0" i="0" dirty="0" err="1">
                <a:solidFill>
                  <a:srgbClr val="000000"/>
                </a:solidFill>
                <a:effectLst/>
                <a:latin typeface="Times" panose="02020603050405020304" pitchFamily="18" charset="0"/>
                <a:cs typeface="Times" panose="02020603050405020304" pitchFamily="18" charset="0"/>
              </a:rPr>
              <a:t>Nguyễn</a:t>
            </a:r>
            <a:r>
              <a:rPr lang="en-US" sz="2800" b="0" i="0" dirty="0">
                <a:solidFill>
                  <a:srgbClr val="000000"/>
                </a:solidFill>
                <a:effectLst/>
                <a:latin typeface="Times" panose="02020603050405020304" pitchFamily="18" charset="0"/>
                <a:cs typeface="Times" panose="02020603050405020304" pitchFamily="18" charset="0"/>
              </a:rPr>
              <a:t> - </a:t>
            </a:r>
            <a:r>
              <a:rPr lang="en-US" sz="2800" b="0" i="0" dirty="0" err="1">
                <a:solidFill>
                  <a:srgbClr val="000000"/>
                </a:solidFill>
                <a:effectLst/>
                <a:latin typeface="Times" panose="02020603050405020304" pitchFamily="18" charset="0"/>
                <a:cs typeface="Times" panose="02020603050405020304" pitchFamily="18" charset="0"/>
              </a:rPr>
              <a:t>Trịnh</a:t>
            </a:r>
            <a:r>
              <a:rPr lang="en-US" sz="2800" b="0" i="0" dirty="0">
                <a:solidFill>
                  <a:srgbClr val="000000"/>
                </a:solidFill>
                <a:effectLst/>
                <a:latin typeface="Times" panose="02020603050405020304" pitchFamily="18" charset="0"/>
                <a:cs typeface="Times" panose="02020603050405020304" pitchFamily="18" charset="0"/>
              </a:rPr>
              <a:t> - Lê </a:t>
            </a:r>
            <a:endParaRPr lang="en-US" sz="2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39693891"/>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106A05-6678-4991-AF6E-52E3ECC9CDC8}"/>
              </a:ext>
            </a:extLst>
          </p:cNvPr>
          <p:cNvGrpSpPr/>
          <p:nvPr/>
        </p:nvGrpSpPr>
        <p:grpSpPr>
          <a:xfrm>
            <a:off x="-281809" y="728529"/>
            <a:ext cx="12301210" cy="6129471"/>
            <a:chOff x="2245951" y="310509"/>
            <a:chExt cx="12301210" cy="6129471"/>
          </a:xfrm>
        </p:grpSpPr>
        <p:cxnSp>
          <p:nvCxnSpPr>
            <p:cNvPr id="3" name="Straight Connector 2">
              <a:extLst>
                <a:ext uri="{FF2B5EF4-FFF2-40B4-BE49-F238E27FC236}">
                  <a16:creationId xmlns:a16="http://schemas.microsoft.com/office/drawing/2014/main" id="{2F17AFFC-08FD-49E9-A7D2-B1C289CBE4E7}"/>
                </a:ext>
              </a:extLst>
            </p:cNvPr>
            <p:cNvCxnSpPr/>
            <p:nvPr/>
          </p:nvCxnSpPr>
          <p:spPr>
            <a:xfrm>
              <a:off x="5855491" y="1124712"/>
              <a:ext cx="0" cy="4700016"/>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2E31E6-654C-4080-B739-14E99F0596EF}"/>
                </a:ext>
              </a:extLst>
            </p:cNvPr>
            <p:cNvSpPr txBox="1"/>
            <p:nvPr/>
          </p:nvSpPr>
          <p:spPr>
            <a:xfrm>
              <a:off x="5896233" y="310509"/>
              <a:ext cx="8650928" cy="156966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b="0" i="0" dirty="0">
                  <a:solidFill>
                    <a:srgbClr val="FF0000"/>
                  </a:solidFill>
                  <a:effectLst/>
                  <a:latin typeface="+mj-lt"/>
                </a:rPr>
                <a:t>Nguyễn Huệ là người có tài năng thao lược, ông có cống hiến rất lớn trong việc đề ra kế sách và lãnh đạo, chỉ huy quân Tây Sơn giành thắng lợi trong các cuộc kháng chiến chống quân xâm lược Xiêm và Mãn Thanh.</a:t>
              </a:r>
              <a:endParaRPr kumimoji="0" lang="en-US" sz="2400" b="1" i="0" u="none" strike="noStrike" kern="1200" cap="none" spc="0" normalizeH="0" baseline="0" noProof="1">
                <a:ln>
                  <a:noFill/>
                </a:ln>
                <a:solidFill>
                  <a:srgbClr val="FF0000"/>
                </a:solidFill>
                <a:effectLst/>
                <a:uLnTx/>
                <a:uFillTx/>
                <a:latin typeface="+mj-lt"/>
                <a:ea typeface="+mn-ea"/>
                <a:cs typeface="Arial" panose="020B0604020202020204" pitchFamily="34" charset="0"/>
              </a:endParaRPr>
            </a:p>
          </p:txBody>
        </p:sp>
        <p:sp>
          <p:nvSpPr>
            <p:cNvPr id="25" name="TextBox 24">
              <a:extLst>
                <a:ext uri="{FF2B5EF4-FFF2-40B4-BE49-F238E27FC236}">
                  <a16:creationId xmlns:a16="http://schemas.microsoft.com/office/drawing/2014/main" id="{271150CE-BC65-4A3A-A64B-2162116F192D}"/>
                </a:ext>
              </a:extLst>
            </p:cNvPr>
            <p:cNvSpPr txBox="1"/>
            <p:nvPr/>
          </p:nvSpPr>
          <p:spPr>
            <a:xfrm>
              <a:off x="5929141" y="2281709"/>
              <a:ext cx="8618013" cy="1938992"/>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b="0" i="0" dirty="0">
                  <a:solidFill>
                    <a:srgbClr val="00B050"/>
                  </a:solidFill>
                  <a:effectLst/>
                  <a:latin typeface="+mj-lt"/>
                </a:rPr>
                <a:t>Sau khi lên ngôi hoàng đế (năm 1788), vua Quang Trung đã bắt tay vào việc xây dựng và cải cách đất nước. Ông đã cho triển khai nhiều chính sách tiến bộ trên các lĩnh vực chính trị, kinh tế, xã hội, văn hóa, giáo dục… theo hướng: khắc phục hậu quả chiến tranh, phục hồi kinh tế, ổn định trật tự xã hội, đề cao và phát triển nền văn hóa dân tộc... </a:t>
              </a:r>
              <a:endParaRPr kumimoji="0" lang="en-US" sz="2400" b="1" i="0" u="none" strike="noStrike" kern="1200" cap="none" spc="0" normalizeH="0" baseline="0" noProof="1">
                <a:ln>
                  <a:noFill/>
                </a:ln>
                <a:solidFill>
                  <a:srgbClr val="00B050"/>
                </a:solidFill>
                <a:effectLst/>
                <a:uLnTx/>
                <a:uFillTx/>
                <a:latin typeface="+mj-lt"/>
                <a:ea typeface="+mn-ea"/>
                <a:cs typeface="Arial" panose="020B0604020202020204" pitchFamily="34" charset="0"/>
              </a:endParaRPr>
            </a:p>
          </p:txBody>
        </p:sp>
        <p:sp>
          <p:nvSpPr>
            <p:cNvPr id="23" name="TextBox 22">
              <a:extLst>
                <a:ext uri="{FF2B5EF4-FFF2-40B4-BE49-F238E27FC236}">
                  <a16:creationId xmlns:a16="http://schemas.microsoft.com/office/drawing/2014/main" id="{09AE52C5-01D8-4109-934D-CA02494E2ABF}"/>
                </a:ext>
              </a:extLst>
            </p:cNvPr>
            <p:cNvSpPr txBox="1"/>
            <p:nvPr/>
          </p:nvSpPr>
          <p:spPr>
            <a:xfrm>
              <a:off x="5896233" y="4601179"/>
              <a:ext cx="8650926" cy="156966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400" b="0" i="0" dirty="0">
                  <a:solidFill>
                    <a:schemeClr val="accent2">
                      <a:lumMod val="50000"/>
                    </a:schemeClr>
                  </a:solidFill>
                  <a:effectLst/>
                  <a:latin typeface="+mj-lt"/>
                </a:rPr>
                <a:t>Nguyễn Huệ là một trong những lãnh đạo chủ chốt của phong trào nông dân Tây Sơn, cùng với Nguyễn Nhạc, Nguyễn Lữ và các tướng lĩnh tài ba khác đã lãnh đạo nhân dân đấu tranh, giành được nhiều thắng lợi quan trọng, đóng góp to lớn vào tiến trình lịch sử dân tộc.</a:t>
              </a:r>
              <a:endParaRPr kumimoji="0" lang="en-US" sz="2400" b="1" i="0" u="none" strike="noStrike" kern="1200" cap="none" spc="0" normalizeH="0" baseline="0" noProof="1">
                <a:ln>
                  <a:noFill/>
                </a:ln>
                <a:solidFill>
                  <a:schemeClr val="accent2">
                    <a:lumMod val="50000"/>
                  </a:schemeClr>
                </a:solidFill>
                <a:effectLst/>
                <a:uLnTx/>
                <a:uFillTx/>
                <a:latin typeface="+mj-lt"/>
                <a:ea typeface="+mn-ea"/>
                <a:cs typeface="Arial" panose="020B0604020202020204" pitchFamily="34" charset="0"/>
              </a:endParaRPr>
            </a:p>
          </p:txBody>
        </p:sp>
        <p:grpSp>
          <p:nvGrpSpPr>
            <p:cNvPr id="8" name="Group 7">
              <a:extLst>
                <a:ext uri="{FF2B5EF4-FFF2-40B4-BE49-F238E27FC236}">
                  <a16:creationId xmlns:a16="http://schemas.microsoft.com/office/drawing/2014/main" id="{467358E8-1230-4063-B842-3503E8D10EC3}"/>
                </a:ext>
              </a:extLst>
            </p:cNvPr>
            <p:cNvGrpSpPr/>
            <p:nvPr/>
          </p:nvGrpSpPr>
          <p:grpSpPr>
            <a:xfrm>
              <a:off x="2245951" y="878941"/>
              <a:ext cx="3359321" cy="5561039"/>
              <a:chOff x="2245951" y="878941"/>
              <a:chExt cx="3359321" cy="5561039"/>
            </a:xfrm>
          </p:grpSpPr>
          <p:sp>
            <p:nvSpPr>
              <p:cNvPr id="13" name="Shape">
                <a:extLst>
                  <a:ext uri="{FF2B5EF4-FFF2-40B4-BE49-F238E27FC236}">
                    <a16:creationId xmlns:a16="http://schemas.microsoft.com/office/drawing/2014/main" id="{059488A2-D45B-4927-8F8A-739973BE7766}"/>
                  </a:ext>
                </a:extLst>
              </p:cNvPr>
              <p:cNvSpPr/>
              <p:nvPr/>
            </p:nvSpPr>
            <p:spPr>
              <a:xfrm>
                <a:off x="4099398" y="889827"/>
                <a:ext cx="1505396" cy="2361378"/>
              </a:xfrm>
              <a:custGeom>
                <a:avLst/>
                <a:gdLst/>
                <a:ahLst/>
                <a:cxnLst>
                  <a:cxn ang="0">
                    <a:pos x="wd2" y="hd2"/>
                  </a:cxn>
                  <a:cxn ang="5400000">
                    <a:pos x="wd2" y="hd2"/>
                  </a:cxn>
                  <a:cxn ang="10800000">
                    <a:pos x="wd2" y="hd2"/>
                  </a:cxn>
                  <a:cxn ang="16200000">
                    <a:pos x="wd2" y="hd2"/>
                  </a:cxn>
                </a:cxnLst>
                <a:rect l="0" t="0" r="r" b="b"/>
                <a:pathLst>
                  <a:path w="21559" h="21600" extrusionOk="0">
                    <a:moveTo>
                      <a:pt x="19351" y="6147"/>
                    </a:moveTo>
                    <a:cubicBezTo>
                      <a:pt x="19311" y="6147"/>
                      <a:pt x="19250" y="6147"/>
                      <a:pt x="19210" y="6147"/>
                    </a:cubicBezTo>
                    <a:cubicBezTo>
                      <a:pt x="18115" y="6186"/>
                      <a:pt x="17041" y="6238"/>
                      <a:pt x="15988" y="6303"/>
                    </a:cubicBezTo>
                    <a:cubicBezTo>
                      <a:pt x="15846" y="6316"/>
                      <a:pt x="15704" y="6316"/>
                      <a:pt x="15542" y="6316"/>
                    </a:cubicBezTo>
                    <a:cubicBezTo>
                      <a:pt x="14468" y="6316"/>
                      <a:pt x="13475" y="6044"/>
                      <a:pt x="13090" y="5617"/>
                    </a:cubicBezTo>
                    <a:lnTo>
                      <a:pt x="9017" y="1139"/>
                    </a:lnTo>
                    <a:cubicBezTo>
                      <a:pt x="8369" y="427"/>
                      <a:pt x="6748" y="0"/>
                      <a:pt x="5026" y="0"/>
                    </a:cubicBezTo>
                    <a:cubicBezTo>
                      <a:pt x="4519" y="0"/>
                      <a:pt x="4012" y="39"/>
                      <a:pt x="3526" y="116"/>
                    </a:cubicBezTo>
                    <a:cubicBezTo>
                      <a:pt x="1662" y="401"/>
                      <a:pt x="588" y="1165"/>
                      <a:pt x="791" y="1928"/>
                    </a:cubicBezTo>
                    <a:cubicBezTo>
                      <a:pt x="770" y="1864"/>
                      <a:pt x="750" y="1812"/>
                      <a:pt x="750" y="1747"/>
                    </a:cubicBezTo>
                    <a:lnTo>
                      <a:pt x="750" y="5164"/>
                    </a:lnTo>
                    <a:cubicBezTo>
                      <a:pt x="750" y="5371"/>
                      <a:pt x="831" y="5578"/>
                      <a:pt x="1014" y="5772"/>
                    </a:cubicBezTo>
                    <a:lnTo>
                      <a:pt x="3324" y="8322"/>
                    </a:lnTo>
                    <a:cubicBezTo>
                      <a:pt x="2473" y="8542"/>
                      <a:pt x="1642" y="8762"/>
                      <a:pt x="852" y="9020"/>
                    </a:cubicBezTo>
                    <a:cubicBezTo>
                      <a:pt x="244" y="9215"/>
                      <a:pt x="-40" y="9512"/>
                      <a:pt x="21" y="9810"/>
                    </a:cubicBezTo>
                    <a:cubicBezTo>
                      <a:pt x="21" y="9784"/>
                      <a:pt x="0" y="9758"/>
                      <a:pt x="0" y="9732"/>
                    </a:cubicBezTo>
                    <a:lnTo>
                      <a:pt x="0" y="13149"/>
                    </a:lnTo>
                    <a:cubicBezTo>
                      <a:pt x="0" y="13382"/>
                      <a:pt x="223" y="13615"/>
                      <a:pt x="649" y="13796"/>
                    </a:cubicBezTo>
                    <a:lnTo>
                      <a:pt x="19250" y="21432"/>
                    </a:lnTo>
                    <a:cubicBezTo>
                      <a:pt x="19534" y="21548"/>
                      <a:pt x="19858" y="21600"/>
                      <a:pt x="20202" y="21600"/>
                    </a:cubicBezTo>
                    <a:cubicBezTo>
                      <a:pt x="20891" y="21600"/>
                      <a:pt x="21560" y="21380"/>
                      <a:pt x="21560" y="21044"/>
                    </a:cubicBezTo>
                    <a:lnTo>
                      <a:pt x="21560" y="17627"/>
                    </a:lnTo>
                    <a:lnTo>
                      <a:pt x="21560" y="7066"/>
                    </a:lnTo>
                    <a:cubicBezTo>
                      <a:pt x="21560" y="6562"/>
                      <a:pt x="20547" y="6147"/>
                      <a:pt x="19351" y="6147"/>
                    </a:cubicBezTo>
                    <a:close/>
                  </a:path>
                </a:pathLst>
              </a:custGeom>
              <a:solidFill>
                <a:schemeClr val="accent3">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 name="Shape">
                <a:extLst>
                  <a:ext uri="{FF2B5EF4-FFF2-40B4-BE49-F238E27FC236}">
                    <a16:creationId xmlns:a16="http://schemas.microsoft.com/office/drawing/2014/main" id="{E29B6B0F-9399-43E6-925B-B3A807E4F2E0}"/>
                  </a:ext>
                </a:extLst>
              </p:cNvPr>
              <p:cNvSpPr/>
              <p:nvPr/>
            </p:nvSpPr>
            <p:spPr>
              <a:xfrm>
                <a:off x="2245951" y="2317022"/>
                <a:ext cx="2930301" cy="1294586"/>
              </a:xfrm>
              <a:custGeom>
                <a:avLst/>
                <a:gdLst/>
                <a:ahLst/>
                <a:cxnLst>
                  <a:cxn ang="0">
                    <a:pos x="wd2" y="hd2"/>
                  </a:cxn>
                  <a:cxn ang="5400000">
                    <a:pos x="wd2" y="hd2"/>
                  </a:cxn>
                  <a:cxn ang="10800000">
                    <a:pos x="wd2" y="hd2"/>
                  </a:cxn>
                  <a:cxn ang="16200000">
                    <a:pos x="wd2" y="hd2"/>
                  </a:cxn>
                </a:cxnLst>
                <a:rect l="0" t="0" r="r" b="b"/>
                <a:pathLst>
                  <a:path w="21591" h="21600" extrusionOk="0">
                    <a:moveTo>
                      <a:pt x="21590" y="14424"/>
                    </a:moveTo>
                    <a:cubicBezTo>
                      <a:pt x="21600" y="14164"/>
                      <a:pt x="21537" y="13881"/>
                      <a:pt x="21392" y="13668"/>
                    </a:cubicBezTo>
                    <a:lnTo>
                      <a:pt x="12729" y="1039"/>
                    </a:lnTo>
                    <a:cubicBezTo>
                      <a:pt x="12510" y="708"/>
                      <a:pt x="12218" y="543"/>
                      <a:pt x="11926" y="543"/>
                    </a:cubicBezTo>
                    <a:cubicBezTo>
                      <a:pt x="11592" y="543"/>
                      <a:pt x="11259" y="755"/>
                      <a:pt x="11029" y="1180"/>
                    </a:cubicBezTo>
                    <a:cubicBezTo>
                      <a:pt x="10758" y="1700"/>
                      <a:pt x="10487" y="2243"/>
                      <a:pt x="10237" y="2809"/>
                    </a:cubicBezTo>
                    <a:cubicBezTo>
                      <a:pt x="9976" y="3376"/>
                      <a:pt x="9549" y="3706"/>
                      <a:pt x="9111" y="3706"/>
                    </a:cubicBezTo>
                    <a:cubicBezTo>
                      <a:pt x="8934" y="3706"/>
                      <a:pt x="8767" y="3659"/>
                      <a:pt x="8600" y="3565"/>
                    </a:cubicBezTo>
                    <a:lnTo>
                      <a:pt x="3044" y="236"/>
                    </a:lnTo>
                    <a:cubicBezTo>
                      <a:pt x="2773" y="71"/>
                      <a:pt x="2492" y="0"/>
                      <a:pt x="2210" y="0"/>
                    </a:cubicBezTo>
                    <a:cubicBezTo>
                      <a:pt x="1345" y="0"/>
                      <a:pt x="521" y="755"/>
                      <a:pt x="167" y="1983"/>
                    </a:cubicBezTo>
                    <a:cubicBezTo>
                      <a:pt x="52" y="2384"/>
                      <a:pt x="0" y="2809"/>
                      <a:pt x="0" y="3210"/>
                    </a:cubicBezTo>
                    <a:cubicBezTo>
                      <a:pt x="0" y="3210"/>
                      <a:pt x="0" y="3210"/>
                      <a:pt x="0" y="3187"/>
                    </a:cubicBezTo>
                    <a:lnTo>
                      <a:pt x="0" y="3187"/>
                    </a:lnTo>
                    <a:cubicBezTo>
                      <a:pt x="0" y="3187"/>
                      <a:pt x="0" y="3187"/>
                      <a:pt x="0" y="3187"/>
                    </a:cubicBezTo>
                    <a:lnTo>
                      <a:pt x="0" y="9419"/>
                    </a:lnTo>
                    <a:cubicBezTo>
                      <a:pt x="0" y="10670"/>
                      <a:pt x="511" y="11874"/>
                      <a:pt x="1355" y="12370"/>
                    </a:cubicBezTo>
                    <a:lnTo>
                      <a:pt x="6912" y="15698"/>
                    </a:lnTo>
                    <a:cubicBezTo>
                      <a:pt x="7151" y="15840"/>
                      <a:pt x="7349" y="16100"/>
                      <a:pt x="7495" y="16383"/>
                    </a:cubicBezTo>
                    <a:lnTo>
                      <a:pt x="7495" y="19971"/>
                    </a:lnTo>
                    <a:cubicBezTo>
                      <a:pt x="7495" y="20868"/>
                      <a:pt x="8006" y="21600"/>
                      <a:pt x="8632" y="21600"/>
                    </a:cubicBezTo>
                    <a:lnTo>
                      <a:pt x="20891" y="21600"/>
                    </a:lnTo>
                    <a:cubicBezTo>
                      <a:pt x="21308" y="21600"/>
                      <a:pt x="21590" y="21104"/>
                      <a:pt x="21590" y="20585"/>
                    </a:cubicBezTo>
                    <a:lnTo>
                      <a:pt x="21590" y="14376"/>
                    </a:lnTo>
                    <a:cubicBezTo>
                      <a:pt x="21590" y="14400"/>
                      <a:pt x="21590" y="14400"/>
                      <a:pt x="21590" y="14424"/>
                    </a:cubicBezTo>
                    <a:close/>
                    <a:moveTo>
                      <a:pt x="7996" y="15108"/>
                    </a:moveTo>
                    <a:cubicBezTo>
                      <a:pt x="7985" y="15108"/>
                      <a:pt x="7985" y="15085"/>
                      <a:pt x="7975" y="15085"/>
                    </a:cubicBezTo>
                    <a:cubicBezTo>
                      <a:pt x="8017" y="15132"/>
                      <a:pt x="8048" y="15155"/>
                      <a:pt x="8090" y="15179"/>
                    </a:cubicBezTo>
                    <a:cubicBezTo>
                      <a:pt x="8058" y="15155"/>
                      <a:pt x="8027" y="15155"/>
                      <a:pt x="7996" y="15108"/>
                    </a:cubicBezTo>
                    <a:close/>
                  </a:path>
                </a:pathLst>
              </a:custGeom>
              <a:solidFill>
                <a:schemeClr val="accent4">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Shape">
                <a:extLst>
                  <a:ext uri="{FF2B5EF4-FFF2-40B4-BE49-F238E27FC236}">
                    <a16:creationId xmlns:a16="http://schemas.microsoft.com/office/drawing/2014/main" id="{63230324-B7D9-411C-A6C8-3A0D2A146CA3}"/>
                  </a:ext>
                </a:extLst>
              </p:cNvPr>
              <p:cNvSpPr/>
              <p:nvPr/>
            </p:nvSpPr>
            <p:spPr>
              <a:xfrm>
                <a:off x="2274246" y="3683650"/>
                <a:ext cx="2911752" cy="1332785"/>
              </a:xfrm>
              <a:custGeom>
                <a:avLst/>
                <a:gdLst/>
                <a:ahLst/>
                <a:cxnLst>
                  <a:cxn ang="0">
                    <a:pos x="wd2" y="hd2"/>
                  </a:cxn>
                  <a:cxn ang="5400000">
                    <a:pos x="wd2" y="hd2"/>
                  </a:cxn>
                  <a:cxn ang="10800000">
                    <a:pos x="wd2" y="hd2"/>
                  </a:cxn>
                  <a:cxn ang="16200000">
                    <a:pos x="wd2" y="hd2"/>
                  </a:cxn>
                </a:cxnLst>
                <a:rect l="0" t="0" r="r" b="b"/>
                <a:pathLst>
                  <a:path w="21600" h="21600" extrusionOk="0">
                    <a:moveTo>
                      <a:pt x="21579" y="1055"/>
                    </a:moveTo>
                    <a:cubicBezTo>
                      <a:pt x="21600" y="527"/>
                      <a:pt x="21317" y="0"/>
                      <a:pt x="20886" y="0"/>
                    </a:cubicBezTo>
                    <a:lnTo>
                      <a:pt x="8533" y="0"/>
                    </a:lnTo>
                    <a:cubicBezTo>
                      <a:pt x="7851" y="0"/>
                      <a:pt x="7305" y="848"/>
                      <a:pt x="7399" y="1811"/>
                    </a:cubicBezTo>
                    <a:cubicBezTo>
                      <a:pt x="7389" y="1743"/>
                      <a:pt x="7389" y="1674"/>
                      <a:pt x="7389" y="1605"/>
                    </a:cubicBezTo>
                    <a:lnTo>
                      <a:pt x="7389" y="1605"/>
                    </a:lnTo>
                    <a:lnTo>
                      <a:pt x="7389" y="1605"/>
                    </a:lnTo>
                    <a:lnTo>
                      <a:pt x="7389" y="5664"/>
                    </a:lnTo>
                    <a:cubicBezTo>
                      <a:pt x="7252" y="5893"/>
                      <a:pt x="7085" y="6076"/>
                      <a:pt x="6885" y="6191"/>
                    </a:cubicBezTo>
                    <a:lnTo>
                      <a:pt x="1333" y="9562"/>
                    </a:lnTo>
                    <a:cubicBezTo>
                      <a:pt x="493" y="10066"/>
                      <a:pt x="0" y="11213"/>
                      <a:pt x="0" y="12428"/>
                    </a:cubicBezTo>
                    <a:cubicBezTo>
                      <a:pt x="0" y="12428"/>
                      <a:pt x="0" y="12428"/>
                      <a:pt x="0" y="12428"/>
                    </a:cubicBezTo>
                    <a:lnTo>
                      <a:pt x="0" y="12428"/>
                    </a:lnTo>
                    <a:lnTo>
                      <a:pt x="0" y="12428"/>
                    </a:lnTo>
                    <a:lnTo>
                      <a:pt x="0" y="18482"/>
                    </a:lnTo>
                    <a:cubicBezTo>
                      <a:pt x="0" y="18894"/>
                      <a:pt x="63" y="19307"/>
                      <a:pt x="178" y="19720"/>
                    </a:cubicBezTo>
                    <a:cubicBezTo>
                      <a:pt x="535" y="20889"/>
                      <a:pt x="1354" y="21600"/>
                      <a:pt x="2215" y="21600"/>
                    </a:cubicBezTo>
                    <a:cubicBezTo>
                      <a:pt x="2508" y="21600"/>
                      <a:pt x="2802" y="21508"/>
                      <a:pt x="3086" y="21348"/>
                    </a:cubicBezTo>
                    <a:lnTo>
                      <a:pt x="8648" y="17977"/>
                    </a:lnTo>
                    <a:cubicBezTo>
                      <a:pt x="8827" y="17862"/>
                      <a:pt x="9005" y="17817"/>
                      <a:pt x="9184" y="17817"/>
                    </a:cubicBezTo>
                    <a:cubicBezTo>
                      <a:pt x="9624" y="17817"/>
                      <a:pt x="10044" y="18115"/>
                      <a:pt x="10307" y="18642"/>
                    </a:cubicBezTo>
                    <a:cubicBezTo>
                      <a:pt x="10506" y="19055"/>
                      <a:pt x="10716" y="19468"/>
                      <a:pt x="10936" y="19857"/>
                    </a:cubicBezTo>
                    <a:cubicBezTo>
                      <a:pt x="11157" y="20270"/>
                      <a:pt x="11503" y="20476"/>
                      <a:pt x="11850" y="20476"/>
                    </a:cubicBezTo>
                    <a:cubicBezTo>
                      <a:pt x="12143" y="20476"/>
                      <a:pt x="12437" y="20316"/>
                      <a:pt x="12658" y="20018"/>
                    </a:cubicBezTo>
                    <a:lnTo>
                      <a:pt x="21390" y="7750"/>
                    </a:lnTo>
                    <a:cubicBezTo>
                      <a:pt x="21464" y="7659"/>
                      <a:pt x="21516" y="7544"/>
                      <a:pt x="21547" y="7429"/>
                    </a:cubicBezTo>
                    <a:cubicBezTo>
                      <a:pt x="21579" y="7315"/>
                      <a:pt x="21600" y="7200"/>
                      <a:pt x="21600" y="7062"/>
                    </a:cubicBezTo>
                    <a:lnTo>
                      <a:pt x="21600" y="7062"/>
                    </a:lnTo>
                    <a:lnTo>
                      <a:pt x="21600" y="1009"/>
                    </a:lnTo>
                    <a:cubicBezTo>
                      <a:pt x="21589" y="1009"/>
                      <a:pt x="21579" y="1032"/>
                      <a:pt x="21579" y="1055"/>
                    </a:cubicBezTo>
                    <a:close/>
                    <a:moveTo>
                      <a:pt x="52" y="13024"/>
                    </a:moveTo>
                    <a:cubicBezTo>
                      <a:pt x="42" y="12955"/>
                      <a:pt x="42" y="12887"/>
                      <a:pt x="42" y="12818"/>
                    </a:cubicBezTo>
                    <a:cubicBezTo>
                      <a:pt x="42" y="12910"/>
                      <a:pt x="42" y="12978"/>
                      <a:pt x="52" y="13024"/>
                    </a:cubicBezTo>
                    <a:cubicBezTo>
                      <a:pt x="52" y="13047"/>
                      <a:pt x="52" y="13024"/>
                      <a:pt x="52" y="13024"/>
                    </a:cubicBezTo>
                    <a:close/>
                    <a:moveTo>
                      <a:pt x="21527" y="1376"/>
                    </a:moveTo>
                    <a:cubicBezTo>
                      <a:pt x="21537" y="1353"/>
                      <a:pt x="21548" y="1307"/>
                      <a:pt x="21548" y="1284"/>
                    </a:cubicBezTo>
                    <a:cubicBezTo>
                      <a:pt x="21537" y="1307"/>
                      <a:pt x="21537" y="1353"/>
                      <a:pt x="21527" y="1376"/>
                    </a:cubicBezTo>
                    <a:close/>
                  </a:path>
                </a:pathLst>
              </a:custGeom>
              <a:solidFill>
                <a:schemeClr val="accent6">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Shape">
                <a:extLst>
                  <a:ext uri="{FF2B5EF4-FFF2-40B4-BE49-F238E27FC236}">
                    <a16:creationId xmlns:a16="http://schemas.microsoft.com/office/drawing/2014/main" id="{639495B0-0837-4355-A3ED-22B55D568BA2}"/>
                  </a:ext>
                </a:extLst>
              </p:cNvPr>
              <p:cNvSpPr/>
              <p:nvPr/>
            </p:nvSpPr>
            <p:spPr>
              <a:xfrm>
                <a:off x="4099398" y="4082846"/>
                <a:ext cx="1502779" cy="2357134"/>
              </a:xfrm>
              <a:custGeom>
                <a:avLst/>
                <a:gdLst/>
                <a:ahLst/>
                <a:cxnLst>
                  <a:cxn ang="0">
                    <a:pos x="wd2" y="hd2"/>
                  </a:cxn>
                  <a:cxn ang="5400000">
                    <a:pos x="wd2" y="hd2"/>
                  </a:cxn>
                  <a:cxn ang="10800000">
                    <a:pos x="wd2" y="hd2"/>
                  </a:cxn>
                  <a:cxn ang="16200000">
                    <a:pos x="wd2" y="hd2"/>
                  </a:cxn>
                </a:cxnLst>
                <a:rect l="0" t="0" r="r" b="b"/>
                <a:pathLst>
                  <a:path w="21542" h="21600" extrusionOk="0">
                    <a:moveTo>
                      <a:pt x="20222" y="0"/>
                    </a:moveTo>
                    <a:cubicBezTo>
                      <a:pt x="19898" y="0"/>
                      <a:pt x="19553" y="52"/>
                      <a:pt x="19269" y="169"/>
                    </a:cubicBezTo>
                    <a:lnTo>
                      <a:pt x="650" y="7818"/>
                    </a:lnTo>
                    <a:cubicBezTo>
                      <a:pt x="204" y="8000"/>
                      <a:pt x="-19" y="8246"/>
                      <a:pt x="1" y="8492"/>
                    </a:cubicBezTo>
                    <a:cubicBezTo>
                      <a:pt x="1" y="8479"/>
                      <a:pt x="1" y="8479"/>
                      <a:pt x="1" y="8466"/>
                    </a:cubicBezTo>
                    <a:lnTo>
                      <a:pt x="1" y="8466"/>
                    </a:lnTo>
                    <a:lnTo>
                      <a:pt x="1" y="11889"/>
                    </a:lnTo>
                    <a:cubicBezTo>
                      <a:pt x="1" y="12161"/>
                      <a:pt x="285" y="12421"/>
                      <a:pt x="853" y="12602"/>
                    </a:cubicBezTo>
                    <a:cubicBezTo>
                      <a:pt x="1563" y="12823"/>
                      <a:pt x="2293" y="13030"/>
                      <a:pt x="3023" y="13237"/>
                    </a:cubicBezTo>
                    <a:lnTo>
                      <a:pt x="650" y="15792"/>
                    </a:lnTo>
                    <a:cubicBezTo>
                      <a:pt x="447" y="16012"/>
                      <a:pt x="366" y="16232"/>
                      <a:pt x="366" y="16453"/>
                    </a:cubicBezTo>
                    <a:cubicBezTo>
                      <a:pt x="366" y="16440"/>
                      <a:pt x="366" y="16427"/>
                      <a:pt x="366" y="16414"/>
                    </a:cubicBezTo>
                    <a:lnTo>
                      <a:pt x="366" y="19837"/>
                    </a:lnTo>
                    <a:cubicBezTo>
                      <a:pt x="366" y="20550"/>
                      <a:pt x="1421" y="21211"/>
                      <a:pt x="3125" y="21483"/>
                    </a:cubicBezTo>
                    <a:cubicBezTo>
                      <a:pt x="3632" y="21561"/>
                      <a:pt x="4139" y="21600"/>
                      <a:pt x="4646" y="21600"/>
                    </a:cubicBezTo>
                    <a:cubicBezTo>
                      <a:pt x="6370" y="21600"/>
                      <a:pt x="7992" y="21172"/>
                      <a:pt x="8641" y="20472"/>
                    </a:cubicBezTo>
                    <a:lnTo>
                      <a:pt x="12799" y="15999"/>
                    </a:lnTo>
                    <a:cubicBezTo>
                      <a:pt x="13205" y="15571"/>
                      <a:pt x="14178" y="15299"/>
                      <a:pt x="15253" y="15299"/>
                    </a:cubicBezTo>
                    <a:cubicBezTo>
                      <a:pt x="15395" y="15299"/>
                      <a:pt x="15537" y="15299"/>
                      <a:pt x="15699" y="15312"/>
                    </a:cubicBezTo>
                    <a:cubicBezTo>
                      <a:pt x="16835" y="15403"/>
                      <a:pt x="18011" y="15454"/>
                      <a:pt x="19188" y="15493"/>
                    </a:cubicBezTo>
                    <a:cubicBezTo>
                      <a:pt x="19228" y="15493"/>
                      <a:pt x="19289" y="15493"/>
                      <a:pt x="19330" y="15493"/>
                    </a:cubicBezTo>
                    <a:cubicBezTo>
                      <a:pt x="19938" y="15493"/>
                      <a:pt x="20486" y="15390"/>
                      <a:pt x="20891" y="15221"/>
                    </a:cubicBezTo>
                    <a:cubicBezTo>
                      <a:pt x="21297" y="15053"/>
                      <a:pt x="21540" y="14832"/>
                      <a:pt x="21540" y="14573"/>
                    </a:cubicBezTo>
                    <a:lnTo>
                      <a:pt x="21540" y="14573"/>
                    </a:lnTo>
                    <a:lnTo>
                      <a:pt x="21540" y="11150"/>
                    </a:lnTo>
                    <a:lnTo>
                      <a:pt x="21540" y="558"/>
                    </a:lnTo>
                    <a:cubicBezTo>
                      <a:pt x="21581" y="220"/>
                      <a:pt x="20912" y="0"/>
                      <a:pt x="20222" y="0"/>
                    </a:cubicBezTo>
                    <a:close/>
                    <a:moveTo>
                      <a:pt x="224" y="8842"/>
                    </a:moveTo>
                    <a:cubicBezTo>
                      <a:pt x="204" y="8816"/>
                      <a:pt x="184" y="8803"/>
                      <a:pt x="164" y="8777"/>
                    </a:cubicBezTo>
                    <a:cubicBezTo>
                      <a:pt x="184" y="8816"/>
                      <a:pt x="204" y="8829"/>
                      <a:pt x="224" y="8842"/>
                    </a:cubicBezTo>
                    <a:cubicBezTo>
                      <a:pt x="224" y="8855"/>
                      <a:pt x="224" y="8855"/>
                      <a:pt x="224" y="8842"/>
                    </a:cubicBezTo>
                    <a:close/>
                  </a:path>
                </a:pathLst>
              </a:custGeom>
              <a:solidFill>
                <a:schemeClr val="accent5">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Shape">
                <a:extLst>
                  <a:ext uri="{FF2B5EF4-FFF2-40B4-BE49-F238E27FC236}">
                    <a16:creationId xmlns:a16="http://schemas.microsoft.com/office/drawing/2014/main" id="{74A6264A-5D91-4A64-A6CF-3424C7A7DF10}"/>
                  </a:ext>
                </a:extLst>
              </p:cNvPr>
              <p:cNvSpPr/>
              <p:nvPr/>
            </p:nvSpPr>
            <p:spPr>
              <a:xfrm>
                <a:off x="4099399" y="878941"/>
                <a:ext cx="1505873" cy="1987857"/>
              </a:xfrm>
              <a:custGeom>
                <a:avLst/>
                <a:gdLst/>
                <a:ahLst/>
                <a:cxnLst>
                  <a:cxn ang="0">
                    <a:pos x="wd2" y="hd2"/>
                  </a:cxn>
                  <a:cxn ang="5400000">
                    <a:pos x="wd2" y="hd2"/>
                  </a:cxn>
                  <a:cxn ang="10800000">
                    <a:pos x="wd2" y="hd2"/>
                  </a:cxn>
                  <a:cxn ang="16200000">
                    <a:pos x="wd2" y="hd2"/>
                  </a:cxn>
                </a:cxnLst>
                <a:rect l="0" t="0" r="r" b="b"/>
                <a:pathLst>
                  <a:path w="21306" h="21600" extrusionOk="0">
                    <a:moveTo>
                      <a:pt x="4971" y="0"/>
                    </a:moveTo>
                    <a:cubicBezTo>
                      <a:pt x="6672" y="0"/>
                      <a:pt x="8294" y="523"/>
                      <a:pt x="8915" y="1353"/>
                    </a:cubicBezTo>
                    <a:lnTo>
                      <a:pt x="12938" y="6672"/>
                    </a:lnTo>
                    <a:cubicBezTo>
                      <a:pt x="13319" y="7179"/>
                      <a:pt x="14300" y="7502"/>
                      <a:pt x="15361" y="7502"/>
                    </a:cubicBezTo>
                    <a:cubicBezTo>
                      <a:pt x="15501" y="7502"/>
                      <a:pt x="15641" y="7502"/>
                      <a:pt x="15801" y="7487"/>
                    </a:cubicBezTo>
                    <a:cubicBezTo>
                      <a:pt x="16842" y="7395"/>
                      <a:pt x="17923" y="7333"/>
                      <a:pt x="18984" y="7302"/>
                    </a:cubicBezTo>
                    <a:cubicBezTo>
                      <a:pt x="19024" y="7302"/>
                      <a:pt x="19084" y="7302"/>
                      <a:pt x="19124" y="7302"/>
                    </a:cubicBezTo>
                    <a:cubicBezTo>
                      <a:pt x="20305" y="7302"/>
                      <a:pt x="21306" y="7779"/>
                      <a:pt x="21306" y="8379"/>
                    </a:cubicBezTo>
                    <a:lnTo>
                      <a:pt x="21306" y="20939"/>
                    </a:lnTo>
                    <a:cubicBezTo>
                      <a:pt x="21306" y="21339"/>
                      <a:pt x="20645" y="21600"/>
                      <a:pt x="19965" y="21600"/>
                    </a:cubicBezTo>
                    <a:cubicBezTo>
                      <a:pt x="19644" y="21600"/>
                      <a:pt x="19304" y="21539"/>
                      <a:pt x="19024" y="21400"/>
                    </a:cubicBezTo>
                    <a:lnTo>
                      <a:pt x="647" y="12330"/>
                    </a:lnTo>
                    <a:cubicBezTo>
                      <a:pt x="-294" y="11868"/>
                      <a:pt x="-194" y="11100"/>
                      <a:pt x="847" y="10715"/>
                    </a:cubicBezTo>
                    <a:cubicBezTo>
                      <a:pt x="1848" y="10331"/>
                      <a:pt x="2869" y="9978"/>
                      <a:pt x="3950" y="9655"/>
                    </a:cubicBezTo>
                    <a:cubicBezTo>
                      <a:pt x="5011" y="9332"/>
                      <a:pt x="5451" y="8686"/>
                      <a:pt x="5011" y="8117"/>
                    </a:cubicBezTo>
                    <a:lnTo>
                      <a:pt x="987" y="2783"/>
                    </a:lnTo>
                    <a:cubicBezTo>
                      <a:pt x="166" y="1706"/>
                      <a:pt x="1267" y="507"/>
                      <a:pt x="3469" y="108"/>
                    </a:cubicBezTo>
                    <a:cubicBezTo>
                      <a:pt x="3970" y="46"/>
                      <a:pt x="4470" y="0"/>
                      <a:pt x="4971" y="0"/>
                    </a:cubicBezTo>
                    <a:close/>
                  </a:path>
                </a:pathLst>
              </a:custGeom>
              <a:solidFill>
                <a:schemeClr val="accent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 name="Shape">
                <a:extLst>
                  <a:ext uri="{FF2B5EF4-FFF2-40B4-BE49-F238E27FC236}">
                    <a16:creationId xmlns:a16="http://schemas.microsoft.com/office/drawing/2014/main" id="{9996157C-14DA-4DA2-A5A2-08C57F3E5389}"/>
                  </a:ext>
                </a:extLst>
              </p:cNvPr>
              <p:cNvSpPr/>
              <p:nvPr/>
            </p:nvSpPr>
            <p:spPr>
              <a:xfrm>
                <a:off x="2245951" y="2306134"/>
                <a:ext cx="2929919" cy="922479"/>
              </a:xfrm>
              <a:custGeom>
                <a:avLst/>
                <a:gdLst/>
                <a:ahLst/>
                <a:cxnLst>
                  <a:cxn ang="0">
                    <a:pos x="wd2" y="hd2"/>
                  </a:cxn>
                  <a:cxn ang="5400000">
                    <a:pos x="wd2" y="hd2"/>
                  </a:cxn>
                  <a:cxn ang="10800000">
                    <a:pos x="wd2" y="hd2"/>
                  </a:cxn>
                  <a:cxn ang="16200000">
                    <a:pos x="wd2" y="hd2"/>
                  </a:cxn>
                </a:cxnLst>
                <a:rect l="0" t="0" r="r" b="b"/>
                <a:pathLst>
                  <a:path w="21079" h="21600" extrusionOk="0">
                    <a:moveTo>
                      <a:pt x="2150" y="0"/>
                    </a:moveTo>
                    <a:cubicBezTo>
                      <a:pt x="2425" y="0"/>
                      <a:pt x="2700" y="99"/>
                      <a:pt x="2964" y="331"/>
                    </a:cubicBezTo>
                    <a:lnTo>
                      <a:pt x="8390" y="5002"/>
                    </a:lnTo>
                    <a:cubicBezTo>
                      <a:pt x="8553" y="5135"/>
                      <a:pt x="8726" y="5201"/>
                      <a:pt x="8889" y="5201"/>
                    </a:cubicBezTo>
                    <a:cubicBezTo>
                      <a:pt x="9326" y="5201"/>
                      <a:pt x="9744" y="4737"/>
                      <a:pt x="9988" y="3942"/>
                    </a:cubicBezTo>
                    <a:cubicBezTo>
                      <a:pt x="10232" y="3147"/>
                      <a:pt x="10487" y="2418"/>
                      <a:pt x="10761" y="1656"/>
                    </a:cubicBezTo>
                    <a:cubicBezTo>
                      <a:pt x="10975" y="1060"/>
                      <a:pt x="11301" y="762"/>
                      <a:pt x="11637" y="762"/>
                    </a:cubicBezTo>
                    <a:cubicBezTo>
                      <a:pt x="11922" y="762"/>
                      <a:pt x="12207" y="994"/>
                      <a:pt x="12421" y="1458"/>
                    </a:cubicBezTo>
                    <a:lnTo>
                      <a:pt x="20879" y="19182"/>
                    </a:lnTo>
                    <a:cubicBezTo>
                      <a:pt x="21307" y="20076"/>
                      <a:pt x="21002" y="21600"/>
                      <a:pt x="20401" y="21600"/>
                    </a:cubicBezTo>
                    <a:lnTo>
                      <a:pt x="8430" y="21600"/>
                    </a:lnTo>
                    <a:cubicBezTo>
                      <a:pt x="7769" y="21600"/>
                      <a:pt x="7240" y="20374"/>
                      <a:pt x="7331" y="18983"/>
                    </a:cubicBezTo>
                    <a:cubicBezTo>
                      <a:pt x="7382" y="18121"/>
                      <a:pt x="7453" y="17260"/>
                      <a:pt x="7535" y="16399"/>
                    </a:cubicBezTo>
                    <a:cubicBezTo>
                      <a:pt x="7667" y="15107"/>
                      <a:pt x="7331" y="13782"/>
                      <a:pt x="6751" y="13285"/>
                    </a:cubicBezTo>
                    <a:lnTo>
                      <a:pt x="1325" y="8613"/>
                    </a:lnTo>
                    <a:cubicBezTo>
                      <a:pt x="236" y="7686"/>
                      <a:pt x="-293" y="5069"/>
                      <a:pt x="165" y="2750"/>
                    </a:cubicBezTo>
                    <a:cubicBezTo>
                      <a:pt x="501" y="1027"/>
                      <a:pt x="1305" y="0"/>
                      <a:pt x="2150" y="0"/>
                    </a:cubicBezTo>
                    <a:close/>
                  </a:path>
                </a:pathLst>
              </a:custGeom>
              <a:solidFill>
                <a:schemeClr val="accent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Shape">
                <a:extLst>
                  <a:ext uri="{FF2B5EF4-FFF2-40B4-BE49-F238E27FC236}">
                    <a16:creationId xmlns:a16="http://schemas.microsoft.com/office/drawing/2014/main" id="{D1A64C7E-DAA7-4D78-88C4-00EFFA9469C3}"/>
                  </a:ext>
                </a:extLst>
              </p:cNvPr>
              <p:cNvSpPr/>
              <p:nvPr/>
            </p:nvSpPr>
            <p:spPr>
              <a:xfrm>
                <a:off x="2274246" y="3672764"/>
                <a:ext cx="2911539" cy="957851"/>
              </a:xfrm>
              <a:custGeom>
                <a:avLst/>
                <a:gdLst/>
                <a:ahLst/>
                <a:cxnLst>
                  <a:cxn ang="0">
                    <a:pos x="wd2" y="hd2"/>
                  </a:cxn>
                  <a:cxn ang="5400000">
                    <a:pos x="wd2" y="hd2"/>
                  </a:cxn>
                  <a:cxn ang="10800000">
                    <a:pos x="wd2" y="hd2"/>
                  </a:cxn>
                  <a:cxn ang="16200000">
                    <a:pos x="wd2" y="hd2"/>
                  </a:cxn>
                </a:cxnLst>
                <a:rect l="0" t="0" r="r" b="b"/>
                <a:pathLst>
                  <a:path w="21076" h="21600" extrusionOk="0">
                    <a:moveTo>
                      <a:pt x="20384" y="0"/>
                    </a:moveTo>
                    <a:cubicBezTo>
                      <a:pt x="20999" y="0"/>
                      <a:pt x="21306" y="1468"/>
                      <a:pt x="20876" y="2329"/>
                    </a:cubicBezTo>
                    <a:lnTo>
                      <a:pt x="12355" y="19399"/>
                    </a:lnTo>
                    <a:cubicBezTo>
                      <a:pt x="12140" y="19845"/>
                      <a:pt x="11853" y="20037"/>
                      <a:pt x="11566" y="20037"/>
                    </a:cubicBezTo>
                    <a:cubicBezTo>
                      <a:pt x="11228" y="20037"/>
                      <a:pt x="10900" y="19749"/>
                      <a:pt x="10675" y="19175"/>
                    </a:cubicBezTo>
                    <a:cubicBezTo>
                      <a:pt x="10460" y="18633"/>
                      <a:pt x="10265" y="18058"/>
                      <a:pt x="10060" y="17484"/>
                    </a:cubicBezTo>
                    <a:cubicBezTo>
                      <a:pt x="9815" y="16750"/>
                      <a:pt x="9395" y="16336"/>
                      <a:pt x="8965" y="16336"/>
                    </a:cubicBezTo>
                    <a:cubicBezTo>
                      <a:pt x="8791" y="16336"/>
                      <a:pt x="8606" y="16399"/>
                      <a:pt x="8442" y="16559"/>
                    </a:cubicBezTo>
                    <a:lnTo>
                      <a:pt x="3014" y="21249"/>
                    </a:lnTo>
                    <a:cubicBezTo>
                      <a:pt x="2738" y="21504"/>
                      <a:pt x="2451" y="21600"/>
                      <a:pt x="2164" y="21600"/>
                    </a:cubicBezTo>
                    <a:cubicBezTo>
                      <a:pt x="1324" y="21600"/>
                      <a:pt x="536" y="20611"/>
                      <a:pt x="177" y="18984"/>
                    </a:cubicBezTo>
                    <a:cubicBezTo>
                      <a:pt x="-294" y="16782"/>
                      <a:pt x="208" y="14262"/>
                      <a:pt x="1304" y="13305"/>
                    </a:cubicBezTo>
                    <a:lnTo>
                      <a:pt x="6722" y="8614"/>
                    </a:lnTo>
                    <a:cubicBezTo>
                      <a:pt x="7305" y="8104"/>
                      <a:pt x="7633" y="6860"/>
                      <a:pt x="7490" y="5615"/>
                    </a:cubicBezTo>
                    <a:cubicBezTo>
                      <a:pt x="7377" y="4594"/>
                      <a:pt x="7285" y="3573"/>
                      <a:pt x="7223" y="2552"/>
                    </a:cubicBezTo>
                    <a:cubicBezTo>
                      <a:pt x="7131" y="1212"/>
                      <a:pt x="7664" y="32"/>
                      <a:pt x="8330" y="32"/>
                    </a:cubicBezTo>
                    <a:lnTo>
                      <a:pt x="20384" y="32"/>
                    </a:lnTo>
                    <a:close/>
                  </a:path>
                </a:pathLst>
              </a:custGeom>
              <a:solidFill>
                <a:schemeClr val="accent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Shape">
                <a:extLst>
                  <a:ext uri="{FF2B5EF4-FFF2-40B4-BE49-F238E27FC236}">
                    <a16:creationId xmlns:a16="http://schemas.microsoft.com/office/drawing/2014/main" id="{C2B34229-1C3F-4868-93D6-705278E01AFB}"/>
                  </a:ext>
                </a:extLst>
              </p:cNvPr>
              <p:cNvSpPr/>
              <p:nvPr/>
            </p:nvSpPr>
            <p:spPr>
              <a:xfrm>
                <a:off x="4099399" y="4071960"/>
                <a:ext cx="1505303" cy="1982199"/>
              </a:xfrm>
              <a:custGeom>
                <a:avLst/>
                <a:gdLst/>
                <a:ahLst/>
                <a:cxnLst>
                  <a:cxn ang="0">
                    <a:pos x="wd2" y="hd2"/>
                  </a:cxn>
                  <a:cxn ang="5400000">
                    <a:pos x="wd2" y="hd2"/>
                  </a:cxn>
                  <a:cxn ang="10800000">
                    <a:pos x="wd2" y="hd2"/>
                  </a:cxn>
                  <a:cxn ang="16200000">
                    <a:pos x="wd2" y="hd2"/>
                  </a:cxn>
                </a:cxnLst>
                <a:rect l="0" t="0" r="r" b="b"/>
                <a:pathLst>
                  <a:path w="21318" h="21600" extrusionOk="0">
                    <a:moveTo>
                      <a:pt x="19976" y="0"/>
                    </a:moveTo>
                    <a:cubicBezTo>
                      <a:pt x="20657" y="0"/>
                      <a:pt x="21318" y="262"/>
                      <a:pt x="21318" y="663"/>
                    </a:cubicBezTo>
                    <a:lnTo>
                      <a:pt x="21318" y="13259"/>
                    </a:lnTo>
                    <a:cubicBezTo>
                      <a:pt x="21318" y="13860"/>
                      <a:pt x="20316" y="14338"/>
                      <a:pt x="19114" y="14338"/>
                    </a:cubicBezTo>
                    <a:cubicBezTo>
                      <a:pt x="19074" y="14338"/>
                      <a:pt x="19014" y="14338"/>
                      <a:pt x="18974" y="14338"/>
                    </a:cubicBezTo>
                    <a:cubicBezTo>
                      <a:pt x="17791" y="14292"/>
                      <a:pt x="16649" y="14230"/>
                      <a:pt x="15527" y="14122"/>
                    </a:cubicBezTo>
                    <a:cubicBezTo>
                      <a:pt x="15387" y="14107"/>
                      <a:pt x="15227" y="14107"/>
                      <a:pt x="15086" y="14107"/>
                    </a:cubicBezTo>
                    <a:cubicBezTo>
                      <a:pt x="14025" y="14107"/>
                      <a:pt x="13063" y="14431"/>
                      <a:pt x="12662" y="14940"/>
                    </a:cubicBezTo>
                    <a:lnTo>
                      <a:pt x="8554" y="20259"/>
                    </a:lnTo>
                    <a:cubicBezTo>
                      <a:pt x="7913" y="21091"/>
                      <a:pt x="6310" y="21600"/>
                      <a:pt x="4607" y="21600"/>
                    </a:cubicBezTo>
                    <a:cubicBezTo>
                      <a:pt x="4106" y="21600"/>
                      <a:pt x="3605" y="21554"/>
                      <a:pt x="3104" y="21461"/>
                    </a:cubicBezTo>
                    <a:cubicBezTo>
                      <a:pt x="920" y="21045"/>
                      <a:pt x="-162" y="19842"/>
                      <a:pt x="660" y="18763"/>
                    </a:cubicBezTo>
                    <a:lnTo>
                      <a:pt x="4767" y="13444"/>
                    </a:lnTo>
                    <a:cubicBezTo>
                      <a:pt x="5208" y="12874"/>
                      <a:pt x="4787" y="12226"/>
                      <a:pt x="3725" y="11902"/>
                    </a:cubicBezTo>
                    <a:cubicBezTo>
                      <a:pt x="2724" y="11594"/>
                      <a:pt x="1762" y="11255"/>
                      <a:pt x="840" y="10900"/>
                    </a:cubicBezTo>
                    <a:cubicBezTo>
                      <a:pt x="-202" y="10499"/>
                      <a:pt x="-282" y="9744"/>
                      <a:pt x="640" y="9281"/>
                    </a:cubicBezTo>
                    <a:lnTo>
                      <a:pt x="19034" y="185"/>
                    </a:lnTo>
                    <a:cubicBezTo>
                      <a:pt x="19314" y="62"/>
                      <a:pt x="19655" y="0"/>
                      <a:pt x="19976" y="0"/>
                    </a:cubicBezTo>
                    <a:close/>
                  </a:path>
                </a:pathLst>
              </a:custGeom>
              <a:solidFill>
                <a:schemeClr val="accent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2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pic>
          <p:nvPicPr>
            <p:cNvPr id="9" name="Graphic 8" descr="Bullseye">
              <a:extLst>
                <a:ext uri="{FF2B5EF4-FFF2-40B4-BE49-F238E27FC236}">
                  <a16:creationId xmlns:a16="http://schemas.microsoft.com/office/drawing/2014/main" id="{1E3D85F0-D2C7-4322-A8CD-0F458ABA41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35546" y="2610373"/>
              <a:ext cx="504000" cy="504000"/>
            </a:xfrm>
            <a:prstGeom prst="rect">
              <a:avLst/>
            </a:prstGeom>
          </p:spPr>
        </p:pic>
        <p:pic>
          <p:nvPicPr>
            <p:cNvPr id="10" name="Graphic 9" descr="Hourglass">
              <a:extLst>
                <a:ext uri="{FF2B5EF4-FFF2-40B4-BE49-F238E27FC236}">
                  <a16:creationId xmlns:a16="http://schemas.microsoft.com/office/drawing/2014/main" id="{20C338BF-2C0D-4D48-AB55-5C0CE5BD0E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7868" y="3786283"/>
              <a:ext cx="504000" cy="504000"/>
            </a:xfrm>
            <a:prstGeom prst="rect">
              <a:avLst/>
            </a:prstGeom>
          </p:spPr>
        </p:pic>
        <p:pic>
          <p:nvPicPr>
            <p:cNvPr id="11" name="Graphic 10" descr="Lightbulb">
              <a:extLst>
                <a:ext uri="{FF2B5EF4-FFF2-40B4-BE49-F238E27FC236}">
                  <a16:creationId xmlns:a16="http://schemas.microsoft.com/office/drawing/2014/main" id="{19F58FA3-641B-495C-A69F-DF0F42BA7A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07232" y="1779976"/>
              <a:ext cx="540000" cy="540000"/>
            </a:xfrm>
            <a:prstGeom prst="rect">
              <a:avLst/>
            </a:prstGeom>
          </p:spPr>
        </p:pic>
        <p:pic>
          <p:nvPicPr>
            <p:cNvPr id="12" name="Graphic 11" descr="Bar graph with upward trend">
              <a:extLst>
                <a:ext uri="{FF2B5EF4-FFF2-40B4-BE49-F238E27FC236}">
                  <a16:creationId xmlns:a16="http://schemas.microsoft.com/office/drawing/2014/main" id="{215F29C1-B073-4AD9-BC65-79A2266516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02221" y="4601179"/>
              <a:ext cx="540000" cy="540000"/>
            </a:xfrm>
            <a:prstGeom prst="rect">
              <a:avLst/>
            </a:prstGeom>
          </p:spPr>
        </p:pic>
      </p:grpSp>
      <p:sp>
        <p:nvSpPr>
          <p:cNvPr id="29" name="Rectangle 28">
            <a:extLst>
              <a:ext uri="{FF2B5EF4-FFF2-40B4-BE49-F238E27FC236}">
                <a16:creationId xmlns:a16="http://schemas.microsoft.com/office/drawing/2014/main" id="{D3FF9087-F398-4785-B9AB-426941C458B3}"/>
              </a:ext>
            </a:extLst>
          </p:cNvPr>
          <p:cNvSpPr/>
          <p:nvPr/>
        </p:nvSpPr>
        <p:spPr>
          <a:xfrm>
            <a:off x="1970784" y="85219"/>
            <a:ext cx="7811114"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libri Light" panose="020F0302020204030204"/>
                <a:ea typeface="+mn-ea"/>
                <a:cs typeface="+mn-cs"/>
              </a:rPr>
              <a:t>ĐÁNH GIÁ VAI TRÒ CỦA QUAN TRUNG (NGUYỄN HUỆ)</a:t>
            </a:r>
            <a:endParaRPr kumimoji="0" lang="en-IN"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43270998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54D4-33D9-49D0-AA59-731AEB84C4E6}"/>
              </a:ext>
            </a:extLst>
          </p:cNvPr>
          <p:cNvSpPr>
            <a:spLocks noGrp="1"/>
          </p:cNvSpPr>
          <p:nvPr>
            <p:ph type="title"/>
          </p:nvPr>
        </p:nvSpPr>
        <p:spPr/>
        <p:txBody>
          <a:bodyPr/>
          <a:lstStyle/>
          <a:p>
            <a:pPr algn="just" eaLnBrk="1" hangingPunct="1"/>
            <a:r>
              <a:rPr lang="en-AU" altLang="en-US" sz="2400" b="1" dirty="0">
                <a:solidFill>
                  <a:srgbClr val="000000"/>
                </a:solidFill>
                <a:latin typeface="Times New Roman" panose="02020603050405020304" pitchFamily="18" charset="0"/>
                <a:cs typeface="Times New Roman" panose="02020603050405020304" pitchFamily="18" charset="0"/>
              </a:rPr>
              <a:t>1. </a:t>
            </a:r>
            <a:r>
              <a:rPr lang="en-AU" altLang="en-US" sz="2400" b="1" dirty="0" err="1">
                <a:solidFill>
                  <a:srgbClr val="000000"/>
                </a:solidFill>
                <a:latin typeface="Times New Roman" panose="02020603050405020304" pitchFamily="18" charset="0"/>
                <a:cs typeface="Times New Roman" panose="02020603050405020304" pitchFamily="18" charset="0"/>
              </a:rPr>
              <a:t>Nguyên</a:t>
            </a:r>
            <a:r>
              <a:rPr lang="en-AU" altLang="en-US" sz="2400" b="1" dirty="0">
                <a:solidFill>
                  <a:srgbClr val="000000"/>
                </a:solidFill>
                <a:latin typeface="Times New Roman" panose="02020603050405020304" pitchFamily="18" charset="0"/>
                <a:cs typeface="Times New Roman" panose="02020603050405020304" pitchFamily="18" charset="0"/>
              </a:rPr>
              <a:t> </a:t>
            </a:r>
            <a:r>
              <a:rPr lang="en-AU" altLang="en-US" sz="2400" b="1" dirty="0" err="1">
                <a:solidFill>
                  <a:srgbClr val="000000"/>
                </a:solidFill>
                <a:latin typeface="Times New Roman" panose="02020603050405020304" pitchFamily="18" charset="0"/>
                <a:cs typeface="Times New Roman" panose="02020603050405020304" pitchFamily="18" charset="0"/>
              </a:rPr>
              <a:t>nhân</a:t>
            </a:r>
            <a:r>
              <a:rPr lang="en-AU" altLang="en-US" sz="2400" b="1" dirty="0">
                <a:solidFill>
                  <a:srgbClr val="000000"/>
                </a:solidFill>
                <a:latin typeface="Times New Roman" panose="02020603050405020304" pitchFamily="18" charset="0"/>
                <a:cs typeface="Times New Roman" panose="02020603050405020304" pitchFamily="18" charset="0"/>
              </a:rPr>
              <a:t> </a:t>
            </a:r>
            <a:r>
              <a:rPr lang="en-AU" altLang="en-US" sz="2400" b="1" dirty="0" err="1">
                <a:solidFill>
                  <a:srgbClr val="000000"/>
                </a:solidFill>
                <a:latin typeface="Times New Roman" panose="02020603050405020304" pitchFamily="18" charset="0"/>
                <a:cs typeface="Times New Roman" panose="02020603050405020304" pitchFamily="18" charset="0"/>
              </a:rPr>
              <a:t>dẫn</a:t>
            </a:r>
            <a:r>
              <a:rPr lang="en-AU" altLang="en-US" sz="2400" b="1" dirty="0">
                <a:solidFill>
                  <a:srgbClr val="000000"/>
                </a:solidFill>
                <a:latin typeface="Times New Roman" panose="02020603050405020304" pitchFamily="18" charset="0"/>
                <a:cs typeface="Times New Roman" panose="02020603050405020304" pitchFamily="18" charset="0"/>
              </a:rPr>
              <a:t> </a:t>
            </a:r>
            <a:r>
              <a:rPr lang="en-AU" altLang="en-US" sz="2400" b="1" dirty="0" err="1">
                <a:solidFill>
                  <a:srgbClr val="000000"/>
                </a:solidFill>
                <a:latin typeface="Times New Roman" panose="02020603050405020304" pitchFamily="18" charset="0"/>
                <a:cs typeface="Times New Roman" panose="02020603050405020304" pitchFamily="18" charset="0"/>
              </a:rPr>
              <a:t>đến</a:t>
            </a:r>
            <a:r>
              <a:rPr lang="en-AU" altLang="en-US" sz="2400" b="1" dirty="0">
                <a:solidFill>
                  <a:srgbClr val="000000"/>
                </a:solidFill>
                <a:latin typeface="Times New Roman" panose="02020603050405020304" pitchFamily="18" charset="0"/>
                <a:cs typeface="Times New Roman" panose="02020603050405020304" pitchFamily="18" charset="0"/>
              </a:rPr>
              <a:t> </a:t>
            </a:r>
            <a:r>
              <a:rPr lang="en-AU" altLang="en-US" sz="2400" b="1" dirty="0" err="1">
                <a:solidFill>
                  <a:srgbClr val="000000"/>
                </a:solidFill>
                <a:latin typeface="Times New Roman" panose="02020603050405020304" pitchFamily="18" charset="0"/>
                <a:cs typeface="Times New Roman" panose="02020603050405020304" pitchFamily="18" charset="0"/>
              </a:rPr>
              <a:t>khởi</a:t>
            </a:r>
            <a:r>
              <a:rPr lang="en-AU" altLang="en-US" sz="2400" b="1" dirty="0">
                <a:solidFill>
                  <a:srgbClr val="000000"/>
                </a:solidFill>
                <a:latin typeface="Times New Roman" panose="02020603050405020304" pitchFamily="18" charset="0"/>
                <a:cs typeface="Times New Roman" panose="02020603050405020304" pitchFamily="18" charset="0"/>
              </a:rPr>
              <a:t> </a:t>
            </a:r>
            <a:r>
              <a:rPr lang="en-AU" altLang="en-US" sz="2400" b="1" dirty="0" err="1">
                <a:solidFill>
                  <a:srgbClr val="000000"/>
                </a:solidFill>
                <a:latin typeface="Times New Roman" panose="02020603050405020304" pitchFamily="18" charset="0"/>
                <a:cs typeface="Times New Roman" panose="02020603050405020304" pitchFamily="18" charset="0"/>
              </a:rPr>
              <a:t>nghĩa</a:t>
            </a:r>
            <a:r>
              <a:rPr lang="en-AU" altLang="en-US" sz="2400" b="1" dirty="0">
                <a:solidFill>
                  <a:srgbClr val="000000"/>
                </a:solidFill>
                <a:latin typeface="Times New Roman" panose="02020603050405020304" pitchFamily="18" charset="0"/>
                <a:cs typeface="Times New Roman" panose="02020603050405020304" pitchFamily="18" charset="0"/>
              </a:rPr>
              <a:t> </a:t>
            </a:r>
            <a:r>
              <a:rPr lang="en-AU" altLang="en-US" sz="2400" b="1" dirty="0" err="1">
                <a:solidFill>
                  <a:srgbClr val="000000"/>
                </a:solidFill>
                <a:latin typeface="Times New Roman" panose="02020603050405020304" pitchFamily="18" charset="0"/>
                <a:cs typeface="Times New Roman" panose="02020603050405020304" pitchFamily="18" charset="0"/>
              </a:rPr>
              <a:t>Tây</a:t>
            </a:r>
            <a:r>
              <a:rPr lang="en-AU" altLang="en-US" sz="2400" b="1" dirty="0">
                <a:solidFill>
                  <a:srgbClr val="000000"/>
                </a:solidFill>
                <a:latin typeface="Times New Roman" panose="02020603050405020304" pitchFamily="18" charset="0"/>
                <a:cs typeface="Times New Roman" panose="02020603050405020304" pitchFamily="18" charset="0"/>
              </a:rPr>
              <a:t> </a:t>
            </a:r>
            <a:r>
              <a:rPr lang="en-AU" altLang="en-US" sz="2400" b="1" dirty="0" err="1">
                <a:solidFill>
                  <a:srgbClr val="000000"/>
                </a:solidFill>
                <a:latin typeface="Times New Roman" panose="02020603050405020304" pitchFamily="18" charset="0"/>
                <a:cs typeface="Times New Roman" panose="02020603050405020304" pitchFamily="18" charset="0"/>
              </a:rPr>
              <a:t>Sơn</a:t>
            </a:r>
            <a:endParaRPr lang="en-AU" altLang="en-US" sz="24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0D61A53-36F3-146B-5AAD-30DFB840C788}"/>
              </a:ext>
            </a:extLst>
          </p:cNvPr>
          <p:cNvGrpSpPr/>
          <p:nvPr/>
        </p:nvGrpSpPr>
        <p:grpSpPr>
          <a:xfrm>
            <a:off x="147799" y="512232"/>
            <a:ext cx="11651266" cy="2365575"/>
            <a:chOff x="2714739" y="512233"/>
            <a:chExt cx="11651266" cy="1835230"/>
          </a:xfrm>
        </p:grpSpPr>
        <p:sp>
          <p:nvSpPr>
            <p:cNvPr id="7" name="TextBox 6">
              <a:extLst>
                <a:ext uri="{FF2B5EF4-FFF2-40B4-BE49-F238E27FC236}">
                  <a16:creationId xmlns:a16="http://schemas.microsoft.com/office/drawing/2014/main" id="{E6835FCA-D04F-4567-BCCE-C6F82D493EE7}"/>
                </a:ext>
              </a:extLst>
            </p:cNvPr>
            <p:cNvSpPr txBox="1"/>
            <p:nvPr/>
          </p:nvSpPr>
          <p:spPr>
            <a:xfrm>
              <a:off x="2714739" y="512233"/>
              <a:ext cx="900716" cy="1835230"/>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0" cap="none" spc="0" normalizeH="0" baseline="0" noProof="0" dirty="0">
                  <a:ln>
                    <a:noFill/>
                  </a:ln>
                  <a:solidFill>
                    <a:srgbClr val="0096FF">
                      <a:lumMod val="75000"/>
                    </a:srgbClr>
                  </a:solidFill>
                  <a:effectLst/>
                  <a:uLnTx/>
                  <a:uFillTx/>
                  <a:latin typeface="Calibri" panose="020F0502020204030204"/>
                  <a:ea typeface="+mn-ea"/>
                  <a:cs typeface="+mn-cs"/>
                </a:rPr>
                <a:t>1</a:t>
              </a:r>
            </a:p>
          </p:txBody>
        </p:sp>
        <p:sp>
          <p:nvSpPr>
            <p:cNvPr id="12" name="Pentágono 4">
              <a:extLst>
                <a:ext uri="{FF2B5EF4-FFF2-40B4-BE49-F238E27FC236}">
                  <a16:creationId xmlns:a16="http://schemas.microsoft.com/office/drawing/2014/main" id="{0E650FDC-40EC-4FB2-BE4B-6D9E604AF529}"/>
                </a:ext>
              </a:extLst>
            </p:cNvPr>
            <p:cNvSpPr/>
            <p:nvPr/>
          </p:nvSpPr>
          <p:spPr>
            <a:xfrm>
              <a:off x="4777263" y="998576"/>
              <a:ext cx="9588742" cy="906883"/>
            </a:xfrm>
            <a:prstGeom prst="homePlate">
              <a:avLst>
                <a:gd name="adj" fmla="val 0"/>
              </a:avLst>
            </a:prstGeom>
            <a:solidFill>
              <a:schemeClr val="accent1"/>
            </a:solidFill>
            <a:ln w="25400" cap="flat" cmpd="sng" algn="ctr">
              <a:solidFill>
                <a:sysClr val="window" lastClr="FFFFFF"/>
              </a:solidFill>
              <a:prstDash val="solid"/>
              <a:miter lim="800000"/>
            </a:ln>
            <a:effectLst/>
          </p:spPr>
          <p:txBody>
            <a:bodyPr spcFirstLastPara="0" vert="horz" wrap="square" lIns="94073" tIns="94073" rIns="992508" bIns="470922"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3" name="Pentágono 5">
              <a:extLst>
                <a:ext uri="{FF2B5EF4-FFF2-40B4-BE49-F238E27FC236}">
                  <a16:creationId xmlns:a16="http://schemas.microsoft.com/office/drawing/2014/main" id="{66B9ACB6-65F9-4DC6-A529-CC60DF6BC128}"/>
                </a:ext>
              </a:extLst>
            </p:cNvPr>
            <p:cNvSpPr/>
            <p:nvPr/>
          </p:nvSpPr>
          <p:spPr>
            <a:xfrm>
              <a:off x="3207493" y="998576"/>
              <a:ext cx="1390105" cy="906883"/>
            </a:xfrm>
            <a:prstGeom prst="homePlate">
              <a:avLst/>
            </a:prstGeom>
            <a:solidFill>
              <a:schemeClr val="accent1">
                <a:lumMod val="75000"/>
              </a:schemeClr>
            </a:solidFill>
            <a:ln w="25400" cap="flat" cmpd="sng" algn="ctr">
              <a:noFill/>
              <a:prstDash val="solid"/>
              <a:miter lim="800000"/>
            </a:ln>
            <a:effectLst/>
          </p:spPr>
          <p:txBody>
            <a:bodyPr spcFirstLastPara="0" vert="horz" wrap="square" lIns="1024132" tIns="426720" rIns="426720" bIns="1024132" numCol="1" spcCol="1270" anchor="ctr" anchorCtr="0">
              <a:noAutofit/>
            </a:bodyPr>
            <a:lstStyle/>
            <a:p>
              <a:pPr marL="0" marR="0" lvl="0" indent="0" algn="ctr" defTabSz="2320457" rtl="0" eaLnBrk="1" fontAlgn="auto" latinLnBrk="0" hangingPunct="1">
                <a:lnSpc>
                  <a:spcPct val="90000"/>
                </a:lnSpc>
                <a:spcBef>
                  <a:spcPct val="0"/>
                </a:spcBef>
                <a:spcAft>
                  <a:spcPct val="35000"/>
                </a:spcAft>
                <a:buClrTx/>
                <a:buSzTx/>
                <a:buFontTx/>
                <a:buNone/>
                <a:tabLst/>
                <a:defRPr/>
              </a:pPr>
              <a:endParaRPr kumimoji="0" lang="en-US" sz="48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4" name="Cheurón 6">
              <a:extLst>
                <a:ext uri="{FF2B5EF4-FFF2-40B4-BE49-F238E27FC236}">
                  <a16:creationId xmlns:a16="http://schemas.microsoft.com/office/drawing/2014/main" id="{ABF09F11-86DB-4E1D-8D8A-ED519C1F1C02}"/>
                </a:ext>
              </a:extLst>
            </p:cNvPr>
            <p:cNvSpPr/>
            <p:nvPr/>
          </p:nvSpPr>
          <p:spPr>
            <a:xfrm>
              <a:off x="4482610" y="998583"/>
              <a:ext cx="582121" cy="906827"/>
            </a:xfrm>
            <a:prstGeom prst="chevron">
              <a:avLst/>
            </a:prstGeom>
            <a:solidFill>
              <a:schemeClr val="accent1"/>
            </a:solidFill>
            <a:ln w="25400" cap="flat" cmpd="sng" algn="ctr">
              <a:solidFill>
                <a:sysClr val="window" lastClr="FFFFFF"/>
              </a:solidFill>
              <a:prstDash val="solid"/>
              <a:miter lim="800000"/>
            </a:ln>
            <a:effectLst/>
          </p:spPr>
          <p:txBody>
            <a:bodyPr spcFirstLastPara="0" vert="horz" wrap="square" lIns="94073" tIns="94073" rIns="992508" bIns="470922"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4AD39E0A-83AB-FF0D-2348-6B2A11884B7B}"/>
              </a:ext>
            </a:extLst>
          </p:cNvPr>
          <p:cNvGrpSpPr/>
          <p:nvPr/>
        </p:nvGrpSpPr>
        <p:grpSpPr>
          <a:xfrm>
            <a:off x="109062" y="1983219"/>
            <a:ext cx="11690003" cy="2365575"/>
            <a:chOff x="2676002" y="1509623"/>
            <a:chExt cx="11690003" cy="1835230"/>
          </a:xfrm>
        </p:grpSpPr>
        <p:grpSp>
          <p:nvGrpSpPr>
            <p:cNvPr id="11" name="Group 10">
              <a:extLst>
                <a:ext uri="{FF2B5EF4-FFF2-40B4-BE49-F238E27FC236}">
                  <a16:creationId xmlns:a16="http://schemas.microsoft.com/office/drawing/2014/main" id="{8F8C9CFA-247D-4BA8-9364-BC1213B48EF2}"/>
                </a:ext>
              </a:extLst>
            </p:cNvPr>
            <p:cNvGrpSpPr/>
            <p:nvPr/>
          </p:nvGrpSpPr>
          <p:grpSpPr>
            <a:xfrm>
              <a:off x="2676002" y="1509623"/>
              <a:ext cx="900716" cy="1835230"/>
              <a:chOff x="409901" y="1798320"/>
              <a:chExt cx="1042273" cy="2123658"/>
            </a:xfrm>
          </p:grpSpPr>
          <p:sp>
            <p:nvSpPr>
              <p:cNvPr id="37" name="TextBox 36">
                <a:extLst>
                  <a:ext uri="{FF2B5EF4-FFF2-40B4-BE49-F238E27FC236}">
                    <a16:creationId xmlns:a16="http://schemas.microsoft.com/office/drawing/2014/main" id="{2B7E6E4F-DBE6-4B24-A019-56A77C5F846C}"/>
                  </a:ext>
                </a:extLst>
              </p:cNvPr>
              <p:cNvSpPr txBox="1"/>
              <p:nvPr/>
            </p:nvSpPr>
            <p:spPr>
              <a:xfrm>
                <a:off x="409901" y="1798320"/>
                <a:ext cx="1042273" cy="2123658"/>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0" cap="none" spc="0" normalizeH="0" baseline="0" noProof="0" dirty="0">
                    <a:ln>
                      <a:noFill/>
                    </a:ln>
                    <a:solidFill>
                      <a:srgbClr val="FF2600">
                        <a:lumMod val="75000"/>
                      </a:srgbClr>
                    </a:solidFill>
                    <a:effectLst/>
                    <a:uLnTx/>
                    <a:uFillTx/>
                    <a:latin typeface="Calibri" panose="020F0502020204030204"/>
                    <a:ea typeface="+mn-ea"/>
                    <a:cs typeface="+mn-cs"/>
                  </a:rPr>
                  <a:t>2</a:t>
                </a:r>
              </a:p>
            </p:txBody>
          </p:sp>
          <p:sp>
            <p:nvSpPr>
              <p:cNvPr id="38" name="Isosceles Triangle 92">
                <a:extLst>
                  <a:ext uri="{FF2B5EF4-FFF2-40B4-BE49-F238E27FC236}">
                    <a16:creationId xmlns:a16="http://schemas.microsoft.com/office/drawing/2014/main" id="{631DFFEB-C65B-4678-86DB-8950EF420115}"/>
                  </a:ext>
                </a:extLst>
              </p:cNvPr>
              <p:cNvSpPr/>
              <p:nvPr/>
            </p:nvSpPr>
            <p:spPr>
              <a:xfrm rot="4500000" flipV="1">
                <a:off x="676057" y="2999661"/>
                <a:ext cx="501070" cy="431958"/>
              </a:xfrm>
              <a:prstGeom prst="triangle">
                <a:avLst/>
              </a:prstGeom>
              <a:solidFill>
                <a:schemeClr val="accent2">
                  <a:lumMod val="75000"/>
                </a:schemeClr>
              </a:solidFill>
              <a:ln w="25400" cap="flat" cmpd="sng" algn="ctr">
                <a:noFill/>
                <a:prstDash val="solid"/>
                <a:miter lim="800000"/>
              </a:ln>
              <a:effectLst/>
            </p:spPr>
            <p:txBody>
              <a:bodyPr spcFirstLastPara="0" vert="horz" wrap="square" lIns="1024132" tIns="426720" rIns="426720" bIns="1024132" numCol="1" spcCol="1270" anchor="ctr" anchorCtr="0">
                <a:noAutofit/>
              </a:bodyPr>
              <a:lstStyle/>
              <a:p>
                <a:pPr marL="0" marR="0" lvl="0" indent="0" algn="ctr" defTabSz="2320457" rtl="0" eaLnBrk="1" fontAlgn="auto" latinLnBrk="0" hangingPunct="1">
                  <a:lnSpc>
                    <a:spcPct val="90000"/>
                  </a:lnSpc>
                  <a:spcBef>
                    <a:spcPct val="0"/>
                  </a:spcBef>
                  <a:spcAft>
                    <a:spcPct val="35000"/>
                  </a:spcAft>
                  <a:buClrTx/>
                  <a:buSzTx/>
                  <a:buFontTx/>
                  <a:buNone/>
                  <a:tabLst/>
                  <a:defRPr/>
                </a:pPr>
                <a:endParaRPr kumimoji="0" lang="en-US" sz="110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sp>
          <p:nvSpPr>
            <p:cNvPr id="15" name="Pentágono 10">
              <a:extLst>
                <a:ext uri="{FF2B5EF4-FFF2-40B4-BE49-F238E27FC236}">
                  <a16:creationId xmlns:a16="http://schemas.microsoft.com/office/drawing/2014/main" id="{073A939F-744B-440F-AEEB-24DB70065EE7}"/>
                </a:ext>
              </a:extLst>
            </p:cNvPr>
            <p:cNvSpPr/>
            <p:nvPr/>
          </p:nvSpPr>
          <p:spPr>
            <a:xfrm>
              <a:off x="4777263" y="1992999"/>
              <a:ext cx="9588742" cy="1166235"/>
            </a:xfrm>
            <a:prstGeom prst="homePlate">
              <a:avLst>
                <a:gd name="adj" fmla="val 0"/>
              </a:avLst>
            </a:prstGeom>
            <a:solidFill>
              <a:schemeClr val="accent2"/>
            </a:solidFill>
            <a:ln w="25400" cap="flat" cmpd="sng" algn="ctr">
              <a:solidFill>
                <a:sysClr val="window" lastClr="FFFFFF"/>
              </a:solidFill>
              <a:prstDash val="solid"/>
              <a:miter lim="800000"/>
            </a:ln>
            <a:effectLst/>
          </p:spPr>
          <p:txBody>
            <a:bodyPr spcFirstLastPara="0" vert="horz" wrap="square" lIns="94073" tIns="94073" rIns="992508" bIns="470922"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Pentágono 11">
              <a:extLst>
                <a:ext uri="{FF2B5EF4-FFF2-40B4-BE49-F238E27FC236}">
                  <a16:creationId xmlns:a16="http://schemas.microsoft.com/office/drawing/2014/main" id="{369D5051-68F9-467B-803C-68FEE46E765F}"/>
                </a:ext>
              </a:extLst>
            </p:cNvPr>
            <p:cNvSpPr/>
            <p:nvPr/>
          </p:nvSpPr>
          <p:spPr>
            <a:xfrm>
              <a:off x="3207493" y="1992999"/>
              <a:ext cx="1390105" cy="906883"/>
            </a:xfrm>
            <a:prstGeom prst="homePlate">
              <a:avLst/>
            </a:prstGeom>
            <a:solidFill>
              <a:schemeClr val="accent2">
                <a:lumMod val="75000"/>
              </a:schemeClr>
            </a:solidFill>
            <a:ln w="25400" cap="flat" cmpd="sng" algn="ctr">
              <a:noFill/>
              <a:prstDash val="solid"/>
              <a:miter lim="800000"/>
            </a:ln>
            <a:effectLst/>
          </p:spPr>
          <p:txBody>
            <a:bodyPr spcFirstLastPara="0" vert="horz" wrap="square" lIns="1024132" tIns="426720" rIns="426720" bIns="1024132" numCol="1" spcCol="1270" anchor="ctr" anchorCtr="0">
              <a:noAutofit/>
            </a:bodyPr>
            <a:lstStyle/>
            <a:p>
              <a:pPr marL="0" marR="0" lvl="0" indent="0" algn="ctr" defTabSz="2320457" rtl="0" eaLnBrk="1" fontAlgn="auto" latinLnBrk="0" hangingPunct="1">
                <a:lnSpc>
                  <a:spcPct val="90000"/>
                </a:lnSpc>
                <a:spcBef>
                  <a:spcPct val="0"/>
                </a:spcBef>
                <a:spcAft>
                  <a:spcPct val="35000"/>
                </a:spcAft>
                <a:buClrTx/>
                <a:buSzTx/>
                <a:buFontTx/>
                <a:buNone/>
                <a:tabLst/>
                <a:defRPr/>
              </a:pPr>
              <a:endParaRPr kumimoji="0" lang="en-US" sz="48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7" name="Cheurón 12">
              <a:extLst>
                <a:ext uri="{FF2B5EF4-FFF2-40B4-BE49-F238E27FC236}">
                  <a16:creationId xmlns:a16="http://schemas.microsoft.com/office/drawing/2014/main" id="{06C70554-6965-4659-9595-FEF07A41134A}"/>
                </a:ext>
              </a:extLst>
            </p:cNvPr>
            <p:cNvSpPr/>
            <p:nvPr/>
          </p:nvSpPr>
          <p:spPr>
            <a:xfrm>
              <a:off x="4482610" y="1993006"/>
              <a:ext cx="582121" cy="1138229"/>
            </a:xfrm>
            <a:prstGeom prst="chevron">
              <a:avLst/>
            </a:prstGeom>
            <a:solidFill>
              <a:schemeClr val="accent2"/>
            </a:solidFill>
            <a:ln w="25400" cap="flat" cmpd="sng" algn="ctr">
              <a:solidFill>
                <a:sysClr val="window" lastClr="FFFFFF"/>
              </a:solidFill>
              <a:prstDash val="solid"/>
              <a:miter lim="800000"/>
            </a:ln>
            <a:effectLst/>
          </p:spPr>
          <p:txBody>
            <a:bodyPr spcFirstLastPara="0" vert="horz" wrap="square" lIns="94073" tIns="94073" rIns="992508" bIns="470922"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9" name="Group 38">
            <a:extLst>
              <a:ext uri="{FF2B5EF4-FFF2-40B4-BE49-F238E27FC236}">
                <a16:creationId xmlns:a16="http://schemas.microsoft.com/office/drawing/2014/main" id="{2FE6DB1E-02F6-2F2C-47D8-AEF5A740FC1D}"/>
              </a:ext>
            </a:extLst>
          </p:cNvPr>
          <p:cNvGrpSpPr/>
          <p:nvPr/>
        </p:nvGrpSpPr>
        <p:grpSpPr>
          <a:xfrm>
            <a:off x="195707" y="3694968"/>
            <a:ext cx="11645935" cy="2365575"/>
            <a:chOff x="2676002" y="2521844"/>
            <a:chExt cx="12658546" cy="1835230"/>
          </a:xfrm>
        </p:grpSpPr>
        <p:sp>
          <p:nvSpPr>
            <p:cNvPr id="8" name="TextBox 7">
              <a:extLst>
                <a:ext uri="{FF2B5EF4-FFF2-40B4-BE49-F238E27FC236}">
                  <a16:creationId xmlns:a16="http://schemas.microsoft.com/office/drawing/2014/main" id="{55277E07-27E7-4F72-8552-982E0DF83A80}"/>
                </a:ext>
              </a:extLst>
            </p:cNvPr>
            <p:cNvSpPr txBox="1"/>
            <p:nvPr/>
          </p:nvSpPr>
          <p:spPr>
            <a:xfrm>
              <a:off x="2676002" y="2521844"/>
              <a:ext cx="900716" cy="1835230"/>
            </a:xfrm>
            <a:prstGeom prst="rect">
              <a:avLst/>
            </a:prstGeom>
            <a:noFill/>
          </p:spPr>
          <p:txBody>
            <a:bodyPr wrap="none" rtlCol="0"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0" b="1" i="0" u="none" strike="noStrike" kern="0" cap="none" spc="0" normalizeH="0" baseline="0" noProof="0" dirty="0">
                  <a:ln>
                    <a:noFill/>
                  </a:ln>
                  <a:solidFill>
                    <a:srgbClr val="FF9300">
                      <a:lumMod val="75000"/>
                    </a:srgbClr>
                  </a:solidFill>
                  <a:effectLst/>
                  <a:uLnTx/>
                  <a:uFillTx/>
                  <a:latin typeface="Calibri" panose="020F0502020204030204"/>
                  <a:ea typeface="+mn-ea"/>
                  <a:cs typeface="+mn-cs"/>
                </a:rPr>
                <a:t>3</a:t>
              </a:r>
            </a:p>
          </p:txBody>
        </p:sp>
        <p:sp>
          <p:nvSpPr>
            <p:cNvPr id="18" name="Pentágono 16">
              <a:extLst>
                <a:ext uri="{FF2B5EF4-FFF2-40B4-BE49-F238E27FC236}">
                  <a16:creationId xmlns:a16="http://schemas.microsoft.com/office/drawing/2014/main" id="{E2388852-4015-403C-90A1-2020E3F3FDEE}"/>
                </a:ext>
              </a:extLst>
            </p:cNvPr>
            <p:cNvSpPr/>
            <p:nvPr/>
          </p:nvSpPr>
          <p:spPr>
            <a:xfrm>
              <a:off x="4777263" y="2987406"/>
              <a:ext cx="10557285" cy="906883"/>
            </a:xfrm>
            <a:prstGeom prst="homePlate">
              <a:avLst>
                <a:gd name="adj" fmla="val 0"/>
              </a:avLst>
            </a:prstGeom>
            <a:solidFill>
              <a:schemeClr val="accent3"/>
            </a:solidFill>
            <a:ln w="25400" cap="flat" cmpd="sng" algn="ctr">
              <a:solidFill>
                <a:sysClr val="window" lastClr="FFFFFF"/>
              </a:solidFill>
              <a:prstDash val="solid"/>
              <a:miter lim="800000"/>
            </a:ln>
            <a:effectLst/>
          </p:spPr>
          <p:txBody>
            <a:bodyPr spcFirstLastPara="0" vert="horz" wrap="square" lIns="94073" tIns="94073" rIns="992508" bIns="470922"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9" name="Pentágono 17">
              <a:extLst>
                <a:ext uri="{FF2B5EF4-FFF2-40B4-BE49-F238E27FC236}">
                  <a16:creationId xmlns:a16="http://schemas.microsoft.com/office/drawing/2014/main" id="{95D9F5A3-9BE4-4C21-8574-E5C07415107D}"/>
                </a:ext>
              </a:extLst>
            </p:cNvPr>
            <p:cNvSpPr/>
            <p:nvPr/>
          </p:nvSpPr>
          <p:spPr>
            <a:xfrm>
              <a:off x="3207493" y="2987406"/>
              <a:ext cx="1390105" cy="906883"/>
            </a:xfrm>
            <a:prstGeom prst="homePlate">
              <a:avLst/>
            </a:prstGeom>
            <a:solidFill>
              <a:schemeClr val="accent3">
                <a:lumMod val="75000"/>
              </a:schemeClr>
            </a:solidFill>
            <a:ln w="25400" cap="flat" cmpd="sng" algn="ctr">
              <a:noFill/>
              <a:prstDash val="solid"/>
              <a:miter lim="800000"/>
            </a:ln>
            <a:effectLst/>
          </p:spPr>
          <p:txBody>
            <a:bodyPr spcFirstLastPara="0" vert="horz" wrap="square" lIns="1024132" tIns="426720" rIns="426720" bIns="1024132" numCol="1" spcCol="1270" anchor="ctr" anchorCtr="0">
              <a:noAutofit/>
            </a:bodyPr>
            <a:lstStyle/>
            <a:p>
              <a:pPr marL="0" marR="0" lvl="0" indent="0" algn="ctr" defTabSz="2320457" rtl="0" eaLnBrk="1" fontAlgn="auto" latinLnBrk="0" hangingPunct="1">
                <a:lnSpc>
                  <a:spcPct val="90000"/>
                </a:lnSpc>
                <a:spcBef>
                  <a:spcPct val="0"/>
                </a:spcBef>
                <a:spcAft>
                  <a:spcPct val="35000"/>
                </a:spcAft>
                <a:buClrTx/>
                <a:buSzTx/>
                <a:buFontTx/>
                <a:buNone/>
                <a:tabLst/>
                <a:defRPr/>
              </a:pPr>
              <a:endParaRPr kumimoji="0" lang="en-US" sz="48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0" name="Cheurón 18">
              <a:extLst>
                <a:ext uri="{FF2B5EF4-FFF2-40B4-BE49-F238E27FC236}">
                  <a16:creationId xmlns:a16="http://schemas.microsoft.com/office/drawing/2014/main" id="{EFF3A13B-6253-4DEE-AF05-7FDA71E17E80}"/>
                </a:ext>
              </a:extLst>
            </p:cNvPr>
            <p:cNvSpPr/>
            <p:nvPr/>
          </p:nvSpPr>
          <p:spPr>
            <a:xfrm>
              <a:off x="4482610" y="2987413"/>
              <a:ext cx="582121" cy="906827"/>
            </a:xfrm>
            <a:prstGeom prst="chevron">
              <a:avLst/>
            </a:prstGeom>
            <a:solidFill>
              <a:schemeClr val="accent3"/>
            </a:solidFill>
            <a:ln w="25400" cap="flat" cmpd="sng" algn="ctr">
              <a:solidFill>
                <a:sysClr val="window" lastClr="FFFFFF"/>
              </a:solidFill>
              <a:prstDash val="solid"/>
              <a:miter lim="800000"/>
            </a:ln>
            <a:effectLst/>
          </p:spPr>
          <p:txBody>
            <a:bodyPr spcFirstLastPara="0" vert="horz" wrap="square" lIns="94073" tIns="94073" rIns="992508" bIns="470922"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E50B3108-32E1-C933-897B-C36BA5604485}"/>
              </a:ext>
            </a:extLst>
          </p:cNvPr>
          <p:cNvGrpSpPr/>
          <p:nvPr/>
        </p:nvGrpSpPr>
        <p:grpSpPr>
          <a:xfrm>
            <a:off x="1872490" y="5787184"/>
            <a:ext cx="9980708" cy="906883"/>
            <a:chOff x="4482610" y="3981825"/>
            <a:chExt cx="10553609" cy="906883"/>
          </a:xfrm>
        </p:grpSpPr>
        <p:sp>
          <p:nvSpPr>
            <p:cNvPr id="21" name="Pentágono 22">
              <a:extLst>
                <a:ext uri="{FF2B5EF4-FFF2-40B4-BE49-F238E27FC236}">
                  <a16:creationId xmlns:a16="http://schemas.microsoft.com/office/drawing/2014/main" id="{E5AD4579-1D65-48DB-9A83-263F02A631F2}"/>
                </a:ext>
              </a:extLst>
            </p:cNvPr>
            <p:cNvSpPr/>
            <p:nvPr/>
          </p:nvSpPr>
          <p:spPr>
            <a:xfrm>
              <a:off x="4777262" y="3981825"/>
              <a:ext cx="10258957" cy="906883"/>
            </a:xfrm>
            <a:prstGeom prst="homePlate">
              <a:avLst>
                <a:gd name="adj" fmla="val 0"/>
              </a:avLst>
            </a:prstGeom>
            <a:solidFill>
              <a:schemeClr val="accent4"/>
            </a:solidFill>
            <a:ln w="25400" cap="flat" cmpd="sng" algn="ctr">
              <a:solidFill>
                <a:sysClr val="window" lastClr="FFFFFF"/>
              </a:solidFill>
              <a:prstDash val="solid"/>
              <a:miter lim="800000"/>
            </a:ln>
            <a:effectLst/>
          </p:spPr>
          <p:txBody>
            <a:bodyPr spcFirstLastPara="0" vert="horz" wrap="square" lIns="94073" tIns="94073" rIns="992508" bIns="470922"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23" name="Cheurón 24">
              <a:extLst>
                <a:ext uri="{FF2B5EF4-FFF2-40B4-BE49-F238E27FC236}">
                  <a16:creationId xmlns:a16="http://schemas.microsoft.com/office/drawing/2014/main" id="{4B535CA2-8BF0-4D9F-8DC2-C085E0E0DE71}"/>
                </a:ext>
              </a:extLst>
            </p:cNvPr>
            <p:cNvSpPr/>
            <p:nvPr/>
          </p:nvSpPr>
          <p:spPr>
            <a:xfrm>
              <a:off x="4482610" y="3981833"/>
              <a:ext cx="582121" cy="906827"/>
            </a:xfrm>
            <a:prstGeom prst="chevron">
              <a:avLst/>
            </a:prstGeom>
            <a:solidFill>
              <a:schemeClr val="accent4"/>
            </a:solidFill>
            <a:ln w="25400" cap="flat" cmpd="sng" algn="ctr">
              <a:solidFill>
                <a:sysClr val="window" lastClr="FFFFFF"/>
              </a:solidFill>
              <a:prstDash val="solid"/>
              <a:miter lim="800000"/>
            </a:ln>
            <a:effectLst/>
          </p:spPr>
          <p:txBody>
            <a:bodyPr spcFirstLastPara="0" vert="horz" wrap="square" lIns="94073" tIns="94073" rIns="992508" bIns="470922"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636DF4C1-D433-6138-B13A-0ADC2E10F031}"/>
              </a:ext>
            </a:extLst>
          </p:cNvPr>
          <p:cNvSpPr txBox="1"/>
          <p:nvPr/>
        </p:nvSpPr>
        <p:spPr>
          <a:xfrm>
            <a:off x="2393353" y="1070816"/>
            <a:ext cx="9350343" cy="1384995"/>
          </a:xfrm>
          <a:prstGeom prst="rect">
            <a:avLst/>
          </a:prstGeom>
          <a:noFill/>
        </p:spPr>
        <p:txBody>
          <a:bodyPr wrap="square">
            <a:spAutoFit/>
          </a:bodyPr>
          <a:lstStyle/>
          <a:p>
            <a:r>
              <a:rPr lang="en-AU" altLang="en-US" sz="2800" dirty="0" err="1">
                <a:solidFill>
                  <a:srgbClr val="000000"/>
                </a:solidFill>
                <a:latin typeface="Times New Roman" panose="02020603050405020304" pitchFamily="18" charset="0"/>
                <a:cs typeface="Times New Roman" panose="02020603050405020304" pitchFamily="18" charset="0"/>
              </a:rPr>
              <a:t>Từ</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giữa</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thế</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kỉ</a:t>
            </a:r>
            <a:r>
              <a:rPr lang="en-AU" altLang="en-US" sz="2800" dirty="0">
                <a:solidFill>
                  <a:srgbClr val="000000"/>
                </a:solidFill>
                <a:latin typeface="Times New Roman" panose="02020603050405020304" pitchFamily="18" charset="0"/>
                <a:cs typeface="Times New Roman" panose="02020603050405020304" pitchFamily="18" charset="0"/>
              </a:rPr>
              <a:t> XVIII, </a:t>
            </a:r>
            <a:r>
              <a:rPr lang="en-AU" altLang="en-US" sz="2800" dirty="0" err="1">
                <a:solidFill>
                  <a:srgbClr val="000000"/>
                </a:solidFill>
                <a:latin typeface="Times New Roman" panose="02020603050405020304" pitchFamily="18" charset="0"/>
                <a:cs typeface="Times New Roman" panose="02020603050405020304" pitchFamily="18" charset="0"/>
              </a:rPr>
              <a:t>chính</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quyền</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phong</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kiến</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Đàng</a:t>
            </a:r>
            <a:r>
              <a:rPr lang="en-AU" altLang="en-US" sz="2800" dirty="0">
                <a:solidFill>
                  <a:srgbClr val="000000"/>
                </a:solidFill>
                <a:latin typeface="Times New Roman" panose="02020603050405020304" pitchFamily="18" charset="0"/>
                <a:cs typeface="Times New Roman" panose="02020603050405020304" pitchFamily="18" charset="0"/>
              </a:rPr>
              <a:t> Trong </a:t>
            </a:r>
            <a:r>
              <a:rPr lang="en-AU" altLang="en-US" sz="2800" dirty="0" err="1">
                <a:solidFill>
                  <a:srgbClr val="000000"/>
                </a:solidFill>
                <a:latin typeface="Times New Roman" panose="02020603050405020304" pitchFamily="18" charset="0"/>
                <a:cs typeface="Times New Roman" panose="02020603050405020304" pitchFamily="18" charset="0"/>
              </a:rPr>
              <a:t>ngày</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càng</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suy</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yếu</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Bộ</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máy</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quan</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lại</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các</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cấp</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rất</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cồng</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kềnh</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và</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tham</a:t>
            </a:r>
            <a:r>
              <a:rPr lang="en-AU" altLang="en-US" sz="2800" dirty="0">
                <a:solidFill>
                  <a:srgbClr val="000000"/>
                </a:solidFill>
                <a:latin typeface="Times New Roman" panose="02020603050405020304" pitchFamily="18" charset="0"/>
                <a:cs typeface="Times New Roman" panose="02020603050405020304" pitchFamily="18" charset="0"/>
              </a:rPr>
              <a:t> </a:t>
            </a:r>
            <a:r>
              <a:rPr lang="en-AU" altLang="en-US" sz="2800" dirty="0" err="1">
                <a:solidFill>
                  <a:srgbClr val="000000"/>
                </a:solidFill>
                <a:latin typeface="Times New Roman" panose="02020603050405020304" pitchFamily="18" charset="0"/>
                <a:cs typeface="Times New Roman" panose="02020603050405020304" pitchFamily="18" charset="0"/>
              </a:rPr>
              <a:t>nhũng</a:t>
            </a:r>
            <a:r>
              <a:rPr lang="en-AU" altLang="en-US" sz="2800" dirty="0">
                <a:solidFill>
                  <a:srgbClr val="000000"/>
                </a:solidFill>
                <a:latin typeface="Times New Roman" panose="02020603050405020304" pitchFamily="18" charset="0"/>
                <a:cs typeface="Times New Roman" panose="02020603050405020304" pitchFamily="18" charset="0"/>
              </a:rPr>
              <a:t>. </a:t>
            </a:r>
            <a:endParaRPr lang="en-US" sz="2800" dirty="0"/>
          </a:p>
        </p:txBody>
      </p:sp>
      <p:sp>
        <p:nvSpPr>
          <p:cNvPr id="44" name="TextBox 43">
            <a:extLst>
              <a:ext uri="{FF2B5EF4-FFF2-40B4-BE49-F238E27FC236}">
                <a16:creationId xmlns:a16="http://schemas.microsoft.com/office/drawing/2014/main" id="{83CA1E9A-AB86-A776-A0FC-6ECA1AB40126}"/>
              </a:ext>
            </a:extLst>
          </p:cNvPr>
          <p:cNvSpPr txBox="1"/>
          <p:nvPr/>
        </p:nvSpPr>
        <p:spPr>
          <a:xfrm>
            <a:off x="2497791" y="2568060"/>
            <a:ext cx="9245905" cy="1435842"/>
          </a:xfrm>
          <a:prstGeom prst="rect">
            <a:avLst/>
          </a:prstGeom>
          <a:noFill/>
        </p:spPr>
        <p:txBody>
          <a:bodyPr wrap="square">
            <a:spAutoFit/>
          </a:bodyPr>
          <a:lstStyle/>
          <a:p>
            <a:pPr algn="just" eaLnBrk="1" hangingPunct="1">
              <a:lnSpc>
                <a:spcPct val="115000"/>
              </a:lnSpc>
              <a:spcAft>
                <a:spcPts val="1000"/>
              </a:spcAft>
            </a:pP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sách</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như</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tô</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thuế</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lao</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nề</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thêm</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thiên</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tai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sự</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suy</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thoái</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nền</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kinh</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tế</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làm</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nhân</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dân</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khốn</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dirty="0" err="1">
                <a:latin typeface="Times New Roman" panose="02020603050405020304" pitchFamily="18" charset="0"/>
                <a:ea typeface="Calibri" panose="020F0502020204030204" pitchFamily="34" charset="0"/>
                <a:cs typeface="Times New Roman" panose="02020603050405020304" pitchFamily="18" charset="0"/>
              </a:rPr>
              <a:t>cùng</a:t>
            </a:r>
            <a:r>
              <a:rPr lang="en-US" altLang="en-US" sz="2600" dirty="0">
                <a:latin typeface="Times New Roman" panose="02020603050405020304" pitchFamily="18" charset="0"/>
                <a:ea typeface="Calibri" panose="020F0502020204030204" pitchFamily="34" charset="0"/>
                <a:cs typeface="Times New Roman" panose="02020603050405020304" pitchFamily="18" charset="0"/>
              </a:rPr>
              <a:t>.</a:t>
            </a:r>
            <a:endParaRPr lang="en-AU" altLang="en-US" sz="2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3198EBD8-CE68-2EED-6D14-241AB15CBDFE}"/>
              </a:ext>
            </a:extLst>
          </p:cNvPr>
          <p:cNvSpPr txBox="1"/>
          <p:nvPr/>
        </p:nvSpPr>
        <p:spPr>
          <a:xfrm>
            <a:off x="2558644" y="4400701"/>
            <a:ext cx="9203708" cy="954107"/>
          </a:xfrm>
          <a:prstGeom prst="rect">
            <a:avLst/>
          </a:prstGeom>
          <a:noFill/>
        </p:spPr>
        <p:txBody>
          <a:bodyPr wrap="square">
            <a:spAutoFit/>
          </a:bodyPr>
          <a:lstStyle/>
          <a:p>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Mâu</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thuẫn</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gay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gắt</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nhân</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chúa</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bùng</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nổ</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a:latin typeface="Times New Roman" panose="02020603050405020304" pitchFamily="18" charset="0"/>
                <a:ea typeface="Calibri" panose="020F0502020204030204" pitchFamily="34" charset="0"/>
                <a:cs typeface="Times New Roman" panose="02020603050405020304" pitchFamily="18" charset="0"/>
              </a:rPr>
              <a:t>Sơn</a:t>
            </a:r>
            <a:r>
              <a:rPr lang="en-US" alt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
        <p:nvSpPr>
          <p:cNvPr id="47" name="TextBox 46">
            <a:extLst>
              <a:ext uri="{FF2B5EF4-FFF2-40B4-BE49-F238E27FC236}">
                <a16:creationId xmlns:a16="http://schemas.microsoft.com/office/drawing/2014/main" id="{0F34BA62-BCD0-28D7-B054-FA35C67F17F6}"/>
              </a:ext>
            </a:extLst>
          </p:cNvPr>
          <p:cNvSpPr txBox="1"/>
          <p:nvPr/>
        </p:nvSpPr>
        <p:spPr>
          <a:xfrm>
            <a:off x="2445571" y="5828596"/>
            <a:ext cx="9245905" cy="892552"/>
          </a:xfrm>
          <a:prstGeom prst="rect">
            <a:avLst/>
          </a:prstGeom>
          <a:noFill/>
        </p:spPr>
        <p:txBody>
          <a:bodyPr wrap="square" rtlCol="0">
            <a:spAutoFit/>
          </a:bodyPr>
          <a:lstStyle/>
          <a:p>
            <a:r>
              <a:rPr lang="vi-VN" sz="2600" dirty="0">
                <a:latin typeface="Times" panose="02020603050405020304" pitchFamily="18" charset="0"/>
                <a:cs typeface="Times" panose="02020603050405020304" pitchFamily="18" charset="0"/>
              </a:rPr>
              <a:t>Năm 1771. Ba anh em Nguyễn Nhạc, Nguyễn Huệ, Nguyễn Lữ dựng cờ khởi nghĩ. Dựng cờ khởi nghĩa ở vùng Tây Sơn </a:t>
            </a:r>
            <a:r>
              <a:rPr lang="vi-VN" sz="2600" dirty="0" err="1">
                <a:latin typeface="Times" panose="02020603050405020304" pitchFamily="18" charset="0"/>
                <a:cs typeface="Times" panose="02020603050405020304" pitchFamily="18" charset="0"/>
              </a:rPr>
              <a:t>thuợng</a:t>
            </a:r>
            <a:r>
              <a:rPr lang="vi-VN" sz="2600" dirty="0">
                <a:latin typeface="Times" panose="02020603050405020304" pitchFamily="18" charset="0"/>
                <a:cs typeface="Times" panose="02020603050405020304" pitchFamily="18" charset="0"/>
              </a:rPr>
              <a:t> đạo</a:t>
            </a:r>
            <a:endParaRPr lang="en-US" sz="2600" dirty="0">
              <a:latin typeface="Times" panose="02020603050405020304" pitchFamily="18" charset="0"/>
              <a:cs typeface="Times" panose="02020603050405020304" pitchFamily="18" charset="0"/>
            </a:endParaRPr>
          </a:p>
        </p:txBody>
      </p:sp>
      <p:sp>
        <p:nvSpPr>
          <p:cNvPr id="48" name="Arrow: Right 47">
            <a:extLst>
              <a:ext uri="{FF2B5EF4-FFF2-40B4-BE49-F238E27FC236}">
                <a16:creationId xmlns:a16="http://schemas.microsoft.com/office/drawing/2014/main" id="{1E7DA7C5-5160-432D-98EC-1EA1929CB2CD}"/>
              </a:ext>
            </a:extLst>
          </p:cNvPr>
          <p:cNvSpPr/>
          <p:nvPr/>
        </p:nvSpPr>
        <p:spPr bwMode="auto">
          <a:xfrm>
            <a:off x="338802" y="5990898"/>
            <a:ext cx="964226" cy="703121"/>
          </a:xfrm>
          <a:prstGeom prst="rightArrow">
            <a:avLst/>
          </a:prstGeom>
          <a:solidFill>
            <a:srgbClr val="FF0000"/>
          </a:solidFill>
          <a:ln>
            <a:noFill/>
          </a:ln>
        </p:spPr>
        <p:txBody>
          <a:bodyPr vert="horz" wrap="square" lIns="91440" tIns="45720" rIns="91440" bIns="45720" numCol="1" rtlCol="0" anchor="t" anchorCtr="0" compatLnSpc="1">
            <a:prstTxWarp prst="textNoShape">
              <a:avLst/>
            </a:prstTxWarp>
          </a:bodyPr>
          <a:lstStyle/>
          <a:p>
            <a:pPr algn="ctr"/>
            <a:endParaRPr lang="en-US"/>
          </a:p>
        </p:txBody>
      </p:sp>
    </p:spTree>
    <p:extLst>
      <p:ext uri="{BB962C8B-B14F-4D97-AF65-F5344CB8AC3E}">
        <p14:creationId xmlns:p14="http://schemas.microsoft.com/office/powerpoint/2010/main" val="33528169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barn(inVertical)">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barn(inVertical)">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anim calcmode="lin" valueType="num">
                                      <p:cBhvr>
                                        <p:cTn id="44" dur="500" fill="hold"/>
                                        <p:tgtEl>
                                          <p:spTgt spid="40"/>
                                        </p:tgtEl>
                                        <p:attrNameLst>
                                          <p:attrName>ppt_x</p:attrName>
                                        </p:attrNameLst>
                                      </p:cBhvr>
                                      <p:tavLst>
                                        <p:tav tm="0">
                                          <p:val>
                                            <p:strVal val="#ppt_x"/>
                                          </p:val>
                                        </p:tav>
                                        <p:tav tm="100000">
                                          <p:val>
                                            <p:strVal val="#ppt_x"/>
                                          </p:val>
                                        </p:tav>
                                      </p:tavLst>
                                    </p:anim>
                                    <p:anim calcmode="lin" valueType="num">
                                      <p:cBhvr>
                                        <p:cTn id="45"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arn(inVertical)">
                                      <p:cBhvr>
                                        <p:cTn id="5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5B06A-4B54-88D1-D9D5-38493FACA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783908"/>
          </a:xfrm>
          <a:prstGeom prst="rect">
            <a:avLst/>
          </a:prstGeom>
        </p:spPr>
      </p:pic>
    </p:spTree>
    <p:extLst>
      <p:ext uri="{BB962C8B-B14F-4D97-AF65-F5344CB8AC3E}">
        <p14:creationId xmlns:p14="http://schemas.microsoft.com/office/powerpoint/2010/main" val="1493289874"/>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4AE771C7-C134-074B-DBC4-4B1FA6699D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20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3EE457C7-5CF3-64D4-2ADE-C9F9956C6CB3}"/>
              </a:ext>
            </a:extLst>
          </p:cNvPr>
          <p:cNvGraphicFramePr>
            <a:graphicFrameLocks noGrp="1"/>
          </p:cNvGraphicFramePr>
          <p:nvPr/>
        </p:nvGraphicFramePr>
        <p:xfrm>
          <a:off x="730250" y="1146175"/>
          <a:ext cx="10731500" cy="5453065"/>
        </p:xfrm>
        <a:graphic>
          <a:graphicData uri="http://schemas.openxmlformats.org/drawingml/2006/table">
            <a:tbl>
              <a:tblPr firstRow="1" firstCol="1" bandRow="1"/>
              <a:tblGrid>
                <a:gridCol w="1599095">
                  <a:extLst>
                    <a:ext uri="{9D8B030D-6E8A-4147-A177-3AD203B41FA5}">
                      <a16:colId xmlns:a16="http://schemas.microsoft.com/office/drawing/2014/main" val="2098598714"/>
                    </a:ext>
                  </a:extLst>
                </a:gridCol>
                <a:gridCol w="9132405">
                  <a:extLst>
                    <a:ext uri="{9D8B030D-6E8A-4147-A177-3AD203B41FA5}">
                      <a16:colId xmlns:a16="http://schemas.microsoft.com/office/drawing/2014/main" val="1516294559"/>
                    </a:ext>
                  </a:extLst>
                </a:gridCol>
              </a:tblGrid>
              <a:tr h="523528">
                <a:tc>
                  <a:txBody>
                    <a:bodyPr/>
                    <a:lstStyle/>
                    <a:p>
                      <a:pPr algn="ctr">
                        <a:lnSpc>
                          <a:spcPct val="115000"/>
                        </a:lnSpc>
                        <a:spcAft>
                          <a:spcPts val="10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gian</a:t>
                      </a:r>
                      <a:endParaRPr lang="en-A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Thăng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biểu</a:t>
                      </a:r>
                      <a:endParaRPr lang="en-AU"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107390"/>
                  </a:ext>
                </a:extLst>
              </a:tr>
              <a:tr h="1082497">
                <a:tc>
                  <a:txBody>
                    <a:bodyPr/>
                    <a:lstStyle/>
                    <a:p>
                      <a:pPr>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1771</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 anh em Nguyễn Nhạc, Nguyễn Huệ, Nguyễn Lữ dựng cờ khởi nghĩa ở vùng Tây Sơn thượng đạo (nay thuộc An Khê, Gia Lai).</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50994"/>
                  </a:ext>
                </a:extLst>
              </a:tr>
              <a:tr h="523528">
                <a:tc>
                  <a:txBody>
                    <a:bodyPr/>
                    <a:lstStyle/>
                    <a:p>
                      <a:pPr>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1777</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 Tây Sơn lật đổ chính quyền chúa Nguyễn ở Đàng Trong.</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697389"/>
                  </a:ext>
                </a:extLst>
              </a:tr>
              <a:tr h="830878">
                <a:tc>
                  <a:txBody>
                    <a:bodyPr/>
                    <a:lstStyle/>
                    <a:p>
                      <a:pPr>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1785</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 Tây Sơn giành thắng lợi quyết định trong trận Rạch Gầm - Xoài Mút, đánh tan gần 5 vạn quân Xiêm xâm lược.</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811753"/>
                  </a:ext>
                </a:extLst>
              </a:tr>
              <a:tr h="830878">
                <a:tc>
                  <a:txBody>
                    <a:bodyPr/>
                    <a:lstStyle/>
                    <a:p>
                      <a:pPr>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1786</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Huệ</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Đàng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Lê.</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560950"/>
                  </a:ext>
                </a:extLst>
              </a:tr>
              <a:tr h="830878">
                <a:tc>
                  <a:txBody>
                    <a:bodyPr/>
                    <a:lstStyle/>
                    <a:p>
                      <a:pPr>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1788</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 Huệ chỉ huy quân Tây Sơn tiến ra Bắc, lật đổ chính quyền nhà Lê.</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6936693"/>
                  </a:ext>
                </a:extLst>
              </a:tr>
              <a:tr h="830878">
                <a:tc>
                  <a:txBody>
                    <a:bodyPr/>
                    <a:lstStyle/>
                    <a:p>
                      <a:pPr>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1789</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giành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29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vạn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018261"/>
                  </a:ext>
                </a:extLst>
              </a:tr>
            </a:tbl>
          </a:graphicData>
        </a:graphic>
      </p:graphicFrame>
      <p:sp>
        <p:nvSpPr>
          <p:cNvPr id="50205" name="Rectangle 1">
            <a:extLst>
              <a:ext uri="{FF2B5EF4-FFF2-40B4-BE49-F238E27FC236}">
                <a16:creationId xmlns:a16="http://schemas.microsoft.com/office/drawing/2014/main" id="{F67C93AF-AEBB-1965-88CB-7F537ACC9F03}"/>
              </a:ext>
            </a:extLst>
          </p:cNvPr>
          <p:cNvSpPr>
            <a:spLocks noChangeArrowheads="1"/>
          </p:cNvSpPr>
          <p:nvPr/>
        </p:nvSpPr>
        <p:spPr bwMode="auto">
          <a:xfrm>
            <a:off x="514350" y="192088"/>
            <a:ext cx="1108392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lập bảng về những sự kiện chính của phong trào Tây Sơn từ năm 1771 đến năm 1789 theo các tiêu chí: thời gian, thắng lợi tiêu biểu.</a:t>
            </a:r>
            <a:endParaRPr lang="en-US" altLang="en-US" sz="2800">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9979911F-0BA6-6F1A-8846-A7E072FB35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Box 3">
            <a:extLst>
              <a:ext uri="{FF2B5EF4-FFF2-40B4-BE49-F238E27FC236}">
                <a16:creationId xmlns:a16="http://schemas.microsoft.com/office/drawing/2014/main" id="{5D00204B-4E06-55B3-6F1B-D22D64ADF633}"/>
              </a:ext>
            </a:extLst>
          </p:cNvPr>
          <p:cNvSpPr txBox="1">
            <a:spLocks noChangeArrowheads="1"/>
          </p:cNvSpPr>
          <p:nvPr/>
        </p:nvSpPr>
        <p:spPr bwMode="auto">
          <a:xfrm>
            <a:off x="738188" y="850900"/>
            <a:ext cx="107965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15000"/>
              </a:lnSpc>
              <a:spcAft>
                <a:spcPts val="1000"/>
              </a:spcAft>
            </a:pPr>
            <a:r>
              <a:rPr lang="vi-VN" altLang="en-US" sz="2800">
                <a:latin typeface="Times New Roman" panose="02020603050405020304" pitchFamily="18" charset="0"/>
                <a:ea typeface="Calibri" panose="020F0502020204030204" pitchFamily="34" charset="0"/>
                <a:cs typeface="Times New Roman" panose="02020603050405020304" pitchFamily="18" charset="0"/>
              </a:rPr>
              <a:t>- Học bài, trả lời câu hỏi ở phần vận dụng</a:t>
            </a:r>
            <a:endParaRPr lang="en-AU" altLang="en-US" sz="28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a:latin typeface="Times New Roman" panose="02020603050405020304" pitchFamily="18" charset="0"/>
                <a:ea typeface="Calibri" panose="020F0502020204030204" pitchFamily="34" charset="0"/>
                <a:cs typeface="Times New Roman" panose="02020603050405020304" pitchFamily="18" charset="0"/>
              </a:rPr>
              <a:t>- </a:t>
            </a:r>
            <a:r>
              <a:rPr lang="vi-VN" altLang="en-US" sz="2800">
                <a:latin typeface="Times New Roman" panose="02020603050405020304" pitchFamily="18" charset="0"/>
                <a:ea typeface="Calibri" panose="020F0502020204030204" pitchFamily="34" charset="0"/>
                <a:cs typeface="Times New Roman" panose="02020603050405020304" pitchFamily="18" charset="0"/>
              </a:rPr>
              <a:t>Soạn b</a:t>
            </a:r>
            <a:r>
              <a:rPr lang="en-US" altLang="en-US" sz="2800">
                <a:latin typeface="Times New Roman" panose="02020603050405020304" pitchFamily="18" charset="0"/>
                <a:ea typeface="Calibri" panose="020F0502020204030204" pitchFamily="34" charset="0"/>
                <a:cs typeface="Times New Roman" panose="02020603050405020304" pitchFamily="18" charset="0"/>
              </a:rPr>
              <a:t>ài 9. Tình hình kinh tế, văn hóa, tôn giáo trong các thế kỉ XVI-XVIII</a:t>
            </a:r>
            <a:endParaRPr lang="en-AU" altLang="en-US" sz="28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b="1">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a:latin typeface="Times New Roman" panose="02020603050405020304" pitchFamily="18" charset="0"/>
                <a:ea typeface="Calibri" panose="020F0502020204030204" pitchFamily="34" charset="0"/>
                <a:cs typeface="Times New Roman" panose="02020603050405020304" pitchFamily="18" charset="0"/>
              </a:rPr>
              <a:t>+ Tình hình kinh tế nông nghiệp, thủ công nghiệp, thương nghiệp Đại Việt trong các thế kỉ XVI-XVIII như thế nào?</a:t>
            </a:r>
            <a:endParaRPr lang="en-AU" altLang="en-US" sz="2800">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lnSpc>
                <a:spcPct val="115000"/>
              </a:lnSpc>
              <a:spcAft>
                <a:spcPts val="1000"/>
              </a:spcAft>
            </a:pPr>
            <a:r>
              <a:rPr lang="en-US" altLang="en-US" sz="2800">
                <a:latin typeface="Times New Roman" panose="02020603050405020304" pitchFamily="18" charset="0"/>
                <a:ea typeface="Calibri" panose="020F0502020204030204" pitchFamily="34" charset="0"/>
                <a:cs typeface="Times New Roman" panose="02020603050405020304" pitchFamily="18" charset="0"/>
              </a:rPr>
              <a:t> + Trình bày nét chính về sự chuyển biến văn hóa, tôn giáo ở Đại Việt trong các thế kỉ XVI-XVIII? Nhận xét về sự chuyển biến đó? Em ấn tượng với thành tựu nào nhất? Vì sao</a:t>
            </a:r>
            <a:endParaRPr lang="en-AU" alt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1CE97371-86DB-B34A-BE2E-57D6A2E05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9EC043A5-E7FF-1FF8-5A21-0EEC82F159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a:extLst>
              <a:ext uri="{FF2B5EF4-FFF2-40B4-BE49-F238E27FC236}">
                <a16:creationId xmlns:a16="http://schemas.microsoft.com/office/drawing/2014/main" id="{69147301-6CEB-FCA3-FF86-FCA124F56F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28613"/>
            <a:ext cx="11387138"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48EDA7B1-5277-3627-5F3E-458D02390C1E}"/>
              </a:ext>
            </a:extLst>
          </p:cNvPr>
          <p:cNvSpPr/>
          <p:nvPr/>
        </p:nvSpPr>
        <p:spPr>
          <a:xfrm>
            <a:off x="342900" y="5672138"/>
            <a:ext cx="9429750" cy="8572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800" b="1" dirty="0" err="1">
                <a:latin typeface="Times New Roman" panose="02020603050405020304" pitchFamily="18" charset="0"/>
                <a:cs typeface="Times New Roman" panose="02020603050405020304" pitchFamily="18" charset="0"/>
              </a:rPr>
              <a:t>Lược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Sơn</a:t>
            </a:r>
            <a:endParaRPr lang="en-AU" sz="2800" b="1" dirty="0">
              <a:latin typeface="Times New Roman" panose="02020603050405020304" pitchFamily="18" charset="0"/>
              <a:cs typeface="Times New Roman" panose="02020603050405020304" pitchFamily="18" charset="0"/>
            </a:endParaRPr>
          </a:p>
        </p:txBody>
      </p:sp>
      <p:pic>
        <p:nvPicPr>
          <p:cNvPr id="3" name="Picture 13" descr="ag00355_.gif">
            <a:hlinkClick r:id="rId4" action="ppaction://hlinkfile"/>
            <a:extLst>
              <a:ext uri="{FF2B5EF4-FFF2-40B4-BE49-F238E27FC236}">
                <a16:creationId xmlns:a16="http://schemas.microsoft.com/office/drawing/2014/main" id="{BCFD192D-E38F-54DC-DEC1-57FC6DF17C3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35850" y="299899"/>
            <a:ext cx="1193114" cy="100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ag00355_.gif">
            <a:hlinkClick r:id="rId4" action="ppaction://hlinkfile"/>
            <a:extLst>
              <a:ext uri="{FF2B5EF4-FFF2-40B4-BE49-F238E27FC236}">
                <a16:creationId xmlns:a16="http://schemas.microsoft.com/office/drawing/2014/main" id="{1778CF63-0FE3-3B7C-7D7C-3B7352A49FF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534531" y="1765140"/>
            <a:ext cx="998467" cy="119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355" y="-1421176"/>
            <a:ext cx="12192000" cy="4638101"/>
          </a:xfrm>
          <a:prstGeom prst="rect">
            <a:avLst/>
          </a:prstGeom>
        </p:spPr>
      </p:pic>
      <p:sp>
        <p:nvSpPr>
          <p:cNvPr id="3" name="Rectangle 5"/>
          <p:cNvSpPr>
            <a:spLocks noChangeArrowheads="1"/>
          </p:cNvSpPr>
          <p:nvPr/>
        </p:nvSpPr>
        <p:spPr bwMode="auto">
          <a:xfrm>
            <a:off x="-22290" y="2164752"/>
            <a:ext cx="2735236" cy="2528499"/>
          </a:xfrm>
          <a:prstGeom prst="rect">
            <a:avLst/>
          </a:prstGeom>
          <a:solidFill>
            <a:srgbClr val="00AAA2"/>
          </a:solidFill>
          <a:ln>
            <a:noFill/>
          </a:ln>
        </p:spPr>
        <p:txBody>
          <a:bodyPr vert="horz" wrap="square" lIns="91404" tIns="45703" rIns="91404" bIns="45703" numCol="1" anchor="t" anchorCtr="0" compatLnSpc="1">
            <a:prstTxWarp prst="textNoShape">
              <a:avLst/>
            </a:prstTxWarp>
          </a:bodyPr>
          <a:lstStyle/>
          <a:p>
            <a:pPr defTabSz="914377" eaLnBrk="1" fontAlgn="auto" hangingPunct="1">
              <a:spcBef>
                <a:spcPts val="0"/>
              </a:spcBef>
              <a:spcAft>
                <a:spcPts val="0"/>
              </a:spcAft>
            </a:pPr>
            <a:endParaRPr lang="zh-CN" altLang="en-US">
              <a:solidFill>
                <a:prstClr val="black"/>
              </a:solidFill>
              <a:latin typeface="Calibri"/>
              <a:ea typeface="宋体" panose="02010600030101010101" pitchFamily="2" charset="-122"/>
            </a:endParaRPr>
          </a:p>
        </p:txBody>
      </p:sp>
      <p:sp>
        <p:nvSpPr>
          <p:cNvPr id="5" name="TextBox 42"/>
          <p:cNvSpPr txBox="1"/>
          <p:nvPr/>
        </p:nvSpPr>
        <p:spPr>
          <a:xfrm>
            <a:off x="2966592" y="2238737"/>
            <a:ext cx="8994054" cy="2862322"/>
          </a:xfrm>
          <a:prstGeom prst="rect">
            <a:avLst/>
          </a:prstGeom>
          <a:noFill/>
        </p:spPr>
        <p:txBody>
          <a:bodyPr wrap="square" rtlCol="0">
            <a:spAutoFit/>
          </a:bodyPr>
          <a:lstStyle/>
          <a:p>
            <a:pPr defTabSz="914377" eaLnBrk="1" fontAlgn="auto" hangingPunct="1">
              <a:spcBef>
                <a:spcPts val="0"/>
              </a:spcBef>
              <a:spcAft>
                <a:spcPts val="0"/>
              </a:spcAft>
            </a:pPr>
            <a:r>
              <a:rPr lang="vi-VN" altLang="zh-CN" sz="6000" b="1" dirty="0">
                <a:solidFill>
                  <a:prstClr val="black">
                    <a:lumMod val="75000"/>
                    <a:lumOff val="25000"/>
                  </a:prstClr>
                </a:solidFill>
                <a:latin typeface="+mj-lt"/>
                <a:ea typeface="微软雅黑" panose="020B0503020204020204" pitchFamily="34" charset="-122"/>
              </a:rPr>
              <a:t>NHỮNG THẮNG LỢI TIÊU BIỂU CỦA PHONG TRÀO TÂY SƠN</a:t>
            </a:r>
            <a:endParaRPr lang="zh-CN" altLang="en-US" sz="6000" b="1" dirty="0">
              <a:solidFill>
                <a:prstClr val="black">
                  <a:lumMod val="75000"/>
                  <a:lumOff val="25000"/>
                </a:prstClr>
              </a:solidFill>
              <a:latin typeface="+mj-lt"/>
              <a:ea typeface="微软雅黑" panose="020B0503020204020204" pitchFamily="34" charset="-122"/>
            </a:endParaRPr>
          </a:p>
        </p:txBody>
      </p:sp>
      <p:sp>
        <p:nvSpPr>
          <p:cNvPr id="6" name="TextBox 43"/>
          <p:cNvSpPr txBox="1"/>
          <p:nvPr/>
        </p:nvSpPr>
        <p:spPr>
          <a:xfrm>
            <a:off x="231355" y="2795151"/>
            <a:ext cx="2334036" cy="1015663"/>
          </a:xfrm>
          <a:prstGeom prst="rect">
            <a:avLst/>
          </a:prstGeom>
          <a:noFill/>
        </p:spPr>
        <p:txBody>
          <a:bodyPr wrap="square" rtlCol="0">
            <a:spAutoFit/>
          </a:bodyPr>
          <a:lstStyle/>
          <a:p>
            <a:pPr defTabSz="914377" eaLnBrk="1" fontAlgn="auto" hangingPunct="1">
              <a:spcBef>
                <a:spcPts val="0"/>
              </a:spcBef>
              <a:spcAft>
                <a:spcPts val="0"/>
              </a:spcAft>
            </a:pPr>
            <a:r>
              <a:rPr lang="en-US" altLang="zh-CN" sz="6000" b="1" dirty="0">
                <a:solidFill>
                  <a:srgbClr val="FF0000"/>
                </a:solidFill>
                <a:latin typeface="Times" panose="02020603050405020304" pitchFamily="18" charset="0"/>
                <a:ea typeface="微软雅黑" panose="020B0503020204020204" pitchFamily="34" charset="-122"/>
                <a:cs typeface="Times" panose="02020603050405020304" pitchFamily="18" charset="0"/>
              </a:rPr>
              <a:t>Part </a:t>
            </a:r>
            <a:r>
              <a:rPr lang="vi-VN" altLang="zh-CN" sz="6000" b="1" dirty="0">
                <a:solidFill>
                  <a:srgbClr val="FF0000"/>
                </a:solidFill>
                <a:latin typeface="Times" panose="02020603050405020304" pitchFamily="18" charset="0"/>
                <a:ea typeface="微软雅黑" panose="020B0503020204020204" pitchFamily="34" charset="-122"/>
                <a:cs typeface="Times" panose="02020603050405020304" pitchFamily="18" charset="0"/>
              </a:rPr>
              <a:t>2</a:t>
            </a:r>
            <a:endParaRPr lang="zh-CN" altLang="en-US" sz="6000" b="1" dirty="0">
              <a:solidFill>
                <a:srgbClr val="FF0000"/>
              </a:solidFill>
              <a:latin typeface="Times" panose="02020603050405020304" pitchFamily="18" charset="0"/>
              <a:ea typeface="微软雅黑" panose="020B0503020204020204" pitchFamily="34" charset="-122"/>
              <a:cs typeface="Times" panose="02020603050405020304" pitchFamily="18" charset="0"/>
            </a:endParaRPr>
          </a:p>
        </p:txBody>
      </p:sp>
    </p:spTree>
    <p:extLst>
      <p:ext uri="{BB962C8B-B14F-4D97-AF65-F5344CB8AC3E}">
        <p14:creationId xmlns:p14="http://schemas.microsoft.com/office/powerpoint/2010/main" val="23676952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400" fill="hold"/>
                                        <p:tgtEl>
                                          <p:spTgt spid="6"/>
                                        </p:tgtEl>
                                        <p:attrNameLst>
                                          <p:attrName>ppt_w</p:attrName>
                                        </p:attrNameLst>
                                      </p:cBhvr>
                                      <p:tavLst>
                                        <p:tav tm="0">
                                          <p:val>
                                            <p:fltVal val="0"/>
                                          </p:val>
                                        </p:tav>
                                        <p:tav tm="100000">
                                          <p:val>
                                            <p:strVal val="#ppt_w"/>
                                          </p:val>
                                        </p:tav>
                                      </p:tavLst>
                                    </p:anim>
                                    <p:anim calcmode="lin" valueType="num">
                                      <p:cBhvr>
                                        <p:cTn id="12" dur="400" fill="hold"/>
                                        <p:tgtEl>
                                          <p:spTgt spid="6"/>
                                        </p:tgtEl>
                                        <p:attrNameLst>
                                          <p:attrName>ppt_h</p:attrName>
                                        </p:attrNameLst>
                                      </p:cBhvr>
                                      <p:tavLst>
                                        <p:tav tm="0">
                                          <p:val>
                                            <p:fltVal val="0"/>
                                          </p:val>
                                        </p:tav>
                                        <p:tav tm="100000">
                                          <p:val>
                                            <p:strVal val="#ppt_h"/>
                                          </p:val>
                                        </p:tav>
                                      </p:tavLst>
                                    </p:anim>
                                    <p:anim calcmode="lin" valueType="num">
                                      <p:cBhvr>
                                        <p:cTn id="13" dur="400" fill="hold"/>
                                        <p:tgtEl>
                                          <p:spTgt spid="6"/>
                                        </p:tgtEl>
                                        <p:attrNameLst>
                                          <p:attrName>style.rotation</p:attrName>
                                        </p:attrNameLst>
                                      </p:cBhvr>
                                      <p:tavLst>
                                        <p:tav tm="0">
                                          <p:val>
                                            <p:fltVal val="90"/>
                                          </p:val>
                                        </p:tav>
                                        <p:tav tm="100000">
                                          <p:val>
                                            <p:fltVal val="0"/>
                                          </p:val>
                                        </p:tav>
                                      </p:tavLst>
                                    </p:anim>
                                    <p:animEffect transition="in" filter="fade">
                                      <p:cBhvr>
                                        <p:cTn id="14" dur="400"/>
                                        <p:tgtEl>
                                          <p:spTgt spid="6"/>
                                        </p:tgtEl>
                                      </p:cBhvr>
                                    </p:animEffect>
                                  </p:childTnLst>
                                </p:cTn>
                              </p:par>
                            </p:childTnLst>
                          </p:cTn>
                        </p:par>
                        <p:par>
                          <p:cTn id="15" fill="hold">
                            <p:stCondLst>
                              <p:cond delay="9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6"/>
          <p:cNvGrpSpPr/>
          <p:nvPr/>
        </p:nvGrpSpPr>
        <p:grpSpPr>
          <a:xfrm>
            <a:off x="9049502" y="1487934"/>
            <a:ext cx="2925835" cy="2987892"/>
            <a:chOff x="6534864" y="1115950"/>
            <a:chExt cx="2194376" cy="2240919"/>
          </a:xfrm>
        </p:grpSpPr>
        <p:sp>
          <p:nvSpPr>
            <p:cNvPr id="85" name="Google Shape;85;p16"/>
            <p:cNvSpPr/>
            <p:nvPr/>
          </p:nvSpPr>
          <p:spPr>
            <a:xfrm>
              <a:off x="6636922" y="2150100"/>
              <a:ext cx="1548183" cy="1206769"/>
            </a:xfrm>
            <a:custGeom>
              <a:avLst/>
              <a:gdLst/>
              <a:ahLst/>
              <a:cxnLst/>
              <a:rect l="l" t="t" r="r" b="b"/>
              <a:pathLst>
                <a:path w="56710" h="44204" extrusionOk="0">
                  <a:moveTo>
                    <a:pt x="29933" y="1"/>
                  </a:moveTo>
                  <a:cubicBezTo>
                    <a:pt x="28768" y="1"/>
                    <a:pt x="27613" y="515"/>
                    <a:pt x="26837" y="1496"/>
                  </a:cubicBezTo>
                  <a:lnTo>
                    <a:pt x="26349" y="2104"/>
                  </a:lnTo>
                  <a:cubicBezTo>
                    <a:pt x="25004" y="3806"/>
                    <a:pt x="25277" y="6283"/>
                    <a:pt x="26992" y="7640"/>
                  </a:cubicBezTo>
                  <a:lnTo>
                    <a:pt x="29290" y="9462"/>
                  </a:lnTo>
                  <a:lnTo>
                    <a:pt x="3882" y="9462"/>
                  </a:lnTo>
                  <a:cubicBezTo>
                    <a:pt x="1739" y="9462"/>
                    <a:pt x="0" y="11200"/>
                    <a:pt x="0" y="13343"/>
                  </a:cubicBezTo>
                  <a:lnTo>
                    <a:pt x="0" y="30929"/>
                  </a:lnTo>
                  <a:cubicBezTo>
                    <a:pt x="0" y="33072"/>
                    <a:pt x="1739" y="34810"/>
                    <a:pt x="3882" y="34810"/>
                  </a:cubicBezTo>
                  <a:lnTo>
                    <a:pt x="29183" y="34810"/>
                  </a:lnTo>
                  <a:lnTo>
                    <a:pt x="26956" y="36572"/>
                  </a:lnTo>
                  <a:cubicBezTo>
                    <a:pt x="25254" y="37918"/>
                    <a:pt x="24968" y="40394"/>
                    <a:pt x="26313" y="42109"/>
                  </a:cubicBezTo>
                  <a:lnTo>
                    <a:pt x="26790" y="42704"/>
                  </a:lnTo>
                  <a:cubicBezTo>
                    <a:pt x="27570" y="43690"/>
                    <a:pt x="28721" y="44204"/>
                    <a:pt x="29882" y="44204"/>
                  </a:cubicBezTo>
                  <a:cubicBezTo>
                    <a:pt x="30740" y="44204"/>
                    <a:pt x="31603" y="43923"/>
                    <a:pt x="32326" y="43347"/>
                  </a:cubicBezTo>
                  <a:lnTo>
                    <a:pt x="54091" y="26107"/>
                  </a:lnTo>
                  <a:cubicBezTo>
                    <a:pt x="54519" y="25880"/>
                    <a:pt x="54924" y="25571"/>
                    <a:pt x="55257" y="25178"/>
                  </a:cubicBezTo>
                  <a:cubicBezTo>
                    <a:pt x="56222" y="24392"/>
                    <a:pt x="56710" y="23237"/>
                    <a:pt x="56686" y="22070"/>
                  </a:cubicBezTo>
                  <a:cubicBezTo>
                    <a:pt x="56710" y="20915"/>
                    <a:pt x="56222" y="19761"/>
                    <a:pt x="55257" y="18975"/>
                  </a:cubicBezTo>
                  <a:cubicBezTo>
                    <a:pt x="54924" y="18582"/>
                    <a:pt x="54531" y="18272"/>
                    <a:pt x="54102" y="18046"/>
                  </a:cubicBezTo>
                  <a:lnTo>
                    <a:pt x="32374" y="854"/>
                  </a:lnTo>
                  <a:cubicBezTo>
                    <a:pt x="31652" y="279"/>
                    <a:pt x="30790" y="1"/>
                    <a:pt x="29933" y="1"/>
                  </a:cubicBezTo>
                  <a:close/>
                </a:path>
              </a:pathLst>
            </a:custGeom>
            <a:solidFill>
              <a:srgbClr val="869FB2"/>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2800" kern="0">
                <a:solidFill>
                  <a:srgbClr val="000000"/>
                </a:solidFill>
                <a:latin typeface="+mj-lt"/>
                <a:cs typeface="Arial"/>
                <a:sym typeface="Arial"/>
              </a:endParaRPr>
            </a:p>
          </p:txBody>
        </p:sp>
        <p:sp>
          <p:nvSpPr>
            <p:cNvPr id="87" name="Google Shape;87;p16"/>
            <p:cNvSpPr/>
            <p:nvPr/>
          </p:nvSpPr>
          <p:spPr>
            <a:xfrm>
              <a:off x="7401042" y="2842950"/>
              <a:ext cx="19891" cy="19891"/>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lt1"/>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2800" kern="0">
                <a:solidFill>
                  <a:srgbClr val="FFFFFF"/>
                </a:solidFill>
                <a:latin typeface="+mj-lt"/>
                <a:cs typeface="Arial"/>
                <a:sym typeface="Arial"/>
              </a:endParaRPr>
            </a:p>
          </p:txBody>
        </p:sp>
        <p:sp>
          <p:nvSpPr>
            <p:cNvPr id="90" name="Google Shape;90;p16"/>
            <p:cNvSpPr txBox="1"/>
            <p:nvPr/>
          </p:nvSpPr>
          <p:spPr>
            <a:xfrm>
              <a:off x="6534864" y="1115950"/>
              <a:ext cx="2194376" cy="429600"/>
            </a:xfrm>
            <a:prstGeom prst="rect">
              <a:avLst/>
            </a:prstGeom>
            <a:noFill/>
            <a:ln>
              <a:noFill/>
            </a:ln>
          </p:spPr>
          <p:txBody>
            <a:bodyPr spcFirstLastPara="1" wrap="square" lIns="121900" tIns="121900" rIns="121900" bIns="121900" anchor="ctr" anchorCtr="0">
              <a:noAutofit/>
            </a:bodyPr>
            <a:lstStyle/>
            <a:p>
              <a:pPr algn="ctr" defTabSz="1219170" eaLnBrk="1" fontAlgn="auto" hangingPunct="1">
                <a:spcBef>
                  <a:spcPts val="0"/>
                </a:spcBef>
                <a:spcAft>
                  <a:spcPts val="0"/>
                </a:spcAft>
                <a:buClr>
                  <a:srgbClr val="000000"/>
                </a:buClr>
              </a:pPr>
              <a:r>
                <a:rPr lang="vi-VN" sz="2800" b="1" kern="0" dirty="0">
                  <a:solidFill>
                    <a:schemeClr val="tx2">
                      <a:lumMod val="25000"/>
                    </a:schemeClr>
                  </a:solidFill>
                  <a:latin typeface="+mj-lt"/>
                  <a:ea typeface="Fira Sans Extra Condensed Medium"/>
                  <a:cs typeface="Fira Sans Extra Condensed Medium"/>
                  <a:sym typeface="Fira Sans Extra Condensed Medium"/>
                </a:rPr>
                <a:t>Đại phá quân Thanh</a:t>
              </a:r>
              <a:endParaRPr sz="2800" b="1" kern="0" dirty="0">
                <a:solidFill>
                  <a:schemeClr val="tx2">
                    <a:lumMod val="25000"/>
                  </a:schemeClr>
                </a:solidFill>
                <a:latin typeface="+mj-lt"/>
                <a:ea typeface="Fira Sans Extra Condensed Medium"/>
                <a:cs typeface="Fira Sans Extra Condensed Medium"/>
                <a:sym typeface="Fira Sans Extra Condensed Medium"/>
              </a:endParaRPr>
            </a:p>
          </p:txBody>
        </p:sp>
      </p:grpSp>
      <p:grpSp>
        <p:nvGrpSpPr>
          <p:cNvPr id="92" name="Google Shape;92;p16"/>
          <p:cNvGrpSpPr/>
          <p:nvPr/>
        </p:nvGrpSpPr>
        <p:grpSpPr>
          <a:xfrm>
            <a:off x="6891632" y="2866801"/>
            <a:ext cx="2944236" cy="2689286"/>
            <a:chOff x="5187402" y="2150100"/>
            <a:chExt cx="2208177" cy="2016965"/>
          </a:xfrm>
        </p:grpSpPr>
        <p:sp>
          <p:nvSpPr>
            <p:cNvPr id="93" name="Google Shape;93;p16"/>
            <p:cNvSpPr/>
            <p:nvPr/>
          </p:nvSpPr>
          <p:spPr>
            <a:xfrm>
              <a:off x="5671358" y="2150100"/>
              <a:ext cx="1548183" cy="1206769"/>
            </a:xfrm>
            <a:custGeom>
              <a:avLst/>
              <a:gdLst/>
              <a:ahLst/>
              <a:cxnLst/>
              <a:rect l="l" t="t" r="r" b="b"/>
              <a:pathLst>
                <a:path w="56710" h="44204" extrusionOk="0">
                  <a:moveTo>
                    <a:pt x="29925" y="1"/>
                  </a:moveTo>
                  <a:cubicBezTo>
                    <a:pt x="28761" y="1"/>
                    <a:pt x="27607" y="515"/>
                    <a:pt x="26825" y="1496"/>
                  </a:cubicBezTo>
                  <a:lnTo>
                    <a:pt x="26349" y="2104"/>
                  </a:lnTo>
                  <a:cubicBezTo>
                    <a:pt x="24991" y="3806"/>
                    <a:pt x="25277" y="6283"/>
                    <a:pt x="26980" y="7640"/>
                  </a:cubicBezTo>
                  <a:lnTo>
                    <a:pt x="29289" y="9462"/>
                  </a:lnTo>
                  <a:lnTo>
                    <a:pt x="3881" y="9462"/>
                  </a:lnTo>
                  <a:cubicBezTo>
                    <a:pt x="1738" y="9462"/>
                    <a:pt x="0" y="11200"/>
                    <a:pt x="0" y="13343"/>
                  </a:cubicBezTo>
                  <a:lnTo>
                    <a:pt x="0" y="30929"/>
                  </a:lnTo>
                  <a:cubicBezTo>
                    <a:pt x="0" y="33072"/>
                    <a:pt x="1738" y="34810"/>
                    <a:pt x="3881" y="34810"/>
                  </a:cubicBezTo>
                  <a:lnTo>
                    <a:pt x="29170" y="34810"/>
                  </a:lnTo>
                  <a:lnTo>
                    <a:pt x="26956" y="36572"/>
                  </a:lnTo>
                  <a:cubicBezTo>
                    <a:pt x="25241" y="37918"/>
                    <a:pt x="24956" y="40394"/>
                    <a:pt x="26301" y="42109"/>
                  </a:cubicBezTo>
                  <a:lnTo>
                    <a:pt x="26789" y="42704"/>
                  </a:lnTo>
                  <a:cubicBezTo>
                    <a:pt x="27563" y="43690"/>
                    <a:pt x="28711" y="44204"/>
                    <a:pt x="29873" y="44204"/>
                  </a:cubicBezTo>
                  <a:cubicBezTo>
                    <a:pt x="30731" y="44204"/>
                    <a:pt x="31597" y="43923"/>
                    <a:pt x="32325" y="43347"/>
                  </a:cubicBezTo>
                  <a:lnTo>
                    <a:pt x="54078" y="26107"/>
                  </a:lnTo>
                  <a:cubicBezTo>
                    <a:pt x="54519" y="25880"/>
                    <a:pt x="54912" y="25571"/>
                    <a:pt x="55245" y="25178"/>
                  </a:cubicBezTo>
                  <a:cubicBezTo>
                    <a:pt x="56209" y="24392"/>
                    <a:pt x="56698" y="23237"/>
                    <a:pt x="56686" y="22070"/>
                  </a:cubicBezTo>
                  <a:cubicBezTo>
                    <a:pt x="56709" y="20915"/>
                    <a:pt x="56209" y="19761"/>
                    <a:pt x="55257" y="18975"/>
                  </a:cubicBezTo>
                  <a:cubicBezTo>
                    <a:pt x="54924" y="18582"/>
                    <a:pt x="54531" y="18272"/>
                    <a:pt x="54090" y="18046"/>
                  </a:cubicBezTo>
                  <a:lnTo>
                    <a:pt x="32361" y="854"/>
                  </a:lnTo>
                  <a:cubicBezTo>
                    <a:pt x="31640" y="279"/>
                    <a:pt x="30780" y="1"/>
                    <a:pt x="29925" y="1"/>
                  </a:cubicBezTo>
                  <a:close/>
                </a:path>
              </a:pathLst>
            </a:custGeom>
            <a:solidFill>
              <a:srgbClr val="69E781"/>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2800" kern="0" dirty="0">
                <a:solidFill>
                  <a:srgbClr val="000000"/>
                </a:solidFill>
                <a:latin typeface="+mj-lt"/>
                <a:cs typeface="Arial"/>
                <a:sym typeface="Arial"/>
              </a:endParaRPr>
            </a:p>
          </p:txBody>
        </p:sp>
        <p:sp>
          <p:nvSpPr>
            <p:cNvPr id="97" name="Google Shape;97;p16"/>
            <p:cNvSpPr txBox="1"/>
            <p:nvPr/>
          </p:nvSpPr>
          <p:spPr>
            <a:xfrm>
              <a:off x="5187402" y="3737465"/>
              <a:ext cx="2208177" cy="429600"/>
            </a:xfrm>
            <a:prstGeom prst="rect">
              <a:avLst/>
            </a:prstGeom>
            <a:noFill/>
            <a:ln>
              <a:noFill/>
            </a:ln>
          </p:spPr>
          <p:txBody>
            <a:bodyPr spcFirstLastPara="1" wrap="square" lIns="121900" tIns="121900" rIns="121900" bIns="121900" anchor="ctr" anchorCtr="0">
              <a:noAutofit/>
            </a:bodyPr>
            <a:lstStyle/>
            <a:p>
              <a:pPr algn="ctr" defTabSz="1219170" eaLnBrk="1" fontAlgn="auto" hangingPunct="1">
                <a:spcBef>
                  <a:spcPts val="0"/>
                </a:spcBef>
                <a:spcAft>
                  <a:spcPts val="0"/>
                </a:spcAft>
                <a:buClr>
                  <a:srgbClr val="000000"/>
                </a:buClr>
              </a:pPr>
              <a:r>
                <a:rPr lang="vi-VN" sz="2800" b="1" kern="0" dirty="0">
                  <a:solidFill>
                    <a:schemeClr val="accent2">
                      <a:lumMod val="75000"/>
                    </a:schemeClr>
                  </a:solidFill>
                  <a:latin typeface="+mj-lt"/>
                  <a:ea typeface="Fira Sans Extra Condensed Medium"/>
                  <a:cs typeface="Fira Sans Extra Condensed Medium"/>
                  <a:sym typeface="Fira Sans Extra Condensed Medium"/>
                </a:rPr>
                <a:t>Triều Lê sụp đổ. Nguyễn Huệ lên ngôi hoàng đế</a:t>
              </a:r>
              <a:endParaRPr sz="2800" b="1" kern="0" dirty="0">
                <a:solidFill>
                  <a:schemeClr val="accent2">
                    <a:lumMod val="75000"/>
                  </a:schemeClr>
                </a:solidFill>
                <a:latin typeface="+mj-lt"/>
                <a:ea typeface="Fira Sans Extra Condensed Medium"/>
                <a:cs typeface="Fira Sans Extra Condensed Medium"/>
                <a:sym typeface="Fira Sans Extra Condensed Medium"/>
              </a:endParaRPr>
            </a:p>
          </p:txBody>
        </p:sp>
      </p:grpSp>
      <p:grpSp>
        <p:nvGrpSpPr>
          <p:cNvPr id="99" name="Google Shape;99;p16"/>
          <p:cNvGrpSpPr/>
          <p:nvPr/>
        </p:nvGrpSpPr>
        <p:grpSpPr>
          <a:xfrm>
            <a:off x="5752156" y="1487934"/>
            <a:ext cx="3017271" cy="2987892"/>
            <a:chOff x="4107053" y="1115950"/>
            <a:chExt cx="2262953" cy="2240919"/>
          </a:xfrm>
        </p:grpSpPr>
        <p:sp>
          <p:nvSpPr>
            <p:cNvPr id="100" name="Google Shape;100;p16"/>
            <p:cNvSpPr/>
            <p:nvPr/>
          </p:nvSpPr>
          <p:spPr>
            <a:xfrm>
              <a:off x="4209099" y="2150100"/>
              <a:ext cx="1548210" cy="1206769"/>
            </a:xfrm>
            <a:custGeom>
              <a:avLst/>
              <a:gdLst/>
              <a:ahLst/>
              <a:cxnLst/>
              <a:rect l="l" t="t" r="r" b="b"/>
              <a:pathLst>
                <a:path w="56711" h="44204" extrusionOk="0">
                  <a:moveTo>
                    <a:pt x="29934" y="1"/>
                  </a:moveTo>
                  <a:cubicBezTo>
                    <a:pt x="28768" y="1"/>
                    <a:pt x="27613" y="515"/>
                    <a:pt x="26837" y="1496"/>
                  </a:cubicBezTo>
                  <a:lnTo>
                    <a:pt x="26349" y="2104"/>
                  </a:lnTo>
                  <a:cubicBezTo>
                    <a:pt x="25004" y="3806"/>
                    <a:pt x="25278" y="6283"/>
                    <a:pt x="26992" y="7640"/>
                  </a:cubicBezTo>
                  <a:lnTo>
                    <a:pt x="29290" y="9462"/>
                  </a:lnTo>
                  <a:lnTo>
                    <a:pt x="3882" y="9462"/>
                  </a:lnTo>
                  <a:cubicBezTo>
                    <a:pt x="1739" y="9462"/>
                    <a:pt x="1" y="11200"/>
                    <a:pt x="1" y="13343"/>
                  </a:cubicBezTo>
                  <a:lnTo>
                    <a:pt x="1" y="30929"/>
                  </a:lnTo>
                  <a:cubicBezTo>
                    <a:pt x="1" y="33072"/>
                    <a:pt x="1739" y="34810"/>
                    <a:pt x="3882" y="34810"/>
                  </a:cubicBezTo>
                  <a:lnTo>
                    <a:pt x="29183" y="34810"/>
                  </a:lnTo>
                  <a:lnTo>
                    <a:pt x="26956" y="36572"/>
                  </a:lnTo>
                  <a:cubicBezTo>
                    <a:pt x="25254" y="37918"/>
                    <a:pt x="24968" y="40394"/>
                    <a:pt x="26313" y="42109"/>
                  </a:cubicBezTo>
                  <a:lnTo>
                    <a:pt x="26790" y="42704"/>
                  </a:lnTo>
                  <a:cubicBezTo>
                    <a:pt x="27570" y="43690"/>
                    <a:pt x="28721" y="44204"/>
                    <a:pt x="29882" y="44204"/>
                  </a:cubicBezTo>
                  <a:cubicBezTo>
                    <a:pt x="30740" y="44204"/>
                    <a:pt x="31603" y="43923"/>
                    <a:pt x="32326" y="43347"/>
                  </a:cubicBezTo>
                  <a:lnTo>
                    <a:pt x="54091" y="26107"/>
                  </a:lnTo>
                  <a:cubicBezTo>
                    <a:pt x="54519" y="25880"/>
                    <a:pt x="54924" y="25571"/>
                    <a:pt x="55258" y="25178"/>
                  </a:cubicBezTo>
                  <a:cubicBezTo>
                    <a:pt x="56222" y="24392"/>
                    <a:pt x="56710" y="23237"/>
                    <a:pt x="56686" y="22070"/>
                  </a:cubicBezTo>
                  <a:cubicBezTo>
                    <a:pt x="56710" y="20915"/>
                    <a:pt x="56222" y="19761"/>
                    <a:pt x="55258" y="18975"/>
                  </a:cubicBezTo>
                  <a:cubicBezTo>
                    <a:pt x="54924" y="18582"/>
                    <a:pt x="54531" y="18272"/>
                    <a:pt x="54103" y="18046"/>
                  </a:cubicBezTo>
                  <a:lnTo>
                    <a:pt x="32374" y="854"/>
                  </a:lnTo>
                  <a:cubicBezTo>
                    <a:pt x="31652" y="279"/>
                    <a:pt x="30790" y="1"/>
                    <a:pt x="29934" y="1"/>
                  </a:cubicBezTo>
                  <a:close/>
                </a:path>
              </a:pathLst>
            </a:custGeom>
            <a:solidFill>
              <a:srgbClr val="EC3A3B"/>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2800" kern="0" dirty="0">
                <a:solidFill>
                  <a:srgbClr val="000000"/>
                </a:solidFill>
                <a:latin typeface="+mj-lt"/>
                <a:cs typeface="Arial"/>
                <a:sym typeface="Arial"/>
              </a:endParaRPr>
            </a:p>
          </p:txBody>
        </p:sp>
        <p:sp>
          <p:nvSpPr>
            <p:cNvPr id="103" name="Google Shape;103;p16"/>
            <p:cNvSpPr/>
            <p:nvPr/>
          </p:nvSpPr>
          <p:spPr>
            <a:xfrm>
              <a:off x="4907108" y="2683266"/>
              <a:ext cx="144675" cy="139148"/>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lt1"/>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2800" kern="0">
                <a:solidFill>
                  <a:srgbClr val="FFFFFF"/>
                </a:solidFill>
                <a:latin typeface="+mj-lt"/>
                <a:cs typeface="Arial"/>
                <a:sym typeface="Arial"/>
              </a:endParaRPr>
            </a:p>
          </p:txBody>
        </p:sp>
        <p:sp>
          <p:nvSpPr>
            <p:cNvPr id="106" name="Google Shape;106;p16"/>
            <p:cNvSpPr txBox="1"/>
            <p:nvPr/>
          </p:nvSpPr>
          <p:spPr>
            <a:xfrm>
              <a:off x="4107053" y="1115950"/>
              <a:ext cx="2262953" cy="429600"/>
            </a:xfrm>
            <a:prstGeom prst="rect">
              <a:avLst/>
            </a:prstGeom>
            <a:noFill/>
            <a:ln>
              <a:noFill/>
            </a:ln>
          </p:spPr>
          <p:txBody>
            <a:bodyPr spcFirstLastPara="1" wrap="square" lIns="121900" tIns="121900" rIns="121900" bIns="121900" anchor="ctr" anchorCtr="0">
              <a:noAutofit/>
            </a:bodyPr>
            <a:lstStyle/>
            <a:p>
              <a:pPr algn="ctr" defTabSz="1219170" eaLnBrk="1" fontAlgn="auto" hangingPunct="1">
                <a:spcBef>
                  <a:spcPts val="0"/>
                </a:spcBef>
                <a:spcAft>
                  <a:spcPts val="0"/>
                </a:spcAft>
                <a:buClr>
                  <a:srgbClr val="000000"/>
                </a:buClr>
              </a:pPr>
              <a:r>
                <a:rPr lang="vi-VN" sz="2800" b="1" kern="0">
                  <a:solidFill>
                    <a:schemeClr val="accent6">
                      <a:lumMod val="75000"/>
                    </a:schemeClr>
                  </a:solidFill>
                  <a:latin typeface="+mj-lt"/>
                  <a:ea typeface="Fira Sans Extra Condensed Medium"/>
                  <a:cs typeface="Fira Sans Extra Condensed Medium"/>
                  <a:sym typeface="Fira Sans Extra Condensed Medium"/>
                </a:rPr>
                <a:t>Lật đổ </a:t>
              </a:r>
              <a:r>
                <a:rPr lang="vi-VN" sz="2800" b="1" kern="0" dirty="0">
                  <a:solidFill>
                    <a:schemeClr val="accent6">
                      <a:lumMod val="75000"/>
                    </a:schemeClr>
                  </a:solidFill>
                  <a:latin typeface="+mj-lt"/>
                  <a:ea typeface="Fira Sans Extra Condensed Medium"/>
                  <a:cs typeface="Fira Sans Extra Condensed Medium"/>
                  <a:sym typeface="Fira Sans Extra Condensed Medium"/>
                </a:rPr>
                <a:t>chính quyền chúa Trịnh</a:t>
              </a:r>
              <a:endParaRPr sz="2800" b="1" kern="0" dirty="0">
                <a:solidFill>
                  <a:schemeClr val="accent6">
                    <a:lumMod val="75000"/>
                  </a:schemeClr>
                </a:solidFill>
                <a:latin typeface="+mj-lt"/>
                <a:ea typeface="Fira Sans Extra Condensed Medium"/>
                <a:cs typeface="Fira Sans Extra Condensed Medium"/>
                <a:sym typeface="Fira Sans Extra Condensed Medium"/>
              </a:endParaRPr>
            </a:p>
          </p:txBody>
        </p:sp>
      </p:grpSp>
      <p:grpSp>
        <p:nvGrpSpPr>
          <p:cNvPr id="11" name="Group 10">
            <a:extLst>
              <a:ext uri="{FF2B5EF4-FFF2-40B4-BE49-F238E27FC236}">
                <a16:creationId xmlns:a16="http://schemas.microsoft.com/office/drawing/2014/main" id="{26C51911-FC5E-B351-8BFD-B8DBF51DC989}"/>
              </a:ext>
            </a:extLst>
          </p:cNvPr>
          <p:cNvGrpSpPr/>
          <p:nvPr/>
        </p:nvGrpSpPr>
        <p:grpSpPr>
          <a:xfrm>
            <a:off x="3495649" y="2866801"/>
            <a:ext cx="2944236" cy="2385033"/>
            <a:chOff x="3495649" y="2866801"/>
            <a:chExt cx="2944236" cy="2385033"/>
          </a:xfrm>
        </p:grpSpPr>
        <p:sp>
          <p:nvSpPr>
            <p:cNvPr id="109" name="Google Shape;109;p16"/>
            <p:cNvSpPr/>
            <p:nvPr/>
          </p:nvSpPr>
          <p:spPr>
            <a:xfrm>
              <a:off x="4239564" y="2866801"/>
              <a:ext cx="2064244" cy="1609025"/>
            </a:xfrm>
            <a:custGeom>
              <a:avLst/>
              <a:gdLst/>
              <a:ahLst/>
              <a:cxnLst/>
              <a:rect l="l" t="t" r="r" b="b"/>
              <a:pathLst>
                <a:path w="56710" h="44204" extrusionOk="0">
                  <a:moveTo>
                    <a:pt x="29925" y="1"/>
                  </a:moveTo>
                  <a:cubicBezTo>
                    <a:pt x="28761" y="1"/>
                    <a:pt x="27607" y="515"/>
                    <a:pt x="26825" y="1496"/>
                  </a:cubicBezTo>
                  <a:lnTo>
                    <a:pt x="26349" y="2104"/>
                  </a:lnTo>
                  <a:cubicBezTo>
                    <a:pt x="24991" y="3806"/>
                    <a:pt x="25277" y="6283"/>
                    <a:pt x="26980" y="7640"/>
                  </a:cubicBezTo>
                  <a:lnTo>
                    <a:pt x="29290" y="9462"/>
                  </a:lnTo>
                  <a:lnTo>
                    <a:pt x="3882" y="9462"/>
                  </a:lnTo>
                  <a:cubicBezTo>
                    <a:pt x="1739" y="9462"/>
                    <a:pt x="0" y="11200"/>
                    <a:pt x="0" y="13343"/>
                  </a:cubicBezTo>
                  <a:lnTo>
                    <a:pt x="0" y="30929"/>
                  </a:lnTo>
                  <a:cubicBezTo>
                    <a:pt x="0" y="33072"/>
                    <a:pt x="1739" y="34810"/>
                    <a:pt x="3882" y="34810"/>
                  </a:cubicBezTo>
                  <a:lnTo>
                    <a:pt x="29182" y="34810"/>
                  </a:lnTo>
                  <a:lnTo>
                    <a:pt x="26956" y="36572"/>
                  </a:lnTo>
                  <a:cubicBezTo>
                    <a:pt x="25241" y="37918"/>
                    <a:pt x="24956" y="40394"/>
                    <a:pt x="26313" y="42109"/>
                  </a:cubicBezTo>
                  <a:lnTo>
                    <a:pt x="26789" y="42704"/>
                  </a:lnTo>
                  <a:cubicBezTo>
                    <a:pt x="27563" y="43690"/>
                    <a:pt x="28711" y="44204"/>
                    <a:pt x="29873" y="44204"/>
                  </a:cubicBezTo>
                  <a:cubicBezTo>
                    <a:pt x="30731" y="44204"/>
                    <a:pt x="31597" y="43923"/>
                    <a:pt x="32326" y="43347"/>
                  </a:cubicBezTo>
                  <a:lnTo>
                    <a:pt x="54078" y="26107"/>
                  </a:lnTo>
                  <a:cubicBezTo>
                    <a:pt x="54519" y="25880"/>
                    <a:pt x="54912" y="25571"/>
                    <a:pt x="55245" y="25178"/>
                  </a:cubicBezTo>
                  <a:cubicBezTo>
                    <a:pt x="56210" y="24392"/>
                    <a:pt x="56698" y="23237"/>
                    <a:pt x="56686" y="22070"/>
                  </a:cubicBezTo>
                  <a:cubicBezTo>
                    <a:pt x="56710" y="20915"/>
                    <a:pt x="56222" y="19761"/>
                    <a:pt x="55257" y="18975"/>
                  </a:cubicBezTo>
                  <a:cubicBezTo>
                    <a:pt x="54924" y="18582"/>
                    <a:pt x="54531" y="18272"/>
                    <a:pt x="54090" y="18046"/>
                  </a:cubicBezTo>
                  <a:lnTo>
                    <a:pt x="32361" y="854"/>
                  </a:lnTo>
                  <a:cubicBezTo>
                    <a:pt x="31640" y="279"/>
                    <a:pt x="30780" y="1"/>
                    <a:pt x="29925" y="1"/>
                  </a:cubicBezTo>
                  <a:close/>
                </a:path>
              </a:pathLst>
            </a:custGeom>
            <a:solidFill>
              <a:srgbClr val="4949E7"/>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2800" kern="0" dirty="0">
                <a:solidFill>
                  <a:srgbClr val="000000"/>
                </a:solidFill>
                <a:latin typeface="+mj-lt"/>
                <a:cs typeface="Arial"/>
                <a:sym typeface="Arial"/>
              </a:endParaRPr>
            </a:p>
          </p:txBody>
        </p:sp>
        <p:sp>
          <p:nvSpPr>
            <p:cNvPr id="130" name="Google Shape;130;p16"/>
            <p:cNvSpPr txBox="1"/>
            <p:nvPr/>
          </p:nvSpPr>
          <p:spPr>
            <a:xfrm>
              <a:off x="3495649" y="4679034"/>
              <a:ext cx="2944236" cy="572800"/>
            </a:xfrm>
            <a:prstGeom prst="rect">
              <a:avLst/>
            </a:prstGeom>
            <a:noFill/>
            <a:ln>
              <a:noFill/>
            </a:ln>
          </p:spPr>
          <p:txBody>
            <a:bodyPr spcFirstLastPara="1" wrap="square" lIns="121900" tIns="121900" rIns="121900" bIns="121900" anchor="ctr" anchorCtr="0">
              <a:noAutofit/>
            </a:bodyPr>
            <a:lstStyle/>
            <a:p>
              <a:pPr algn="ctr" defTabSz="1219170" eaLnBrk="1" fontAlgn="auto" hangingPunct="1">
                <a:spcBef>
                  <a:spcPts val="0"/>
                </a:spcBef>
                <a:spcAft>
                  <a:spcPts val="0"/>
                </a:spcAft>
                <a:buClr>
                  <a:srgbClr val="000000"/>
                </a:buClr>
              </a:pPr>
              <a:r>
                <a:rPr lang="vi-VN" sz="2800" b="1" kern="0" dirty="0">
                  <a:solidFill>
                    <a:schemeClr val="accent4">
                      <a:lumMod val="75000"/>
                    </a:schemeClr>
                  </a:solidFill>
                  <a:latin typeface="+mj-lt"/>
                  <a:ea typeface="Fira Sans Extra Condensed Medium"/>
                  <a:cs typeface="Fira Sans Extra Condensed Medium"/>
                  <a:sym typeface="Fira Sans Extra Condensed Medium"/>
                </a:rPr>
                <a:t>Đánh tan quân Xiêm</a:t>
              </a:r>
              <a:endParaRPr sz="2800" b="1" kern="0" dirty="0">
                <a:solidFill>
                  <a:schemeClr val="accent4">
                    <a:lumMod val="75000"/>
                  </a:schemeClr>
                </a:solidFill>
                <a:latin typeface="+mj-lt"/>
                <a:ea typeface="Fira Sans Extra Condensed Medium"/>
                <a:cs typeface="Fira Sans Extra Condensed Medium"/>
                <a:sym typeface="Fira Sans Extra Condensed Medium"/>
              </a:endParaRPr>
            </a:p>
          </p:txBody>
        </p:sp>
      </p:grpSp>
      <p:sp>
        <p:nvSpPr>
          <p:cNvPr id="132" name="Google Shape;132;p16"/>
          <p:cNvSpPr txBox="1">
            <a:spLocks noGrp="1"/>
          </p:cNvSpPr>
          <p:nvPr>
            <p:ph type="title"/>
          </p:nvPr>
        </p:nvSpPr>
        <p:spPr>
          <a:xfrm>
            <a:off x="942218" y="259909"/>
            <a:ext cx="10298000" cy="641600"/>
          </a:xfrm>
          <a:prstGeom prst="rect">
            <a:avLst/>
          </a:prstGeom>
        </p:spPr>
        <p:txBody>
          <a:bodyPr spcFirstLastPara="1" wrap="square" lIns="121900" tIns="121900" rIns="121900" bIns="121900" anchor="ctr" anchorCtr="0">
            <a:noAutofit/>
          </a:bodyPr>
          <a:lstStyle/>
          <a:p>
            <a:pPr algn="ctr"/>
            <a:r>
              <a:rPr lang="vi-VN" b="1">
                <a:latin typeface="+mj-lt"/>
              </a:rPr>
              <a:t>DIỄN BIẾN CHÍNH PHONG TRÀO TÂY SƠN</a:t>
            </a:r>
            <a:endParaRPr b="1" dirty="0">
              <a:latin typeface="+mj-lt"/>
            </a:endParaRPr>
          </a:p>
        </p:txBody>
      </p:sp>
      <p:grpSp>
        <p:nvGrpSpPr>
          <p:cNvPr id="133" name="Google Shape;133;p16"/>
          <p:cNvGrpSpPr/>
          <p:nvPr/>
        </p:nvGrpSpPr>
        <p:grpSpPr>
          <a:xfrm>
            <a:off x="1586431" y="1487934"/>
            <a:ext cx="3204786" cy="2987892"/>
            <a:chOff x="1183442" y="1115950"/>
            <a:chExt cx="2403589" cy="2240919"/>
          </a:xfrm>
        </p:grpSpPr>
        <p:sp>
          <p:nvSpPr>
            <p:cNvPr id="134" name="Google Shape;134;p16"/>
            <p:cNvSpPr/>
            <p:nvPr/>
          </p:nvSpPr>
          <p:spPr>
            <a:xfrm>
              <a:off x="1936773" y="2150100"/>
              <a:ext cx="1548210" cy="1206769"/>
            </a:xfrm>
            <a:custGeom>
              <a:avLst/>
              <a:gdLst/>
              <a:ahLst/>
              <a:cxnLst/>
              <a:rect l="l" t="t" r="r" b="b"/>
              <a:pathLst>
                <a:path w="56711" h="44204" extrusionOk="0">
                  <a:moveTo>
                    <a:pt x="29934" y="1"/>
                  </a:moveTo>
                  <a:cubicBezTo>
                    <a:pt x="28768" y="1"/>
                    <a:pt x="27613" y="515"/>
                    <a:pt x="26838" y="1496"/>
                  </a:cubicBezTo>
                  <a:lnTo>
                    <a:pt x="26349" y="2104"/>
                  </a:lnTo>
                  <a:cubicBezTo>
                    <a:pt x="25004" y="3806"/>
                    <a:pt x="25278" y="6283"/>
                    <a:pt x="26992" y="7640"/>
                  </a:cubicBezTo>
                  <a:lnTo>
                    <a:pt x="29290" y="9462"/>
                  </a:lnTo>
                  <a:lnTo>
                    <a:pt x="3882" y="9462"/>
                  </a:lnTo>
                  <a:cubicBezTo>
                    <a:pt x="1739" y="9462"/>
                    <a:pt x="1" y="11200"/>
                    <a:pt x="1" y="13343"/>
                  </a:cubicBezTo>
                  <a:lnTo>
                    <a:pt x="1" y="30929"/>
                  </a:lnTo>
                  <a:cubicBezTo>
                    <a:pt x="1" y="33072"/>
                    <a:pt x="1739" y="34810"/>
                    <a:pt x="3882" y="34810"/>
                  </a:cubicBezTo>
                  <a:lnTo>
                    <a:pt x="29183" y="34810"/>
                  </a:lnTo>
                  <a:lnTo>
                    <a:pt x="26957" y="36572"/>
                  </a:lnTo>
                  <a:cubicBezTo>
                    <a:pt x="25254" y="37918"/>
                    <a:pt x="24968" y="40394"/>
                    <a:pt x="26314" y="42109"/>
                  </a:cubicBezTo>
                  <a:lnTo>
                    <a:pt x="26790" y="42704"/>
                  </a:lnTo>
                  <a:cubicBezTo>
                    <a:pt x="27571" y="43690"/>
                    <a:pt x="28722" y="44204"/>
                    <a:pt x="29885" y="44204"/>
                  </a:cubicBezTo>
                  <a:cubicBezTo>
                    <a:pt x="30744" y="44204"/>
                    <a:pt x="31610" y="43923"/>
                    <a:pt x="32338" y="43347"/>
                  </a:cubicBezTo>
                  <a:lnTo>
                    <a:pt x="54091" y="26107"/>
                  </a:lnTo>
                  <a:cubicBezTo>
                    <a:pt x="54520" y="25880"/>
                    <a:pt x="54924" y="25571"/>
                    <a:pt x="55258" y="25178"/>
                  </a:cubicBezTo>
                  <a:cubicBezTo>
                    <a:pt x="56222" y="24392"/>
                    <a:pt x="56710" y="23237"/>
                    <a:pt x="56698" y="22070"/>
                  </a:cubicBezTo>
                  <a:cubicBezTo>
                    <a:pt x="56710" y="20915"/>
                    <a:pt x="56222" y="19761"/>
                    <a:pt x="55270" y="18975"/>
                  </a:cubicBezTo>
                  <a:cubicBezTo>
                    <a:pt x="54924" y="18582"/>
                    <a:pt x="54531" y="18272"/>
                    <a:pt x="54103" y="18046"/>
                  </a:cubicBezTo>
                  <a:lnTo>
                    <a:pt x="32374" y="854"/>
                  </a:lnTo>
                  <a:cubicBezTo>
                    <a:pt x="31653" y="279"/>
                    <a:pt x="30790" y="1"/>
                    <a:pt x="29934" y="1"/>
                  </a:cubicBezTo>
                  <a:close/>
                </a:path>
              </a:pathLst>
            </a:custGeom>
            <a:solidFill>
              <a:srgbClr val="FCBD24"/>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2800" kern="0" dirty="0">
                <a:solidFill>
                  <a:srgbClr val="000000"/>
                </a:solidFill>
                <a:latin typeface="+mj-lt"/>
                <a:cs typeface="Arial"/>
                <a:sym typeface="Arial"/>
              </a:endParaRPr>
            </a:p>
          </p:txBody>
        </p:sp>
        <p:sp>
          <p:nvSpPr>
            <p:cNvPr id="139" name="Google Shape;139;p16"/>
            <p:cNvSpPr txBox="1"/>
            <p:nvPr/>
          </p:nvSpPr>
          <p:spPr>
            <a:xfrm>
              <a:off x="1183442" y="1115950"/>
              <a:ext cx="2403589" cy="429600"/>
            </a:xfrm>
            <a:prstGeom prst="rect">
              <a:avLst/>
            </a:prstGeom>
            <a:noFill/>
            <a:ln>
              <a:noFill/>
            </a:ln>
          </p:spPr>
          <p:txBody>
            <a:bodyPr spcFirstLastPara="1" wrap="square" lIns="121900" tIns="121900" rIns="121900" bIns="121900" anchor="ctr" anchorCtr="0">
              <a:noAutofit/>
            </a:bodyPr>
            <a:lstStyle/>
            <a:p>
              <a:pPr algn="ctr" defTabSz="1219170" eaLnBrk="1" fontAlgn="auto" hangingPunct="1">
                <a:spcBef>
                  <a:spcPts val="0"/>
                </a:spcBef>
                <a:spcAft>
                  <a:spcPts val="0"/>
                </a:spcAft>
                <a:buClr>
                  <a:srgbClr val="000000"/>
                </a:buClr>
              </a:pPr>
              <a:r>
                <a:rPr lang="vi-VN" sz="2800" b="1" kern="0" dirty="0">
                  <a:solidFill>
                    <a:schemeClr val="accent5">
                      <a:lumMod val="50000"/>
                    </a:schemeClr>
                  </a:solidFill>
                  <a:latin typeface="+mj-lt"/>
                  <a:ea typeface="Fira Sans Extra Condensed Medium"/>
                  <a:cs typeface="Fira Sans Extra Condensed Medium"/>
                  <a:sym typeface="Fira Sans Extra Condensed Medium"/>
                </a:rPr>
                <a:t>Lật đổ chính quyền chúa Nguyễn</a:t>
              </a:r>
              <a:endParaRPr sz="2800" b="1" kern="0" dirty="0">
                <a:solidFill>
                  <a:schemeClr val="accent5">
                    <a:lumMod val="50000"/>
                  </a:schemeClr>
                </a:solidFill>
                <a:latin typeface="+mj-lt"/>
                <a:ea typeface="Fira Sans Extra Condensed Medium"/>
                <a:cs typeface="Fira Sans Extra Condensed Medium"/>
                <a:sym typeface="Fira Sans Extra Condensed Medium"/>
              </a:endParaRPr>
            </a:p>
          </p:txBody>
        </p:sp>
      </p:grpSp>
      <p:grpSp>
        <p:nvGrpSpPr>
          <p:cNvPr id="141" name="Google Shape;141;p16"/>
          <p:cNvGrpSpPr/>
          <p:nvPr/>
        </p:nvGrpSpPr>
        <p:grpSpPr>
          <a:xfrm>
            <a:off x="198305" y="2866801"/>
            <a:ext cx="2944236" cy="2385033"/>
            <a:chOff x="147617" y="2150100"/>
            <a:chExt cx="2208177" cy="1788775"/>
          </a:xfrm>
        </p:grpSpPr>
        <p:sp>
          <p:nvSpPr>
            <p:cNvPr id="142" name="Google Shape;142;p16"/>
            <p:cNvSpPr/>
            <p:nvPr/>
          </p:nvSpPr>
          <p:spPr>
            <a:xfrm>
              <a:off x="705552" y="2150100"/>
              <a:ext cx="1548183" cy="1206769"/>
            </a:xfrm>
            <a:custGeom>
              <a:avLst/>
              <a:gdLst/>
              <a:ahLst/>
              <a:cxnLst/>
              <a:rect l="l" t="t" r="r" b="b"/>
              <a:pathLst>
                <a:path w="56710" h="44204" extrusionOk="0">
                  <a:moveTo>
                    <a:pt x="29925" y="1"/>
                  </a:moveTo>
                  <a:cubicBezTo>
                    <a:pt x="28762" y="1"/>
                    <a:pt x="27608" y="515"/>
                    <a:pt x="26825" y="1496"/>
                  </a:cubicBezTo>
                  <a:lnTo>
                    <a:pt x="26349" y="2104"/>
                  </a:lnTo>
                  <a:cubicBezTo>
                    <a:pt x="24992" y="3806"/>
                    <a:pt x="25277" y="6283"/>
                    <a:pt x="26980" y="7640"/>
                  </a:cubicBezTo>
                  <a:lnTo>
                    <a:pt x="29290" y="9462"/>
                  </a:lnTo>
                  <a:lnTo>
                    <a:pt x="3882" y="9462"/>
                  </a:lnTo>
                  <a:cubicBezTo>
                    <a:pt x="1739" y="9462"/>
                    <a:pt x="0" y="11200"/>
                    <a:pt x="0" y="13343"/>
                  </a:cubicBezTo>
                  <a:lnTo>
                    <a:pt x="0" y="30929"/>
                  </a:lnTo>
                  <a:cubicBezTo>
                    <a:pt x="0" y="33072"/>
                    <a:pt x="1739" y="34810"/>
                    <a:pt x="3882" y="34810"/>
                  </a:cubicBezTo>
                  <a:lnTo>
                    <a:pt x="29183" y="34810"/>
                  </a:lnTo>
                  <a:lnTo>
                    <a:pt x="26956" y="36572"/>
                  </a:lnTo>
                  <a:cubicBezTo>
                    <a:pt x="25254" y="37918"/>
                    <a:pt x="24956" y="40394"/>
                    <a:pt x="26313" y="42109"/>
                  </a:cubicBezTo>
                  <a:lnTo>
                    <a:pt x="26789" y="42704"/>
                  </a:lnTo>
                  <a:cubicBezTo>
                    <a:pt x="27563" y="43690"/>
                    <a:pt x="28715" y="44204"/>
                    <a:pt x="29878" y="44204"/>
                  </a:cubicBezTo>
                  <a:cubicBezTo>
                    <a:pt x="30738" y="44204"/>
                    <a:pt x="31603" y="43923"/>
                    <a:pt x="32326" y="43347"/>
                  </a:cubicBezTo>
                  <a:lnTo>
                    <a:pt x="54091" y="26107"/>
                  </a:lnTo>
                  <a:cubicBezTo>
                    <a:pt x="54519" y="25880"/>
                    <a:pt x="54912" y="25571"/>
                    <a:pt x="55257" y="25178"/>
                  </a:cubicBezTo>
                  <a:cubicBezTo>
                    <a:pt x="56210" y="24392"/>
                    <a:pt x="56710" y="23237"/>
                    <a:pt x="56686" y="22070"/>
                  </a:cubicBezTo>
                  <a:cubicBezTo>
                    <a:pt x="56710" y="20915"/>
                    <a:pt x="56222" y="19761"/>
                    <a:pt x="55257" y="18975"/>
                  </a:cubicBezTo>
                  <a:cubicBezTo>
                    <a:pt x="54924" y="18582"/>
                    <a:pt x="54531" y="18272"/>
                    <a:pt x="54091" y="18046"/>
                  </a:cubicBezTo>
                  <a:lnTo>
                    <a:pt x="32362" y="854"/>
                  </a:lnTo>
                  <a:cubicBezTo>
                    <a:pt x="31640" y="279"/>
                    <a:pt x="30780" y="1"/>
                    <a:pt x="29925" y="1"/>
                  </a:cubicBezTo>
                  <a:close/>
                </a:path>
              </a:pathLst>
            </a:custGeom>
            <a:solidFill>
              <a:srgbClr val="5EB2FC"/>
            </a:solidFill>
            <a:ln>
              <a:noFill/>
            </a:ln>
          </p:spPr>
          <p:txBody>
            <a:bodyPr spcFirstLastPara="1" wrap="square" lIns="121900" tIns="121900" rIns="121900" bIns="121900" anchor="ctr" anchorCtr="0">
              <a:noAutofit/>
            </a:bodyPr>
            <a:lstStyle/>
            <a:p>
              <a:pPr defTabSz="1219170" eaLnBrk="1" fontAlgn="auto" hangingPunct="1">
                <a:spcBef>
                  <a:spcPts val="0"/>
                </a:spcBef>
                <a:spcAft>
                  <a:spcPts val="0"/>
                </a:spcAft>
                <a:buClr>
                  <a:srgbClr val="000000"/>
                </a:buClr>
              </a:pPr>
              <a:endParaRPr sz="2800" kern="0" dirty="0">
                <a:solidFill>
                  <a:srgbClr val="000000"/>
                </a:solidFill>
                <a:latin typeface="+mj-lt"/>
                <a:cs typeface="Arial"/>
                <a:sym typeface="Arial"/>
              </a:endParaRPr>
            </a:p>
          </p:txBody>
        </p:sp>
        <p:sp>
          <p:nvSpPr>
            <p:cNvPr id="147" name="Google Shape;147;p16"/>
            <p:cNvSpPr txBox="1"/>
            <p:nvPr/>
          </p:nvSpPr>
          <p:spPr>
            <a:xfrm>
              <a:off x="147617" y="3509275"/>
              <a:ext cx="2208177" cy="429600"/>
            </a:xfrm>
            <a:prstGeom prst="rect">
              <a:avLst/>
            </a:prstGeom>
            <a:noFill/>
            <a:ln>
              <a:noFill/>
            </a:ln>
          </p:spPr>
          <p:txBody>
            <a:bodyPr spcFirstLastPara="1" wrap="square" lIns="121900" tIns="121900" rIns="121900" bIns="121900" anchor="ctr" anchorCtr="0">
              <a:noAutofit/>
            </a:bodyPr>
            <a:lstStyle/>
            <a:p>
              <a:pPr algn="ctr" defTabSz="1219170" eaLnBrk="1" fontAlgn="auto" hangingPunct="1">
                <a:spcBef>
                  <a:spcPts val="0"/>
                </a:spcBef>
                <a:spcAft>
                  <a:spcPts val="0"/>
                </a:spcAft>
                <a:buClr>
                  <a:srgbClr val="000000"/>
                </a:buClr>
              </a:pPr>
              <a:r>
                <a:rPr lang="vi-VN" sz="2800" b="1" kern="0" dirty="0">
                  <a:solidFill>
                    <a:schemeClr val="accent1">
                      <a:lumMod val="75000"/>
                    </a:schemeClr>
                  </a:solidFill>
                  <a:latin typeface="+mj-lt"/>
                  <a:ea typeface="Fira Sans Extra Condensed Medium"/>
                  <a:cs typeface="Fira Sans Extra Condensed Medium"/>
                  <a:sym typeface="Fira Sans Extra Condensed Medium"/>
                </a:rPr>
                <a:t>Nghĩa quân dựng cờ khởi nghĩa</a:t>
              </a:r>
              <a:endParaRPr sz="2800" b="1" kern="0" dirty="0">
                <a:solidFill>
                  <a:schemeClr val="accent1">
                    <a:lumMod val="75000"/>
                  </a:schemeClr>
                </a:solidFill>
                <a:latin typeface="+mj-lt"/>
                <a:ea typeface="Fira Sans Extra Condensed Medium"/>
                <a:cs typeface="Fira Sans Extra Condensed Medium"/>
                <a:sym typeface="Fira Sans Extra Condensed Medium"/>
              </a:endParaRPr>
            </a:p>
          </p:txBody>
        </p:sp>
      </p:grpSp>
      <p:sp>
        <p:nvSpPr>
          <p:cNvPr id="2" name="TextBox 1">
            <a:extLst>
              <a:ext uri="{FF2B5EF4-FFF2-40B4-BE49-F238E27FC236}">
                <a16:creationId xmlns:a16="http://schemas.microsoft.com/office/drawing/2014/main" id="{B343D5F7-438A-9FF2-88E4-8AEA07A3AC73}"/>
              </a:ext>
            </a:extLst>
          </p:cNvPr>
          <p:cNvSpPr txBox="1"/>
          <p:nvPr/>
        </p:nvSpPr>
        <p:spPr>
          <a:xfrm>
            <a:off x="1377108" y="3429000"/>
            <a:ext cx="1064987" cy="523220"/>
          </a:xfrm>
          <a:prstGeom prst="rect">
            <a:avLst/>
          </a:prstGeom>
          <a:noFill/>
        </p:spPr>
        <p:txBody>
          <a:bodyPr wrap="square" rtlCol="0">
            <a:spAutoFit/>
          </a:bodyPr>
          <a:lstStyle/>
          <a:p>
            <a:pPr algn="ctr"/>
            <a:r>
              <a:rPr lang="vi-VN" sz="2800" b="1" dirty="0">
                <a:latin typeface="+mj-lt"/>
              </a:rPr>
              <a:t>1771</a:t>
            </a:r>
            <a:endParaRPr lang="en-US" sz="2800" b="1" dirty="0">
              <a:latin typeface="+mj-lt"/>
            </a:endParaRPr>
          </a:p>
        </p:txBody>
      </p:sp>
      <p:sp>
        <p:nvSpPr>
          <p:cNvPr id="3" name="TextBox 2">
            <a:extLst>
              <a:ext uri="{FF2B5EF4-FFF2-40B4-BE49-F238E27FC236}">
                <a16:creationId xmlns:a16="http://schemas.microsoft.com/office/drawing/2014/main" id="{DAEDD2A4-A834-6029-DC6C-03DEBD9737E8}"/>
              </a:ext>
            </a:extLst>
          </p:cNvPr>
          <p:cNvSpPr txBox="1"/>
          <p:nvPr/>
        </p:nvSpPr>
        <p:spPr>
          <a:xfrm>
            <a:off x="6270970" y="3374262"/>
            <a:ext cx="1064987" cy="523220"/>
          </a:xfrm>
          <a:prstGeom prst="rect">
            <a:avLst/>
          </a:prstGeom>
          <a:noFill/>
        </p:spPr>
        <p:txBody>
          <a:bodyPr wrap="square" rtlCol="0">
            <a:spAutoFit/>
          </a:bodyPr>
          <a:lstStyle/>
          <a:p>
            <a:pPr algn="ctr"/>
            <a:r>
              <a:rPr lang="vi-VN" sz="2800" b="1" dirty="0">
                <a:latin typeface="+mj-lt"/>
              </a:rPr>
              <a:t>1786</a:t>
            </a:r>
            <a:endParaRPr lang="en-US" sz="2800" b="1" dirty="0">
              <a:latin typeface="+mj-lt"/>
            </a:endParaRPr>
          </a:p>
        </p:txBody>
      </p:sp>
      <p:sp>
        <p:nvSpPr>
          <p:cNvPr id="4" name="TextBox 3">
            <a:extLst>
              <a:ext uri="{FF2B5EF4-FFF2-40B4-BE49-F238E27FC236}">
                <a16:creationId xmlns:a16="http://schemas.microsoft.com/office/drawing/2014/main" id="{56D0489E-7526-EA6F-4C66-848274F3A81C}"/>
              </a:ext>
            </a:extLst>
          </p:cNvPr>
          <p:cNvSpPr txBox="1"/>
          <p:nvPr/>
        </p:nvSpPr>
        <p:spPr>
          <a:xfrm>
            <a:off x="7952497" y="3398051"/>
            <a:ext cx="1064987" cy="523220"/>
          </a:xfrm>
          <a:prstGeom prst="rect">
            <a:avLst/>
          </a:prstGeom>
          <a:noFill/>
        </p:spPr>
        <p:txBody>
          <a:bodyPr wrap="square" rtlCol="0">
            <a:spAutoFit/>
          </a:bodyPr>
          <a:lstStyle/>
          <a:p>
            <a:pPr algn="ctr"/>
            <a:r>
              <a:rPr lang="vi-VN" sz="2800" b="1" dirty="0">
                <a:latin typeface="+mj-lt"/>
              </a:rPr>
              <a:t>1788</a:t>
            </a:r>
            <a:endParaRPr lang="en-US" sz="2800" b="1" dirty="0">
              <a:latin typeface="+mj-lt"/>
            </a:endParaRPr>
          </a:p>
        </p:txBody>
      </p:sp>
      <p:sp>
        <p:nvSpPr>
          <p:cNvPr id="5" name="TextBox 4">
            <a:extLst>
              <a:ext uri="{FF2B5EF4-FFF2-40B4-BE49-F238E27FC236}">
                <a16:creationId xmlns:a16="http://schemas.microsoft.com/office/drawing/2014/main" id="{11D5B19A-FA6A-A62C-A239-B9391EE7AB0C}"/>
              </a:ext>
            </a:extLst>
          </p:cNvPr>
          <p:cNvSpPr txBox="1"/>
          <p:nvPr/>
        </p:nvSpPr>
        <p:spPr>
          <a:xfrm>
            <a:off x="9714150" y="3374262"/>
            <a:ext cx="1064987" cy="523220"/>
          </a:xfrm>
          <a:prstGeom prst="rect">
            <a:avLst/>
          </a:prstGeom>
          <a:noFill/>
        </p:spPr>
        <p:txBody>
          <a:bodyPr wrap="square" rtlCol="0">
            <a:spAutoFit/>
          </a:bodyPr>
          <a:lstStyle/>
          <a:p>
            <a:pPr algn="ctr"/>
            <a:r>
              <a:rPr lang="vi-VN" sz="2800" b="1" dirty="0">
                <a:latin typeface="+mj-lt"/>
              </a:rPr>
              <a:t>1789</a:t>
            </a:r>
            <a:endParaRPr lang="en-US" sz="2800" b="1" dirty="0">
              <a:latin typeface="+mj-lt"/>
            </a:endParaRPr>
          </a:p>
        </p:txBody>
      </p:sp>
      <p:sp>
        <p:nvSpPr>
          <p:cNvPr id="6" name="TextBox 5">
            <a:extLst>
              <a:ext uri="{FF2B5EF4-FFF2-40B4-BE49-F238E27FC236}">
                <a16:creationId xmlns:a16="http://schemas.microsoft.com/office/drawing/2014/main" id="{F8A13DCA-DEDF-FC83-6366-2CB08E26EAB2}"/>
              </a:ext>
            </a:extLst>
          </p:cNvPr>
          <p:cNvSpPr txBox="1"/>
          <p:nvPr/>
        </p:nvSpPr>
        <p:spPr>
          <a:xfrm>
            <a:off x="3236385" y="3445145"/>
            <a:ext cx="1064987" cy="523220"/>
          </a:xfrm>
          <a:prstGeom prst="rect">
            <a:avLst/>
          </a:prstGeom>
          <a:noFill/>
        </p:spPr>
        <p:txBody>
          <a:bodyPr wrap="square" rtlCol="0">
            <a:spAutoFit/>
          </a:bodyPr>
          <a:lstStyle/>
          <a:p>
            <a:pPr algn="ctr"/>
            <a:r>
              <a:rPr lang="vi-VN" sz="2800" b="1" dirty="0">
                <a:latin typeface="+mj-lt"/>
              </a:rPr>
              <a:t>1777</a:t>
            </a:r>
            <a:endParaRPr lang="en-US" sz="2800" b="1" dirty="0">
              <a:latin typeface="+mj-lt"/>
            </a:endParaRPr>
          </a:p>
        </p:txBody>
      </p:sp>
      <p:sp>
        <p:nvSpPr>
          <p:cNvPr id="12" name="TextBox 11">
            <a:extLst>
              <a:ext uri="{FF2B5EF4-FFF2-40B4-BE49-F238E27FC236}">
                <a16:creationId xmlns:a16="http://schemas.microsoft.com/office/drawing/2014/main" id="{9007F8D6-3E5A-E806-3D8E-605C19860AA8}"/>
              </a:ext>
            </a:extLst>
          </p:cNvPr>
          <p:cNvSpPr txBox="1"/>
          <p:nvPr/>
        </p:nvSpPr>
        <p:spPr>
          <a:xfrm>
            <a:off x="4694452" y="3374262"/>
            <a:ext cx="1064987" cy="523220"/>
          </a:xfrm>
          <a:prstGeom prst="rect">
            <a:avLst/>
          </a:prstGeom>
          <a:noFill/>
        </p:spPr>
        <p:txBody>
          <a:bodyPr wrap="square" rtlCol="0">
            <a:spAutoFit/>
          </a:bodyPr>
          <a:lstStyle/>
          <a:p>
            <a:pPr algn="ctr"/>
            <a:r>
              <a:rPr lang="vi-VN" sz="2800" b="1" dirty="0">
                <a:latin typeface="+mj-lt"/>
              </a:rPr>
              <a:t>1785</a:t>
            </a:r>
            <a:endParaRPr lang="en-US" sz="2800" b="1" dirty="0">
              <a:latin typeface="+mj-lt"/>
            </a:endParaRPr>
          </a:p>
        </p:txBody>
      </p:sp>
    </p:spTree>
    <p:extLst>
      <p:ext uri="{BB962C8B-B14F-4D97-AF65-F5344CB8AC3E}">
        <p14:creationId xmlns:p14="http://schemas.microsoft.com/office/powerpoint/2010/main" val="17867569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1"/>
                                        </p:tgtEl>
                                        <p:attrNameLst>
                                          <p:attrName>style.visibility</p:attrName>
                                        </p:attrNameLst>
                                      </p:cBhvr>
                                      <p:to>
                                        <p:strVal val="visible"/>
                                      </p:to>
                                    </p:set>
                                    <p:anim calcmode="lin" valueType="num">
                                      <p:cBhvr additive="base">
                                        <p:cTn id="11" dur="500" fill="hold"/>
                                        <p:tgtEl>
                                          <p:spTgt spid="141"/>
                                        </p:tgtEl>
                                        <p:attrNameLst>
                                          <p:attrName>ppt_x</p:attrName>
                                        </p:attrNameLst>
                                      </p:cBhvr>
                                      <p:tavLst>
                                        <p:tav tm="0">
                                          <p:val>
                                            <p:strVal val="0-#ppt_w/2"/>
                                          </p:val>
                                        </p:tav>
                                        <p:tav tm="100000">
                                          <p:val>
                                            <p:strVal val="#ppt_x"/>
                                          </p:val>
                                        </p:tav>
                                      </p:tavLst>
                                    </p:anim>
                                    <p:anim calcmode="lin" valueType="num">
                                      <p:cBhvr additive="base">
                                        <p:cTn id="12"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500" fill="hold"/>
                                        <p:tgtEl>
                                          <p:spTgt spid="133"/>
                                        </p:tgtEl>
                                        <p:attrNameLst>
                                          <p:attrName>ppt_x</p:attrName>
                                        </p:attrNameLst>
                                      </p:cBhvr>
                                      <p:tavLst>
                                        <p:tav tm="0">
                                          <p:val>
                                            <p:strVal val="0-#ppt_w/2"/>
                                          </p:val>
                                        </p:tav>
                                        <p:tav tm="100000">
                                          <p:val>
                                            <p:strVal val="#ppt_x"/>
                                          </p:val>
                                        </p:tav>
                                      </p:tavLst>
                                    </p:anim>
                                    <p:anim calcmode="lin" valueType="num">
                                      <p:cBhvr additive="base">
                                        <p:cTn id="22" dur="500" fill="hold"/>
                                        <p:tgtEl>
                                          <p:spTgt spid="1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0-#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500" fill="hold"/>
                                        <p:tgtEl>
                                          <p:spTgt spid="99"/>
                                        </p:tgtEl>
                                        <p:attrNameLst>
                                          <p:attrName>ppt_x</p:attrName>
                                        </p:attrNameLst>
                                      </p:cBhvr>
                                      <p:tavLst>
                                        <p:tav tm="0">
                                          <p:val>
                                            <p:strVal val="0-#ppt_w/2"/>
                                          </p:val>
                                        </p:tav>
                                        <p:tav tm="100000">
                                          <p:val>
                                            <p:strVal val="#ppt_x"/>
                                          </p:val>
                                        </p:tav>
                                      </p:tavLst>
                                    </p:anim>
                                    <p:anim calcmode="lin" valueType="num">
                                      <p:cBhvr additive="base">
                                        <p:cTn id="42"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0-#ppt_w/2"/>
                                          </p:val>
                                        </p:tav>
                                        <p:tav tm="100000">
                                          <p:val>
                                            <p:strVal val="#ppt_x"/>
                                          </p:val>
                                        </p:tav>
                                      </p:tavLst>
                                    </p:anim>
                                    <p:anim calcmode="lin" valueType="num">
                                      <p:cBhvr additive="base">
                                        <p:cTn id="48" dur="500" fill="hold"/>
                                        <p:tgtEl>
                                          <p:spTgt spid="9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0-#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additive="base">
                                        <p:cTn id="57" dur="500" fill="hold"/>
                                        <p:tgtEl>
                                          <p:spTgt spid="84"/>
                                        </p:tgtEl>
                                        <p:attrNameLst>
                                          <p:attrName>ppt_x</p:attrName>
                                        </p:attrNameLst>
                                      </p:cBhvr>
                                      <p:tavLst>
                                        <p:tav tm="0">
                                          <p:val>
                                            <p:strVal val="0-#ppt_w/2"/>
                                          </p:val>
                                        </p:tav>
                                        <p:tav tm="100000">
                                          <p:val>
                                            <p:strVal val="#ppt_x"/>
                                          </p:val>
                                        </p:tav>
                                      </p:tavLst>
                                    </p:anim>
                                    <p:anim calcmode="lin" valueType="num">
                                      <p:cBhvr additive="base">
                                        <p:cTn id="58" dur="500" fill="hold"/>
                                        <p:tgtEl>
                                          <p:spTgt spid="8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7DA3"/>
        </a:solidFill>
        <a:effectLst/>
      </p:bgPr>
    </p:bg>
    <p:spTree>
      <p:nvGrpSpPr>
        <p:cNvPr id="1" name=""/>
        <p:cNvGrpSpPr/>
        <p:nvPr/>
      </p:nvGrpSpPr>
      <p:grpSpPr>
        <a:xfrm>
          <a:off x="0" y="0"/>
          <a:ext cx="0" cy="0"/>
          <a:chOff x="0" y="0"/>
          <a:chExt cx="0" cy="0"/>
        </a:xfrm>
      </p:grpSpPr>
      <p:grpSp>
        <p:nvGrpSpPr>
          <p:cNvPr id="1094" name="Graphic 1091">
            <a:extLst>
              <a:ext uri="{FF2B5EF4-FFF2-40B4-BE49-F238E27FC236}">
                <a16:creationId xmlns:a16="http://schemas.microsoft.com/office/drawing/2014/main" id="{9578EE9A-7AD5-E070-EDD5-D7C67AC95284}"/>
              </a:ext>
            </a:extLst>
          </p:cNvPr>
          <p:cNvGrpSpPr/>
          <p:nvPr/>
        </p:nvGrpSpPr>
        <p:grpSpPr>
          <a:xfrm flipH="1">
            <a:off x="-830911" y="81024"/>
            <a:ext cx="3024014" cy="3879282"/>
            <a:chOff x="2862515" y="254268"/>
            <a:chExt cx="2867322" cy="3678274"/>
          </a:xfrm>
        </p:grpSpPr>
        <p:grpSp>
          <p:nvGrpSpPr>
            <p:cNvPr id="1095" name="Graphic 1091">
              <a:extLst>
                <a:ext uri="{FF2B5EF4-FFF2-40B4-BE49-F238E27FC236}">
                  <a16:creationId xmlns:a16="http://schemas.microsoft.com/office/drawing/2014/main" id="{FD201B2C-9632-979E-23D6-A4AD7F51092D}"/>
                </a:ext>
              </a:extLst>
            </p:cNvPr>
            <p:cNvGrpSpPr/>
            <p:nvPr/>
          </p:nvGrpSpPr>
          <p:grpSpPr>
            <a:xfrm>
              <a:off x="2862515" y="254268"/>
              <a:ext cx="2742853" cy="3678274"/>
              <a:chOff x="2862515" y="254268"/>
              <a:chExt cx="2742853" cy="3678274"/>
            </a:xfrm>
          </p:grpSpPr>
          <p:sp>
            <p:nvSpPr>
              <p:cNvPr id="1096" name="Freeform: Shape 1095">
                <a:extLst>
                  <a:ext uri="{FF2B5EF4-FFF2-40B4-BE49-F238E27FC236}">
                    <a16:creationId xmlns:a16="http://schemas.microsoft.com/office/drawing/2014/main" id="{378FB287-D8D1-8BCF-F890-D2722621FE44}"/>
                  </a:ext>
                </a:extLst>
              </p:cNvPr>
              <p:cNvSpPr/>
              <p:nvPr/>
            </p:nvSpPr>
            <p:spPr>
              <a:xfrm>
                <a:off x="2873189" y="254268"/>
                <a:ext cx="2732179" cy="3671689"/>
              </a:xfrm>
              <a:custGeom>
                <a:avLst/>
                <a:gdLst>
                  <a:gd name="connsiteX0" fmla="*/ 1997088 w 2732179"/>
                  <a:gd name="connsiteY0" fmla="*/ 35 h 3671689"/>
                  <a:gd name="connsiteX1" fmla="*/ 1091576 w 2732179"/>
                  <a:gd name="connsiteY1" fmla="*/ 1578405 h 3671689"/>
                  <a:gd name="connsiteX2" fmla="*/ 837762 w 2732179"/>
                  <a:gd name="connsiteY2" fmla="*/ 1837163 h 3671689"/>
                  <a:gd name="connsiteX3" fmla="*/ 373650 w 2732179"/>
                  <a:gd name="connsiteY3" fmla="*/ 2091082 h 3671689"/>
                  <a:gd name="connsiteX4" fmla="*/ 139934 w 2732179"/>
                  <a:gd name="connsiteY4" fmla="*/ 2369090 h 3671689"/>
                  <a:gd name="connsiteX5" fmla="*/ 14264 w 2732179"/>
                  <a:gd name="connsiteY5" fmla="*/ 2564095 h 3671689"/>
                  <a:gd name="connsiteX6" fmla="*/ 266170 w 2732179"/>
                  <a:gd name="connsiteY6" fmla="*/ 2541101 h 3671689"/>
                  <a:gd name="connsiteX7" fmla="*/ 507656 w 2732179"/>
                  <a:gd name="connsiteY7" fmla="*/ 2321266 h 3671689"/>
                  <a:gd name="connsiteX8" fmla="*/ 522491 w 2732179"/>
                  <a:gd name="connsiteY8" fmla="*/ 2377603 h 3671689"/>
                  <a:gd name="connsiteX9" fmla="*/ 379761 w 2732179"/>
                  <a:gd name="connsiteY9" fmla="*/ 2801131 h 3671689"/>
                  <a:gd name="connsiteX10" fmla="*/ 123828 w 2732179"/>
                  <a:gd name="connsiteY10" fmla="*/ 3423903 h 3671689"/>
                  <a:gd name="connsiteX11" fmla="*/ 349950 w 2732179"/>
                  <a:gd name="connsiteY11" fmla="*/ 3245782 h 3671689"/>
                  <a:gd name="connsiteX12" fmla="*/ 648903 w 2732179"/>
                  <a:gd name="connsiteY12" fmla="*/ 2815012 h 3671689"/>
                  <a:gd name="connsiteX13" fmla="*/ 406110 w 2732179"/>
                  <a:gd name="connsiteY13" fmla="*/ 3359019 h 3671689"/>
                  <a:gd name="connsiteX14" fmla="*/ 359805 w 2732179"/>
                  <a:gd name="connsiteY14" fmla="*/ 3659915 h 3671689"/>
                  <a:gd name="connsiteX15" fmla="*/ 572823 w 2732179"/>
                  <a:gd name="connsiteY15" fmla="*/ 3434429 h 3671689"/>
                  <a:gd name="connsiteX16" fmla="*/ 848994 w 2732179"/>
                  <a:gd name="connsiteY16" fmla="*/ 2933725 h 3671689"/>
                  <a:gd name="connsiteX17" fmla="*/ 675782 w 2732179"/>
                  <a:gd name="connsiteY17" fmla="*/ 3639535 h 3671689"/>
                  <a:gd name="connsiteX18" fmla="*/ 807245 w 2732179"/>
                  <a:gd name="connsiteY18" fmla="*/ 3628762 h 3671689"/>
                  <a:gd name="connsiteX19" fmla="*/ 972687 w 2732179"/>
                  <a:gd name="connsiteY19" fmla="*/ 3150946 h 3671689"/>
                  <a:gd name="connsiteX20" fmla="*/ 1078436 w 2732179"/>
                  <a:gd name="connsiteY20" fmla="*/ 2918502 h 3671689"/>
                  <a:gd name="connsiteX21" fmla="*/ 1063743 w 2732179"/>
                  <a:gd name="connsiteY21" fmla="*/ 3516055 h 3671689"/>
                  <a:gd name="connsiteX22" fmla="*/ 1193228 w 2732179"/>
                  <a:gd name="connsiteY22" fmla="*/ 3464381 h 3671689"/>
                  <a:gd name="connsiteX23" fmla="*/ 1272770 w 2732179"/>
                  <a:gd name="connsiteY23" fmla="*/ 2874881 h 3671689"/>
                  <a:gd name="connsiteX24" fmla="*/ 1404268 w 2732179"/>
                  <a:gd name="connsiteY24" fmla="*/ 2554099 h 3671689"/>
                  <a:gd name="connsiteX25" fmla="*/ 1477417 w 2732179"/>
                  <a:gd name="connsiteY25" fmla="*/ 2159534 h 3671689"/>
                  <a:gd name="connsiteX26" fmla="*/ 1635264 w 2732179"/>
                  <a:gd name="connsiteY26" fmla="*/ 1871671 h 3671689"/>
                  <a:gd name="connsiteX27" fmla="*/ 2732179 w 2732179"/>
                  <a:gd name="connsiteY27" fmla="*/ 0 h 3671689"/>
                  <a:gd name="connsiteX28" fmla="*/ 1997123 w 2732179"/>
                  <a:gd name="connsiteY28" fmla="*/ 0 h 3671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32179" h="3671689">
                    <a:moveTo>
                      <a:pt x="1997088" y="35"/>
                    </a:moveTo>
                    <a:cubicBezTo>
                      <a:pt x="1510901" y="848223"/>
                      <a:pt x="1097933" y="1568550"/>
                      <a:pt x="1091576" y="1578405"/>
                    </a:cubicBezTo>
                    <a:cubicBezTo>
                      <a:pt x="1026868" y="1678432"/>
                      <a:pt x="965411" y="1762566"/>
                      <a:pt x="837762" y="1837163"/>
                    </a:cubicBezTo>
                    <a:cubicBezTo>
                      <a:pt x="679491" y="1929632"/>
                      <a:pt x="438887" y="2009916"/>
                      <a:pt x="373650" y="2091082"/>
                    </a:cubicBezTo>
                    <a:cubicBezTo>
                      <a:pt x="308413" y="2172249"/>
                      <a:pt x="191078" y="2291632"/>
                      <a:pt x="139934" y="2369090"/>
                    </a:cubicBezTo>
                    <a:cubicBezTo>
                      <a:pt x="88790" y="2446584"/>
                      <a:pt x="-43344" y="2509596"/>
                      <a:pt x="14264" y="2564095"/>
                    </a:cubicBezTo>
                    <a:cubicBezTo>
                      <a:pt x="71942" y="2618559"/>
                      <a:pt x="189984" y="2630816"/>
                      <a:pt x="266170" y="2541101"/>
                    </a:cubicBezTo>
                    <a:cubicBezTo>
                      <a:pt x="342356" y="2451423"/>
                      <a:pt x="507656" y="2321266"/>
                      <a:pt x="507656" y="2321266"/>
                    </a:cubicBezTo>
                    <a:cubicBezTo>
                      <a:pt x="507656" y="2321266"/>
                      <a:pt x="531215" y="2296259"/>
                      <a:pt x="522491" y="2377603"/>
                    </a:cubicBezTo>
                    <a:cubicBezTo>
                      <a:pt x="513767" y="2458981"/>
                      <a:pt x="482649" y="2619654"/>
                      <a:pt x="379761" y="2801131"/>
                    </a:cubicBezTo>
                    <a:cubicBezTo>
                      <a:pt x="276907" y="2982608"/>
                      <a:pt x="22564" y="3361598"/>
                      <a:pt x="123828" y="3423903"/>
                    </a:cubicBezTo>
                    <a:cubicBezTo>
                      <a:pt x="228977" y="3488610"/>
                      <a:pt x="292872" y="3343620"/>
                      <a:pt x="349950" y="3245782"/>
                    </a:cubicBezTo>
                    <a:cubicBezTo>
                      <a:pt x="407028" y="3147908"/>
                      <a:pt x="671332" y="2735682"/>
                      <a:pt x="648903" y="2815012"/>
                    </a:cubicBezTo>
                    <a:cubicBezTo>
                      <a:pt x="626475" y="2894342"/>
                      <a:pt x="498650" y="3176518"/>
                      <a:pt x="406110" y="3359019"/>
                    </a:cubicBezTo>
                    <a:cubicBezTo>
                      <a:pt x="313570" y="3541556"/>
                      <a:pt x="267971" y="3616294"/>
                      <a:pt x="359805" y="3659915"/>
                    </a:cubicBezTo>
                    <a:cubicBezTo>
                      <a:pt x="451603" y="3703536"/>
                      <a:pt x="511754" y="3569707"/>
                      <a:pt x="572823" y="3434429"/>
                    </a:cubicBezTo>
                    <a:cubicBezTo>
                      <a:pt x="633857" y="3299116"/>
                      <a:pt x="881100" y="2841185"/>
                      <a:pt x="848994" y="2933725"/>
                    </a:cubicBezTo>
                    <a:cubicBezTo>
                      <a:pt x="816852" y="3026264"/>
                      <a:pt x="623119" y="3596903"/>
                      <a:pt x="675782" y="3639535"/>
                    </a:cubicBezTo>
                    <a:cubicBezTo>
                      <a:pt x="728410" y="3682167"/>
                      <a:pt x="789691" y="3686123"/>
                      <a:pt x="807245" y="3628762"/>
                    </a:cubicBezTo>
                    <a:cubicBezTo>
                      <a:pt x="824764" y="3571437"/>
                      <a:pt x="943053" y="3252881"/>
                      <a:pt x="972687" y="3150946"/>
                    </a:cubicBezTo>
                    <a:cubicBezTo>
                      <a:pt x="1002356" y="3048976"/>
                      <a:pt x="1084335" y="2871737"/>
                      <a:pt x="1078436" y="2918502"/>
                    </a:cubicBezTo>
                    <a:cubicBezTo>
                      <a:pt x="1051628" y="3131414"/>
                      <a:pt x="1050215" y="3464628"/>
                      <a:pt x="1063743" y="3516055"/>
                    </a:cubicBezTo>
                    <a:cubicBezTo>
                      <a:pt x="1078542" y="3572391"/>
                      <a:pt x="1180795" y="3572073"/>
                      <a:pt x="1193228" y="3464381"/>
                    </a:cubicBezTo>
                    <a:cubicBezTo>
                      <a:pt x="1208910" y="3328467"/>
                      <a:pt x="1239039" y="2956542"/>
                      <a:pt x="1272770" y="2874881"/>
                    </a:cubicBezTo>
                    <a:cubicBezTo>
                      <a:pt x="1290571" y="2831790"/>
                      <a:pt x="1368771" y="2710287"/>
                      <a:pt x="1404268" y="2554099"/>
                    </a:cubicBezTo>
                    <a:cubicBezTo>
                      <a:pt x="1439730" y="2397912"/>
                      <a:pt x="1447253" y="2221451"/>
                      <a:pt x="1477417" y="2159534"/>
                    </a:cubicBezTo>
                    <a:cubicBezTo>
                      <a:pt x="1497267" y="2118703"/>
                      <a:pt x="1580730" y="1968944"/>
                      <a:pt x="1635264" y="1871671"/>
                    </a:cubicBezTo>
                    <a:cubicBezTo>
                      <a:pt x="1648333" y="1848395"/>
                      <a:pt x="2172914" y="953619"/>
                      <a:pt x="2732179" y="0"/>
                    </a:cubicBezTo>
                    <a:lnTo>
                      <a:pt x="1997123" y="0"/>
                    </a:lnTo>
                    <a:close/>
                  </a:path>
                </a:pathLst>
              </a:custGeom>
              <a:solidFill>
                <a:srgbClr val="CB8C8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7" name="Freeform: Shape 1096">
                <a:extLst>
                  <a:ext uri="{FF2B5EF4-FFF2-40B4-BE49-F238E27FC236}">
                    <a16:creationId xmlns:a16="http://schemas.microsoft.com/office/drawing/2014/main" id="{22531323-7A14-04EB-9051-5B39AA8C8732}"/>
                  </a:ext>
                </a:extLst>
              </p:cNvPr>
              <p:cNvSpPr/>
              <p:nvPr/>
            </p:nvSpPr>
            <p:spPr>
              <a:xfrm>
                <a:off x="2862515" y="2648330"/>
                <a:ext cx="153237" cy="185131"/>
              </a:xfrm>
              <a:custGeom>
                <a:avLst/>
                <a:gdLst>
                  <a:gd name="connsiteX0" fmla="*/ 129381 w 153237"/>
                  <a:gd name="connsiteY0" fmla="*/ 0 h 185131"/>
                  <a:gd name="connsiteX1" fmla="*/ 132983 w 153237"/>
                  <a:gd name="connsiteY1" fmla="*/ 119560 h 185131"/>
                  <a:gd name="connsiteX2" fmla="*/ 31331 w 153237"/>
                  <a:gd name="connsiteY2" fmla="*/ 181300 h 185131"/>
                  <a:gd name="connsiteX3" fmla="*/ 3110 w 153237"/>
                  <a:gd name="connsiteY3" fmla="*/ 123304 h 185131"/>
                  <a:gd name="connsiteX4" fmla="*/ 129381 w 153237"/>
                  <a:gd name="connsiteY4" fmla="*/ 35 h 185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37" h="185131">
                    <a:moveTo>
                      <a:pt x="129381" y="0"/>
                    </a:moveTo>
                    <a:cubicBezTo>
                      <a:pt x="156931" y="16071"/>
                      <a:pt x="163783" y="92151"/>
                      <a:pt x="132983" y="119560"/>
                    </a:cubicBezTo>
                    <a:cubicBezTo>
                      <a:pt x="99923" y="148982"/>
                      <a:pt x="59729" y="199420"/>
                      <a:pt x="31331" y="181300"/>
                    </a:cubicBezTo>
                    <a:cubicBezTo>
                      <a:pt x="21088" y="176885"/>
                      <a:pt x="-9817" y="148064"/>
                      <a:pt x="3110" y="123304"/>
                    </a:cubicBezTo>
                    <a:cubicBezTo>
                      <a:pt x="8726" y="110165"/>
                      <a:pt x="129381" y="35"/>
                      <a:pt x="129381" y="3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8" name="Freeform: Shape 1097">
                <a:extLst>
                  <a:ext uri="{FF2B5EF4-FFF2-40B4-BE49-F238E27FC236}">
                    <a16:creationId xmlns:a16="http://schemas.microsoft.com/office/drawing/2014/main" id="{EBE86EDC-E19E-7EA8-791C-BAFDAADBC2EB}"/>
                  </a:ext>
                </a:extLst>
              </p:cNvPr>
              <p:cNvSpPr/>
              <p:nvPr/>
            </p:nvSpPr>
            <p:spPr>
              <a:xfrm>
                <a:off x="2967771" y="3551113"/>
                <a:ext cx="144584" cy="153520"/>
              </a:xfrm>
              <a:custGeom>
                <a:avLst/>
                <a:gdLst>
                  <a:gd name="connsiteX0" fmla="*/ 18474 w 144584"/>
                  <a:gd name="connsiteY0" fmla="*/ 52920 h 153520"/>
                  <a:gd name="connsiteX1" fmla="*/ 110943 w 144584"/>
                  <a:gd name="connsiteY1" fmla="*/ 10429 h 153520"/>
                  <a:gd name="connsiteX2" fmla="*/ 135632 w 144584"/>
                  <a:gd name="connsiteY2" fmla="*/ 89441 h 153520"/>
                  <a:gd name="connsiteX3" fmla="*/ 50509 w 144584"/>
                  <a:gd name="connsiteY3" fmla="*/ 146555 h 153520"/>
                  <a:gd name="connsiteX4" fmla="*/ 1308 w 144584"/>
                  <a:gd name="connsiteY4" fmla="*/ 91102 h 153520"/>
                  <a:gd name="connsiteX5" fmla="*/ 18474 w 144584"/>
                  <a:gd name="connsiteY5" fmla="*/ 52885 h 15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84" h="153520">
                    <a:moveTo>
                      <a:pt x="18474" y="52920"/>
                    </a:moveTo>
                    <a:cubicBezTo>
                      <a:pt x="43269" y="10465"/>
                      <a:pt x="66192" y="-15672"/>
                      <a:pt x="110943" y="10429"/>
                    </a:cubicBezTo>
                    <a:cubicBezTo>
                      <a:pt x="155729" y="36531"/>
                      <a:pt x="146511" y="66660"/>
                      <a:pt x="135632" y="89441"/>
                    </a:cubicBezTo>
                    <a:cubicBezTo>
                      <a:pt x="114969" y="132815"/>
                      <a:pt x="100241" y="169266"/>
                      <a:pt x="50509" y="146555"/>
                    </a:cubicBezTo>
                    <a:cubicBezTo>
                      <a:pt x="18544" y="131932"/>
                      <a:pt x="-6039" y="112471"/>
                      <a:pt x="1308" y="91102"/>
                    </a:cubicBezTo>
                    <a:cubicBezTo>
                      <a:pt x="6041" y="77291"/>
                      <a:pt x="18474" y="52885"/>
                      <a:pt x="18474" y="52885"/>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9" name="Freeform: Shape 1098">
                <a:extLst>
                  <a:ext uri="{FF2B5EF4-FFF2-40B4-BE49-F238E27FC236}">
                    <a16:creationId xmlns:a16="http://schemas.microsoft.com/office/drawing/2014/main" id="{FBA4F288-0C17-F3FF-4476-F34ADC5EB1CF}"/>
                  </a:ext>
                </a:extLst>
              </p:cNvPr>
              <p:cNvSpPr/>
              <p:nvPr/>
            </p:nvSpPr>
            <p:spPr>
              <a:xfrm>
                <a:off x="3193444" y="3778889"/>
                <a:ext cx="144513" cy="153509"/>
              </a:xfrm>
              <a:custGeom>
                <a:avLst/>
                <a:gdLst>
                  <a:gd name="connsiteX0" fmla="*/ 18428 w 144513"/>
                  <a:gd name="connsiteY0" fmla="*/ 52891 h 153509"/>
                  <a:gd name="connsiteX1" fmla="*/ 110898 w 144513"/>
                  <a:gd name="connsiteY1" fmla="*/ 10436 h 153509"/>
                  <a:gd name="connsiteX2" fmla="*/ 135587 w 144513"/>
                  <a:gd name="connsiteY2" fmla="*/ 89448 h 153509"/>
                  <a:gd name="connsiteX3" fmla="*/ 50500 w 144513"/>
                  <a:gd name="connsiteY3" fmla="*/ 146526 h 153509"/>
                  <a:gd name="connsiteX4" fmla="*/ 1298 w 144513"/>
                  <a:gd name="connsiteY4" fmla="*/ 91108 h 153509"/>
                  <a:gd name="connsiteX5" fmla="*/ 18464 w 144513"/>
                  <a:gd name="connsiteY5" fmla="*/ 52891 h 15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513" h="153509">
                    <a:moveTo>
                      <a:pt x="18428" y="52891"/>
                    </a:moveTo>
                    <a:cubicBezTo>
                      <a:pt x="43223" y="10436"/>
                      <a:pt x="66111" y="-15666"/>
                      <a:pt x="110898" y="10436"/>
                    </a:cubicBezTo>
                    <a:cubicBezTo>
                      <a:pt x="155649" y="36538"/>
                      <a:pt x="146430" y="66631"/>
                      <a:pt x="135587" y="89448"/>
                    </a:cubicBezTo>
                    <a:cubicBezTo>
                      <a:pt x="114924" y="132822"/>
                      <a:pt x="100196" y="169273"/>
                      <a:pt x="50500" y="146526"/>
                    </a:cubicBezTo>
                    <a:cubicBezTo>
                      <a:pt x="18534" y="131903"/>
                      <a:pt x="-6013" y="112442"/>
                      <a:pt x="1298" y="91108"/>
                    </a:cubicBezTo>
                    <a:cubicBezTo>
                      <a:pt x="6031" y="77263"/>
                      <a:pt x="18464" y="52891"/>
                      <a:pt x="18464" y="52891"/>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Freeform: Shape 1099">
                <a:extLst>
                  <a:ext uri="{FF2B5EF4-FFF2-40B4-BE49-F238E27FC236}">
                    <a16:creationId xmlns:a16="http://schemas.microsoft.com/office/drawing/2014/main" id="{E81782DD-C5E1-DAC8-9F8C-24C63A00C4B1}"/>
                  </a:ext>
                </a:extLst>
              </p:cNvPr>
              <p:cNvSpPr/>
              <p:nvPr/>
            </p:nvSpPr>
            <p:spPr>
              <a:xfrm>
                <a:off x="3556352" y="3792297"/>
                <a:ext cx="124323" cy="140245"/>
              </a:xfrm>
              <a:custGeom>
                <a:avLst/>
                <a:gdLst>
                  <a:gd name="connsiteX0" fmla="*/ 8902 w 124323"/>
                  <a:gd name="connsiteY0" fmla="*/ 59157 h 140245"/>
                  <a:gd name="connsiteX1" fmla="*/ 84806 w 124323"/>
                  <a:gd name="connsiteY1" fmla="*/ 4410 h 140245"/>
                  <a:gd name="connsiteX2" fmla="*/ 121116 w 124323"/>
                  <a:gd name="connsiteY2" fmla="*/ 71343 h 140245"/>
                  <a:gd name="connsiteX3" fmla="*/ 54466 w 124323"/>
                  <a:gd name="connsiteY3" fmla="*/ 137993 h 140245"/>
                  <a:gd name="connsiteX4" fmla="*/ 213 w 124323"/>
                  <a:gd name="connsiteY4" fmla="*/ 96703 h 140245"/>
                  <a:gd name="connsiteX5" fmla="*/ 8902 w 124323"/>
                  <a:gd name="connsiteY5" fmla="*/ 59192 h 14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23" h="140245">
                    <a:moveTo>
                      <a:pt x="8902" y="59157"/>
                    </a:moveTo>
                    <a:cubicBezTo>
                      <a:pt x="23702" y="16419"/>
                      <a:pt x="39772" y="-11201"/>
                      <a:pt x="84806" y="4410"/>
                    </a:cubicBezTo>
                    <a:cubicBezTo>
                      <a:pt x="129840" y="20022"/>
                      <a:pt x="126873" y="48808"/>
                      <a:pt x="121116" y="71343"/>
                    </a:cubicBezTo>
                    <a:cubicBezTo>
                      <a:pt x="110131" y="114151"/>
                      <a:pt x="103349" y="149684"/>
                      <a:pt x="54466" y="137993"/>
                    </a:cubicBezTo>
                    <a:cubicBezTo>
                      <a:pt x="22995" y="130469"/>
                      <a:pt x="-2612" y="117295"/>
                      <a:pt x="213" y="96703"/>
                    </a:cubicBezTo>
                    <a:cubicBezTo>
                      <a:pt x="2050" y="83387"/>
                      <a:pt x="8902" y="59192"/>
                      <a:pt x="8902" y="59192"/>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Freeform: Shape 1100">
                <a:extLst>
                  <a:ext uri="{FF2B5EF4-FFF2-40B4-BE49-F238E27FC236}">
                    <a16:creationId xmlns:a16="http://schemas.microsoft.com/office/drawing/2014/main" id="{9BCA6837-D683-22F5-9839-83494580EB43}"/>
                  </a:ext>
                </a:extLst>
              </p:cNvPr>
              <p:cNvSpPr/>
              <p:nvPr/>
            </p:nvSpPr>
            <p:spPr>
              <a:xfrm>
                <a:off x="3954900" y="3698902"/>
                <a:ext cx="92307" cy="113345"/>
              </a:xfrm>
              <a:custGeom>
                <a:avLst/>
                <a:gdLst>
                  <a:gd name="connsiteX0" fmla="*/ 10 w 92307"/>
                  <a:gd name="connsiteY0" fmla="*/ 60436 h 113345"/>
                  <a:gd name="connsiteX1" fmla="*/ 48470 w 92307"/>
                  <a:gd name="connsiteY1" fmla="*/ 179 h 113345"/>
                  <a:gd name="connsiteX2" fmla="*/ 92056 w 92307"/>
                  <a:gd name="connsiteY2" fmla="*/ 45566 h 113345"/>
                  <a:gd name="connsiteX3" fmla="*/ 53521 w 92307"/>
                  <a:gd name="connsiteY3" fmla="*/ 113240 h 113345"/>
                  <a:gd name="connsiteX4" fmla="*/ 1282 w 92307"/>
                  <a:gd name="connsiteY4" fmla="*/ 92224 h 113345"/>
                  <a:gd name="connsiteX5" fmla="*/ 10 w 92307"/>
                  <a:gd name="connsiteY5" fmla="*/ 60436 h 11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07" h="113345">
                    <a:moveTo>
                      <a:pt x="10" y="60436"/>
                    </a:moveTo>
                    <a:cubicBezTo>
                      <a:pt x="2448" y="23137"/>
                      <a:pt x="9194" y="-2399"/>
                      <a:pt x="48470" y="179"/>
                    </a:cubicBezTo>
                    <a:cubicBezTo>
                      <a:pt x="87782" y="2757"/>
                      <a:pt x="91738" y="26352"/>
                      <a:pt x="92056" y="45566"/>
                    </a:cubicBezTo>
                    <a:cubicBezTo>
                      <a:pt x="92691" y="82052"/>
                      <a:pt x="95058" y="111863"/>
                      <a:pt x="53521" y="113240"/>
                    </a:cubicBezTo>
                    <a:cubicBezTo>
                      <a:pt x="26783" y="114158"/>
                      <a:pt x="3507" y="109249"/>
                      <a:pt x="1282" y="92224"/>
                    </a:cubicBezTo>
                    <a:cubicBezTo>
                      <a:pt x="-201" y="81204"/>
                      <a:pt x="10" y="60436"/>
                      <a:pt x="10" y="60436"/>
                    </a:cubicBezTo>
                    <a:close/>
                  </a:path>
                </a:pathLst>
              </a:custGeom>
              <a:solidFill>
                <a:srgbClr val="EACBC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02" name="Graphic 1091">
              <a:extLst>
                <a:ext uri="{FF2B5EF4-FFF2-40B4-BE49-F238E27FC236}">
                  <a16:creationId xmlns:a16="http://schemas.microsoft.com/office/drawing/2014/main" id="{2536EC0C-73D5-747E-8A7B-693242029C9B}"/>
                </a:ext>
              </a:extLst>
            </p:cNvPr>
            <p:cNvGrpSpPr/>
            <p:nvPr/>
          </p:nvGrpSpPr>
          <p:grpSpPr>
            <a:xfrm>
              <a:off x="3828218" y="1915069"/>
              <a:ext cx="608051" cy="434922"/>
              <a:chOff x="3828218" y="1915069"/>
              <a:chExt cx="608051" cy="434922"/>
            </a:xfrm>
            <a:solidFill>
              <a:srgbClr val="806B98"/>
            </a:solidFill>
          </p:grpSpPr>
          <p:sp>
            <p:nvSpPr>
              <p:cNvPr id="1103" name="Freeform: Shape 1102">
                <a:extLst>
                  <a:ext uri="{FF2B5EF4-FFF2-40B4-BE49-F238E27FC236}">
                    <a16:creationId xmlns:a16="http://schemas.microsoft.com/office/drawing/2014/main" id="{05748406-8953-6CD2-D2E4-84858C146E54}"/>
                  </a:ext>
                </a:extLst>
              </p:cNvPr>
              <p:cNvSpPr/>
              <p:nvPr/>
            </p:nvSpPr>
            <p:spPr>
              <a:xfrm>
                <a:off x="3828218" y="1915069"/>
                <a:ext cx="66616" cy="64774"/>
              </a:xfrm>
              <a:custGeom>
                <a:avLst/>
                <a:gdLst>
                  <a:gd name="connsiteX0" fmla="*/ 65447 w 66616"/>
                  <a:gd name="connsiteY0" fmla="*/ 40520 h 64774"/>
                  <a:gd name="connsiteX1" fmla="*/ 61844 w 66616"/>
                  <a:gd name="connsiteY1" fmla="*/ 15831 h 64774"/>
                  <a:gd name="connsiteX2" fmla="*/ 40051 w 66616"/>
                  <a:gd name="connsiteY2" fmla="*/ 819 h 64774"/>
                  <a:gd name="connsiteX3" fmla="*/ 13914 w 66616"/>
                  <a:gd name="connsiteY3" fmla="*/ 5411 h 64774"/>
                  <a:gd name="connsiteX4" fmla="*/ 386 w 66616"/>
                  <a:gd name="connsiteY4" fmla="*/ 26144 h 64774"/>
                  <a:gd name="connsiteX5" fmla="*/ 6073 w 66616"/>
                  <a:gd name="connsiteY5" fmla="*/ 50409 h 64774"/>
                  <a:gd name="connsiteX6" fmla="*/ 26170 w 66616"/>
                  <a:gd name="connsiteY6" fmla="*/ 63902 h 64774"/>
                  <a:gd name="connsiteX7" fmla="*/ 50188 w 66616"/>
                  <a:gd name="connsiteY7" fmla="*/ 59981 h 64774"/>
                  <a:gd name="connsiteX8" fmla="*/ 65412 w 66616"/>
                  <a:gd name="connsiteY8" fmla="*/ 40520 h 6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6" h="64774">
                    <a:moveTo>
                      <a:pt x="65447" y="40520"/>
                    </a:moveTo>
                    <a:cubicBezTo>
                      <a:pt x="67849" y="32007"/>
                      <a:pt x="66506" y="22895"/>
                      <a:pt x="61844" y="15831"/>
                    </a:cubicBezTo>
                    <a:cubicBezTo>
                      <a:pt x="57252" y="8696"/>
                      <a:pt x="49517" y="3115"/>
                      <a:pt x="40051" y="819"/>
                    </a:cubicBezTo>
                    <a:cubicBezTo>
                      <a:pt x="30550" y="-1300"/>
                      <a:pt x="21049" y="855"/>
                      <a:pt x="13914" y="5411"/>
                    </a:cubicBezTo>
                    <a:cubicBezTo>
                      <a:pt x="6709" y="10038"/>
                      <a:pt x="1764" y="17314"/>
                      <a:pt x="386" y="26144"/>
                    </a:cubicBezTo>
                    <a:cubicBezTo>
                      <a:pt x="-991" y="34974"/>
                      <a:pt x="1411" y="43593"/>
                      <a:pt x="6073" y="50409"/>
                    </a:cubicBezTo>
                    <a:cubicBezTo>
                      <a:pt x="10735" y="57297"/>
                      <a:pt x="17729" y="62030"/>
                      <a:pt x="26170" y="63902"/>
                    </a:cubicBezTo>
                    <a:cubicBezTo>
                      <a:pt x="34612" y="65950"/>
                      <a:pt x="43054" y="64290"/>
                      <a:pt x="50188" y="59981"/>
                    </a:cubicBezTo>
                    <a:cubicBezTo>
                      <a:pt x="57323" y="55601"/>
                      <a:pt x="62974" y="49173"/>
                      <a:pt x="65412" y="4052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4" name="Freeform: Shape 1103">
                <a:extLst>
                  <a:ext uri="{FF2B5EF4-FFF2-40B4-BE49-F238E27FC236}">
                    <a16:creationId xmlns:a16="http://schemas.microsoft.com/office/drawing/2014/main" id="{E41C0EA1-E784-884E-AE81-2135BFAFF22A}"/>
                  </a:ext>
                </a:extLst>
              </p:cNvPr>
              <p:cNvSpPr/>
              <p:nvPr/>
            </p:nvSpPr>
            <p:spPr>
              <a:xfrm>
                <a:off x="3892466" y="1932947"/>
                <a:ext cx="66456" cy="64891"/>
              </a:xfrm>
              <a:custGeom>
                <a:avLst/>
                <a:gdLst>
                  <a:gd name="connsiteX0" fmla="*/ 64281 w 66456"/>
                  <a:gd name="connsiteY0" fmla="*/ 44046 h 64891"/>
                  <a:gd name="connsiteX1" fmla="*/ 63327 w 66456"/>
                  <a:gd name="connsiteY1" fmla="*/ 19074 h 64891"/>
                  <a:gd name="connsiteX2" fmla="*/ 43407 w 66456"/>
                  <a:gd name="connsiteY2" fmla="*/ 1979 h 64891"/>
                  <a:gd name="connsiteX3" fmla="*/ 17093 w 66456"/>
                  <a:gd name="connsiteY3" fmla="*/ 3568 h 64891"/>
                  <a:gd name="connsiteX4" fmla="*/ 1199 w 66456"/>
                  <a:gd name="connsiteY4" fmla="*/ 22641 h 64891"/>
                  <a:gd name="connsiteX5" fmla="*/ 4024 w 66456"/>
                  <a:gd name="connsiteY5" fmla="*/ 47295 h 64891"/>
                  <a:gd name="connsiteX6" fmla="*/ 22603 w 66456"/>
                  <a:gd name="connsiteY6" fmla="*/ 63119 h 64891"/>
                  <a:gd name="connsiteX7" fmla="*/ 47080 w 66456"/>
                  <a:gd name="connsiteY7" fmla="*/ 61777 h 64891"/>
                  <a:gd name="connsiteX8" fmla="*/ 64246 w 66456"/>
                  <a:gd name="connsiteY8" fmla="*/ 44081 h 6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456" h="64891">
                    <a:moveTo>
                      <a:pt x="64281" y="44046"/>
                    </a:moveTo>
                    <a:cubicBezTo>
                      <a:pt x="67566" y="35745"/>
                      <a:pt x="67036" y="26845"/>
                      <a:pt x="63327" y="19074"/>
                    </a:cubicBezTo>
                    <a:cubicBezTo>
                      <a:pt x="59584" y="11409"/>
                      <a:pt x="52484" y="5193"/>
                      <a:pt x="43407" y="1979"/>
                    </a:cubicBezTo>
                    <a:cubicBezTo>
                      <a:pt x="34365" y="-1377"/>
                      <a:pt x="24722" y="-211"/>
                      <a:pt x="17093" y="3568"/>
                    </a:cubicBezTo>
                    <a:cubicBezTo>
                      <a:pt x="9428" y="7383"/>
                      <a:pt x="3601" y="14058"/>
                      <a:pt x="1199" y="22641"/>
                    </a:cubicBezTo>
                    <a:cubicBezTo>
                      <a:pt x="-1203" y="31224"/>
                      <a:pt x="139" y="40054"/>
                      <a:pt x="4024" y="47295"/>
                    </a:cubicBezTo>
                    <a:cubicBezTo>
                      <a:pt x="7910" y="54607"/>
                      <a:pt x="14409" y="60046"/>
                      <a:pt x="22603" y="63119"/>
                    </a:cubicBezTo>
                    <a:cubicBezTo>
                      <a:pt x="30833" y="66050"/>
                      <a:pt x="39557" y="65167"/>
                      <a:pt x="47080" y="61777"/>
                    </a:cubicBezTo>
                    <a:cubicBezTo>
                      <a:pt x="54568" y="58492"/>
                      <a:pt x="60961" y="52346"/>
                      <a:pt x="64246" y="440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5" name="Freeform: Shape 1104">
                <a:extLst>
                  <a:ext uri="{FF2B5EF4-FFF2-40B4-BE49-F238E27FC236}">
                    <a16:creationId xmlns:a16="http://schemas.microsoft.com/office/drawing/2014/main" id="{99046119-1710-2A34-B9FB-C2FC328BD849}"/>
                  </a:ext>
                </a:extLst>
              </p:cNvPr>
              <p:cNvSpPr/>
              <p:nvPr/>
            </p:nvSpPr>
            <p:spPr>
              <a:xfrm>
                <a:off x="3954506" y="1957268"/>
                <a:ext cx="66292" cy="64928"/>
              </a:xfrm>
              <a:custGeom>
                <a:avLst/>
                <a:gdLst>
                  <a:gd name="connsiteX0" fmla="*/ 63028 w 66292"/>
                  <a:gd name="connsiteY0" fmla="*/ 46956 h 64928"/>
                  <a:gd name="connsiteX1" fmla="*/ 46144 w 66292"/>
                  <a:gd name="connsiteY1" fmla="*/ 3229 h 64928"/>
                  <a:gd name="connsiteX2" fmla="*/ 32829 w 66292"/>
                  <a:gd name="connsiteY2" fmla="*/ 15 h 64928"/>
                  <a:gd name="connsiteX3" fmla="*/ 19972 w 66292"/>
                  <a:gd name="connsiteY3" fmla="*/ 2240 h 64928"/>
                  <a:gd name="connsiteX4" fmla="*/ 2241 w 66292"/>
                  <a:gd name="connsiteY4" fmla="*/ 19724 h 64928"/>
                  <a:gd name="connsiteX5" fmla="*/ 2629 w 66292"/>
                  <a:gd name="connsiteY5" fmla="*/ 44449 h 64928"/>
                  <a:gd name="connsiteX6" fmla="*/ 9411 w 66292"/>
                  <a:gd name="connsiteY6" fmla="*/ 54656 h 64928"/>
                  <a:gd name="connsiteX7" fmla="*/ 19760 w 66292"/>
                  <a:gd name="connsiteY7" fmla="*/ 62109 h 64928"/>
                  <a:gd name="connsiteX8" fmla="*/ 63063 w 66292"/>
                  <a:gd name="connsiteY8" fmla="*/ 46921 h 6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292" h="64928">
                    <a:moveTo>
                      <a:pt x="63028" y="46956"/>
                    </a:moveTo>
                    <a:cubicBezTo>
                      <a:pt x="71045" y="31168"/>
                      <a:pt x="63875" y="10929"/>
                      <a:pt x="46144" y="3229"/>
                    </a:cubicBezTo>
                    <a:cubicBezTo>
                      <a:pt x="41764" y="1252"/>
                      <a:pt x="37244" y="227"/>
                      <a:pt x="32829" y="15"/>
                    </a:cubicBezTo>
                    <a:cubicBezTo>
                      <a:pt x="28378" y="-126"/>
                      <a:pt x="23963" y="722"/>
                      <a:pt x="19972" y="2240"/>
                    </a:cubicBezTo>
                    <a:cubicBezTo>
                      <a:pt x="11990" y="5313"/>
                      <a:pt x="5526" y="11424"/>
                      <a:pt x="2241" y="19724"/>
                    </a:cubicBezTo>
                    <a:cubicBezTo>
                      <a:pt x="-1044" y="27989"/>
                      <a:pt x="-549" y="36890"/>
                      <a:pt x="2629" y="44449"/>
                    </a:cubicBezTo>
                    <a:cubicBezTo>
                      <a:pt x="4219" y="48263"/>
                      <a:pt x="6515" y="51654"/>
                      <a:pt x="9411" y="54656"/>
                    </a:cubicBezTo>
                    <a:cubicBezTo>
                      <a:pt x="12272" y="57729"/>
                      <a:pt x="15733" y="60272"/>
                      <a:pt x="19760" y="62109"/>
                    </a:cubicBezTo>
                    <a:cubicBezTo>
                      <a:pt x="35831" y="69032"/>
                      <a:pt x="54974" y="62921"/>
                      <a:pt x="63063" y="4692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Freeform: Shape 1105">
                <a:extLst>
                  <a:ext uri="{FF2B5EF4-FFF2-40B4-BE49-F238E27FC236}">
                    <a16:creationId xmlns:a16="http://schemas.microsoft.com/office/drawing/2014/main" id="{6A242922-4DED-1818-3A14-48C9D556CC16}"/>
                  </a:ext>
                </a:extLst>
              </p:cNvPr>
              <p:cNvSpPr/>
              <p:nvPr/>
            </p:nvSpPr>
            <p:spPr>
              <a:xfrm>
                <a:off x="4014177" y="1986951"/>
                <a:ext cx="66148" cy="65098"/>
              </a:xfrm>
              <a:custGeom>
                <a:avLst/>
                <a:gdLst>
                  <a:gd name="connsiteX0" fmla="*/ 61812 w 66148"/>
                  <a:gd name="connsiteY0" fmla="*/ 49238 h 65098"/>
                  <a:gd name="connsiteX1" fmla="*/ 64850 w 66148"/>
                  <a:gd name="connsiteY1" fmla="*/ 24585 h 65098"/>
                  <a:gd name="connsiteX2" fmla="*/ 48390 w 66148"/>
                  <a:gd name="connsiteY2" fmla="*/ 4416 h 65098"/>
                  <a:gd name="connsiteX3" fmla="*/ 22536 w 66148"/>
                  <a:gd name="connsiteY3" fmla="*/ 1308 h 65098"/>
                  <a:gd name="connsiteX4" fmla="*/ 3356 w 66148"/>
                  <a:gd name="connsiteY4" fmla="*/ 17273 h 65098"/>
                  <a:gd name="connsiteX5" fmla="*/ 1661 w 66148"/>
                  <a:gd name="connsiteY5" fmla="*/ 41927 h 65098"/>
                  <a:gd name="connsiteX6" fmla="*/ 17379 w 66148"/>
                  <a:gd name="connsiteY6" fmla="*/ 61035 h 65098"/>
                  <a:gd name="connsiteX7" fmla="*/ 41927 w 66148"/>
                  <a:gd name="connsiteY7" fmla="*/ 64073 h 65098"/>
                  <a:gd name="connsiteX8" fmla="*/ 61812 w 66148"/>
                  <a:gd name="connsiteY8" fmla="*/ 49274 h 6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48" h="65098">
                    <a:moveTo>
                      <a:pt x="61812" y="49238"/>
                    </a:moveTo>
                    <a:cubicBezTo>
                      <a:pt x="66368" y="41574"/>
                      <a:pt x="67251" y="32744"/>
                      <a:pt x="64850" y="24585"/>
                    </a:cubicBezTo>
                    <a:cubicBezTo>
                      <a:pt x="62483" y="16390"/>
                      <a:pt x="56832" y="8867"/>
                      <a:pt x="48390" y="4416"/>
                    </a:cubicBezTo>
                    <a:cubicBezTo>
                      <a:pt x="39984" y="-69"/>
                      <a:pt x="30765" y="-1199"/>
                      <a:pt x="22536" y="1308"/>
                    </a:cubicBezTo>
                    <a:cubicBezTo>
                      <a:pt x="14306" y="3745"/>
                      <a:pt x="7348" y="9291"/>
                      <a:pt x="3356" y="17273"/>
                    </a:cubicBezTo>
                    <a:cubicBezTo>
                      <a:pt x="-599" y="25256"/>
                      <a:pt x="-917" y="34121"/>
                      <a:pt x="1661" y="41927"/>
                    </a:cubicBezTo>
                    <a:cubicBezTo>
                      <a:pt x="4275" y="49662"/>
                      <a:pt x="9538" y="56867"/>
                      <a:pt x="17379" y="61035"/>
                    </a:cubicBezTo>
                    <a:cubicBezTo>
                      <a:pt x="25220" y="65168"/>
                      <a:pt x="33909" y="66086"/>
                      <a:pt x="41927" y="64073"/>
                    </a:cubicBezTo>
                    <a:cubicBezTo>
                      <a:pt x="49944" y="61989"/>
                      <a:pt x="57256" y="56938"/>
                      <a:pt x="61812" y="4927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Freeform: Shape 1106">
                <a:extLst>
                  <a:ext uri="{FF2B5EF4-FFF2-40B4-BE49-F238E27FC236}">
                    <a16:creationId xmlns:a16="http://schemas.microsoft.com/office/drawing/2014/main" id="{DF96DB44-9A31-9000-4A91-BA8E78562CC7}"/>
                  </a:ext>
                </a:extLst>
              </p:cNvPr>
              <p:cNvSpPr/>
              <p:nvPr/>
            </p:nvSpPr>
            <p:spPr>
              <a:xfrm>
                <a:off x="4071518" y="2021002"/>
                <a:ext cx="66021" cy="65181"/>
              </a:xfrm>
              <a:custGeom>
                <a:avLst/>
                <a:gdLst>
                  <a:gd name="connsiteX0" fmla="*/ 60631 w 66021"/>
                  <a:gd name="connsiteY0" fmla="*/ 51073 h 65181"/>
                  <a:gd name="connsiteX1" fmla="*/ 50247 w 66021"/>
                  <a:gd name="connsiteY1" fmla="*/ 5510 h 65181"/>
                  <a:gd name="connsiteX2" fmla="*/ 24745 w 66021"/>
                  <a:gd name="connsiteY2" fmla="*/ 671 h 65181"/>
                  <a:gd name="connsiteX3" fmla="*/ 4471 w 66021"/>
                  <a:gd name="connsiteY3" fmla="*/ 15188 h 65181"/>
                  <a:gd name="connsiteX4" fmla="*/ 1010 w 66021"/>
                  <a:gd name="connsiteY4" fmla="*/ 39665 h 65181"/>
                  <a:gd name="connsiteX5" fmla="*/ 15421 w 66021"/>
                  <a:gd name="connsiteY5" fmla="*/ 59868 h 65181"/>
                  <a:gd name="connsiteX6" fmla="*/ 60631 w 66021"/>
                  <a:gd name="connsiteY6" fmla="*/ 51073 h 6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21" h="65181">
                    <a:moveTo>
                      <a:pt x="60631" y="51073"/>
                    </a:moveTo>
                    <a:cubicBezTo>
                      <a:pt x="70733" y="36486"/>
                      <a:pt x="66282" y="15859"/>
                      <a:pt x="50247" y="5510"/>
                    </a:cubicBezTo>
                    <a:cubicBezTo>
                      <a:pt x="42194" y="459"/>
                      <a:pt x="33010" y="-1024"/>
                      <a:pt x="24745" y="671"/>
                    </a:cubicBezTo>
                    <a:cubicBezTo>
                      <a:pt x="16445" y="2437"/>
                      <a:pt x="9028" y="7558"/>
                      <a:pt x="4471" y="15188"/>
                    </a:cubicBezTo>
                    <a:cubicBezTo>
                      <a:pt x="-85" y="22888"/>
                      <a:pt x="-1003" y="31612"/>
                      <a:pt x="1010" y="39665"/>
                    </a:cubicBezTo>
                    <a:cubicBezTo>
                      <a:pt x="2953" y="47788"/>
                      <a:pt x="7897" y="55135"/>
                      <a:pt x="15421" y="59868"/>
                    </a:cubicBezTo>
                    <a:cubicBezTo>
                      <a:pt x="30326" y="69475"/>
                      <a:pt x="50459" y="65767"/>
                      <a:pt x="60631" y="51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8" name="Freeform: Shape 1107">
                <a:extLst>
                  <a:ext uri="{FF2B5EF4-FFF2-40B4-BE49-F238E27FC236}">
                    <a16:creationId xmlns:a16="http://schemas.microsoft.com/office/drawing/2014/main" id="{898EEDB7-2180-CCDA-80D5-22D0447D9E9B}"/>
                  </a:ext>
                </a:extLst>
              </p:cNvPr>
              <p:cNvSpPr/>
              <p:nvPr/>
            </p:nvSpPr>
            <p:spPr>
              <a:xfrm>
                <a:off x="4126592" y="2058578"/>
                <a:ext cx="65914" cy="65272"/>
              </a:xfrm>
              <a:custGeom>
                <a:avLst/>
                <a:gdLst>
                  <a:gd name="connsiteX0" fmla="*/ 59456 w 65914"/>
                  <a:gd name="connsiteY0" fmla="*/ 52703 h 65272"/>
                  <a:gd name="connsiteX1" fmla="*/ 51792 w 65914"/>
                  <a:gd name="connsiteY1" fmla="*/ 6609 h 65272"/>
                  <a:gd name="connsiteX2" fmla="*/ 5592 w 65914"/>
                  <a:gd name="connsiteY2" fmla="*/ 13497 h 65272"/>
                  <a:gd name="connsiteX3" fmla="*/ 13822 w 65914"/>
                  <a:gd name="connsiteY3" fmla="*/ 58813 h 65272"/>
                  <a:gd name="connsiteX4" fmla="*/ 59456 w 65914"/>
                  <a:gd name="connsiteY4" fmla="*/ 52703 h 6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4" h="65272">
                    <a:moveTo>
                      <a:pt x="59456" y="52703"/>
                    </a:moveTo>
                    <a:cubicBezTo>
                      <a:pt x="70476" y="38539"/>
                      <a:pt x="67050" y="17877"/>
                      <a:pt x="51792" y="6609"/>
                    </a:cubicBezTo>
                    <a:cubicBezTo>
                      <a:pt x="36321" y="-4411"/>
                      <a:pt x="15623" y="-1338"/>
                      <a:pt x="5592" y="13497"/>
                    </a:cubicBezTo>
                    <a:cubicBezTo>
                      <a:pt x="-4368" y="28190"/>
                      <a:pt x="-659" y="48500"/>
                      <a:pt x="13822" y="58813"/>
                    </a:cubicBezTo>
                    <a:cubicBezTo>
                      <a:pt x="28162" y="69409"/>
                      <a:pt x="48577" y="66690"/>
                      <a:pt x="59456" y="5270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9" name="Freeform: Shape 1108">
                <a:extLst>
                  <a:ext uri="{FF2B5EF4-FFF2-40B4-BE49-F238E27FC236}">
                    <a16:creationId xmlns:a16="http://schemas.microsoft.com/office/drawing/2014/main" id="{B2A4339E-3617-06D2-AEC9-5A6F0C9AFF52}"/>
                  </a:ext>
                </a:extLst>
              </p:cNvPr>
              <p:cNvSpPr/>
              <p:nvPr/>
            </p:nvSpPr>
            <p:spPr>
              <a:xfrm>
                <a:off x="4179473" y="2099107"/>
                <a:ext cx="65803" cy="65361"/>
              </a:xfrm>
              <a:custGeom>
                <a:avLst/>
                <a:gdLst>
                  <a:gd name="connsiteX0" fmla="*/ 58390 w 65803"/>
                  <a:gd name="connsiteY0" fmla="*/ 54100 h 65361"/>
                  <a:gd name="connsiteX1" fmla="*/ 53057 w 65803"/>
                  <a:gd name="connsiteY1" fmla="*/ 7724 h 65361"/>
                  <a:gd name="connsiteX2" fmla="*/ 28367 w 65803"/>
                  <a:gd name="connsiteY2" fmla="*/ 165 h 65361"/>
                  <a:gd name="connsiteX3" fmla="*/ 6610 w 65803"/>
                  <a:gd name="connsiteY3" fmla="*/ 12139 h 65361"/>
                  <a:gd name="connsiteX4" fmla="*/ 288 w 65803"/>
                  <a:gd name="connsiteY4" fmla="*/ 36122 h 65361"/>
                  <a:gd name="connsiteX5" fmla="*/ 12473 w 65803"/>
                  <a:gd name="connsiteY5" fmla="*/ 57879 h 65361"/>
                  <a:gd name="connsiteX6" fmla="*/ 58425 w 65803"/>
                  <a:gd name="connsiteY6" fmla="*/ 54064 h 6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803" h="65361">
                    <a:moveTo>
                      <a:pt x="58390" y="54100"/>
                    </a:moveTo>
                    <a:cubicBezTo>
                      <a:pt x="69975" y="40607"/>
                      <a:pt x="67821" y="19591"/>
                      <a:pt x="53057" y="7724"/>
                    </a:cubicBezTo>
                    <a:cubicBezTo>
                      <a:pt x="45781" y="1719"/>
                      <a:pt x="36774" y="-683"/>
                      <a:pt x="28367" y="165"/>
                    </a:cubicBezTo>
                    <a:cubicBezTo>
                      <a:pt x="19926" y="978"/>
                      <a:pt x="12049" y="5075"/>
                      <a:pt x="6610" y="12139"/>
                    </a:cubicBezTo>
                    <a:cubicBezTo>
                      <a:pt x="1206" y="19203"/>
                      <a:pt x="-807" y="27892"/>
                      <a:pt x="288" y="36122"/>
                    </a:cubicBezTo>
                    <a:cubicBezTo>
                      <a:pt x="1383" y="44351"/>
                      <a:pt x="5551" y="52157"/>
                      <a:pt x="12473" y="57879"/>
                    </a:cubicBezTo>
                    <a:cubicBezTo>
                      <a:pt x="26425" y="69075"/>
                      <a:pt x="46805" y="67627"/>
                      <a:pt x="58425" y="5406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0" name="Freeform: Shape 1109">
                <a:extLst>
                  <a:ext uri="{FF2B5EF4-FFF2-40B4-BE49-F238E27FC236}">
                    <a16:creationId xmlns:a16="http://schemas.microsoft.com/office/drawing/2014/main" id="{7F1C457A-44B7-D1AA-54B1-7EE7BC4CD492}"/>
                  </a:ext>
                </a:extLst>
              </p:cNvPr>
              <p:cNvSpPr/>
              <p:nvPr/>
            </p:nvSpPr>
            <p:spPr>
              <a:xfrm>
                <a:off x="4230291" y="2142217"/>
                <a:ext cx="65726" cy="65501"/>
              </a:xfrm>
              <a:custGeom>
                <a:avLst/>
                <a:gdLst>
                  <a:gd name="connsiteX0" fmla="*/ 57374 w 65726"/>
                  <a:gd name="connsiteY0" fmla="*/ 55281 h 65501"/>
                  <a:gd name="connsiteX1" fmla="*/ 54196 w 65726"/>
                  <a:gd name="connsiteY1" fmla="*/ 8764 h 65501"/>
                  <a:gd name="connsiteX2" fmla="*/ 29931 w 65726"/>
                  <a:gd name="connsiteY2" fmla="*/ 40 h 65501"/>
                  <a:gd name="connsiteX3" fmla="*/ 7573 w 65726"/>
                  <a:gd name="connsiteY3" fmla="*/ 11025 h 65501"/>
                  <a:gd name="connsiteX4" fmla="*/ 120 w 65726"/>
                  <a:gd name="connsiteY4" fmla="*/ 34619 h 65501"/>
                  <a:gd name="connsiteX5" fmla="*/ 11281 w 65726"/>
                  <a:gd name="connsiteY5" fmla="*/ 56977 h 65501"/>
                  <a:gd name="connsiteX6" fmla="*/ 57374 w 65726"/>
                  <a:gd name="connsiteY6" fmla="*/ 55281 h 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6" h="65501">
                    <a:moveTo>
                      <a:pt x="57374" y="55281"/>
                    </a:moveTo>
                    <a:cubicBezTo>
                      <a:pt x="69631" y="42248"/>
                      <a:pt x="68253" y="21374"/>
                      <a:pt x="54196" y="8764"/>
                    </a:cubicBezTo>
                    <a:cubicBezTo>
                      <a:pt x="47132" y="2548"/>
                      <a:pt x="38372" y="-384"/>
                      <a:pt x="29931" y="40"/>
                    </a:cubicBezTo>
                    <a:cubicBezTo>
                      <a:pt x="21454" y="499"/>
                      <a:pt x="13365" y="4243"/>
                      <a:pt x="7573" y="11025"/>
                    </a:cubicBezTo>
                    <a:cubicBezTo>
                      <a:pt x="1815" y="17842"/>
                      <a:pt x="-586" y="26389"/>
                      <a:pt x="120" y="34619"/>
                    </a:cubicBezTo>
                    <a:cubicBezTo>
                      <a:pt x="791" y="42919"/>
                      <a:pt x="4500" y="51043"/>
                      <a:pt x="11281" y="56977"/>
                    </a:cubicBezTo>
                    <a:cubicBezTo>
                      <a:pt x="24633" y="68951"/>
                      <a:pt x="45224" y="68244"/>
                      <a:pt x="57374" y="5528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1" name="Freeform: Shape 1110">
                <a:extLst>
                  <a:ext uri="{FF2B5EF4-FFF2-40B4-BE49-F238E27FC236}">
                    <a16:creationId xmlns:a16="http://schemas.microsoft.com/office/drawing/2014/main" id="{87109E12-6ED2-FDC4-D1E2-0949C493BF3B}"/>
                  </a:ext>
                </a:extLst>
              </p:cNvPr>
              <p:cNvSpPr/>
              <p:nvPr/>
            </p:nvSpPr>
            <p:spPr>
              <a:xfrm>
                <a:off x="4279105" y="2187555"/>
                <a:ext cx="65633" cy="65592"/>
              </a:xfrm>
              <a:custGeom>
                <a:avLst/>
                <a:gdLst>
                  <a:gd name="connsiteX0" fmla="*/ 56385 w 65633"/>
                  <a:gd name="connsiteY0" fmla="*/ 56355 h 65592"/>
                  <a:gd name="connsiteX1" fmla="*/ 55184 w 65633"/>
                  <a:gd name="connsiteY1" fmla="*/ 9767 h 65592"/>
                  <a:gd name="connsiteX2" fmla="*/ 8560 w 65633"/>
                  <a:gd name="connsiteY2" fmla="*/ 9944 h 65592"/>
                  <a:gd name="connsiteX3" fmla="*/ 10221 w 65633"/>
                  <a:gd name="connsiteY3" fmla="*/ 56072 h 65592"/>
                  <a:gd name="connsiteX4" fmla="*/ 56385 w 65633"/>
                  <a:gd name="connsiteY4" fmla="*/ 56355 h 6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33" h="65592">
                    <a:moveTo>
                      <a:pt x="56385" y="56355"/>
                    </a:moveTo>
                    <a:cubicBezTo>
                      <a:pt x="69065" y="43922"/>
                      <a:pt x="68747" y="22836"/>
                      <a:pt x="55184" y="9767"/>
                    </a:cubicBezTo>
                    <a:cubicBezTo>
                      <a:pt x="41726" y="-3443"/>
                      <a:pt x="20605" y="-3125"/>
                      <a:pt x="8560" y="9944"/>
                    </a:cubicBezTo>
                    <a:cubicBezTo>
                      <a:pt x="-3590" y="23118"/>
                      <a:pt x="-2601" y="43533"/>
                      <a:pt x="10221" y="56072"/>
                    </a:cubicBezTo>
                    <a:cubicBezTo>
                      <a:pt x="23148" y="68540"/>
                      <a:pt x="43599" y="68894"/>
                      <a:pt x="56385" y="563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Freeform: Shape 1111">
                <a:extLst>
                  <a:ext uri="{FF2B5EF4-FFF2-40B4-BE49-F238E27FC236}">
                    <a16:creationId xmlns:a16="http://schemas.microsoft.com/office/drawing/2014/main" id="{84373B20-2708-BFD8-4E40-C01B344CA4AE}"/>
                  </a:ext>
                </a:extLst>
              </p:cNvPr>
              <p:cNvSpPr/>
              <p:nvPr/>
            </p:nvSpPr>
            <p:spPr>
              <a:xfrm>
                <a:off x="4325948" y="2234953"/>
                <a:ext cx="65565" cy="65680"/>
              </a:xfrm>
              <a:custGeom>
                <a:avLst/>
                <a:gdLst>
                  <a:gd name="connsiteX0" fmla="*/ 55316 w 65565"/>
                  <a:gd name="connsiteY0" fmla="*/ 57381 h 65680"/>
                  <a:gd name="connsiteX1" fmla="*/ 56094 w 65565"/>
                  <a:gd name="connsiteY1" fmla="*/ 10758 h 65680"/>
                  <a:gd name="connsiteX2" fmla="*/ 9506 w 65565"/>
                  <a:gd name="connsiteY2" fmla="*/ 8992 h 65680"/>
                  <a:gd name="connsiteX3" fmla="*/ 9223 w 65565"/>
                  <a:gd name="connsiteY3" fmla="*/ 55156 h 65680"/>
                  <a:gd name="connsiteX4" fmla="*/ 55316 w 65565"/>
                  <a:gd name="connsiteY4" fmla="*/ 57417 h 6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5" h="65680">
                    <a:moveTo>
                      <a:pt x="55316" y="57381"/>
                    </a:moveTo>
                    <a:cubicBezTo>
                      <a:pt x="68597" y="45478"/>
                      <a:pt x="69091" y="24427"/>
                      <a:pt x="56094" y="10758"/>
                    </a:cubicBezTo>
                    <a:cubicBezTo>
                      <a:pt x="43166" y="-2946"/>
                      <a:pt x="22115" y="-3582"/>
                      <a:pt x="9506" y="8992"/>
                    </a:cubicBezTo>
                    <a:cubicBezTo>
                      <a:pt x="-3139" y="21566"/>
                      <a:pt x="-3104" y="42087"/>
                      <a:pt x="9223" y="55156"/>
                    </a:cubicBezTo>
                    <a:cubicBezTo>
                      <a:pt x="21585" y="68189"/>
                      <a:pt x="42036" y="69320"/>
                      <a:pt x="55316" y="57417"/>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Freeform: Shape 1112">
                <a:extLst>
                  <a:ext uri="{FF2B5EF4-FFF2-40B4-BE49-F238E27FC236}">
                    <a16:creationId xmlns:a16="http://schemas.microsoft.com/office/drawing/2014/main" id="{EFCF2CCD-2FB7-4EC9-F5A0-041ECC54C702}"/>
                  </a:ext>
                </a:extLst>
              </p:cNvPr>
              <p:cNvSpPr/>
              <p:nvPr/>
            </p:nvSpPr>
            <p:spPr>
              <a:xfrm>
                <a:off x="4370766" y="2284314"/>
                <a:ext cx="65502" cy="65676"/>
              </a:xfrm>
              <a:custGeom>
                <a:avLst/>
                <a:gdLst>
                  <a:gd name="connsiteX0" fmla="*/ 53943 w 65502"/>
                  <a:gd name="connsiteY0" fmla="*/ 58599 h 65676"/>
                  <a:gd name="connsiteX1" fmla="*/ 57051 w 65502"/>
                  <a:gd name="connsiteY1" fmla="*/ 11940 h 65676"/>
                  <a:gd name="connsiteX2" fmla="*/ 10534 w 65502"/>
                  <a:gd name="connsiteY2" fmla="*/ 8055 h 65676"/>
                  <a:gd name="connsiteX3" fmla="*/ 8167 w 65502"/>
                  <a:gd name="connsiteY3" fmla="*/ 54078 h 65676"/>
                  <a:gd name="connsiteX4" fmla="*/ 53943 w 65502"/>
                  <a:gd name="connsiteY4" fmla="*/ 58599 h 65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02" h="65676">
                    <a:moveTo>
                      <a:pt x="53943" y="58599"/>
                    </a:moveTo>
                    <a:cubicBezTo>
                      <a:pt x="68035" y="47649"/>
                      <a:pt x="69448" y="26245"/>
                      <a:pt x="57051" y="11940"/>
                    </a:cubicBezTo>
                    <a:cubicBezTo>
                      <a:pt x="44653" y="-2435"/>
                      <a:pt x="23673" y="-3954"/>
                      <a:pt x="10534" y="8055"/>
                    </a:cubicBezTo>
                    <a:cubicBezTo>
                      <a:pt x="-2641" y="20064"/>
                      <a:pt x="-3489" y="40550"/>
                      <a:pt x="8167" y="54078"/>
                    </a:cubicBezTo>
                    <a:cubicBezTo>
                      <a:pt x="19858" y="67606"/>
                      <a:pt x="39885" y="69548"/>
                      <a:pt x="53943" y="58599"/>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14" name="Graphic 1091">
              <a:extLst>
                <a:ext uri="{FF2B5EF4-FFF2-40B4-BE49-F238E27FC236}">
                  <a16:creationId xmlns:a16="http://schemas.microsoft.com/office/drawing/2014/main" id="{35719006-85C2-B4A4-81A6-F75315BE773A}"/>
                </a:ext>
              </a:extLst>
            </p:cNvPr>
            <p:cNvGrpSpPr/>
            <p:nvPr/>
          </p:nvGrpSpPr>
          <p:grpSpPr>
            <a:xfrm>
              <a:off x="3900707" y="1855692"/>
              <a:ext cx="584467" cy="406301"/>
              <a:chOff x="3900707" y="1855692"/>
              <a:chExt cx="584467" cy="406301"/>
            </a:xfrm>
            <a:solidFill>
              <a:srgbClr val="806B98"/>
            </a:solidFill>
          </p:grpSpPr>
          <p:sp>
            <p:nvSpPr>
              <p:cNvPr id="1115" name="Freeform: Shape 1114">
                <a:extLst>
                  <a:ext uri="{FF2B5EF4-FFF2-40B4-BE49-F238E27FC236}">
                    <a16:creationId xmlns:a16="http://schemas.microsoft.com/office/drawing/2014/main" id="{99ABB76A-B18B-2463-744A-2DFB1D506B4C}"/>
                  </a:ext>
                </a:extLst>
              </p:cNvPr>
              <p:cNvSpPr/>
              <p:nvPr/>
            </p:nvSpPr>
            <p:spPr>
              <a:xfrm>
                <a:off x="3900707" y="1855692"/>
                <a:ext cx="53977" cy="53517"/>
              </a:xfrm>
              <a:custGeom>
                <a:avLst/>
                <a:gdLst>
                  <a:gd name="connsiteX0" fmla="*/ 53179 w 53977"/>
                  <a:gd name="connsiteY0" fmla="*/ 32823 h 53517"/>
                  <a:gd name="connsiteX1" fmla="*/ 49860 w 53977"/>
                  <a:gd name="connsiteY1" fmla="*/ 12584 h 53517"/>
                  <a:gd name="connsiteX2" fmla="*/ 32235 w 53977"/>
                  <a:gd name="connsiteY2" fmla="*/ 504 h 53517"/>
                  <a:gd name="connsiteX3" fmla="*/ 305 w 53977"/>
                  <a:gd name="connsiteY3" fmla="*/ 21873 h 53517"/>
                  <a:gd name="connsiteX4" fmla="*/ 21497 w 53977"/>
                  <a:gd name="connsiteY4" fmla="*/ 52991 h 53517"/>
                  <a:gd name="connsiteX5" fmla="*/ 41100 w 53977"/>
                  <a:gd name="connsiteY5" fmla="*/ 49423 h 53517"/>
                  <a:gd name="connsiteX6" fmla="*/ 53179 w 53977"/>
                  <a:gd name="connsiteY6" fmla="*/ 32823 h 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77" h="53517">
                    <a:moveTo>
                      <a:pt x="53179" y="32823"/>
                    </a:moveTo>
                    <a:cubicBezTo>
                      <a:pt x="54981" y="25652"/>
                      <a:pt x="53674" y="18447"/>
                      <a:pt x="49860" y="12584"/>
                    </a:cubicBezTo>
                    <a:cubicBezTo>
                      <a:pt x="46045" y="6756"/>
                      <a:pt x="39899" y="1988"/>
                      <a:pt x="32235" y="504"/>
                    </a:cubicBezTo>
                    <a:cubicBezTo>
                      <a:pt x="16764" y="-2357"/>
                      <a:pt x="2424" y="7250"/>
                      <a:pt x="305" y="21873"/>
                    </a:cubicBezTo>
                    <a:cubicBezTo>
                      <a:pt x="-1850" y="36531"/>
                      <a:pt x="7651" y="50448"/>
                      <a:pt x="21497" y="52991"/>
                    </a:cubicBezTo>
                    <a:cubicBezTo>
                      <a:pt x="28490" y="54333"/>
                      <a:pt x="35343" y="53097"/>
                      <a:pt x="41100" y="49423"/>
                    </a:cubicBezTo>
                    <a:cubicBezTo>
                      <a:pt x="46822" y="45785"/>
                      <a:pt x="51378" y="39993"/>
                      <a:pt x="53179" y="3282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6" name="Freeform: Shape 1115">
                <a:extLst>
                  <a:ext uri="{FF2B5EF4-FFF2-40B4-BE49-F238E27FC236}">
                    <a16:creationId xmlns:a16="http://schemas.microsoft.com/office/drawing/2014/main" id="{A42E21C4-0C24-1E61-1146-26324C743A3E}"/>
                  </a:ext>
                </a:extLst>
              </p:cNvPr>
              <p:cNvSpPr/>
              <p:nvPr/>
            </p:nvSpPr>
            <p:spPr>
              <a:xfrm>
                <a:off x="3953101" y="1868876"/>
                <a:ext cx="53922" cy="53465"/>
              </a:xfrm>
              <a:custGeom>
                <a:avLst/>
                <a:gdLst>
                  <a:gd name="connsiteX0" fmla="*/ 52494 w 53922"/>
                  <a:gd name="connsiteY0" fmla="*/ 35144 h 53465"/>
                  <a:gd name="connsiteX1" fmla="*/ 50975 w 53922"/>
                  <a:gd name="connsiteY1" fmla="*/ 14623 h 53465"/>
                  <a:gd name="connsiteX2" fmla="*/ 44370 w 53922"/>
                  <a:gd name="connsiteY2" fmla="*/ 6287 h 53465"/>
                  <a:gd name="connsiteX3" fmla="*/ 34516 w 53922"/>
                  <a:gd name="connsiteY3" fmla="*/ 1165 h 53465"/>
                  <a:gd name="connsiteX4" fmla="*/ 13359 w 53922"/>
                  <a:gd name="connsiteY4" fmla="*/ 3214 h 53465"/>
                  <a:gd name="connsiteX5" fmla="*/ 820 w 53922"/>
                  <a:gd name="connsiteY5" fmla="*/ 19603 h 53465"/>
                  <a:gd name="connsiteX6" fmla="*/ 3610 w 53922"/>
                  <a:gd name="connsiteY6" fmla="*/ 39806 h 53465"/>
                  <a:gd name="connsiteX7" fmla="*/ 19151 w 53922"/>
                  <a:gd name="connsiteY7" fmla="*/ 52486 h 53465"/>
                  <a:gd name="connsiteX8" fmla="*/ 29465 w 53922"/>
                  <a:gd name="connsiteY8" fmla="*/ 53299 h 53465"/>
                  <a:gd name="connsiteX9" fmla="*/ 39108 w 53922"/>
                  <a:gd name="connsiteY9" fmla="*/ 50508 h 53465"/>
                  <a:gd name="connsiteX10" fmla="*/ 52565 w 53922"/>
                  <a:gd name="connsiteY10" fmla="*/ 35073 h 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22" h="53465">
                    <a:moveTo>
                      <a:pt x="52494" y="35144"/>
                    </a:moveTo>
                    <a:cubicBezTo>
                      <a:pt x="54896" y="28150"/>
                      <a:pt x="54189" y="20839"/>
                      <a:pt x="50975" y="14623"/>
                    </a:cubicBezTo>
                    <a:cubicBezTo>
                      <a:pt x="49350" y="11514"/>
                      <a:pt x="47125" y="8653"/>
                      <a:pt x="44370" y="6287"/>
                    </a:cubicBezTo>
                    <a:cubicBezTo>
                      <a:pt x="41580" y="3991"/>
                      <a:pt x="38225" y="2296"/>
                      <a:pt x="34516" y="1165"/>
                    </a:cubicBezTo>
                    <a:cubicBezTo>
                      <a:pt x="27028" y="-989"/>
                      <a:pt x="19434" y="-71"/>
                      <a:pt x="13359" y="3214"/>
                    </a:cubicBezTo>
                    <a:cubicBezTo>
                      <a:pt x="7248" y="6605"/>
                      <a:pt x="2586" y="12468"/>
                      <a:pt x="820" y="19603"/>
                    </a:cubicBezTo>
                    <a:cubicBezTo>
                      <a:pt x="-981" y="26808"/>
                      <a:pt x="290" y="33908"/>
                      <a:pt x="3610" y="39806"/>
                    </a:cubicBezTo>
                    <a:cubicBezTo>
                      <a:pt x="6895" y="45811"/>
                      <a:pt x="12299" y="50508"/>
                      <a:pt x="19151" y="52486"/>
                    </a:cubicBezTo>
                    <a:cubicBezTo>
                      <a:pt x="22577" y="53475"/>
                      <a:pt x="26074" y="53652"/>
                      <a:pt x="29465" y="53299"/>
                    </a:cubicBezTo>
                    <a:cubicBezTo>
                      <a:pt x="32821" y="53016"/>
                      <a:pt x="36105" y="52062"/>
                      <a:pt x="39108" y="50508"/>
                    </a:cubicBezTo>
                    <a:cubicBezTo>
                      <a:pt x="45112" y="47435"/>
                      <a:pt x="50128" y="42067"/>
                      <a:pt x="52565" y="35073"/>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7" name="Freeform: Shape 1116">
                <a:extLst>
                  <a:ext uri="{FF2B5EF4-FFF2-40B4-BE49-F238E27FC236}">
                    <a16:creationId xmlns:a16="http://schemas.microsoft.com/office/drawing/2014/main" id="{181FA0D2-C8A8-7CDC-0DAA-C0F5B593F86C}"/>
                  </a:ext>
                </a:extLst>
              </p:cNvPr>
              <p:cNvSpPr/>
              <p:nvPr/>
            </p:nvSpPr>
            <p:spPr>
              <a:xfrm>
                <a:off x="4004130" y="1886372"/>
                <a:ext cx="53951" cy="53686"/>
              </a:xfrm>
              <a:custGeom>
                <a:avLst/>
                <a:gdLst>
                  <a:gd name="connsiteX0" fmla="*/ 51797 w 53951"/>
                  <a:gd name="connsiteY0" fmla="*/ 37180 h 53686"/>
                  <a:gd name="connsiteX1" fmla="*/ 51867 w 53951"/>
                  <a:gd name="connsiteY1" fmla="*/ 16553 h 53686"/>
                  <a:gd name="connsiteX2" fmla="*/ 36503 w 53951"/>
                  <a:gd name="connsiteY2" fmla="*/ 2001 h 53686"/>
                  <a:gd name="connsiteX3" fmla="*/ 1465 w 53951"/>
                  <a:gd name="connsiteY3" fmla="*/ 17683 h 53686"/>
                  <a:gd name="connsiteX4" fmla="*/ 17112 w 53951"/>
                  <a:gd name="connsiteY4" fmla="*/ 51944 h 53686"/>
                  <a:gd name="connsiteX5" fmla="*/ 37209 w 53951"/>
                  <a:gd name="connsiteY5" fmla="*/ 51520 h 53686"/>
                  <a:gd name="connsiteX6" fmla="*/ 51797 w 53951"/>
                  <a:gd name="connsiteY6" fmla="*/ 37215 h 53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51" h="53686">
                    <a:moveTo>
                      <a:pt x="51797" y="37180"/>
                    </a:moveTo>
                    <a:cubicBezTo>
                      <a:pt x="54729" y="30399"/>
                      <a:pt x="54587" y="23017"/>
                      <a:pt x="51867" y="16553"/>
                    </a:cubicBezTo>
                    <a:cubicBezTo>
                      <a:pt x="49183" y="10019"/>
                      <a:pt x="43709" y="4862"/>
                      <a:pt x="36503" y="2001"/>
                    </a:cubicBezTo>
                    <a:cubicBezTo>
                      <a:pt x="22092" y="-3862"/>
                      <a:pt x="6163" y="3696"/>
                      <a:pt x="1465" y="17683"/>
                    </a:cubicBezTo>
                    <a:cubicBezTo>
                      <a:pt x="-3268" y="31741"/>
                      <a:pt x="3867" y="46540"/>
                      <a:pt x="17112" y="51944"/>
                    </a:cubicBezTo>
                    <a:cubicBezTo>
                      <a:pt x="23752" y="54628"/>
                      <a:pt x="30993" y="53993"/>
                      <a:pt x="37209" y="51520"/>
                    </a:cubicBezTo>
                    <a:cubicBezTo>
                      <a:pt x="43461" y="48942"/>
                      <a:pt x="48830" y="44032"/>
                      <a:pt x="51797" y="372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Freeform: Shape 1117">
                <a:extLst>
                  <a:ext uri="{FF2B5EF4-FFF2-40B4-BE49-F238E27FC236}">
                    <a16:creationId xmlns:a16="http://schemas.microsoft.com/office/drawing/2014/main" id="{EA948ED7-FC3F-6631-17EE-09DBC97D296C}"/>
                  </a:ext>
                </a:extLst>
              </p:cNvPr>
              <p:cNvSpPr/>
              <p:nvPr/>
            </p:nvSpPr>
            <p:spPr>
              <a:xfrm>
                <a:off x="4053714" y="1907652"/>
                <a:ext cx="53963" cy="53721"/>
              </a:xfrm>
              <a:custGeom>
                <a:avLst/>
                <a:gdLst>
                  <a:gd name="connsiteX0" fmla="*/ 51027 w 53963"/>
                  <a:gd name="connsiteY0" fmla="*/ 38929 h 53721"/>
                  <a:gd name="connsiteX1" fmla="*/ 52510 w 53963"/>
                  <a:gd name="connsiteY1" fmla="*/ 18373 h 53721"/>
                  <a:gd name="connsiteX2" fmla="*/ 38276 w 53963"/>
                  <a:gd name="connsiteY2" fmla="*/ 2761 h 53721"/>
                  <a:gd name="connsiteX3" fmla="*/ 17154 w 53963"/>
                  <a:gd name="connsiteY3" fmla="*/ 1701 h 53721"/>
                  <a:gd name="connsiteX4" fmla="*/ 2214 w 53963"/>
                  <a:gd name="connsiteY4" fmla="*/ 15865 h 53721"/>
                  <a:gd name="connsiteX5" fmla="*/ 1790 w 53963"/>
                  <a:gd name="connsiteY5" fmla="*/ 36351 h 53721"/>
                  <a:gd name="connsiteX6" fmla="*/ 15353 w 53963"/>
                  <a:gd name="connsiteY6" fmla="*/ 51185 h 53721"/>
                  <a:gd name="connsiteX7" fmla="*/ 35521 w 53963"/>
                  <a:gd name="connsiteY7" fmla="*/ 52210 h 53721"/>
                  <a:gd name="connsiteX8" fmla="*/ 51062 w 53963"/>
                  <a:gd name="connsiteY8" fmla="*/ 38894 h 53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3" h="53721">
                    <a:moveTo>
                      <a:pt x="51027" y="38929"/>
                    </a:moveTo>
                    <a:cubicBezTo>
                      <a:pt x="54382" y="32395"/>
                      <a:pt x="54841" y="24907"/>
                      <a:pt x="52510" y="18373"/>
                    </a:cubicBezTo>
                    <a:cubicBezTo>
                      <a:pt x="50179" y="11874"/>
                      <a:pt x="45234" y="6116"/>
                      <a:pt x="38276" y="2761"/>
                    </a:cubicBezTo>
                    <a:cubicBezTo>
                      <a:pt x="31388" y="-701"/>
                      <a:pt x="23689" y="-736"/>
                      <a:pt x="17154" y="1701"/>
                    </a:cubicBezTo>
                    <a:cubicBezTo>
                      <a:pt x="10585" y="4138"/>
                      <a:pt x="5145" y="9048"/>
                      <a:pt x="2214" y="15865"/>
                    </a:cubicBezTo>
                    <a:cubicBezTo>
                      <a:pt x="-718" y="22682"/>
                      <a:pt x="-612" y="30028"/>
                      <a:pt x="1790" y="36351"/>
                    </a:cubicBezTo>
                    <a:cubicBezTo>
                      <a:pt x="4192" y="42673"/>
                      <a:pt x="8925" y="47936"/>
                      <a:pt x="15353" y="51185"/>
                    </a:cubicBezTo>
                    <a:cubicBezTo>
                      <a:pt x="21852" y="54294"/>
                      <a:pt x="29022" y="54435"/>
                      <a:pt x="35521" y="52210"/>
                    </a:cubicBezTo>
                    <a:cubicBezTo>
                      <a:pt x="41985" y="49984"/>
                      <a:pt x="47636" y="45499"/>
                      <a:pt x="51062" y="38894"/>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Freeform: Shape 1118">
                <a:extLst>
                  <a:ext uri="{FF2B5EF4-FFF2-40B4-BE49-F238E27FC236}">
                    <a16:creationId xmlns:a16="http://schemas.microsoft.com/office/drawing/2014/main" id="{7DC6C944-84FA-091D-DD98-B57AC11035F5}"/>
                  </a:ext>
                </a:extLst>
              </p:cNvPr>
              <p:cNvSpPr/>
              <p:nvPr/>
            </p:nvSpPr>
            <p:spPr>
              <a:xfrm>
                <a:off x="4101739" y="1932401"/>
                <a:ext cx="53932" cy="53713"/>
              </a:xfrm>
              <a:custGeom>
                <a:avLst/>
                <a:gdLst>
                  <a:gd name="connsiteX0" fmla="*/ 50260 w 53932"/>
                  <a:gd name="connsiteY0" fmla="*/ 40282 h 53713"/>
                  <a:gd name="connsiteX1" fmla="*/ 39805 w 53932"/>
                  <a:gd name="connsiteY1" fmla="*/ 3443 h 53713"/>
                  <a:gd name="connsiteX2" fmla="*/ 3001 w 53932"/>
                  <a:gd name="connsiteY2" fmla="*/ 14181 h 53713"/>
                  <a:gd name="connsiteX3" fmla="*/ 13844 w 53932"/>
                  <a:gd name="connsiteY3" fmla="*/ 50314 h 53713"/>
                  <a:gd name="connsiteX4" fmla="*/ 50260 w 53932"/>
                  <a:gd name="connsiteY4" fmla="*/ 40282 h 53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32" h="53713">
                    <a:moveTo>
                      <a:pt x="50260" y="40282"/>
                    </a:moveTo>
                    <a:cubicBezTo>
                      <a:pt x="57924" y="27532"/>
                      <a:pt x="53191" y="11072"/>
                      <a:pt x="39805" y="3443"/>
                    </a:cubicBezTo>
                    <a:cubicBezTo>
                      <a:pt x="26242" y="-3974"/>
                      <a:pt x="9641" y="1041"/>
                      <a:pt x="3001" y="14181"/>
                    </a:cubicBezTo>
                    <a:cubicBezTo>
                      <a:pt x="-3710" y="27426"/>
                      <a:pt x="1235" y="43426"/>
                      <a:pt x="13844" y="50314"/>
                    </a:cubicBezTo>
                    <a:cubicBezTo>
                      <a:pt x="26348" y="57484"/>
                      <a:pt x="42701" y="52927"/>
                      <a:pt x="50260" y="40282"/>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0" name="Freeform: Shape 1119">
                <a:extLst>
                  <a:ext uri="{FF2B5EF4-FFF2-40B4-BE49-F238E27FC236}">
                    <a16:creationId xmlns:a16="http://schemas.microsoft.com/office/drawing/2014/main" id="{165B3D76-EC29-910F-97B0-DA0268FDDAA1}"/>
                  </a:ext>
                </a:extLst>
              </p:cNvPr>
              <p:cNvSpPr/>
              <p:nvPr/>
            </p:nvSpPr>
            <p:spPr>
              <a:xfrm>
                <a:off x="4148198" y="1959961"/>
                <a:ext cx="53880" cy="53707"/>
              </a:xfrm>
              <a:custGeom>
                <a:avLst/>
                <a:gdLst>
                  <a:gd name="connsiteX0" fmla="*/ 49470 w 53880"/>
                  <a:gd name="connsiteY0" fmla="*/ 41580 h 53707"/>
                  <a:gd name="connsiteX1" fmla="*/ 41135 w 53880"/>
                  <a:gd name="connsiteY1" fmla="*/ 4211 h 53707"/>
                  <a:gd name="connsiteX2" fmla="*/ 3801 w 53880"/>
                  <a:gd name="connsiteY2" fmla="*/ 12758 h 53707"/>
                  <a:gd name="connsiteX3" fmla="*/ 12525 w 53880"/>
                  <a:gd name="connsiteY3" fmla="*/ 49527 h 53707"/>
                  <a:gd name="connsiteX4" fmla="*/ 49435 w 53880"/>
                  <a:gd name="connsiteY4" fmla="*/ 41615 h 53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 h="53707">
                    <a:moveTo>
                      <a:pt x="49470" y="41580"/>
                    </a:moveTo>
                    <a:cubicBezTo>
                      <a:pt x="57735" y="29324"/>
                      <a:pt x="54062" y="12546"/>
                      <a:pt x="41135" y="4211"/>
                    </a:cubicBezTo>
                    <a:cubicBezTo>
                      <a:pt x="27996" y="-3842"/>
                      <a:pt x="11289" y="7"/>
                      <a:pt x="3801" y="12758"/>
                    </a:cubicBezTo>
                    <a:cubicBezTo>
                      <a:pt x="-3687" y="25509"/>
                      <a:pt x="234" y="41968"/>
                      <a:pt x="12525" y="49527"/>
                    </a:cubicBezTo>
                    <a:cubicBezTo>
                      <a:pt x="24675" y="57368"/>
                      <a:pt x="41170" y="53871"/>
                      <a:pt x="49435" y="4161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1" name="Freeform: Shape 1120">
                <a:extLst>
                  <a:ext uri="{FF2B5EF4-FFF2-40B4-BE49-F238E27FC236}">
                    <a16:creationId xmlns:a16="http://schemas.microsoft.com/office/drawing/2014/main" id="{4CBE1C93-FB26-426E-2D29-FDEB3A9B6291}"/>
                  </a:ext>
                </a:extLst>
              </p:cNvPr>
              <p:cNvSpPr/>
              <p:nvPr/>
            </p:nvSpPr>
            <p:spPr>
              <a:xfrm>
                <a:off x="4193167" y="1989907"/>
                <a:ext cx="53806" cy="53732"/>
              </a:xfrm>
              <a:custGeom>
                <a:avLst/>
                <a:gdLst>
                  <a:gd name="connsiteX0" fmla="*/ 48652 w 53806"/>
                  <a:gd name="connsiteY0" fmla="*/ 42751 h 53732"/>
                  <a:gd name="connsiteX1" fmla="*/ 42224 w 53806"/>
                  <a:gd name="connsiteY1" fmla="*/ 5029 h 53732"/>
                  <a:gd name="connsiteX2" fmla="*/ 4537 w 53806"/>
                  <a:gd name="connsiteY2" fmla="*/ 11633 h 53732"/>
                  <a:gd name="connsiteX3" fmla="*/ 11354 w 53806"/>
                  <a:gd name="connsiteY3" fmla="*/ 48826 h 53732"/>
                  <a:gd name="connsiteX4" fmla="*/ 48687 w 53806"/>
                  <a:gd name="connsiteY4" fmla="*/ 42751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6" h="53732">
                    <a:moveTo>
                      <a:pt x="48652" y="42751"/>
                    </a:moveTo>
                    <a:cubicBezTo>
                      <a:pt x="57482" y="30954"/>
                      <a:pt x="54727" y="13894"/>
                      <a:pt x="42224" y="5029"/>
                    </a:cubicBezTo>
                    <a:cubicBezTo>
                      <a:pt x="29614" y="-3696"/>
                      <a:pt x="12766" y="-799"/>
                      <a:pt x="4537" y="11633"/>
                    </a:cubicBezTo>
                    <a:cubicBezTo>
                      <a:pt x="-3552" y="23890"/>
                      <a:pt x="-549" y="40596"/>
                      <a:pt x="11354" y="48826"/>
                    </a:cubicBezTo>
                    <a:cubicBezTo>
                      <a:pt x="23186" y="57197"/>
                      <a:pt x="39786" y="54654"/>
                      <a:pt x="48687" y="42751"/>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Freeform: Shape 1121">
                <a:extLst>
                  <a:ext uri="{FF2B5EF4-FFF2-40B4-BE49-F238E27FC236}">
                    <a16:creationId xmlns:a16="http://schemas.microsoft.com/office/drawing/2014/main" id="{76CA4A09-932F-300A-3A0C-94A3C1639E75}"/>
                  </a:ext>
                </a:extLst>
              </p:cNvPr>
              <p:cNvSpPr/>
              <p:nvPr/>
            </p:nvSpPr>
            <p:spPr>
              <a:xfrm>
                <a:off x="4236519" y="2022042"/>
                <a:ext cx="53802" cy="53732"/>
              </a:xfrm>
              <a:custGeom>
                <a:avLst/>
                <a:gdLst>
                  <a:gd name="connsiteX0" fmla="*/ 47932 w 53802"/>
                  <a:gd name="connsiteY0" fmla="*/ 43746 h 53732"/>
                  <a:gd name="connsiteX1" fmla="*/ 43234 w 53802"/>
                  <a:gd name="connsiteY1" fmla="*/ 5812 h 53732"/>
                  <a:gd name="connsiteX2" fmla="*/ 5300 w 53802"/>
                  <a:gd name="connsiteY2" fmla="*/ 10616 h 53732"/>
                  <a:gd name="connsiteX3" fmla="*/ 10351 w 53802"/>
                  <a:gd name="connsiteY3" fmla="*/ 48091 h 53732"/>
                  <a:gd name="connsiteX4" fmla="*/ 47932 w 53802"/>
                  <a:gd name="connsiteY4" fmla="*/ 43746 h 53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32">
                    <a:moveTo>
                      <a:pt x="47932" y="43746"/>
                    </a:moveTo>
                    <a:cubicBezTo>
                      <a:pt x="57257" y="32338"/>
                      <a:pt x="55314" y="15172"/>
                      <a:pt x="43234" y="5812"/>
                    </a:cubicBezTo>
                    <a:cubicBezTo>
                      <a:pt x="31084" y="-3548"/>
                      <a:pt x="14095" y="-1358"/>
                      <a:pt x="5300" y="10616"/>
                    </a:cubicBezTo>
                    <a:cubicBezTo>
                      <a:pt x="-3424" y="22448"/>
                      <a:pt x="-1128" y="39225"/>
                      <a:pt x="10351" y="48091"/>
                    </a:cubicBezTo>
                    <a:cubicBezTo>
                      <a:pt x="21830" y="56992"/>
                      <a:pt x="38501" y="55226"/>
                      <a:pt x="47932" y="43746"/>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3" name="Freeform: Shape 1122">
                <a:extLst>
                  <a:ext uri="{FF2B5EF4-FFF2-40B4-BE49-F238E27FC236}">
                    <a16:creationId xmlns:a16="http://schemas.microsoft.com/office/drawing/2014/main" id="{7E7E6804-96F1-F508-2AD5-82ACB3D132D5}"/>
                  </a:ext>
                </a:extLst>
              </p:cNvPr>
              <p:cNvSpPr/>
              <p:nvPr/>
            </p:nvSpPr>
            <p:spPr>
              <a:xfrm>
                <a:off x="4278396" y="2056080"/>
                <a:ext cx="53824" cy="53768"/>
              </a:xfrm>
              <a:custGeom>
                <a:avLst/>
                <a:gdLst>
                  <a:gd name="connsiteX0" fmla="*/ 47238 w 53824"/>
                  <a:gd name="connsiteY0" fmla="*/ 44640 h 53768"/>
                  <a:gd name="connsiteX1" fmla="*/ 44165 w 53824"/>
                  <a:gd name="connsiteY1" fmla="*/ 6529 h 53768"/>
                  <a:gd name="connsiteX2" fmla="*/ 6055 w 53824"/>
                  <a:gd name="connsiteY2" fmla="*/ 9708 h 53768"/>
                  <a:gd name="connsiteX3" fmla="*/ 9481 w 53824"/>
                  <a:gd name="connsiteY3" fmla="*/ 47395 h 53768"/>
                  <a:gd name="connsiteX4" fmla="*/ 47238 w 53824"/>
                  <a:gd name="connsiteY4" fmla="*/ 44640 h 53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4" h="53768">
                    <a:moveTo>
                      <a:pt x="47238" y="44640"/>
                    </a:moveTo>
                    <a:cubicBezTo>
                      <a:pt x="57057" y="33620"/>
                      <a:pt x="55786" y="16455"/>
                      <a:pt x="44165" y="6529"/>
                    </a:cubicBezTo>
                    <a:cubicBezTo>
                      <a:pt x="32474" y="-3290"/>
                      <a:pt x="15379" y="-1877"/>
                      <a:pt x="6055" y="9708"/>
                    </a:cubicBezTo>
                    <a:cubicBezTo>
                      <a:pt x="-3199" y="21187"/>
                      <a:pt x="-1681" y="38035"/>
                      <a:pt x="9481" y="47395"/>
                    </a:cubicBezTo>
                    <a:cubicBezTo>
                      <a:pt x="20571" y="56826"/>
                      <a:pt x="37349" y="55696"/>
                      <a:pt x="47238" y="4464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4" name="Freeform: Shape 1123">
                <a:extLst>
                  <a:ext uri="{FF2B5EF4-FFF2-40B4-BE49-F238E27FC236}">
                    <a16:creationId xmlns:a16="http://schemas.microsoft.com/office/drawing/2014/main" id="{865E8BB3-9D9D-EA63-D60C-992298EE65BC}"/>
                  </a:ext>
                </a:extLst>
              </p:cNvPr>
              <p:cNvSpPr/>
              <p:nvPr/>
            </p:nvSpPr>
            <p:spPr>
              <a:xfrm>
                <a:off x="4318859" y="2091858"/>
                <a:ext cx="53825" cy="53764"/>
              </a:xfrm>
              <a:custGeom>
                <a:avLst/>
                <a:gdLst>
                  <a:gd name="connsiteX0" fmla="*/ 46511 w 53825"/>
                  <a:gd name="connsiteY0" fmla="*/ 45455 h 53764"/>
                  <a:gd name="connsiteX1" fmla="*/ 44993 w 53825"/>
                  <a:gd name="connsiteY1" fmla="*/ 7238 h 53764"/>
                  <a:gd name="connsiteX2" fmla="*/ 6775 w 53825"/>
                  <a:gd name="connsiteY2" fmla="*/ 8863 h 53764"/>
                  <a:gd name="connsiteX3" fmla="*/ 8683 w 53825"/>
                  <a:gd name="connsiteY3" fmla="*/ 46656 h 53764"/>
                  <a:gd name="connsiteX4" fmla="*/ 46511 w 53825"/>
                  <a:gd name="connsiteY4" fmla="*/ 45455 h 53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25" h="53764">
                    <a:moveTo>
                      <a:pt x="46511" y="45455"/>
                    </a:moveTo>
                    <a:cubicBezTo>
                      <a:pt x="56825" y="34753"/>
                      <a:pt x="56154" y="17658"/>
                      <a:pt x="44993" y="7238"/>
                    </a:cubicBezTo>
                    <a:cubicBezTo>
                      <a:pt x="33654" y="-3005"/>
                      <a:pt x="16595" y="-2299"/>
                      <a:pt x="6775" y="8863"/>
                    </a:cubicBezTo>
                    <a:cubicBezTo>
                      <a:pt x="-2938" y="19918"/>
                      <a:pt x="-2125" y="36907"/>
                      <a:pt x="8683" y="46656"/>
                    </a:cubicBezTo>
                    <a:cubicBezTo>
                      <a:pt x="19350" y="56581"/>
                      <a:pt x="36268" y="56051"/>
                      <a:pt x="46511" y="45455"/>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5" name="Freeform: Shape 1124">
                <a:extLst>
                  <a:ext uri="{FF2B5EF4-FFF2-40B4-BE49-F238E27FC236}">
                    <a16:creationId xmlns:a16="http://schemas.microsoft.com/office/drawing/2014/main" id="{C2EB71F6-CC55-F338-3A27-F782FE45F808}"/>
                  </a:ext>
                </a:extLst>
              </p:cNvPr>
              <p:cNvSpPr/>
              <p:nvPr/>
            </p:nvSpPr>
            <p:spPr>
              <a:xfrm>
                <a:off x="4357884" y="2129175"/>
                <a:ext cx="53791" cy="53821"/>
              </a:xfrm>
              <a:custGeom>
                <a:avLst/>
                <a:gdLst>
                  <a:gd name="connsiteX0" fmla="*/ 45774 w 53791"/>
                  <a:gd name="connsiteY0" fmla="*/ 46213 h 53821"/>
                  <a:gd name="connsiteX1" fmla="*/ 45703 w 53791"/>
                  <a:gd name="connsiteY1" fmla="*/ 7996 h 53821"/>
                  <a:gd name="connsiteX2" fmla="*/ 7486 w 53791"/>
                  <a:gd name="connsiteY2" fmla="*/ 8138 h 53821"/>
                  <a:gd name="connsiteX3" fmla="*/ 7910 w 53791"/>
                  <a:gd name="connsiteY3" fmla="*/ 46001 h 53821"/>
                  <a:gd name="connsiteX4" fmla="*/ 45774 w 53791"/>
                  <a:gd name="connsiteY4" fmla="*/ 46248 h 53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1" h="53821">
                    <a:moveTo>
                      <a:pt x="45774" y="46213"/>
                    </a:moveTo>
                    <a:cubicBezTo>
                      <a:pt x="56406" y="36006"/>
                      <a:pt x="56547" y="18698"/>
                      <a:pt x="45703" y="7996"/>
                    </a:cubicBezTo>
                    <a:cubicBezTo>
                      <a:pt x="34966" y="-2812"/>
                      <a:pt x="17623" y="-2564"/>
                      <a:pt x="7486" y="8138"/>
                    </a:cubicBezTo>
                    <a:cubicBezTo>
                      <a:pt x="-2756" y="18910"/>
                      <a:pt x="-2368" y="35652"/>
                      <a:pt x="7910" y="46001"/>
                    </a:cubicBezTo>
                    <a:cubicBezTo>
                      <a:pt x="18330" y="56244"/>
                      <a:pt x="35072" y="56527"/>
                      <a:pt x="45774" y="4624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6" name="Freeform: Shape 1125">
                <a:extLst>
                  <a:ext uri="{FF2B5EF4-FFF2-40B4-BE49-F238E27FC236}">
                    <a16:creationId xmlns:a16="http://schemas.microsoft.com/office/drawing/2014/main" id="{20703FFB-5947-EF83-A514-F03817DAE004}"/>
                  </a:ext>
                </a:extLst>
              </p:cNvPr>
              <p:cNvSpPr/>
              <p:nvPr/>
            </p:nvSpPr>
            <p:spPr>
              <a:xfrm>
                <a:off x="4395423" y="2168013"/>
                <a:ext cx="53802" cy="53791"/>
              </a:xfrm>
              <a:custGeom>
                <a:avLst/>
                <a:gdLst>
                  <a:gd name="connsiteX0" fmla="*/ 45003 w 53802"/>
                  <a:gd name="connsiteY0" fmla="*/ 46934 h 53791"/>
                  <a:gd name="connsiteX1" fmla="*/ 46451 w 53802"/>
                  <a:gd name="connsiteY1" fmla="*/ 8753 h 53791"/>
                  <a:gd name="connsiteX2" fmla="*/ 8235 w 53802"/>
                  <a:gd name="connsiteY2" fmla="*/ 7410 h 53791"/>
                  <a:gd name="connsiteX3" fmla="*/ 7175 w 53802"/>
                  <a:gd name="connsiteY3" fmla="*/ 45239 h 53791"/>
                  <a:gd name="connsiteX4" fmla="*/ 45003 w 53802"/>
                  <a:gd name="connsiteY4" fmla="*/ 46970 h 53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2" h="53791">
                    <a:moveTo>
                      <a:pt x="45003" y="46934"/>
                    </a:moveTo>
                    <a:cubicBezTo>
                      <a:pt x="56059" y="37151"/>
                      <a:pt x="56871" y="19914"/>
                      <a:pt x="46451" y="8753"/>
                    </a:cubicBezTo>
                    <a:cubicBezTo>
                      <a:pt x="36032" y="-2409"/>
                      <a:pt x="18866" y="-2938"/>
                      <a:pt x="8235" y="7410"/>
                    </a:cubicBezTo>
                    <a:cubicBezTo>
                      <a:pt x="-2361" y="17689"/>
                      <a:pt x="-2750" y="34572"/>
                      <a:pt x="7175" y="45239"/>
                    </a:cubicBezTo>
                    <a:cubicBezTo>
                      <a:pt x="17135" y="55870"/>
                      <a:pt x="33878" y="56753"/>
                      <a:pt x="45003" y="46970"/>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7" name="Freeform: Shape 1126">
                <a:extLst>
                  <a:ext uri="{FF2B5EF4-FFF2-40B4-BE49-F238E27FC236}">
                    <a16:creationId xmlns:a16="http://schemas.microsoft.com/office/drawing/2014/main" id="{3166B4B6-6152-4A17-8A5F-2795166933C3}"/>
                  </a:ext>
                </a:extLst>
              </p:cNvPr>
              <p:cNvSpPr/>
              <p:nvPr/>
            </p:nvSpPr>
            <p:spPr>
              <a:xfrm>
                <a:off x="4431364" y="2208273"/>
                <a:ext cx="53809" cy="53721"/>
              </a:xfrm>
              <a:custGeom>
                <a:avLst/>
                <a:gdLst>
                  <a:gd name="connsiteX0" fmla="*/ 43923 w 53809"/>
                  <a:gd name="connsiteY0" fmla="*/ 47893 h 53721"/>
                  <a:gd name="connsiteX1" fmla="*/ 47208 w 53809"/>
                  <a:gd name="connsiteY1" fmla="*/ 9676 h 53721"/>
                  <a:gd name="connsiteX2" fmla="*/ 9062 w 53809"/>
                  <a:gd name="connsiteY2" fmla="*/ 6639 h 53721"/>
                  <a:gd name="connsiteX3" fmla="*/ 6378 w 53809"/>
                  <a:gd name="connsiteY3" fmla="*/ 44326 h 53721"/>
                  <a:gd name="connsiteX4" fmla="*/ 43923 w 53809"/>
                  <a:gd name="connsiteY4" fmla="*/ 47858 h 53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09" h="53721">
                    <a:moveTo>
                      <a:pt x="43923" y="47893"/>
                    </a:moveTo>
                    <a:cubicBezTo>
                      <a:pt x="55685" y="38851"/>
                      <a:pt x="57169" y="21368"/>
                      <a:pt x="47208" y="9676"/>
                    </a:cubicBezTo>
                    <a:cubicBezTo>
                      <a:pt x="37248" y="-2015"/>
                      <a:pt x="20047" y="-3216"/>
                      <a:pt x="9062" y="6639"/>
                    </a:cubicBezTo>
                    <a:cubicBezTo>
                      <a:pt x="-1958" y="16529"/>
                      <a:pt x="-3017" y="33306"/>
                      <a:pt x="6378" y="44326"/>
                    </a:cubicBezTo>
                    <a:cubicBezTo>
                      <a:pt x="15773" y="55346"/>
                      <a:pt x="32233" y="56865"/>
                      <a:pt x="43923" y="47858"/>
                    </a:cubicBezTo>
                    <a:close/>
                  </a:path>
                </a:pathLst>
              </a:custGeom>
              <a:solidFill>
                <a:srgbClr val="806B9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28" name="Freeform: Shape 1127">
              <a:extLst>
                <a:ext uri="{FF2B5EF4-FFF2-40B4-BE49-F238E27FC236}">
                  <a16:creationId xmlns:a16="http://schemas.microsoft.com/office/drawing/2014/main" id="{653F4B42-2FA0-9986-56B7-A749B240783D}"/>
                </a:ext>
              </a:extLst>
            </p:cNvPr>
            <p:cNvSpPr/>
            <p:nvPr/>
          </p:nvSpPr>
          <p:spPr>
            <a:xfrm>
              <a:off x="3883415" y="254304"/>
              <a:ext cx="1846422" cy="1896753"/>
            </a:xfrm>
            <a:custGeom>
              <a:avLst/>
              <a:gdLst>
                <a:gd name="connsiteX0" fmla="*/ 1846423 w 1846422"/>
                <a:gd name="connsiteY0" fmla="*/ 0 h 1896753"/>
                <a:gd name="connsiteX1" fmla="*/ 793164 w 1846422"/>
                <a:gd name="connsiteY1" fmla="*/ 0 h 1896753"/>
                <a:gd name="connsiteX2" fmla="*/ 121721 w 1846422"/>
                <a:gd name="connsiteY2" fmla="*/ 1212802 h 1896753"/>
                <a:gd name="connsiteX3" fmla="*/ 122251 w 1846422"/>
                <a:gd name="connsiteY3" fmla="*/ 1632445 h 1896753"/>
                <a:gd name="connsiteX4" fmla="*/ 705676 w 1846422"/>
                <a:gd name="connsiteY4" fmla="*/ 1877287 h 1896753"/>
                <a:gd name="connsiteX5" fmla="*/ 1846423 w 1846422"/>
                <a:gd name="connsiteY5" fmla="*/ 151278 h 1896753"/>
                <a:gd name="connsiteX6" fmla="*/ 1846423 w 1846422"/>
                <a:gd name="connsiteY6" fmla="*/ 0 h 189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6422" h="1896753">
                  <a:moveTo>
                    <a:pt x="1846423" y="0"/>
                  </a:moveTo>
                  <a:lnTo>
                    <a:pt x="793164" y="0"/>
                  </a:lnTo>
                  <a:cubicBezTo>
                    <a:pt x="447058" y="627787"/>
                    <a:pt x="173007" y="1128386"/>
                    <a:pt x="121721" y="1212802"/>
                  </a:cubicBezTo>
                  <a:cubicBezTo>
                    <a:pt x="-77522" y="1540788"/>
                    <a:pt x="925" y="1569963"/>
                    <a:pt x="122251" y="1632445"/>
                  </a:cubicBezTo>
                  <a:cubicBezTo>
                    <a:pt x="243577" y="1694927"/>
                    <a:pt x="625639" y="1971770"/>
                    <a:pt x="705676" y="1877287"/>
                  </a:cubicBezTo>
                  <a:cubicBezTo>
                    <a:pt x="741208" y="1835362"/>
                    <a:pt x="1272606" y="1038601"/>
                    <a:pt x="1846423" y="151278"/>
                  </a:cubicBezTo>
                  <a:lnTo>
                    <a:pt x="1846423" y="0"/>
                  </a:lnTo>
                  <a:close/>
                </a:path>
              </a:pathLst>
            </a:custGeom>
            <a:solidFill>
              <a:srgbClr val="C14F88"/>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29" name="Graphic 1091">
            <a:extLst>
              <a:ext uri="{FF2B5EF4-FFF2-40B4-BE49-F238E27FC236}">
                <a16:creationId xmlns:a16="http://schemas.microsoft.com/office/drawing/2014/main" id="{3CD88895-073D-FD42-EE42-7F39650A92C5}"/>
              </a:ext>
            </a:extLst>
          </p:cNvPr>
          <p:cNvGrpSpPr/>
          <p:nvPr/>
        </p:nvGrpSpPr>
        <p:grpSpPr>
          <a:xfrm flipH="1">
            <a:off x="-876631" y="2659112"/>
            <a:ext cx="3141010" cy="1615573"/>
            <a:chOff x="2751581" y="2698770"/>
            <a:chExt cx="2978256" cy="1531861"/>
          </a:xfrm>
        </p:grpSpPr>
        <p:grpSp>
          <p:nvGrpSpPr>
            <p:cNvPr id="1130" name="Graphic 1091">
              <a:extLst>
                <a:ext uri="{FF2B5EF4-FFF2-40B4-BE49-F238E27FC236}">
                  <a16:creationId xmlns:a16="http://schemas.microsoft.com/office/drawing/2014/main" id="{BC1D58C8-6699-1BE1-9AD9-E2197FE89CF8}"/>
                </a:ext>
              </a:extLst>
            </p:cNvPr>
            <p:cNvGrpSpPr/>
            <p:nvPr/>
          </p:nvGrpSpPr>
          <p:grpSpPr>
            <a:xfrm>
              <a:off x="2751581" y="2698770"/>
              <a:ext cx="2978256" cy="1531861"/>
              <a:chOff x="2751581" y="2698770"/>
              <a:chExt cx="2978256" cy="1531861"/>
            </a:xfrm>
          </p:grpSpPr>
          <p:sp>
            <p:nvSpPr>
              <p:cNvPr id="1131" name="Freeform: Shape 1130">
                <a:extLst>
                  <a:ext uri="{FF2B5EF4-FFF2-40B4-BE49-F238E27FC236}">
                    <a16:creationId xmlns:a16="http://schemas.microsoft.com/office/drawing/2014/main" id="{408741AB-A4A2-039C-FD67-C270A146D0DD}"/>
                  </a:ext>
                </a:extLst>
              </p:cNvPr>
              <p:cNvSpPr/>
              <p:nvPr/>
            </p:nvSpPr>
            <p:spPr>
              <a:xfrm>
                <a:off x="2756195" y="2704342"/>
                <a:ext cx="2973643" cy="1516630"/>
              </a:xfrm>
              <a:custGeom>
                <a:avLst/>
                <a:gdLst>
                  <a:gd name="connsiteX0" fmla="*/ 2973644 w 2973643"/>
                  <a:gd name="connsiteY0" fmla="*/ 430988 h 1516630"/>
                  <a:gd name="connsiteX1" fmla="*/ 2187903 w 2973643"/>
                  <a:gd name="connsiteY1" fmla="*/ 432507 h 1516630"/>
                  <a:gd name="connsiteX2" fmla="*/ 1859705 w 2973643"/>
                  <a:gd name="connsiteY2" fmla="*/ 423783 h 1516630"/>
                  <a:gd name="connsiteX3" fmla="*/ 1482022 w 2973643"/>
                  <a:gd name="connsiteY3" fmla="*/ 288152 h 1516630"/>
                  <a:gd name="connsiteX4" fmla="*/ 1138706 w 2973643"/>
                  <a:gd name="connsiteY4" fmla="*/ 240081 h 1516630"/>
                  <a:gd name="connsiteX5" fmla="*/ 589366 w 2973643"/>
                  <a:gd name="connsiteY5" fmla="*/ 11769 h 1516630"/>
                  <a:gd name="connsiteX6" fmla="*/ 479519 w 2973643"/>
                  <a:gd name="connsiteY6" fmla="*/ 97597 h 1516630"/>
                  <a:gd name="connsiteX7" fmla="*/ 1003075 w 2973643"/>
                  <a:gd name="connsiteY7" fmla="*/ 385990 h 1516630"/>
                  <a:gd name="connsiteX8" fmla="*/ 749015 w 2973643"/>
                  <a:gd name="connsiteY8" fmla="*/ 360241 h 1516630"/>
                  <a:gd name="connsiteX9" fmla="*/ 252903 w 2973643"/>
                  <a:gd name="connsiteY9" fmla="*/ 262403 h 1516630"/>
                  <a:gd name="connsiteX10" fmla="*/ 177387 w 2973643"/>
                  <a:gd name="connsiteY10" fmla="*/ 370555 h 1516630"/>
                  <a:gd name="connsiteX11" fmla="*/ 874332 w 2973643"/>
                  <a:gd name="connsiteY11" fmla="*/ 576544 h 1516630"/>
                  <a:gd name="connsiteX12" fmla="*/ 302705 w 2973643"/>
                  <a:gd name="connsiteY12" fmla="*/ 562804 h 1516630"/>
                  <a:gd name="connsiteX13" fmla="*/ 573 w 2973643"/>
                  <a:gd name="connsiteY13" fmla="*/ 633198 h 1516630"/>
                  <a:gd name="connsiteX14" fmla="*/ 283808 w 2973643"/>
                  <a:gd name="connsiteY14" fmla="*/ 744776 h 1516630"/>
                  <a:gd name="connsiteX15" fmla="*/ 876028 w 2973643"/>
                  <a:gd name="connsiteY15" fmla="*/ 809165 h 1516630"/>
                  <a:gd name="connsiteX16" fmla="*/ 353319 w 2973643"/>
                  <a:gd name="connsiteY16" fmla="*/ 850349 h 1516630"/>
                  <a:gd name="connsiteX17" fmla="*/ 85519 w 2973643"/>
                  <a:gd name="connsiteY17" fmla="*/ 955922 h 1516630"/>
                  <a:gd name="connsiteX18" fmla="*/ 752441 w 2973643"/>
                  <a:gd name="connsiteY18" fmla="*/ 1048603 h 1516630"/>
                  <a:gd name="connsiteX19" fmla="*/ 1190168 w 2973643"/>
                  <a:gd name="connsiteY19" fmla="*/ 1138706 h 1516630"/>
                  <a:gd name="connsiteX20" fmla="*/ 1231387 w 2973643"/>
                  <a:gd name="connsiteY20" fmla="*/ 1179925 h 1516630"/>
                  <a:gd name="connsiteX21" fmla="*/ 919825 w 2973643"/>
                  <a:gd name="connsiteY21" fmla="*/ 1277763 h 1516630"/>
                  <a:gd name="connsiteX22" fmla="*/ 773033 w 2973643"/>
                  <a:gd name="connsiteY22" fmla="*/ 1483752 h 1516630"/>
                  <a:gd name="connsiteX23" fmla="*/ 1004771 w 2973643"/>
                  <a:gd name="connsiteY23" fmla="*/ 1473439 h 1516630"/>
                  <a:gd name="connsiteX24" fmla="*/ 1362674 w 2973643"/>
                  <a:gd name="connsiteY24" fmla="*/ 1411628 h 1516630"/>
                  <a:gd name="connsiteX25" fmla="*/ 1815872 w 2973643"/>
                  <a:gd name="connsiteY25" fmla="*/ 1138671 h 1516630"/>
                  <a:gd name="connsiteX26" fmla="*/ 2167276 w 2973643"/>
                  <a:gd name="connsiteY26" fmla="*/ 1049804 h 1516630"/>
                  <a:gd name="connsiteX27" fmla="*/ 2973608 w 2973643"/>
                  <a:gd name="connsiteY27" fmla="*/ 1056056 h 1516630"/>
                  <a:gd name="connsiteX28" fmla="*/ 2973608 w 2973643"/>
                  <a:gd name="connsiteY28" fmla="*/ 430882 h 151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73643" h="1516630">
                    <a:moveTo>
                      <a:pt x="2973644" y="430988"/>
                    </a:moveTo>
                    <a:cubicBezTo>
                      <a:pt x="2519881" y="432118"/>
                      <a:pt x="2203444" y="432789"/>
                      <a:pt x="2187903" y="432507"/>
                    </a:cubicBezTo>
                    <a:cubicBezTo>
                      <a:pt x="2076396" y="430600"/>
                      <a:pt x="1904985" y="427209"/>
                      <a:pt x="1859705" y="423783"/>
                    </a:cubicBezTo>
                    <a:cubicBezTo>
                      <a:pt x="1791041" y="418626"/>
                      <a:pt x="1634819" y="336223"/>
                      <a:pt x="1482022" y="288152"/>
                    </a:cubicBezTo>
                    <a:cubicBezTo>
                      <a:pt x="1329261" y="240081"/>
                      <a:pt x="1184870" y="246438"/>
                      <a:pt x="1138706" y="240081"/>
                    </a:cubicBezTo>
                    <a:cubicBezTo>
                      <a:pt x="1051112" y="228072"/>
                      <a:pt x="714683" y="66692"/>
                      <a:pt x="589366" y="11769"/>
                    </a:cubicBezTo>
                    <a:cubicBezTo>
                      <a:pt x="490115" y="-31746"/>
                      <a:pt x="438300" y="56414"/>
                      <a:pt x="479519" y="97597"/>
                    </a:cubicBezTo>
                    <a:cubicBezTo>
                      <a:pt x="517136" y="135249"/>
                      <a:pt x="805669" y="301892"/>
                      <a:pt x="1003075" y="385990"/>
                    </a:cubicBezTo>
                    <a:cubicBezTo>
                      <a:pt x="1046449" y="404462"/>
                      <a:pt x="852010" y="385990"/>
                      <a:pt x="749015" y="360241"/>
                    </a:cubicBezTo>
                    <a:cubicBezTo>
                      <a:pt x="646020" y="334492"/>
                      <a:pt x="311252" y="276143"/>
                      <a:pt x="252903" y="262403"/>
                    </a:cubicBezTo>
                    <a:cubicBezTo>
                      <a:pt x="194553" y="248663"/>
                      <a:pt x="167074" y="303587"/>
                      <a:pt x="177387" y="370555"/>
                    </a:cubicBezTo>
                    <a:cubicBezTo>
                      <a:pt x="187701" y="437523"/>
                      <a:pt x="778190" y="557648"/>
                      <a:pt x="874332" y="576544"/>
                    </a:cubicBezTo>
                    <a:cubicBezTo>
                      <a:pt x="970475" y="595441"/>
                      <a:pt x="450344" y="578239"/>
                      <a:pt x="302705" y="562804"/>
                    </a:cubicBezTo>
                    <a:cubicBezTo>
                      <a:pt x="155065" y="547369"/>
                      <a:pt x="9156" y="531899"/>
                      <a:pt x="573" y="633198"/>
                    </a:cubicBezTo>
                    <a:cubicBezTo>
                      <a:pt x="-8010" y="734498"/>
                      <a:pt x="79550" y="732767"/>
                      <a:pt x="283808" y="744776"/>
                    </a:cubicBezTo>
                    <a:cubicBezTo>
                      <a:pt x="488067" y="756785"/>
                      <a:pt x="796203" y="788538"/>
                      <a:pt x="876028" y="809165"/>
                    </a:cubicBezTo>
                    <a:cubicBezTo>
                      <a:pt x="955852" y="829757"/>
                      <a:pt x="466627" y="850349"/>
                      <a:pt x="353319" y="850349"/>
                    </a:cubicBezTo>
                    <a:cubicBezTo>
                      <a:pt x="240011" y="850349"/>
                      <a:pt x="82587" y="832512"/>
                      <a:pt x="85519" y="955922"/>
                    </a:cubicBezTo>
                    <a:cubicBezTo>
                      <a:pt x="88309" y="1074776"/>
                      <a:pt x="543838" y="1046025"/>
                      <a:pt x="752441" y="1048603"/>
                    </a:cubicBezTo>
                    <a:cubicBezTo>
                      <a:pt x="961009" y="1051182"/>
                      <a:pt x="1115501" y="1105257"/>
                      <a:pt x="1190168" y="1138706"/>
                    </a:cubicBezTo>
                    <a:cubicBezTo>
                      <a:pt x="1264836" y="1172190"/>
                      <a:pt x="1231387" y="1179925"/>
                      <a:pt x="1231387" y="1179925"/>
                    </a:cubicBezTo>
                    <a:cubicBezTo>
                      <a:pt x="1231387" y="1179925"/>
                      <a:pt x="1035676" y="1257171"/>
                      <a:pt x="919825" y="1277763"/>
                    </a:cubicBezTo>
                    <a:cubicBezTo>
                      <a:pt x="803974" y="1298355"/>
                      <a:pt x="755019" y="1406506"/>
                      <a:pt x="773033" y="1483752"/>
                    </a:cubicBezTo>
                    <a:cubicBezTo>
                      <a:pt x="791082" y="1560998"/>
                      <a:pt x="912090" y="1478596"/>
                      <a:pt x="1004771" y="1473439"/>
                    </a:cubicBezTo>
                    <a:cubicBezTo>
                      <a:pt x="1097452" y="1468282"/>
                      <a:pt x="1259679" y="1427098"/>
                      <a:pt x="1362674" y="1411628"/>
                    </a:cubicBezTo>
                    <a:cubicBezTo>
                      <a:pt x="1465668" y="1396157"/>
                      <a:pt x="1656258" y="1228809"/>
                      <a:pt x="1815872" y="1138671"/>
                    </a:cubicBezTo>
                    <a:cubicBezTo>
                      <a:pt x="1944615" y="1065981"/>
                      <a:pt x="2048246" y="1055279"/>
                      <a:pt x="2167276" y="1049804"/>
                    </a:cubicBezTo>
                    <a:cubicBezTo>
                      <a:pt x="2175046" y="1049451"/>
                      <a:pt x="2501797" y="1052065"/>
                      <a:pt x="2973608" y="1056056"/>
                    </a:cubicBezTo>
                    <a:lnTo>
                      <a:pt x="2973608" y="430882"/>
                    </a:lnTo>
                    <a:close/>
                  </a:path>
                </a:pathLst>
              </a:custGeom>
              <a:solidFill>
                <a:srgbClr val="CF9E7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2" name="Freeform: Shape 1131">
                <a:extLst>
                  <a:ext uri="{FF2B5EF4-FFF2-40B4-BE49-F238E27FC236}">
                    <a16:creationId xmlns:a16="http://schemas.microsoft.com/office/drawing/2014/main" id="{0231D79A-CF3C-5853-B694-A96967703FBF}"/>
                  </a:ext>
                </a:extLst>
              </p:cNvPr>
              <p:cNvSpPr/>
              <p:nvPr/>
            </p:nvSpPr>
            <p:spPr>
              <a:xfrm>
                <a:off x="3522639" y="4118009"/>
                <a:ext cx="206114" cy="112623"/>
              </a:xfrm>
              <a:custGeom>
                <a:avLst/>
                <a:gdLst>
                  <a:gd name="connsiteX0" fmla="*/ 206115 w 206114"/>
                  <a:gd name="connsiteY0" fmla="*/ 65600 h 112623"/>
                  <a:gd name="connsiteX1" fmla="*/ 104674 w 206114"/>
                  <a:gd name="connsiteY1" fmla="*/ 2270 h 112623"/>
                  <a:gd name="connsiteX2" fmla="*/ 125 w 206114"/>
                  <a:gd name="connsiteY2" fmla="*/ 58995 h 112623"/>
                  <a:gd name="connsiteX3" fmla="*/ 36011 w 206114"/>
                  <a:gd name="connsiteY3" fmla="*/ 112576 h 112623"/>
                  <a:gd name="connsiteX4" fmla="*/ 206115 w 206114"/>
                  <a:gd name="connsiteY4" fmla="*/ 65635 h 11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14" h="112623">
                    <a:moveTo>
                      <a:pt x="206115" y="65600"/>
                    </a:moveTo>
                    <a:cubicBezTo>
                      <a:pt x="206115" y="33705"/>
                      <a:pt x="143880" y="-10551"/>
                      <a:pt x="104674" y="2270"/>
                    </a:cubicBezTo>
                    <a:cubicBezTo>
                      <a:pt x="62607" y="16010"/>
                      <a:pt x="-1182" y="25299"/>
                      <a:pt x="125" y="58995"/>
                    </a:cubicBezTo>
                    <a:cubicBezTo>
                      <a:pt x="-1217" y="70050"/>
                      <a:pt x="8072" y="111269"/>
                      <a:pt x="36011" y="112576"/>
                    </a:cubicBezTo>
                    <a:cubicBezTo>
                      <a:pt x="50174" y="114342"/>
                      <a:pt x="206115" y="65635"/>
                      <a:pt x="206115" y="6563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3" name="Freeform: Shape 1132">
                <a:extLst>
                  <a:ext uri="{FF2B5EF4-FFF2-40B4-BE49-F238E27FC236}">
                    <a16:creationId xmlns:a16="http://schemas.microsoft.com/office/drawing/2014/main" id="{20A6A528-C68F-18D9-D5CF-00BE1A4D640A}"/>
                  </a:ext>
                </a:extLst>
              </p:cNvPr>
              <p:cNvSpPr/>
              <p:nvPr/>
            </p:nvSpPr>
            <p:spPr>
              <a:xfrm>
                <a:off x="2834571" y="3585002"/>
                <a:ext cx="149059" cy="121990"/>
              </a:xfrm>
              <a:custGeom>
                <a:avLst/>
                <a:gdLst>
                  <a:gd name="connsiteX0" fmla="*/ 65809 w 149059"/>
                  <a:gd name="connsiteY0" fmla="*/ 121990 h 121990"/>
                  <a:gd name="connsiteX1" fmla="*/ 149060 w 149059"/>
                  <a:gd name="connsiteY1" fmla="*/ 63535 h 121990"/>
                  <a:gd name="connsiteX2" fmla="*/ 93253 w 149059"/>
                  <a:gd name="connsiteY2" fmla="*/ 2395 h 121990"/>
                  <a:gd name="connsiteX3" fmla="*/ 1067 w 149059"/>
                  <a:gd name="connsiteY3" fmla="*/ 47146 h 121990"/>
                  <a:gd name="connsiteX4" fmla="*/ 24167 w 149059"/>
                  <a:gd name="connsiteY4" fmla="*/ 117575 h 121990"/>
                  <a:gd name="connsiteX5" fmla="*/ 65809 w 149059"/>
                  <a:gd name="connsiteY5" fmla="*/ 121990 h 12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59" h="121990">
                    <a:moveTo>
                      <a:pt x="65809" y="121990"/>
                    </a:moveTo>
                    <a:cubicBezTo>
                      <a:pt x="114975" y="121990"/>
                      <a:pt x="149060" y="115350"/>
                      <a:pt x="149060" y="63535"/>
                    </a:cubicBezTo>
                    <a:cubicBezTo>
                      <a:pt x="149060" y="11720"/>
                      <a:pt x="118437" y="4514"/>
                      <a:pt x="93253" y="2395"/>
                    </a:cubicBezTo>
                    <a:cubicBezTo>
                      <a:pt x="45394" y="-1596"/>
                      <a:pt x="6471" y="-7283"/>
                      <a:pt x="1067" y="47146"/>
                    </a:cubicBezTo>
                    <a:cubicBezTo>
                      <a:pt x="-2430" y="82149"/>
                      <a:pt x="2020" y="113160"/>
                      <a:pt x="24167" y="117575"/>
                    </a:cubicBezTo>
                    <a:cubicBezTo>
                      <a:pt x="38507" y="120436"/>
                      <a:pt x="65809" y="121990"/>
                      <a:pt x="65809" y="12199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4" name="Freeform: Shape 1133">
                <a:extLst>
                  <a:ext uri="{FF2B5EF4-FFF2-40B4-BE49-F238E27FC236}">
                    <a16:creationId xmlns:a16="http://schemas.microsoft.com/office/drawing/2014/main" id="{C8AFBA11-1D81-A367-E02F-4F31821D4DC2}"/>
                  </a:ext>
                </a:extLst>
              </p:cNvPr>
              <p:cNvSpPr/>
              <p:nvPr/>
            </p:nvSpPr>
            <p:spPr>
              <a:xfrm>
                <a:off x="2751581" y="3275312"/>
                <a:ext cx="149046" cy="122025"/>
              </a:xfrm>
              <a:custGeom>
                <a:avLst/>
                <a:gdLst>
                  <a:gd name="connsiteX0" fmla="*/ 65761 w 149046"/>
                  <a:gd name="connsiteY0" fmla="*/ 122026 h 122025"/>
                  <a:gd name="connsiteX1" fmla="*/ 149046 w 149046"/>
                  <a:gd name="connsiteY1" fmla="*/ 63535 h 122025"/>
                  <a:gd name="connsiteX2" fmla="*/ 93240 w 149046"/>
                  <a:gd name="connsiteY2" fmla="*/ 2395 h 122025"/>
                  <a:gd name="connsiteX3" fmla="*/ 1053 w 149046"/>
                  <a:gd name="connsiteY3" fmla="*/ 47146 h 122025"/>
                  <a:gd name="connsiteX4" fmla="*/ 24153 w 149046"/>
                  <a:gd name="connsiteY4" fmla="*/ 117575 h 122025"/>
                  <a:gd name="connsiteX5" fmla="*/ 65796 w 149046"/>
                  <a:gd name="connsiteY5" fmla="*/ 122026 h 12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46" h="122025">
                    <a:moveTo>
                      <a:pt x="65761" y="122026"/>
                    </a:moveTo>
                    <a:cubicBezTo>
                      <a:pt x="114927" y="122026"/>
                      <a:pt x="149046" y="115385"/>
                      <a:pt x="149046" y="63535"/>
                    </a:cubicBezTo>
                    <a:cubicBezTo>
                      <a:pt x="149046" y="11684"/>
                      <a:pt x="118424" y="4514"/>
                      <a:pt x="93240" y="2395"/>
                    </a:cubicBezTo>
                    <a:cubicBezTo>
                      <a:pt x="45381" y="-1596"/>
                      <a:pt x="6457" y="-7283"/>
                      <a:pt x="1053" y="47146"/>
                    </a:cubicBezTo>
                    <a:cubicBezTo>
                      <a:pt x="-2408" y="82149"/>
                      <a:pt x="2007" y="113160"/>
                      <a:pt x="24153" y="117575"/>
                    </a:cubicBezTo>
                    <a:cubicBezTo>
                      <a:pt x="38493" y="120436"/>
                      <a:pt x="65796" y="122026"/>
                      <a:pt x="65796" y="12202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5" name="Freeform: Shape 1134">
                <a:extLst>
                  <a:ext uri="{FF2B5EF4-FFF2-40B4-BE49-F238E27FC236}">
                    <a16:creationId xmlns:a16="http://schemas.microsoft.com/office/drawing/2014/main" id="{F7116287-AA91-993B-5B7E-B094278DD7B4}"/>
                  </a:ext>
                </a:extLst>
              </p:cNvPr>
              <p:cNvSpPr/>
              <p:nvPr/>
            </p:nvSpPr>
            <p:spPr>
              <a:xfrm>
                <a:off x="2926582" y="2968272"/>
                <a:ext cx="139255" cy="118400"/>
              </a:xfrm>
              <a:custGeom>
                <a:avLst/>
                <a:gdLst>
                  <a:gd name="connsiteX0" fmla="*/ 51822 w 139255"/>
                  <a:gd name="connsiteY0" fmla="*/ 113900 h 118400"/>
                  <a:gd name="connsiteX1" fmla="*/ 137368 w 139255"/>
                  <a:gd name="connsiteY1" fmla="*/ 75930 h 118400"/>
                  <a:gd name="connsiteX2" fmla="*/ 97845 w 139255"/>
                  <a:gd name="connsiteY2" fmla="*/ 10835 h 118400"/>
                  <a:gd name="connsiteX3" fmla="*/ 6718 w 139255"/>
                  <a:gd name="connsiteY3" fmla="*/ 34817 h 118400"/>
                  <a:gd name="connsiteX4" fmla="*/ 15053 w 139255"/>
                  <a:gd name="connsiteY4" fmla="*/ 102492 h 118400"/>
                  <a:gd name="connsiteX5" fmla="*/ 51857 w 139255"/>
                  <a:gd name="connsiteY5" fmla="*/ 113865 h 11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55" h="118400">
                    <a:moveTo>
                      <a:pt x="51822" y="113900"/>
                    </a:moveTo>
                    <a:cubicBezTo>
                      <a:pt x="96185" y="122659"/>
                      <a:pt x="128150" y="122695"/>
                      <a:pt x="137368" y="75930"/>
                    </a:cubicBezTo>
                    <a:cubicBezTo>
                      <a:pt x="146587" y="29166"/>
                      <a:pt x="120202" y="17228"/>
                      <a:pt x="97845" y="10835"/>
                    </a:cubicBezTo>
                    <a:cubicBezTo>
                      <a:pt x="55354" y="-1280"/>
                      <a:pt x="21270" y="-13325"/>
                      <a:pt x="6718" y="34817"/>
                    </a:cubicBezTo>
                    <a:cubicBezTo>
                      <a:pt x="-2678" y="65793"/>
                      <a:pt x="-4161" y="94544"/>
                      <a:pt x="15053" y="102492"/>
                    </a:cubicBezTo>
                    <a:cubicBezTo>
                      <a:pt x="27486" y="107613"/>
                      <a:pt x="51857" y="113865"/>
                      <a:pt x="51857" y="113865"/>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6" name="Freeform: Shape 1135">
                <a:extLst>
                  <a:ext uri="{FF2B5EF4-FFF2-40B4-BE49-F238E27FC236}">
                    <a16:creationId xmlns:a16="http://schemas.microsoft.com/office/drawing/2014/main" id="{1931143F-1388-0745-E482-D386C43FD0DE}"/>
                  </a:ext>
                </a:extLst>
              </p:cNvPr>
              <p:cNvSpPr/>
              <p:nvPr/>
            </p:nvSpPr>
            <p:spPr>
              <a:xfrm>
                <a:off x="3220370" y="2698770"/>
                <a:ext cx="117559" cy="106980"/>
              </a:xfrm>
              <a:custGeom>
                <a:avLst/>
                <a:gdLst>
                  <a:gd name="connsiteX0" fmla="*/ 33958 w 117559"/>
                  <a:gd name="connsiteY0" fmla="*/ 93244 h 106980"/>
                  <a:gd name="connsiteX1" fmla="*/ 110427 w 117559"/>
                  <a:gd name="connsiteY1" fmla="*/ 81730 h 106980"/>
                  <a:gd name="connsiteX2" fmla="*/ 93190 w 117559"/>
                  <a:gd name="connsiteY2" fmla="*/ 21226 h 106980"/>
                  <a:gd name="connsiteX3" fmla="*/ 15309 w 117559"/>
                  <a:gd name="connsiteY3" fmla="*/ 20413 h 106980"/>
                  <a:gd name="connsiteX4" fmla="*/ 7150 w 117559"/>
                  <a:gd name="connsiteY4" fmla="*/ 76149 h 106980"/>
                  <a:gd name="connsiteX5" fmla="*/ 33958 w 117559"/>
                  <a:gd name="connsiteY5" fmla="*/ 93280 h 10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59" h="106980">
                    <a:moveTo>
                      <a:pt x="33958" y="93244"/>
                    </a:moveTo>
                    <a:cubicBezTo>
                      <a:pt x="67371" y="109916"/>
                      <a:pt x="92837" y="116944"/>
                      <a:pt x="110427" y="81730"/>
                    </a:cubicBezTo>
                    <a:cubicBezTo>
                      <a:pt x="127981" y="46480"/>
                      <a:pt x="109615" y="31186"/>
                      <a:pt x="93190" y="21226"/>
                    </a:cubicBezTo>
                    <a:cubicBezTo>
                      <a:pt x="61967" y="2294"/>
                      <a:pt x="37455" y="-14766"/>
                      <a:pt x="15309" y="20413"/>
                    </a:cubicBezTo>
                    <a:cubicBezTo>
                      <a:pt x="1075" y="43054"/>
                      <a:pt x="-6449" y="65624"/>
                      <a:pt x="7150" y="76149"/>
                    </a:cubicBezTo>
                    <a:cubicBezTo>
                      <a:pt x="15909" y="82966"/>
                      <a:pt x="33958" y="93280"/>
                      <a:pt x="33958" y="93280"/>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37" name="Freeform: Shape 1136">
              <a:extLst>
                <a:ext uri="{FF2B5EF4-FFF2-40B4-BE49-F238E27FC236}">
                  <a16:creationId xmlns:a16="http://schemas.microsoft.com/office/drawing/2014/main" id="{1170ABC4-2A8A-7FE4-9E06-FC24957285D6}"/>
                </a:ext>
              </a:extLst>
            </p:cNvPr>
            <p:cNvSpPr/>
            <p:nvPr/>
          </p:nvSpPr>
          <p:spPr>
            <a:xfrm>
              <a:off x="4839308" y="2967098"/>
              <a:ext cx="890529" cy="910634"/>
            </a:xfrm>
            <a:custGeom>
              <a:avLst/>
              <a:gdLst>
                <a:gd name="connsiteX0" fmla="*/ 890530 w 890529"/>
                <a:gd name="connsiteY0" fmla="*/ 0 h 910634"/>
                <a:gd name="connsiteX1" fmla="*/ 340413 w 890529"/>
                <a:gd name="connsiteY1" fmla="*/ 31365 h 910634"/>
                <a:gd name="connsiteX2" fmla="*/ 2572 w 890529"/>
                <a:gd name="connsiteY2" fmla="*/ 129026 h 910634"/>
                <a:gd name="connsiteX3" fmla="*/ 125204 w 890529"/>
                <a:gd name="connsiteY3" fmla="*/ 889407 h 910634"/>
                <a:gd name="connsiteX4" fmla="*/ 890530 w 890529"/>
                <a:gd name="connsiteY4" fmla="*/ 910634 h 910634"/>
                <a:gd name="connsiteX5" fmla="*/ 890530 w 890529"/>
                <a:gd name="connsiteY5" fmla="*/ 0 h 9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529" h="910634">
                  <a:moveTo>
                    <a:pt x="890530" y="0"/>
                  </a:moveTo>
                  <a:cubicBezTo>
                    <a:pt x="602774" y="18932"/>
                    <a:pt x="399539" y="31294"/>
                    <a:pt x="340413" y="31365"/>
                  </a:cubicBezTo>
                  <a:cubicBezTo>
                    <a:pt x="52692" y="31683"/>
                    <a:pt x="-14947" y="-6322"/>
                    <a:pt x="2572" y="129026"/>
                  </a:cubicBezTo>
                  <a:cubicBezTo>
                    <a:pt x="20091" y="264374"/>
                    <a:pt x="1971" y="877186"/>
                    <a:pt x="125204" y="889407"/>
                  </a:cubicBezTo>
                  <a:cubicBezTo>
                    <a:pt x="157170" y="892586"/>
                    <a:pt x="459160" y="901592"/>
                    <a:pt x="890530" y="910634"/>
                  </a:cubicBezTo>
                  <a:lnTo>
                    <a:pt x="890530" y="0"/>
                  </a:lnTo>
                  <a:close/>
                </a:path>
              </a:pathLst>
            </a:custGeom>
            <a:solidFill>
              <a:srgbClr val="192D5E"/>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38" name="Graphic 1091">
            <a:extLst>
              <a:ext uri="{FF2B5EF4-FFF2-40B4-BE49-F238E27FC236}">
                <a16:creationId xmlns:a16="http://schemas.microsoft.com/office/drawing/2014/main" id="{46A0FC2B-9856-B248-8B1F-BA0365384F2B}"/>
              </a:ext>
            </a:extLst>
          </p:cNvPr>
          <p:cNvGrpSpPr/>
          <p:nvPr/>
        </p:nvGrpSpPr>
        <p:grpSpPr>
          <a:xfrm flipH="1">
            <a:off x="1307593" y="3020075"/>
            <a:ext cx="3575382" cy="3751413"/>
            <a:chOff x="312021" y="3041030"/>
            <a:chExt cx="3390120" cy="3557030"/>
          </a:xfrm>
        </p:grpSpPr>
        <p:grpSp>
          <p:nvGrpSpPr>
            <p:cNvPr id="1139" name="Graphic 1091">
              <a:extLst>
                <a:ext uri="{FF2B5EF4-FFF2-40B4-BE49-F238E27FC236}">
                  <a16:creationId xmlns:a16="http://schemas.microsoft.com/office/drawing/2014/main" id="{F942B94F-FDB9-1B64-70CF-C2F25636183B}"/>
                </a:ext>
              </a:extLst>
            </p:cNvPr>
            <p:cNvGrpSpPr/>
            <p:nvPr/>
          </p:nvGrpSpPr>
          <p:grpSpPr>
            <a:xfrm>
              <a:off x="435572" y="3041030"/>
              <a:ext cx="3266569" cy="3550556"/>
              <a:chOff x="435572" y="3041030"/>
              <a:chExt cx="3266569" cy="3550556"/>
            </a:xfrm>
          </p:grpSpPr>
          <p:sp>
            <p:nvSpPr>
              <p:cNvPr id="1140" name="Freeform: Shape 1139">
                <a:extLst>
                  <a:ext uri="{FF2B5EF4-FFF2-40B4-BE49-F238E27FC236}">
                    <a16:creationId xmlns:a16="http://schemas.microsoft.com/office/drawing/2014/main" id="{C69630D8-3A44-3AFB-4B37-6F217F5A56EB}"/>
                  </a:ext>
                </a:extLst>
              </p:cNvPr>
              <p:cNvSpPr/>
              <p:nvPr/>
            </p:nvSpPr>
            <p:spPr>
              <a:xfrm>
                <a:off x="435572" y="3050545"/>
                <a:ext cx="3255568" cy="3541041"/>
              </a:xfrm>
              <a:custGeom>
                <a:avLst/>
                <a:gdLst>
                  <a:gd name="connsiteX0" fmla="*/ 818836 w 3255568"/>
                  <a:gd name="connsiteY0" fmla="*/ 3541006 h 3541041"/>
                  <a:gd name="connsiteX1" fmla="*/ 1918929 w 3255568"/>
                  <a:gd name="connsiteY1" fmla="*/ 2015512 h 3541041"/>
                  <a:gd name="connsiteX2" fmla="*/ 2119162 w 3255568"/>
                  <a:gd name="connsiteY2" fmla="*/ 1755305 h 3541041"/>
                  <a:gd name="connsiteX3" fmla="*/ 2451104 w 3255568"/>
                  <a:gd name="connsiteY3" fmla="*/ 1529854 h 3541041"/>
                  <a:gd name="connsiteX4" fmla="*/ 2692096 w 3255568"/>
                  <a:gd name="connsiteY4" fmla="*/ 1280597 h 3541041"/>
                  <a:gd name="connsiteX5" fmla="*/ 3200005 w 3255568"/>
                  <a:gd name="connsiteY5" fmla="*/ 970942 h 3541041"/>
                  <a:gd name="connsiteX6" fmla="*/ 3195308 w 3255568"/>
                  <a:gd name="connsiteY6" fmla="*/ 831602 h 3541041"/>
                  <a:gd name="connsiteX7" fmla="*/ 2653950 w 3255568"/>
                  <a:gd name="connsiteY7" fmla="*/ 1085063 h 3541041"/>
                  <a:gd name="connsiteX8" fmla="*/ 2824301 w 3255568"/>
                  <a:gd name="connsiteY8" fmla="*/ 894862 h 3541041"/>
                  <a:gd name="connsiteX9" fmla="*/ 3195449 w 3255568"/>
                  <a:gd name="connsiteY9" fmla="*/ 551404 h 3541041"/>
                  <a:gd name="connsiteX10" fmla="*/ 3152499 w 3255568"/>
                  <a:gd name="connsiteY10" fmla="*/ 426688 h 3541041"/>
                  <a:gd name="connsiteX11" fmla="*/ 2575680 w 3255568"/>
                  <a:gd name="connsiteY11" fmla="*/ 868830 h 3541041"/>
                  <a:gd name="connsiteX12" fmla="*/ 2923304 w 3255568"/>
                  <a:gd name="connsiteY12" fmla="*/ 414820 h 3541041"/>
                  <a:gd name="connsiteX13" fmla="*/ 3044242 w 3255568"/>
                  <a:gd name="connsiteY13" fmla="*/ 129147 h 3541041"/>
                  <a:gd name="connsiteX14" fmla="*/ 2787285 w 3255568"/>
                  <a:gd name="connsiteY14" fmla="*/ 292434 h 3541041"/>
                  <a:gd name="connsiteX15" fmla="*/ 2386609 w 3255568"/>
                  <a:gd name="connsiteY15" fmla="*/ 733305 h 3541041"/>
                  <a:gd name="connsiteX16" fmla="*/ 2661014 w 3255568"/>
                  <a:gd name="connsiteY16" fmla="*/ 286500 h 3541041"/>
                  <a:gd name="connsiteX17" fmla="*/ 2733315 w 3255568"/>
                  <a:gd name="connsiteY17" fmla="*/ 7892 h 3541041"/>
                  <a:gd name="connsiteX18" fmla="*/ 2265777 w 3255568"/>
                  <a:gd name="connsiteY18" fmla="*/ 492454 h 3541041"/>
                  <a:gd name="connsiteX19" fmla="*/ 1935247 w 3255568"/>
                  <a:gd name="connsiteY19" fmla="*/ 793280 h 3541041"/>
                  <a:gd name="connsiteX20" fmla="*/ 1877675 w 3255568"/>
                  <a:gd name="connsiteY20" fmla="*/ 802322 h 3541041"/>
                  <a:gd name="connsiteX21" fmla="*/ 1981976 w 3255568"/>
                  <a:gd name="connsiteY21" fmla="*/ 492843 h 3541041"/>
                  <a:gd name="connsiteX22" fmla="*/ 1901870 w 3255568"/>
                  <a:gd name="connsiteY22" fmla="*/ 252911 h 3541041"/>
                  <a:gd name="connsiteX23" fmla="*/ 1773762 w 3255568"/>
                  <a:gd name="connsiteY23" fmla="*/ 446326 h 3541041"/>
                  <a:gd name="connsiteX24" fmla="*/ 1613054 w 3255568"/>
                  <a:gd name="connsiteY24" fmla="*/ 772017 h 3541041"/>
                  <a:gd name="connsiteX25" fmla="*/ 1566925 w 3255568"/>
                  <a:gd name="connsiteY25" fmla="*/ 1299070 h 3541041"/>
                  <a:gd name="connsiteX26" fmla="*/ 1431895 w 3255568"/>
                  <a:gd name="connsiteY26" fmla="*/ 1635427 h 3541041"/>
                  <a:gd name="connsiteX27" fmla="*/ 0 w 3255568"/>
                  <a:gd name="connsiteY27" fmla="*/ 3541041 h 3541041"/>
                  <a:gd name="connsiteX28" fmla="*/ 818801 w 3255568"/>
                  <a:gd name="connsiteY28" fmla="*/ 3541041 h 354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55568" h="3541041">
                    <a:moveTo>
                      <a:pt x="818836" y="3541006"/>
                    </a:moveTo>
                    <a:cubicBezTo>
                      <a:pt x="1197967" y="3014659"/>
                      <a:pt x="1893711" y="2048890"/>
                      <a:pt x="1918929" y="2015512"/>
                    </a:cubicBezTo>
                    <a:cubicBezTo>
                      <a:pt x="1986144" y="1926469"/>
                      <a:pt x="2089775" y="1789919"/>
                      <a:pt x="2119162" y="1755305"/>
                    </a:cubicBezTo>
                    <a:cubicBezTo>
                      <a:pt x="2163736" y="1702819"/>
                      <a:pt x="2322325" y="1625079"/>
                      <a:pt x="2451104" y="1529854"/>
                    </a:cubicBezTo>
                    <a:cubicBezTo>
                      <a:pt x="2579883" y="1434630"/>
                      <a:pt x="2659742" y="1314222"/>
                      <a:pt x="2692096" y="1280597"/>
                    </a:cubicBezTo>
                    <a:cubicBezTo>
                      <a:pt x="2753342" y="1216879"/>
                      <a:pt x="3081823" y="1039887"/>
                      <a:pt x="3200005" y="970942"/>
                    </a:cubicBezTo>
                    <a:cubicBezTo>
                      <a:pt x="3293605" y="916336"/>
                      <a:pt x="3252845" y="822525"/>
                      <a:pt x="3195308" y="831602"/>
                    </a:cubicBezTo>
                    <a:cubicBezTo>
                      <a:pt x="3142751" y="839867"/>
                      <a:pt x="2838182" y="975004"/>
                      <a:pt x="2653950" y="1085063"/>
                    </a:cubicBezTo>
                    <a:cubicBezTo>
                      <a:pt x="2613473" y="1109222"/>
                      <a:pt x="2742887" y="962960"/>
                      <a:pt x="2824301" y="894862"/>
                    </a:cubicBezTo>
                    <a:cubicBezTo>
                      <a:pt x="2905750" y="826763"/>
                      <a:pt x="3149991" y="590504"/>
                      <a:pt x="3195449" y="551404"/>
                    </a:cubicBezTo>
                    <a:cubicBezTo>
                      <a:pt x="3240906" y="512304"/>
                      <a:pt x="3212650" y="457770"/>
                      <a:pt x="3152499" y="426688"/>
                    </a:cubicBezTo>
                    <a:cubicBezTo>
                      <a:pt x="3092313" y="395605"/>
                      <a:pt x="2647557" y="802216"/>
                      <a:pt x="2575680" y="868830"/>
                    </a:cubicBezTo>
                    <a:cubicBezTo>
                      <a:pt x="2503837" y="935409"/>
                      <a:pt x="2823877" y="525055"/>
                      <a:pt x="2923304" y="414820"/>
                    </a:cubicBezTo>
                    <a:cubicBezTo>
                      <a:pt x="3022696" y="304584"/>
                      <a:pt x="3121064" y="195727"/>
                      <a:pt x="3044242" y="129147"/>
                    </a:cubicBezTo>
                    <a:cubicBezTo>
                      <a:pt x="2967419" y="62603"/>
                      <a:pt x="2917264" y="134375"/>
                      <a:pt x="2787285" y="292434"/>
                    </a:cubicBezTo>
                    <a:cubicBezTo>
                      <a:pt x="2657305" y="450494"/>
                      <a:pt x="2450256" y="680890"/>
                      <a:pt x="2386609" y="733305"/>
                    </a:cubicBezTo>
                    <a:cubicBezTo>
                      <a:pt x="2322961" y="785721"/>
                      <a:pt x="2594293" y="378086"/>
                      <a:pt x="2661014" y="286500"/>
                    </a:cubicBezTo>
                    <a:cubicBezTo>
                      <a:pt x="2727699" y="194914"/>
                      <a:pt x="2834791" y="78180"/>
                      <a:pt x="2733315" y="7892"/>
                    </a:cubicBezTo>
                    <a:cubicBezTo>
                      <a:pt x="2635583" y="-59782"/>
                      <a:pt x="2390671" y="325353"/>
                      <a:pt x="2265777" y="492454"/>
                    </a:cubicBezTo>
                    <a:cubicBezTo>
                      <a:pt x="2140919" y="659556"/>
                      <a:pt x="2006277" y="752590"/>
                      <a:pt x="1935247" y="793280"/>
                    </a:cubicBezTo>
                    <a:cubicBezTo>
                      <a:pt x="1864253" y="833934"/>
                      <a:pt x="1877675" y="802322"/>
                      <a:pt x="1877675" y="802322"/>
                    </a:cubicBezTo>
                    <a:cubicBezTo>
                      <a:pt x="1877675" y="802322"/>
                      <a:pt x="1930444" y="598663"/>
                      <a:pt x="1981976" y="492843"/>
                    </a:cubicBezTo>
                    <a:cubicBezTo>
                      <a:pt x="2033545" y="387058"/>
                      <a:pt x="1974912" y="283851"/>
                      <a:pt x="1901870" y="252911"/>
                    </a:cubicBezTo>
                    <a:cubicBezTo>
                      <a:pt x="1828827" y="222040"/>
                      <a:pt x="1824164" y="368373"/>
                      <a:pt x="1773762" y="446326"/>
                    </a:cubicBezTo>
                    <a:cubicBezTo>
                      <a:pt x="1723360" y="524278"/>
                      <a:pt x="1661160" y="679689"/>
                      <a:pt x="1613054" y="772017"/>
                    </a:cubicBezTo>
                    <a:cubicBezTo>
                      <a:pt x="1564912" y="864380"/>
                      <a:pt x="1588047" y="1116957"/>
                      <a:pt x="1566925" y="1299070"/>
                    </a:cubicBezTo>
                    <a:cubicBezTo>
                      <a:pt x="1549865" y="1445897"/>
                      <a:pt x="1497555" y="1536000"/>
                      <a:pt x="1431895" y="1635427"/>
                    </a:cubicBezTo>
                    <a:cubicBezTo>
                      <a:pt x="1417307" y="1657538"/>
                      <a:pt x="194510" y="3280270"/>
                      <a:pt x="0" y="3541041"/>
                    </a:cubicBezTo>
                    <a:lnTo>
                      <a:pt x="818801" y="3541041"/>
                    </a:lnTo>
                    <a:close/>
                  </a:path>
                </a:pathLst>
              </a:custGeom>
              <a:solidFill>
                <a:srgbClr val="CEAB9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1" name="Freeform: Shape 1140">
                <a:extLst>
                  <a:ext uri="{FF2B5EF4-FFF2-40B4-BE49-F238E27FC236}">
                    <a16:creationId xmlns:a16="http://schemas.microsoft.com/office/drawing/2014/main" id="{20A9F79B-B743-3FE4-65CF-288897EBC978}"/>
                  </a:ext>
                </a:extLst>
              </p:cNvPr>
              <p:cNvSpPr/>
              <p:nvPr/>
            </p:nvSpPr>
            <p:spPr>
              <a:xfrm>
                <a:off x="2223710" y="3291439"/>
                <a:ext cx="138207" cy="182413"/>
              </a:xfrm>
              <a:custGeom>
                <a:avLst/>
                <a:gdLst>
                  <a:gd name="connsiteX0" fmla="*/ 35 w 138207"/>
                  <a:gd name="connsiteY0" fmla="*/ 175939 h 182413"/>
                  <a:gd name="connsiteX1" fmla="*/ 110977 w 138207"/>
                  <a:gd name="connsiteY1" fmla="*/ 131224 h 182413"/>
                  <a:gd name="connsiteX2" fmla="*/ 126660 w 138207"/>
                  <a:gd name="connsiteY2" fmla="*/ 13324 h 182413"/>
                  <a:gd name="connsiteX3" fmla="*/ 62200 w 138207"/>
                  <a:gd name="connsiteY3" fmla="*/ 10780 h 182413"/>
                  <a:gd name="connsiteX4" fmla="*/ 0 w 138207"/>
                  <a:gd name="connsiteY4" fmla="*/ 175939 h 182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07" h="182413">
                    <a:moveTo>
                      <a:pt x="35" y="175939"/>
                    </a:moveTo>
                    <a:cubicBezTo>
                      <a:pt x="25819" y="194730"/>
                      <a:pt x="98226" y="170429"/>
                      <a:pt x="110977" y="131224"/>
                    </a:cubicBezTo>
                    <a:cubicBezTo>
                      <a:pt x="124646" y="89121"/>
                      <a:pt x="154669" y="32079"/>
                      <a:pt x="126660" y="13324"/>
                    </a:cubicBezTo>
                    <a:cubicBezTo>
                      <a:pt x="118501" y="5730"/>
                      <a:pt x="79718" y="-11012"/>
                      <a:pt x="62200" y="10780"/>
                    </a:cubicBezTo>
                    <a:cubicBezTo>
                      <a:pt x="52416" y="21200"/>
                      <a:pt x="0" y="175939"/>
                      <a:pt x="0" y="175939"/>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2" name="Freeform: Shape 1141">
                <a:extLst>
                  <a:ext uri="{FF2B5EF4-FFF2-40B4-BE49-F238E27FC236}">
                    <a16:creationId xmlns:a16="http://schemas.microsoft.com/office/drawing/2014/main" id="{4E84F51E-5F04-B7E3-7DB8-184E38AB3D43}"/>
                  </a:ext>
                </a:extLst>
              </p:cNvPr>
              <p:cNvSpPr/>
              <p:nvPr/>
            </p:nvSpPr>
            <p:spPr>
              <a:xfrm>
                <a:off x="3068889" y="3041030"/>
                <a:ext cx="146934" cy="154620"/>
              </a:xfrm>
              <a:custGeom>
                <a:avLst/>
                <a:gdLst>
                  <a:gd name="connsiteX0" fmla="*/ 27803 w 146934"/>
                  <a:gd name="connsiteY0" fmla="*/ 37328 h 154620"/>
                  <a:gd name="connsiteX1" fmla="*/ 26037 w 146934"/>
                  <a:gd name="connsiteY1" fmla="*/ 139051 h 154620"/>
                  <a:gd name="connsiteX2" fmla="*/ 108334 w 146934"/>
                  <a:gd name="connsiteY2" fmla="*/ 129939 h 154620"/>
                  <a:gd name="connsiteX3" fmla="*/ 126418 w 146934"/>
                  <a:gd name="connsiteY3" fmla="*/ 29063 h 154620"/>
                  <a:gd name="connsiteX4" fmla="*/ 55883 w 146934"/>
                  <a:gd name="connsiteY4" fmla="*/ 6246 h 154620"/>
                  <a:gd name="connsiteX5" fmla="*/ 27803 w 146934"/>
                  <a:gd name="connsiteY5" fmla="*/ 37293 h 15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34" h="154620">
                    <a:moveTo>
                      <a:pt x="27803" y="37328"/>
                    </a:moveTo>
                    <a:cubicBezTo>
                      <a:pt x="-1159" y="77064"/>
                      <a:pt x="-15853" y="108570"/>
                      <a:pt x="26037" y="139051"/>
                    </a:cubicBezTo>
                    <a:cubicBezTo>
                      <a:pt x="67928" y="169568"/>
                      <a:pt x="91804" y="149047"/>
                      <a:pt x="108334" y="129939"/>
                    </a:cubicBezTo>
                    <a:cubicBezTo>
                      <a:pt x="139734" y="93558"/>
                      <a:pt x="167214" y="65479"/>
                      <a:pt x="126418" y="29063"/>
                    </a:cubicBezTo>
                    <a:cubicBezTo>
                      <a:pt x="100175" y="5646"/>
                      <a:pt x="72519" y="-9012"/>
                      <a:pt x="55883" y="6246"/>
                    </a:cubicBezTo>
                    <a:cubicBezTo>
                      <a:pt x="45146" y="16136"/>
                      <a:pt x="27803" y="37293"/>
                      <a:pt x="27803" y="37293"/>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3" name="Freeform: Shape 1142">
                <a:extLst>
                  <a:ext uri="{FF2B5EF4-FFF2-40B4-BE49-F238E27FC236}">
                    <a16:creationId xmlns:a16="http://schemas.microsoft.com/office/drawing/2014/main" id="{38EACF27-35D9-5664-353C-BB6A4E8073A5}"/>
                  </a:ext>
                </a:extLst>
              </p:cNvPr>
              <p:cNvSpPr/>
              <p:nvPr/>
            </p:nvSpPr>
            <p:spPr>
              <a:xfrm>
                <a:off x="3368089" y="3156137"/>
                <a:ext cx="146908" cy="154656"/>
              </a:xfrm>
              <a:custGeom>
                <a:avLst/>
                <a:gdLst>
                  <a:gd name="connsiteX0" fmla="*/ 27803 w 146908"/>
                  <a:gd name="connsiteY0" fmla="*/ 37331 h 154656"/>
                  <a:gd name="connsiteX1" fmla="*/ 26037 w 146908"/>
                  <a:gd name="connsiteY1" fmla="*/ 139089 h 154656"/>
                  <a:gd name="connsiteX2" fmla="*/ 108299 w 146908"/>
                  <a:gd name="connsiteY2" fmla="*/ 129941 h 154656"/>
                  <a:gd name="connsiteX3" fmla="*/ 126418 w 146908"/>
                  <a:gd name="connsiteY3" fmla="*/ 29066 h 154656"/>
                  <a:gd name="connsiteX4" fmla="*/ 55883 w 146908"/>
                  <a:gd name="connsiteY4" fmla="*/ 6284 h 154656"/>
                  <a:gd name="connsiteX5" fmla="*/ 27803 w 146908"/>
                  <a:gd name="connsiteY5" fmla="*/ 37331 h 15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8" h="154656">
                    <a:moveTo>
                      <a:pt x="27803" y="37331"/>
                    </a:moveTo>
                    <a:cubicBezTo>
                      <a:pt x="-1159" y="77066"/>
                      <a:pt x="-15853" y="108572"/>
                      <a:pt x="26037" y="139089"/>
                    </a:cubicBezTo>
                    <a:cubicBezTo>
                      <a:pt x="67928" y="169606"/>
                      <a:pt x="91804" y="149085"/>
                      <a:pt x="108299" y="129941"/>
                    </a:cubicBezTo>
                    <a:cubicBezTo>
                      <a:pt x="139699" y="93596"/>
                      <a:pt x="167178" y="65481"/>
                      <a:pt x="126418" y="29066"/>
                    </a:cubicBezTo>
                    <a:cubicBezTo>
                      <a:pt x="100175" y="5648"/>
                      <a:pt x="72519" y="-9045"/>
                      <a:pt x="55883" y="6284"/>
                    </a:cubicBezTo>
                    <a:cubicBezTo>
                      <a:pt x="45111" y="16174"/>
                      <a:pt x="27803" y="37331"/>
                      <a:pt x="27803" y="3733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4" name="Freeform: Shape 1143">
                <a:extLst>
                  <a:ext uri="{FF2B5EF4-FFF2-40B4-BE49-F238E27FC236}">
                    <a16:creationId xmlns:a16="http://schemas.microsoft.com/office/drawing/2014/main" id="{4F6AA779-4E1B-089D-CFB6-18C7F8D45A22}"/>
                  </a:ext>
                </a:extLst>
              </p:cNvPr>
              <p:cNvSpPr/>
              <p:nvPr/>
            </p:nvSpPr>
            <p:spPr>
              <a:xfrm>
                <a:off x="3519442" y="3483007"/>
                <a:ext cx="139474" cy="139495"/>
              </a:xfrm>
              <a:custGeom>
                <a:avLst/>
                <a:gdLst>
                  <a:gd name="connsiteX0" fmla="*/ 36418 w 139474"/>
                  <a:gd name="connsiteY0" fmla="*/ 26191 h 139495"/>
                  <a:gd name="connsiteX1" fmla="*/ 16779 w 139474"/>
                  <a:gd name="connsiteY1" fmla="*/ 117707 h 139495"/>
                  <a:gd name="connsiteX2" fmla="*/ 92648 w 139474"/>
                  <a:gd name="connsiteY2" fmla="*/ 124100 h 139495"/>
                  <a:gd name="connsiteX3" fmla="*/ 126909 w 139474"/>
                  <a:gd name="connsiteY3" fmla="*/ 36293 h 139495"/>
                  <a:gd name="connsiteX4" fmla="*/ 67288 w 139474"/>
                  <a:gd name="connsiteY4" fmla="*/ 3198 h 139495"/>
                  <a:gd name="connsiteX5" fmla="*/ 36418 w 139474"/>
                  <a:gd name="connsiteY5" fmla="*/ 26226 h 139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74" h="139495">
                    <a:moveTo>
                      <a:pt x="36418" y="26191"/>
                    </a:moveTo>
                    <a:cubicBezTo>
                      <a:pt x="3252" y="56920"/>
                      <a:pt x="-15610" y="82704"/>
                      <a:pt x="16779" y="117707"/>
                    </a:cubicBezTo>
                    <a:cubicBezTo>
                      <a:pt x="49133" y="152674"/>
                      <a:pt x="74352" y="138404"/>
                      <a:pt x="92648" y="124100"/>
                    </a:cubicBezTo>
                    <a:cubicBezTo>
                      <a:pt x="127438" y="96867"/>
                      <a:pt x="157249" y="76382"/>
                      <a:pt x="126909" y="36293"/>
                    </a:cubicBezTo>
                    <a:cubicBezTo>
                      <a:pt x="107376" y="10509"/>
                      <a:pt x="85019" y="-7646"/>
                      <a:pt x="67288" y="3198"/>
                    </a:cubicBezTo>
                    <a:cubicBezTo>
                      <a:pt x="55808" y="10226"/>
                      <a:pt x="36418" y="26226"/>
                      <a:pt x="36418" y="26226"/>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5" name="Freeform: Shape 1144">
                <a:extLst>
                  <a:ext uri="{FF2B5EF4-FFF2-40B4-BE49-F238E27FC236}">
                    <a16:creationId xmlns:a16="http://schemas.microsoft.com/office/drawing/2014/main" id="{8F743472-AA5D-832A-2C50-2E86D8BD4437}"/>
                  </a:ext>
                </a:extLst>
              </p:cNvPr>
              <p:cNvSpPr/>
              <p:nvPr/>
            </p:nvSpPr>
            <p:spPr>
              <a:xfrm>
                <a:off x="3585543" y="3890746"/>
                <a:ext cx="116599" cy="108231"/>
              </a:xfrm>
              <a:custGeom>
                <a:avLst/>
                <a:gdLst>
                  <a:gd name="connsiteX0" fmla="*/ 42441 w 116599"/>
                  <a:gd name="connsiteY0" fmla="*/ 12311 h 108231"/>
                  <a:gd name="connsiteX1" fmla="*/ 6732 w 116599"/>
                  <a:gd name="connsiteY1" fmla="*/ 80903 h 108231"/>
                  <a:gd name="connsiteX2" fmla="*/ 65788 w 116599"/>
                  <a:gd name="connsiteY2" fmla="*/ 102590 h 108231"/>
                  <a:gd name="connsiteX3" fmla="*/ 112270 w 116599"/>
                  <a:gd name="connsiteY3" fmla="*/ 40144 h 108231"/>
                  <a:gd name="connsiteX4" fmla="*/ 72039 w 116599"/>
                  <a:gd name="connsiteY4" fmla="*/ 726 h 108231"/>
                  <a:gd name="connsiteX5" fmla="*/ 42405 w 116599"/>
                  <a:gd name="connsiteY5" fmla="*/ 12311 h 10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99" h="108231">
                    <a:moveTo>
                      <a:pt x="42441" y="12311"/>
                    </a:moveTo>
                    <a:cubicBezTo>
                      <a:pt x="9275" y="29512"/>
                      <a:pt x="-11388" y="45936"/>
                      <a:pt x="6732" y="80903"/>
                    </a:cubicBezTo>
                    <a:cubicBezTo>
                      <a:pt x="24887" y="115871"/>
                      <a:pt x="48092" y="110008"/>
                      <a:pt x="65788" y="102590"/>
                    </a:cubicBezTo>
                    <a:cubicBezTo>
                      <a:pt x="99448" y="88533"/>
                      <a:pt x="127705" y="78714"/>
                      <a:pt x="112270" y="40144"/>
                    </a:cubicBezTo>
                    <a:cubicBezTo>
                      <a:pt x="102380" y="15313"/>
                      <a:pt x="88534" y="-4042"/>
                      <a:pt x="72039" y="726"/>
                    </a:cubicBezTo>
                    <a:cubicBezTo>
                      <a:pt x="61373" y="3799"/>
                      <a:pt x="42405" y="12311"/>
                      <a:pt x="42405" y="12311"/>
                    </a:cubicBezTo>
                    <a:close/>
                  </a:path>
                </a:pathLst>
              </a:custGeom>
              <a:solidFill>
                <a:srgbClr val="F0BE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47" name="Freeform: Shape 1146">
              <a:extLst>
                <a:ext uri="{FF2B5EF4-FFF2-40B4-BE49-F238E27FC236}">
                  <a16:creationId xmlns:a16="http://schemas.microsoft.com/office/drawing/2014/main" id="{BC0BCA7C-B754-ECBA-B12F-4415BB0FF7B0}"/>
                </a:ext>
              </a:extLst>
            </p:cNvPr>
            <p:cNvSpPr/>
            <p:nvPr/>
          </p:nvSpPr>
          <p:spPr>
            <a:xfrm>
              <a:off x="312021" y="4515658"/>
              <a:ext cx="2230506" cy="2082402"/>
            </a:xfrm>
            <a:custGeom>
              <a:avLst/>
              <a:gdLst>
                <a:gd name="connsiteX0" fmla="*/ 1234735 w 2230506"/>
                <a:gd name="connsiteY0" fmla="*/ 2075894 h 2075894"/>
                <a:gd name="connsiteX1" fmla="*/ 2226607 w 2230506"/>
                <a:gd name="connsiteY1" fmla="*/ 520236 h 2075894"/>
                <a:gd name="connsiteX2" fmla="*/ 1644171 w 2230506"/>
                <a:gd name="connsiteY2" fmla="*/ 16247 h 2075894"/>
                <a:gd name="connsiteX3" fmla="*/ 1248546 w 2230506"/>
                <a:gd name="connsiteY3" fmla="*/ 446876 h 2075894"/>
                <a:gd name="connsiteX4" fmla="*/ 0 w 2230506"/>
                <a:gd name="connsiteY4" fmla="*/ 2075894 h 2075894"/>
                <a:gd name="connsiteX5" fmla="*/ 1234700 w 2230506"/>
                <a:gd name="connsiteY5" fmla="*/ 2075894 h 2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506" h="2075894">
                  <a:moveTo>
                    <a:pt x="1234735" y="2075894"/>
                  </a:moveTo>
                  <a:cubicBezTo>
                    <a:pt x="1750168" y="1286233"/>
                    <a:pt x="2202730" y="569014"/>
                    <a:pt x="2226607" y="520236"/>
                  </a:cubicBezTo>
                  <a:cubicBezTo>
                    <a:pt x="2281000" y="409012"/>
                    <a:pt x="1750133" y="102253"/>
                    <a:pt x="1644171" y="16247"/>
                  </a:cubicBezTo>
                  <a:cubicBezTo>
                    <a:pt x="1538209" y="-69793"/>
                    <a:pt x="1400035" y="202281"/>
                    <a:pt x="1248546" y="446876"/>
                  </a:cubicBezTo>
                  <a:cubicBezTo>
                    <a:pt x="1173560" y="567990"/>
                    <a:pt x="584272" y="1318375"/>
                    <a:pt x="0" y="2075894"/>
                  </a:cubicBezTo>
                  <a:lnTo>
                    <a:pt x="1234700" y="2075894"/>
                  </a:lnTo>
                  <a:close/>
                </a:path>
              </a:pathLst>
            </a:custGeom>
            <a:solidFill>
              <a:srgbClr val="80851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71" name="Graphic 1091">
            <a:extLst>
              <a:ext uri="{FF2B5EF4-FFF2-40B4-BE49-F238E27FC236}">
                <a16:creationId xmlns:a16="http://schemas.microsoft.com/office/drawing/2014/main" id="{69F86ADC-8ECC-040B-0F78-722CC33B263B}"/>
              </a:ext>
            </a:extLst>
          </p:cNvPr>
          <p:cNvGrpSpPr/>
          <p:nvPr/>
        </p:nvGrpSpPr>
        <p:grpSpPr>
          <a:xfrm flipH="1">
            <a:off x="1006543" y="2961019"/>
            <a:ext cx="1615610" cy="3810469"/>
            <a:chOff x="2412345" y="2985034"/>
            <a:chExt cx="1531896" cy="3613026"/>
          </a:xfrm>
        </p:grpSpPr>
        <p:grpSp>
          <p:nvGrpSpPr>
            <p:cNvPr id="1172" name="Graphic 1091">
              <a:extLst>
                <a:ext uri="{FF2B5EF4-FFF2-40B4-BE49-F238E27FC236}">
                  <a16:creationId xmlns:a16="http://schemas.microsoft.com/office/drawing/2014/main" id="{4A29E275-5A0A-7668-3014-CA59B64D0CDF}"/>
                </a:ext>
              </a:extLst>
            </p:cNvPr>
            <p:cNvGrpSpPr/>
            <p:nvPr/>
          </p:nvGrpSpPr>
          <p:grpSpPr>
            <a:xfrm>
              <a:off x="2412345" y="2985034"/>
              <a:ext cx="1531896" cy="3606482"/>
              <a:chOff x="2412345" y="2985034"/>
              <a:chExt cx="1531896" cy="3606482"/>
            </a:xfrm>
          </p:grpSpPr>
          <p:sp>
            <p:nvSpPr>
              <p:cNvPr id="1173" name="Freeform: Shape 1172">
                <a:extLst>
                  <a:ext uri="{FF2B5EF4-FFF2-40B4-BE49-F238E27FC236}">
                    <a16:creationId xmlns:a16="http://schemas.microsoft.com/office/drawing/2014/main" id="{44C7C70C-9755-6402-368D-89D9EEE76FAF}"/>
                  </a:ext>
                </a:extLst>
              </p:cNvPr>
              <p:cNvSpPr/>
              <p:nvPr/>
            </p:nvSpPr>
            <p:spPr>
              <a:xfrm>
                <a:off x="2422004" y="2989695"/>
                <a:ext cx="1516630" cy="3601820"/>
              </a:xfrm>
              <a:custGeom>
                <a:avLst/>
                <a:gdLst>
                  <a:gd name="connsiteX0" fmla="*/ 104897 w 1516630"/>
                  <a:gd name="connsiteY0" fmla="*/ 1362675 h 3601820"/>
                  <a:gd name="connsiteX1" fmla="*/ 377854 w 1516630"/>
                  <a:gd name="connsiteY1" fmla="*/ 1815873 h 3601820"/>
                  <a:gd name="connsiteX2" fmla="*/ 466721 w 1516630"/>
                  <a:gd name="connsiteY2" fmla="*/ 2167242 h 3601820"/>
                  <a:gd name="connsiteX3" fmla="*/ 445175 w 1516630"/>
                  <a:gd name="connsiteY3" fmla="*/ 3601821 h 3601820"/>
                  <a:gd name="connsiteX4" fmla="*/ 1090446 w 1516630"/>
                  <a:gd name="connsiteY4" fmla="*/ 3601821 h 3601820"/>
                  <a:gd name="connsiteX5" fmla="*/ 1084159 w 1516630"/>
                  <a:gd name="connsiteY5" fmla="*/ 2187833 h 3601820"/>
                  <a:gd name="connsiteX6" fmla="*/ 1092848 w 1516630"/>
                  <a:gd name="connsiteY6" fmla="*/ 1859635 h 3601820"/>
                  <a:gd name="connsiteX7" fmla="*/ 1228479 w 1516630"/>
                  <a:gd name="connsiteY7" fmla="*/ 1481988 h 3601820"/>
                  <a:gd name="connsiteX8" fmla="*/ 1276550 w 1516630"/>
                  <a:gd name="connsiteY8" fmla="*/ 1138636 h 3601820"/>
                  <a:gd name="connsiteX9" fmla="*/ 1504862 w 1516630"/>
                  <a:gd name="connsiteY9" fmla="*/ 589331 h 3601820"/>
                  <a:gd name="connsiteX10" fmla="*/ 1419033 w 1516630"/>
                  <a:gd name="connsiteY10" fmla="*/ 479449 h 3601820"/>
                  <a:gd name="connsiteX11" fmla="*/ 1130641 w 1516630"/>
                  <a:gd name="connsiteY11" fmla="*/ 1003041 h 3601820"/>
                  <a:gd name="connsiteX12" fmla="*/ 1156390 w 1516630"/>
                  <a:gd name="connsiteY12" fmla="*/ 748980 h 3601820"/>
                  <a:gd name="connsiteX13" fmla="*/ 1254227 w 1516630"/>
                  <a:gd name="connsiteY13" fmla="*/ 252868 h 3601820"/>
                  <a:gd name="connsiteX14" fmla="*/ 1146076 w 1516630"/>
                  <a:gd name="connsiteY14" fmla="*/ 177352 h 3601820"/>
                  <a:gd name="connsiteX15" fmla="*/ 940087 w 1516630"/>
                  <a:gd name="connsiteY15" fmla="*/ 874333 h 3601820"/>
                  <a:gd name="connsiteX16" fmla="*/ 953826 w 1516630"/>
                  <a:gd name="connsiteY16" fmla="*/ 302670 h 3601820"/>
                  <a:gd name="connsiteX17" fmla="*/ 883468 w 1516630"/>
                  <a:gd name="connsiteY17" fmla="*/ 573 h 3601820"/>
                  <a:gd name="connsiteX18" fmla="*/ 771890 w 1516630"/>
                  <a:gd name="connsiteY18" fmla="*/ 283809 h 3601820"/>
                  <a:gd name="connsiteX19" fmla="*/ 707501 w 1516630"/>
                  <a:gd name="connsiteY19" fmla="*/ 876028 h 3601820"/>
                  <a:gd name="connsiteX20" fmla="*/ 666282 w 1516630"/>
                  <a:gd name="connsiteY20" fmla="*/ 353319 h 3601820"/>
                  <a:gd name="connsiteX21" fmla="*/ 560709 w 1516630"/>
                  <a:gd name="connsiteY21" fmla="*/ 85519 h 3601820"/>
                  <a:gd name="connsiteX22" fmla="*/ 468028 w 1516630"/>
                  <a:gd name="connsiteY22" fmla="*/ 752442 h 3601820"/>
                  <a:gd name="connsiteX23" fmla="*/ 377925 w 1516630"/>
                  <a:gd name="connsiteY23" fmla="*/ 1190205 h 3601820"/>
                  <a:gd name="connsiteX24" fmla="*/ 336706 w 1516630"/>
                  <a:gd name="connsiteY24" fmla="*/ 1231388 h 3601820"/>
                  <a:gd name="connsiteX25" fmla="*/ 238868 w 1516630"/>
                  <a:gd name="connsiteY25" fmla="*/ 919826 h 3601820"/>
                  <a:gd name="connsiteX26" fmla="*/ 32879 w 1516630"/>
                  <a:gd name="connsiteY26" fmla="*/ 773033 h 3601820"/>
                  <a:gd name="connsiteX27" fmla="*/ 43192 w 1516630"/>
                  <a:gd name="connsiteY27" fmla="*/ 1004807 h 3601820"/>
                  <a:gd name="connsiteX28" fmla="*/ 105003 w 1516630"/>
                  <a:gd name="connsiteY28" fmla="*/ 1362710 h 360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6630" h="3601820">
                    <a:moveTo>
                      <a:pt x="104897" y="1362675"/>
                    </a:moveTo>
                    <a:cubicBezTo>
                      <a:pt x="120368" y="1465670"/>
                      <a:pt x="287716" y="1656224"/>
                      <a:pt x="377854" y="1815873"/>
                    </a:cubicBezTo>
                    <a:cubicBezTo>
                      <a:pt x="450544" y="1944616"/>
                      <a:pt x="461246" y="2048246"/>
                      <a:pt x="466721" y="2167242"/>
                    </a:cubicBezTo>
                    <a:cubicBezTo>
                      <a:pt x="467462" y="2183312"/>
                      <a:pt x="455524" y="2938218"/>
                      <a:pt x="445175" y="3601821"/>
                    </a:cubicBezTo>
                    <a:lnTo>
                      <a:pt x="1090446" y="3601821"/>
                    </a:lnTo>
                    <a:cubicBezTo>
                      <a:pt x="1087232" y="2968983"/>
                      <a:pt x="1083559" y="2220858"/>
                      <a:pt x="1084159" y="2187833"/>
                    </a:cubicBezTo>
                    <a:cubicBezTo>
                      <a:pt x="1086066" y="2076327"/>
                      <a:pt x="1089457" y="1904916"/>
                      <a:pt x="1092848" y="1859635"/>
                    </a:cubicBezTo>
                    <a:cubicBezTo>
                      <a:pt x="1098005" y="1790972"/>
                      <a:pt x="1180408" y="1634749"/>
                      <a:pt x="1228479" y="1481988"/>
                    </a:cubicBezTo>
                    <a:cubicBezTo>
                      <a:pt x="1276550" y="1329191"/>
                      <a:pt x="1270192" y="1184836"/>
                      <a:pt x="1276550" y="1138636"/>
                    </a:cubicBezTo>
                    <a:cubicBezTo>
                      <a:pt x="1288559" y="1051077"/>
                      <a:pt x="1449903" y="714613"/>
                      <a:pt x="1504862" y="589331"/>
                    </a:cubicBezTo>
                    <a:cubicBezTo>
                      <a:pt x="1548377" y="490081"/>
                      <a:pt x="1460217" y="438265"/>
                      <a:pt x="1419033" y="479449"/>
                    </a:cubicBezTo>
                    <a:cubicBezTo>
                      <a:pt x="1381417" y="517066"/>
                      <a:pt x="1214739" y="805599"/>
                      <a:pt x="1130641" y="1003041"/>
                    </a:cubicBezTo>
                    <a:cubicBezTo>
                      <a:pt x="1112168" y="1046414"/>
                      <a:pt x="1130641" y="851975"/>
                      <a:pt x="1156390" y="748980"/>
                    </a:cubicBezTo>
                    <a:cubicBezTo>
                      <a:pt x="1182138" y="645986"/>
                      <a:pt x="1240488" y="311217"/>
                      <a:pt x="1254227" y="252868"/>
                    </a:cubicBezTo>
                    <a:cubicBezTo>
                      <a:pt x="1267932" y="194518"/>
                      <a:pt x="1213008" y="167039"/>
                      <a:pt x="1146076" y="177352"/>
                    </a:cubicBezTo>
                    <a:cubicBezTo>
                      <a:pt x="1079144" y="187666"/>
                      <a:pt x="958983" y="778155"/>
                      <a:pt x="940087" y="874333"/>
                    </a:cubicBezTo>
                    <a:cubicBezTo>
                      <a:pt x="921225" y="970440"/>
                      <a:pt x="938391" y="450310"/>
                      <a:pt x="953826" y="302670"/>
                    </a:cubicBezTo>
                    <a:cubicBezTo>
                      <a:pt x="969261" y="155030"/>
                      <a:pt x="984732" y="9121"/>
                      <a:pt x="883468" y="573"/>
                    </a:cubicBezTo>
                    <a:cubicBezTo>
                      <a:pt x="782169" y="-8010"/>
                      <a:pt x="783899" y="79515"/>
                      <a:pt x="771890" y="283809"/>
                    </a:cubicBezTo>
                    <a:cubicBezTo>
                      <a:pt x="759881" y="488067"/>
                      <a:pt x="728128" y="796204"/>
                      <a:pt x="707501" y="876028"/>
                    </a:cubicBezTo>
                    <a:cubicBezTo>
                      <a:pt x="686909" y="955888"/>
                      <a:pt x="666282" y="466628"/>
                      <a:pt x="666282" y="353319"/>
                    </a:cubicBezTo>
                    <a:cubicBezTo>
                      <a:pt x="666282" y="240011"/>
                      <a:pt x="684154" y="82623"/>
                      <a:pt x="560709" y="85519"/>
                    </a:cubicBezTo>
                    <a:cubicBezTo>
                      <a:pt x="441855" y="88345"/>
                      <a:pt x="470606" y="543838"/>
                      <a:pt x="468028" y="752442"/>
                    </a:cubicBezTo>
                    <a:cubicBezTo>
                      <a:pt x="465449" y="961010"/>
                      <a:pt x="411374" y="1115502"/>
                      <a:pt x="377925" y="1190205"/>
                    </a:cubicBezTo>
                    <a:cubicBezTo>
                      <a:pt x="344476" y="1264872"/>
                      <a:pt x="336706" y="1231388"/>
                      <a:pt x="336706" y="1231388"/>
                    </a:cubicBezTo>
                    <a:cubicBezTo>
                      <a:pt x="336706" y="1231388"/>
                      <a:pt x="259460" y="1035677"/>
                      <a:pt x="238868" y="919826"/>
                    </a:cubicBezTo>
                    <a:cubicBezTo>
                      <a:pt x="218276" y="803939"/>
                      <a:pt x="110125" y="755020"/>
                      <a:pt x="32879" y="773033"/>
                    </a:cubicBezTo>
                    <a:cubicBezTo>
                      <a:pt x="-44367" y="791082"/>
                      <a:pt x="38035" y="912091"/>
                      <a:pt x="43192" y="1004807"/>
                    </a:cubicBezTo>
                    <a:cubicBezTo>
                      <a:pt x="48349" y="1097488"/>
                      <a:pt x="89533" y="1259715"/>
                      <a:pt x="105003" y="1362710"/>
                    </a:cubicBezTo>
                    <a:close/>
                  </a:path>
                </a:pathLst>
              </a:custGeom>
              <a:solidFill>
                <a:srgbClr val="ECC19C"/>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Freeform: Shape 1173">
                <a:extLst>
                  <a:ext uri="{FF2B5EF4-FFF2-40B4-BE49-F238E27FC236}">
                    <a16:creationId xmlns:a16="http://schemas.microsoft.com/office/drawing/2014/main" id="{B0A84994-BBA4-6339-6891-C0A1017D3A2B}"/>
                  </a:ext>
                </a:extLst>
              </p:cNvPr>
              <p:cNvSpPr/>
              <p:nvPr/>
            </p:nvSpPr>
            <p:spPr>
              <a:xfrm>
                <a:off x="2412345" y="3756104"/>
                <a:ext cx="112622" cy="206114"/>
              </a:xfrm>
              <a:custGeom>
                <a:avLst/>
                <a:gdLst>
                  <a:gd name="connsiteX0" fmla="*/ 47023 w 112622"/>
                  <a:gd name="connsiteY0" fmla="*/ 206115 h 206114"/>
                  <a:gd name="connsiteX1" fmla="*/ 110353 w 112622"/>
                  <a:gd name="connsiteY1" fmla="*/ 104674 h 206114"/>
                  <a:gd name="connsiteX2" fmla="*/ 53628 w 112622"/>
                  <a:gd name="connsiteY2" fmla="*/ 125 h 206114"/>
                  <a:gd name="connsiteX3" fmla="*/ 47 w 112622"/>
                  <a:gd name="connsiteY3" fmla="*/ 36011 h 206114"/>
                  <a:gd name="connsiteX4" fmla="*/ 46988 w 112622"/>
                  <a:gd name="connsiteY4" fmla="*/ 206115 h 206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2" h="206114">
                    <a:moveTo>
                      <a:pt x="47023" y="206115"/>
                    </a:moveTo>
                    <a:cubicBezTo>
                      <a:pt x="78917" y="206115"/>
                      <a:pt x="123174" y="143880"/>
                      <a:pt x="110353" y="104674"/>
                    </a:cubicBezTo>
                    <a:cubicBezTo>
                      <a:pt x="96613" y="62572"/>
                      <a:pt x="87324" y="-1217"/>
                      <a:pt x="53628" y="125"/>
                    </a:cubicBezTo>
                    <a:cubicBezTo>
                      <a:pt x="42537" y="-1217"/>
                      <a:pt x="1354" y="8072"/>
                      <a:pt x="47" y="36011"/>
                    </a:cubicBezTo>
                    <a:cubicBezTo>
                      <a:pt x="-1719" y="50174"/>
                      <a:pt x="46988" y="206115"/>
                      <a:pt x="46988" y="206115"/>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5" name="Freeform: Shape 1174">
                <a:extLst>
                  <a:ext uri="{FF2B5EF4-FFF2-40B4-BE49-F238E27FC236}">
                    <a16:creationId xmlns:a16="http://schemas.microsoft.com/office/drawing/2014/main" id="{9A350816-BCC0-1A94-ADF9-3D43E4A491DC}"/>
                  </a:ext>
                </a:extLst>
              </p:cNvPr>
              <p:cNvSpPr/>
              <p:nvPr/>
            </p:nvSpPr>
            <p:spPr>
              <a:xfrm>
                <a:off x="2936019" y="3068086"/>
                <a:ext cx="121984" cy="149046"/>
              </a:xfrm>
              <a:custGeom>
                <a:avLst/>
                <a:gdLst>
                  <a:gd name="connsiteX0" fmla="*/ 0 w 121984"/>
                  <a:gd name="connsiteY0" fmla="*/ 65761 h 149046"/>
                  <a:gd name="connsiteX1" fmla="*/ 58455 w 121984"/>
                  <a:gd name="connsiteY1" fmla="*/ 149047 h 149046"/>
                  <a:gd name="connsiteX2" fmla="*/ 119595 w 121984"/>
                  <a:gd name="connsiteY2" fmla="*/ 93240 h 149046"/>
                  <a:gd name="connsiteX3" fmla="*/ 74844 w 121984"/>
                  <a:gd name="connsiteY3" fmla="*/ 1053 h 149046"/>
                  <a:gd name="connsiteX4" fmla="*/ 4415 w 121984"/>
                  <a:gd name="connsiteY4" fmla="*/ 24153 h 149046"/>
                  <a:gd name="connsiteX5" fmla="*/ 0 w 121984"/>
                  <a:gd name="connsiteY5" fmla="*/ 65796 h 14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4" h="149046">
                    <a:moveTo>
                      <a:pt x="0" y="65761"/>
                    </a:moveTo>
                    <a:cubicBezTo>
                      <a:pt x="0" y="114927"/>
                      <a:pt x="6640" y="149047"/>
                      <a:pt x="58455" y="149047"/>
                    </a:cubicBezTo>
                    <a:cubicBezTo>
                      <a:pt x="110271" y="149047"/>
                      <a:pt x="117476" y="118423"/>
                      <a:pt x="119595" y="93240"/>
                    </a:cubicBezTo>
                    <a:cubicBezTo>
                      <a:pt x="123587" y="45345"/>
                      <a:pt x="129238" y="6457"/>
                      <a:pt x="74844" y="1053"/>
                    </a:cubicBezTo>
                    <a:cubicBezTo>
                      <a:pt x="39841" y="-2408"/>
                      <a:pt x="8830" y="2007"/>
                      <a:pt x="4415" y="24153"/>
                    </a:cubicBezTo>
                    <a:cubicBezTo>
                      <a:pt x="1554" y="38493"/>
                      <a:pt x="0" y="65796"/>
                      <a:pt x="0" y="65796"/>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Freeform: Shape 1175">
                <a:extLst>
                  <a:ext uri="{FF2B5EF4-FFF2-40B4-BE49-F238E27FC236}">
                    <a16:creationId xmlns:a16="http://schemas.microsoft.com/office/drawing/2014/main" id="{D62D630E-D553-BE39-481D-E21CAD604EF9}"/>
                  </a:ext>
                </a:extLst>
              </p:cNvPr>
              <p:cNvSpPr/>
              <p:nvPr/>
            </p:nvSpPr>
            <p:spPr>
              <a:xfrm>
                <a:off x="3245639" y="2985034"/>
                <a:ext cx="122025" cy="149059"/>
              </a:xfrm>
              <a:custGeom>
                <a:avLst/>
                <a:gdLst>
                  <a:gd name="connsiteX0" fmla="*/ 0 w 122025"/>
                  <a:gd name="connsiteY0" fmla="*/ 65774 h 149059"/>
                  <a:gd name="connsiteX1" fmla="*/ 58491 w 122025"/>
                  <a:gd name="connsiteY1" fmla="*/ 149060 h 149059"/>
                  <a:gd name="connsiteX2" fmla="*/ 119631 w 122025"/>
                  <a:gd name="connsiteY2" fmla="*/ 93254 h 149059"/>
                  <a:gd name="connsiteX3" fmla="*/ 74880 w 122025"/>
                  <a:gd name="connsiteY3" fmla="*/ 1067 h 149059"/>
                  <a:gd name="connsiteX4" fmla="*/ 4450 w 122025"/>
                  <a:gd name="connsiteY4" fmla="*/ 24166 h 149059"/>
                  <a:gd name="connsiteX5" fmla="*/ 0 w 122025"/>
                  <a:gd name="connsiteY5" fmla="*/ 65809 h 14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5" h="149059">
                    <a:moveTo>
                      <a:pt x="0" y="65774"/>
                    </a:moveTo>
                    <a:cubicBezTo>
                      <a:pt x="0" y="114940"/>
                      <a:pt x="6640" y="149060"/>
                      <a:pt x="58491" y="149060"/>
                    </a:cubicBezTo>
                    <a:cubicBezTo>
                      <a:pt x="110341" y="149060"/>
                      <a:pt x="117511" y="118437"/>
                      <a:pt x="119631" y="93254"/>
                    </a:cubicBezTo>
                    <a:cubicBezTo>
                      <a:pt x="123622" y="45394"/>
                      <a:pt x="129308" y="6471"/>
                      <a:pt x="74880" y="1067"/>
                    </a:cubicBezTo>
                    <a:cubicBezTo>
                      <a:pt x="39877" y="-2430"/>
                      <a:pt x="8901" y="2020"/>
                      <a:pt x="4450" y="24166"/>
                    </a:cubicBezTo>
                    <a:cubicBezTo>
                      <a:pt x="1589" y="38507"/>
                      <a:pt x="0" y="65809"/>
                      <a:pt x="0" y="65809"/>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Freeform: Shape 1176">
                <a:extLst>
                  <a:ext uri="{FF2B5EF4-FFF2-40B4-BE49-F238E27FC236}">
                    <a16:creationId xmlns:a16="http://schemas.microsoft.com/office/drawing/2014/main" id="{235DB27D-D41F-E5CA-A218-39174B77A238}"/>
                  </a:ext>
                </a:extLst>
              </p:cNvPr>
              <p:cNvSpPr/>
              <p:nvPr/>
            </p:nvSpPr>
            <p:spPr>
              <a:xfrm>
                <a:off x="3556319" y="3160027"/>
                <a:ext cx="118373" cy="139265"/>
              </a:xfrm>
              <a:custGeom>
                <a:avLst/>
                <a:gdLst>
                  <a:gd name="connsiteX0" fmla="*/ 4485 w 118373"/>
                  <a:gd name="connsiteY0" fmla="*/ 51842 h 139265"/>
                  <a:gd name="connsiteX1" fmla="*/ 42454 w 118373"/>
                  <a:gd name="connsiteY1" fmla="*/ 137389 h 139265"/>
                  <a:gd name="connsiteX2" fmla="*/ 107550 w 118373"/>
                  <a:gd name="connsiteY2" fmla="*/ 97865 h 139265"/>
                  <a:gd name="connsiteX3" fmla="*/ 83567 w 118373"/>
                  <a:gd name="connsiteY3" fmla="*/ 6703 h 139265"/>
                  <a:gd name="connsiteX4" fmla="*/ 15893 w 118373"/>
                  <a:gd name="connsiteY4" fmla="*/ 15039 h 139265"/>
                  <a:gd name="connsiteX5" fmla="*/ 4485 w 118373"/>
                  <a:gd name="connsiteY5" fmla="*/ 51807 h 13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73" h="139265">
                    <a:moveTo>
                      <a:pt x="4485" y="51842"/>
                    </a:moveTo>
                    <a:cubicBezTo>
                      <a:pt x="-4239" y="96205"/>
                      <a:pt x="-4310" y="128170"/>
                      <a:pt x="42454" y="137389"/>
                    </a:cubicBezTo>
                    <a:cubicBezTo>
                      <a:pt x="89219" y="146572"/>
                      <a:pt x="101192" y="120223"/>
                      <a:pt x="107550" y="97865"/>
                    </a:cubicBezTo>
                    <a:cubicBezTo>
                      <a:pt x="119665" y="55375"/>
                      <a:pt x="131674" y="21255"/>
                      <a:pt x="83567" y="6703"/>
                    </a:cubicBezTo>
                    <a:cubicBezTo>
                      <a:pt x="52591" y="-2657"/>
                      <a:pt x="23840" y="-4176"/>
                      <a:pt x="15893" y="15039"/>
                    </a:cubicBezTo>
                    <a:cubicBezTo>
                      <a:pt x="10772" y="27471"/>
                      <a:pt x="4485" y="51807"/>
                      <a:pt x="4485" y="5180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Freeform: Shape 1177">
                <a:extLst>
                  <a:ext uri="{FF2B5EF4-FFF2-40B4-BE49-F238E27FC236}">
                    <a16:creationId xmlns:a16="http://schemas.microsoft.com/office/drawing/2014/main" id="{A6DBF802-EEB9-1911-4C4D-D822894F235E}"/>
                  </a:ext>
                </a:extLst>
              </p:cNvPr>
              <p:cNvSpPr/>
              <p:nvPr/>
            </p:nvSpPr>
            <p:spPr>
              <a:xfrm>
                <a:off x="3837261" y="3453827"/>
                <a:ext cx="106980" cy="117549"/>
              </a:xfrm>
              <a:custGeom>
                <a:avLst/>
                <a:gdLst>
                  <a:gd name="connsiteX0" fmla="*/ 13737 w 106980"/>
                  <a:gd name="connsiteY0" fmla="*/ 33967 h 117549"/>
                  <a:gd name="connsiteX1" fmla="*/ 25251 w 106980"/>
                  <a:gd name="connsiteY1" fmla="*/ 110400 h 117549"/>
                  <a:gd name="connsiteX2" fmla="*/ 85755 w 106980"/>
                  <a:gd name="connsiteY2" fmla="*/ 93199 h 117549"/>
                  <a:gd name="connsiteX3" fmla="*/ 86568 w 106980"/>
                  <a:gd name="connsiteY3" fmla="*/ 15318 h 117549"/>
                  <a:gd name="connsiteX4" fmla="*/ 30832 w 106980"/>
                  <a:gd name="connsiteY4" fmla="*/ 7123 h 117549"/>
                  <a:gd name="connsiteX5" fmla="*/ 13701 w 106980"/>
                  <a:gd name="connsiteY5" fmla="*/ 33932 h 11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0" h="117549">
                    <a:moveTo>
                      <a:pt x="13737" y="33967"/>
                    </a:moveTo>
                    <a:cubicBezTo>
                      <a:pt x="-2935" y="67415"/>
                      <a:pt x="-9963" y="92846"/>
                      <a:pt x="25251" y="110400"/>
                    </a:cubicBezTo>
                    <a:cubicBezTo>
                      <a:pt x="60501" y="127990"/>
                      <a:pt x="75795" y="109588"/>
                      <a:pt x="85755" y="93199"/>
                    </a:cubicBezTo>
                    <a:cubicBezTo>
                      <a:pt x="104687" y="61976"/>
                      <a:pt x="121747" y="37428"/>
                      <a:pt x="86568" y="15318"/>
                    </a:cubicBezTo>
                    <a:cubicBezTo>
                      <a:pt x="63962" y="1083"/>
                      <a:pt x="41357" y="-6440"/>
                      <a:pt x="30832" y="7123"/>
                    </a:cubicBezTo>
                    <a:cubicBezTo>
                      <a:pt x="24015" y="15918"/>
                      <a:pt x="13701" y="33932"/>
                      <a:pt x="13701" y="3393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79" name="Freeform: Shape 1178">
              <a:extLst>
                <a:ext uri="{FF2B5EF4-FFF2-40B4-BE49-F238E27FC236}">
                  <a16:creationId xmlns:a16="http://schemas.microsoft.com/office/drawing/2014/main" id="{B8B04665-4654-09A6-1448-FF420B1528D7}"/>
                </a:ext>
              </a:extLst>
            </p:cNvPr>
            <p:cNvSpPr/>
            <p:nvPr/>
          </p:nvSpPr>
          <p:spPr>
            <a:xfrm>
              <a:off x="2826009" y="4924786"/>
              <a:ext cx="721487" cy="251022"/>
            </a:xfrm>
            <a:custGeom>
              <a:avLst/>
              <a:gdLst>
                <a:gd name="connsiteX0" fmla="*/ 14645 w 721487"/>
                <a:gd name="connsiteY0" fmla="*/ 245607 h 251022"/>
                <a:gd name="connsiteX1" fmla="*/ 699651 w 721487"/>
                <a:gd name="connsiteY1" fmla="*/ 245607 h 251022"/>
                <a:gd name="connsiteX2" fmla="*/ 699651 w 721487"/>
                <a:gd name="connsiteY2" fmla="*/ 5321 h 251022"/>
                <a:gd name="connsiteX3" fmla="*/ 14645 w 721487"/>
                <a:gd name="connsiteY3" fmla="*/ 5321 h 251022"/>
                <a:gd name="connsiteX4" fmla="*/ 14645 w 721487"/>
                <a:gd name="connsiteY4" fmla="*/ 245607 h 2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487" h="251022">
                  <a:moveTo>
                    <a:pt x="14645" y="245607"/>
                  </a:moveTo>
                  <a:cubicBezTo>
                    <a:pt x="42124" y="253978"/>
                    <a:pt x="678141" y="251577"/>
                    <a:pt x="699651" y="245607"/>
                  </a:cubicBezTo>
                  <a:cubicBezTo>
                    <a:pt x="721161" y="239638"/>
                    <a:pt x="735502" y="5287"/>
                    <a:pt x="699651" y="5321"/>
                  </a:cubicBezTo>
                  <a:cubicBezTo>
                    <a:pt x="663766" y="5321"/>
                    <a:pt x="24217" y="-6652"/>
                    <a:pt x="14645" y="5321"/>
                  </a:cubicBezTo>
                  <a:cubicBezTo>
                    <a:pt x="5073" y="17295"/>
                    <a:pt x="-12870" y="237236"/>
                    <a:pt x="14645" y="245607"/>
                  </a:cubicBezTo>
                  <a:close/>
                </a:path>
              </a:pathLst>
            </a:custGeom>
            <a:solidFill>
              <a:srgbClr val="414E4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0" name="Graphic 1091">
              <a:extLst>
                <a:ext uri="{FF2B5EF4-FFF2-40B4-BE49-F238E27FC236}">
                  <a16:creationId xmlns:a16="http://schemas.microsoft.com/office/drawing/2014/main" id="{11454379-E807-0C6E-1D97-E04D41FD2A70}"/>
                </a:ext>
              </a:extLst>
            </p:cNvPr>
            <p:cNvGrpSpPr/>
            <p:nvPr/>
          </p:nvGrpSpPr>
          <p:grpSpPr>
            <a:xfrm>
              <a:off x="2999799" y="4871644"/>
              <a:ext cx="415894" cy="415881"/>
              <a:chOff x="2999799" y="4871644"/>
              <a:chExt cx="415894" cy="415881"/>
            </a:xfrm>
          </p:grpSpPr>
          <p:sp>
            <p:nvSpPr>
              <p:cNvPr id="1181" name="Freeform: Shape 1180">
                <a:extLst>
                  <a:ext uri="{FF2B5EF4-FFF2-40B4-BE49-F238E27FC236}">
                    <a16:creationId xmlns:a16="http://schemas.microsoft.com/office/drawing/2014/main" id="{0765C0F2-0022-E403-357C-E9E1863CFEBE}"/>
                  </a:ext>
                </a:extLst>
              </p:cNvPr>
              <p:cNvSpPr/>
              <p:nvPr/>
            </p:nvSpPr>
            <p:spPr>
              <a:xfrm>
                <a:off x="2999799" y="4871644"/>
                <a:ext cx="415894" cy="415881"/>
              </a:xfrm>
              <a:custGeom>
                <a:avLst/>
                <a:gdLst>
                  <a:gd name="connsiteX0" fmla="*/ 354980 w 415894"/>
                  <a:gd name="connsiteY0" fmla="*/ 60866 h 415881"/>
                  <a:gd name="connsiteX1" fmla="*/ 354980 w 415894"/>
                  <a:gd name="connsiteY1" fmla="*/ 354980 h 415881"/>
                  <a:gd name="connsiteX2" fmla="*/ 60901 w 415894"/>
                  <a:gd name="connsiteY2" fmla="*/ 354980 h 415881"/>
                  <a:gd name="connsiteX3" fmla="*/ 60901 w 415894"/>
                  <a:gd name="connsiteY3" fmla="*/ 60901 h 415881"/>
                  <a:gd name="connsiteX4" fmla="*/ 354980 w 415894"/>
                  <a:gd name="connsiteY4" fmla="*/ 60901 h 4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94" h="415881">
                    <a:moveTo>
                      <a:pt x="354980" y="60866"/>
                    </a:moveTo>
                    <a:cubicBezTo>
                      <a:pt x="436217" y="142068"/>
                      <a:pt x="436182" y="273743"/>
                      <a:pt x="354980" y="354980"/>
                    </a:cubicBezTo>
                    <a:cubicBezTo>
                      <a:pt x="273778" y="436182"/>
                      <a:pt x="142103" y="436182"/>
                      <a:pt x="60901" y="354980"/>
                    </a:cubicBezTo>
                    <a:cubicBezTo>
                      <a:pt x="-20300" y="273778"/>
                      <a:pt x="-20300" y="142103"/>
                      <a:pt x="60901" y="60901"/>
                    </a:cubicBezTo>
                    <a:cubicBezTo>
                      <a:pt x="142103" y="-20300"/>
                      <a:pt x="273813" y="-20300"/>
                      <a:pt x="354980" y="60901"/>
                    </a:cubicBezTo>
                    <a:close/>
                  </a:path>
                </a:pathLst>
              </a:custGeom>
              <a:solidFill>
                <a:srgbClr val="617477"/>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Freeform: Shape 1181">
                <a:extLst>
                  <a:ext uri="{FF2B5EF4-FFF2-40B4-BE49-F238E27FC236}">
                    <a16:creationId xmlns:a16="http://schemas.microsoft.com/office/drawing/2014/main" id="{355F38ED-00CF-77C0-BDEF-8799752946E3}"/>
                  </a:ext>
                </a:extLst>
              </p:cNvPr>
              <p:cNvSpPr/>
              <p:nvPr/>
            </p:nvSpPr>
            <p:spPr>
              <a:xfrm>
                <a:off x="3037195" y="4909039"/>
                <a:ext cx="341160" cy="341099"/>
              </a:xfrm>
              <a:custGeom>
                <a:avLst/>
                <a:gdLst>
                  <a:gd name="connsiteX0" fmla="*/ 49961 w 341160"/>
                  <a:gd name="connsiteY0" fmla="*/ 49926 h 341099"/>
                  <a:gd name="connsiteX1" fmla="*/ 49961 w 341160"/>
                  <a:gd name="connsiteY1" fmla="*/ 291165 h 341099"/>
                  <a:gd name="connsiteX2" fmla="*/ 291200 w 341160"/>
                  <a:gd name="connsiteY2" fmla="*/ 291165 h 341099"/>
                  <a:gd name="connsiteX3" fmla="*/ 291200 w 341160"/>
                  <a:gd name="connsiteY3" fmla="*/ 49961 h 341099"/>
                  <a:gd name="connsiteX4" fmla="*/ 49996 w 341160"/>
                  <a:gd name="connsiteY4" fmla="*/ 49961 h 341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160" h="341099">
                    <a:moveTo>
                      <a:pt x="49961" y="49926"/>
                    </a:moveTo>
                    <a:cubicBezTo>
                      <a:pt x="-16654" y="116540"/>
                      <a:pt x="-16654" y="224551"/>
                      <a:pt x="49961" y="291165"/>
                    </a:cubicBezTo>
                    <a:cubicBezTo>
                      <a:pt x="116575" y="357744"/>
                      <a:pt x="224586" y="357744"/>
                      <a:pt x="291200" y="291165"/>
                    </a:cubicBezTo>
                    <a:cubicBezTo>
                      <a:pt x="357815" y="224551"/>
                      <a:pt x="357815" y="116575"/>
                      <a:pt x="291200" y="49961"/>
                    </a:cubicBezTo>
                    <a:cubicBezTo>
                      <a:pt x="224586" y="-16654"/>
                      <a:pt x="116611" y="-16654"/>
                      <a:pt x="49996" y="49961"/>
                    </a:cubicBezTo>
                    <a:close/>
                  </a:path>
                </a:pathLst>
              </a:custGeom>
              <a:solidFill>
                <a:srgbClr val="FFFFF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3" name="Freeform: Shape 1182">
                <a:extLst>
                  <a:ext uri="{FF2B5EF4-FFF2-40B4-BE49-F238E27FC236}">
                    <a16:creationId xmlns:a16="http://schemas.microsoft.com/office/drawing/2014/main" id="{D8BA53DD-6943-C4EB-807B-44A814977250}"/>
                  </a:ext>
                </a:extLst>
              </p:cNvPr>
              <p:cNvSpPr/>
              <p:nvPr/>
            </p:nvSpPr>
            <p:spPr>
              <a:xfrm>
                <a:off x="3117612" y="4924880"/>
                <a:ext cx="114425" cy="169718"/>
              </a:xfrm>
              <a:custGeom>
                <a:avLst/>
                <a:gdLst>
                  <a:gd name="connsiteX0" fmla="*/ 98958 w 114425"/>
                  <a:gd name="connsiteY0" fmla="*/ 23135 h 169718"/>
                  <a:gd name="connsiteX1" fmla="*/ 102667 w 114425"/>
                  <a:gd name="connsiteY1" fmla="*/ 146933 h 169718"/>
                  <a:gd name="connsiteX2" fmla="*/ 102631 w 114425"/>
                  <a:gd name="connsiteY2" fmla="*/ 147887 h 169718"/>
                  <a:gd name="connsiteX3" fmla="*/ 114358 w 114425"/>
                  <a:gd name="connsiteY3" fmla="*/ 157459 h 169718"/>
                  <a:gd name="connsiteX4" fmla="*/ 100335 w 114425"/>
                  <a:gd name="connsiteY4" fmla="*/ 162086 h 169718"/>
                  <a:gd name="connsiteX5" fmla="*/ 92318 w 114425"/>
                  <a:gd name="connsiteY5" fmla="*/ 169715 h 169718"/>
                  <a:gd name="connsiteX6" fmla="*/ 84123 w 114425"/>
                  <a:gd name="connsiteY6" fmla="*/ 158837 h 169718"/>
                  <a:gd name="connsiteX7" fmla="*/ 9067 w 114425"/>
                  <a:gd name="connsiteY7" fmla="*/ 139057 h 169718"/>
                  <a:gd name="connsiteX8" fmla="*/ 9667 w 114425"/>
                  <a:gd name="connsiteY8" fmla="*/ 135913 h 169718"/>
                  <a:gd name="connsiteX9" fmla="*/ 83735 w 114425"/>
                  <a:gd name="connsiteY9" fmla="*/ 144709 h 169718"/>
                  <a:gd name="connsiteX10" fmla="*/ 95956 w 114425"/>
                  <a:gd name="connsiteY10" fmla="*/ 23100 h 169718"/>
                  <a:gd name="connsiteX11" fmla="*/ 98287 w 114425"/>
                  <a:gd name="connsiteY11" fmla="*/ 35 h 169718"/>
                  <a:gd name="connsiteX12" fmla="*/ 98287 w 114425"/>
                  <a:gd name="connsiteY12" fmla="*/ 0 h 169718"/>
                  <a:gd name="connsiteX13" fmla="*/ 98993 w 114425"/>
                  <a:gd name="connsiteY13" fmla="*/ 23135 h 16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425" h="169718">
                    <a:moveTo>
                      <a:pt x="98958" y="23135"/>
                    </a:moveTo>
                    <a:lnTo>
                      <a:pt x="102667" y="146933"/>
                    </a:lnTo>
                    <a:cubicBezTo>
                      <a:pt x="102667" y="147252"/>
                      <a:pt x="102631" y="147534"/>
                      <a:pt x="102631" y="147887"/>
                    </a:cubicBezTo>
                    <a:cubicBezTo>
                      <a:pt x="110190" y="150218"/>
                      <a:pt x="115064" y="153927"/>
                      <a:pt x="114358" y="157459"/>
                    </a:cubicBezTo>
                    <a:cubicBezTo>
                      <a:pt x="113687" y="160921"/>
                      <a:pt x="107965" y="162581"/>
                      <a:pt x="100335" y="162086"/>
                    </a:cubicBezTo>
                    <a:cubicBezTo>
                      <a:pt x="98463" y="166819"/>
                      <a:pt x="95602" y="169821"/>
                      <a:pt x="92318" y="169715"/>
                    </a:cubicBezTo>
                    <a:cubicBezTo>
                      <a:pt x="88468" y="169574"/>
                      <a:pt x="85465" y="165230"/>
                      <a:pt x="84123" y="158837"/>
                    </a:cubicBezTo>
                    <a:lnTo>
                      <a:pt x="9067" y="139057"/>
                    </a:lnTo>
                    <a:cubicBezTo>
                      <a:pt x="-3260" y="135808"/>
                      <a:pt x="-2977" y="134360"/>
                      <a:pt x="9667" y="135913"/>
                    </a:cubicBezTo>
                    <a:lnTo>
                      <a:pt x="83735" y="144709"/>
                    </a:lnTo>
                    <a:lnTo>
                      <a:pt x="95956" y="23100"/>
                    </a:lnTo>
                    <a:cubicBezTo>
                      <a:pt x="97227" y="10420"/>
                      <a:pt x="98287" y="71"/>
                      <a:pt x="98287" y="35"/>
                    </a:cubicBezTo>
                    <a:cubicBezTo>
                      <a:pt x="98287" y="35"/>
                      <a:pt x="98287" y="35"/>
                      <a:pt x="98287" y="0"/>
                    </a:cubicBezTo>
                    <a:cubicBezTo>
                      <a:pt x="98287" y="0"/>
                      <a:pt x="98605" y="10384"/>
                      <a:pt x="98993" y="23135"/>
                    </a:cubicBezTo>
                    <a:close/>
                  </a:path>
                </a:pathLst>
              </a:custGeom>
              <a:solidFill>
                <a:srgbClr val="DFB59F"/>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84" name="Graphic 1091">
                <a:extLst>
                  <a:ext uri="{FF2B5EF4-FFF2-40B4-BE49-F238E27FC236}">
                    <a16:creationId xmlns:a16="http://schemas.microsoft.com/office/drawing/2014/main" id="{AE1CA590-B4FC-55AD-14ED-CEE29122F874}"/>
                  </a:ext>
                </a:extLst>
              </p:cNvPr>
              <p:cNvGrpSpPr/>
              <p:nvPr/>
            </p:nvGrpSpPr>
            <p:grpSpPr>
              <a:xfrm>
                <a:off x="3091217" y="4961473"/>
                <a:ext cx="228665" cy="228665"/>
                <a:chOff x="3091217" y="4961473"/>
                <a:chExt cx="228665" cy="228665"/>
              </a:xfrm>
              <a:solidFill>
                <a:srgbClr val="000000"/>
              </a:solidFill>
            </p:grpSpPr>
            <p:sp>
              <p:nvSpPr>
                <p:cNvPr id="1185" name="Freeform: Shape 1184">
                  <a:extLst>
                    <a:ext uri="{FF2B5EF4-FFF2-40B4-BE49-F238E27FC236}">
                      <a16:creationId xmlns:a16="http://schemas.microsoft.com/office/drawing/2014/main" id="{FC492484-C129-99B9-CAEE-53CDC9BB7725}"/>
                    </a:ext>
                  </a:extLst>
                </p:cNvPr>
                <p:cNvSpPr/>
                <p:nvPr/>
              </p:nvSpPr>
              <p:spPr>
                <a:xfrm>
                  <a:off x="3301057" y="4961473"/>
                  <a:ext cx="18825" cy="18826"/>
                </a:xfrm>
                <a:custGeom>
                  <a:avLst/>
                  <a:gdLst>
                    <a:gd name="connsiteX0" fmla="*/ 2755 w 18825"/>
                    <a:gd name="connsiteY0" fmla="*/ 2755 h 18826"/>
                    <a:gd name="connsiteX1" fmla="*/ 2755 w 18825"/>
                    <a:gd name="connsiteY1" fmla="*/ 16071 h 18826"/>
                    <a:gd name="connsiteX2" fmla="*/ 16071 w 18825"/>
                    <a:gd name="connsiteY2" fmla="*/ 16071 h 18826"/>
                    <a:gd name="connsiteX3" fmla="*/ 16071 w 18825"/>
                    <a:gd name="connsiteY3" fmla="*/ 2755 h 18826"/>
                    <a:gd name="connsiteX4" fmla="*/ 2755 w 18825"/>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6">
                      <a:moveTo>
                        <a:pt x="2755" y="2755"/>
                      </a:moveTo>
                      <a:cubicBezTo>
                        <a:pt x="-918" y="6429"/>
                        <a:pt x="-918" y="12398"/>
                        <a:pt x="2755" y="16071"/>
                      </a:cubicBezTo>
                      <a:cubicBezTo>
                        <a:pt x="6428" y="19744"/>
                        <a:pt x="12362" y="19744"/>
                        <a:pt x="16071" y="16071"/>
                      </a:cubicBezTo>
                      <a:cubicBezTo>
                        <a:pt x="19744" y="12398"/>
                        <a:pt x="19744" y="6464"/>
                        <a:pt x="16071" y="2755"/>
                      </a:cubicBezTo>
                      <a:cubicBezTo>
                        <a:pt x="12398" y="-918"/>
                        <a:pt x="6428" y="-918"/>
                        <a:pt x="275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6" name="Freeform: Shape 1185">
                  <a:extLst>
                    <a:ext uri="{FF2B5EF4-FFF2-40B4-BE49-F238E27FC236}">
                      <a16:creationId xmlns:a16="http://schemas.microsoft.com/office/drawing/2014/main" id="{64E79BC6-ED67-5FF6-7164-F7A58B4B494A}"/>
                    </a:ext>
                  </a:extLst>
                </p:cNvPr>
                <p:cNvSpPr/>
                <p:nvPr/>
              </p:nvSpPr>
              <p:spPr>
                <a:xfrm>
                  <a:off x="3091217" y="5171312"/>
                  <a:ext cx="18790" cy="18825"/>
                </a:xfrm>
                <a:custGeom>
                  <a:avLst/>
                  <a:gdLst>
                    <a:gd name="connsiteX0" fmla="*/ 2755 w 18790"/>
                    <a:gd name="connsiteY0" fmla="*/ 2755 h 18825"/>
                    <a:gd name="connsiteX1" fmla="*/ 2755 w 18790"/>
                    <a:gd name="connsiteY1" fmla="*/ 16071 h 18825"/>
                    <a:gd name="connsiteX2" fmla="*/ 16035 w 18790"/>
                    <a:gd name="connsiteY2" fmla="*/ 16071 h 18825"/>
                    <a:gd name="connsiteX3" fmla="*/ 16035 w 18790"/>
                    <a:gd name="connsiteY3" fmla="*/ 2755 h 18825"/>
                    <a:gd name="connsiteX4" fmla="*/ 2720 w 18790"/>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5">
                      <a:moveTo>
                        <a:pt x="2755" y="2755"/>
                      </a:moveTo>
                      <a:cubicBezTo>
                        <a:pt x="-918" y="6429"/>
                        <a:pt x="-918" y="12398"/>
                        <a:pt x="2755" y="16071"/>
                      </a:cubicBezTo>
                      <a:cubicBezTo>
                        <a:pt x="6428" y="19744"/>
                        <a:pt x="12362" y="19744"/>
                        <a:pt x="16035" y="16071"/>
                      </a:cubicBezTo>
                      <a:cubicBezTo>
                        <a:pt x="19709" y="12398"/>
                        <a:pt x="19709" y="6429"/>
                        <a:pt x="16035" y="2755"/>
                      </a:cubicBezTo>
                      <a:cubicBezTo>
                        <a:pt x="12362" y="-918"/>
                        <a:pt x="6393" y="-918"/>
                        <a:pt x="2720"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87" name="Graphic 1091">
                <a:extLst>
                  <a:ext uri="{FF2B5EF4-FFF2-40B4-BE49-F238E27FC236}">
                    <a16:creationId xmlns:a16="http://schemas.microsoft.com/office/drawing/2014/main" id="{D89DD029-84AD-70D2-DB5A-C2CFFA224B08}"/>
                  </a:ext>
                </a:extLst>
              </p:cNvPr>
              <p:cNvGrpSpPr/>
              <p:nvPr/>
            </p:nvGrpSpPr>
            <p:grpSpPr>
              <a:xfrm>
                <a:off x="3091217" y="4961473"/>
                <a:ext cx="228665" cy="228665"/>
                <a:chOff x="3091217" y="4961473"/>
                <a:chExt cx="228665" cy="228665"/>
              </a:xfrm>
              <a:solidFill>
                <a:srgbClr val="000000"/>
              </a:solidFill>
            </p:grpSpPr>
            <p:sp>
              <p:nvSpPr>
                <p:cNvPr id="1188" name="Freeform: Shape 1187">
                  <a:extLst>
                    <a:ext uri="{FF2B5EF4-FFF2-40B4-BE49-F238E27FC236}">
                      <a16:creationId xmlns:a16="http://schemas.microsoft.com/office/drawing/2014/main" id="{A602C6EF-ADE5-CC0D-37E8-B7A6F1EC6ADB}"/>
                    </a:ext>
                  </a:extLst>
                </p:cNvPr>
                <p:cNvSpPr/>
                <p:nvPr/>
              </p:nvSpPr>
              <p:spPr>
                <a:xfrm>
                  <a:off x="3301057" y="5171312"/>
                  <a:ext cx="18825" cy="18825"/>
                </a:xfrm>
                <a:custGeom>
                  <a:avLst/>
                  <a:gdLst>
                    <a:gd name="connsiteX0" fmla="*/ 16071 w 18825"/>
                    <a:gd name="connsiteY0" fmla="*/ 2755 h 18825"/>
                    <a:gd name="connsiteX1" fmla="*/ 2755 w 18825"/>
                    <a:gd name="connsiteY1" fmla="*/ 2755 h 18825"/>
                    <a:gd name="connsiteX2" fmla="*/ 2755 w 18825"/>
                    <a:gd name="connsiteY2" fmla="*/ 16071 h 18825"/>
                    <a:gd name="connsiteX3" fmla="*/ 16071 w 18825"/>
                    <a:gd name="connsiteY3" fmla="*/ 16071 h 18825"/>
                    <a:gd name="connsiteX4" fmla="*/ 16071 w 18825"/>
                    <a:gd name="connsiteY4" fmla="*/ 2755 h 1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 h="18825">
                      <a:moveTo>
                        <a:pt x="16071" y="2755"/>
                      </a:moveTo>
                      <a:cubicBezTo>
                        <a:pt x="12398" y="-918"/>
                        <a:pt x="6428" y="-918"/>
                        <a:pt x="2755" y="2755"/>
                      </a:cubicBezTo>
                      <a:cubicBezTo>
                        <a:pt x="-918" y="6429"/>
                        <a:pt x="-918" y="12362"/>
                        <a:pt x="2755" y="16071"/>
                      </a:cubicBezTo>
                      <a:cubicBezTo>
                        <a:pt x="6428" y="19744"/>
                        <a:pt x="12398" y="19744"/>
                        <a:pt x="16071" y="16071"/>
                      </a:cubicBezTo>
                      <a:cubicBezTo>
                        <a:pt x="19744" y="12398"/>
                        <a:pt x="19744" y="6429"/>
                        <a:pt x="16071"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9" name="Freeform: Shape 1188">
                  <a:extLst>
                    <a:ext uri="{FF2B5EF4-FFF2-40B4-BE49-F238E27FC236}">
                      <a16:creationId xmlns:a16="http://schemas.microsoft.com/office/drawing/2014/main" id="{7848E379-A29C-B5C7-E2E5-3B70E93B8E57}"/>
                    </a:ext>
                  </a:extLst>
                </p:cNvPr>
                <p:cNvSpPr/>
                <p:nvPr/>
              </p:nvSpPr>
              <p:spPr>
                <a:xfrm>
                  <a:off x="3091217" y="4961473"/>
                  <a:ext cx="18790" cy="18826"/>
                </a:xfrm>
                <a:custGeom>
                  <a:avLst/>
                  <a:gdLst>
                    <a:gd name="connsiteX0" fmla="*/ 16071 w 18790"/>
                    <a:gd name="connsiteY0" fmla="*/ 2755 h 18826"/>
                    <a:gd name="connsiteX1" fmla="*/ 2755 w 18790"/>
                    <a:gd name="connsiteY1" fmla="*/ 2755 h 18826"/>
                    <a:gd name="connsiteX2" fmla="*/ 2755 w 18790"/>
                    <a:gd name="connsiteY2" fmla="*/ 16071 h 18826"/>
                    <a:gd name="connsiteX3" fmla="*/ 16035 w 18790"/>
                    <a:gd name="connsiteY3" fmla="*/ 16071 h 18826"/>
                    <a:gd name="connsiteX4" fmla="*/ 16035 w 18790"/>
                    <a:gd name="connsiteY4" fmla="*/ 2755 h 18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0" h="18826">
                      <a:moveTo>
                        <a:pt x="16071" y="2755"/>
                      </a:moveTo>
                      <a:cubicBezTo>
                        <a:pt x="12397" y="-918"/>
                        <a:pt x="6428" y="-918"/>
                        <a:pt x="2755" y="2755"/>
                      </a:cubicBezTo>
                      <a:cubicBezTo>
                        <a:pt x="-918" y="6429"/>
                        <a:pt x="-918" y="12398"/>
                        <a:pt x="2755" y="16071"/>
                      </a:cubicBezTo>
                      <a:cubicBezTo>
                        <a:pt x="6428" y="19744"/>
                        <a:pt x="12362" y="19744"/>
                        <a:pt x="16035" y="16071"/>
                      </a:cubicBezTo>
                      <a:cubicBezTo>
                        <a:pt x="19709" y="12398"/>
                        <a:pt x="19709" y="6464"/>
                        <a:pt x="16035" y="2755"/>
                      </a:cubicBezTo>
                      <a:close/>
                    </a:path>
                  </a:pathLst>
                </a:custGeom>
                <a:solidFill>
                  <a:srgbClr val="00000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191" name="Freeform: Shape 1190">
              <a:extLst>
                <a:ext uri="{FF2B5EF4-FFF2-40B4-BE49-F238E27FC236}">
                  <a16:creationId xmlns:a16="http://schemas.microsoft.com/office/drawing/2014/main" id="{1888EFFF-7C89-79D9-2289-D0413901B7BD}"/>
                </a:ext>
              </a:extLst>
            </p:cNvPr>
            <p:cNvSpPr/>
            <p:nvPr/>
          </p:nvSpPr>
          <p:spPr>
            <a:xfrm>
              <a:off x="2795801" y="5167908"/>
              <a:ext cx="946267" cy="1430152"/>
            </a:xfrm>
            <a:custGeom>
              <a:avLst/>
              <a:gdLst>
                <a:gd name="connsiteX0" fmla="*/ 12146 w 946267"/>
                <a:gd name="connsiteY0" fmla="*/ 1423643 h 1423643"/>
                <a:gd name="connsiteX1" fmla="*/ 946268 w 946267"/>
                <a:gd name="connsiteY1" fmla="*/ 1423643 h 1423643"/>
                <a:gd name="connsiteX2" fmla="*/ 860015 w 946267"/>
                <a:gd name="connsiteY2" fmla="*/ 75317 h 1423643"/>
                <a:gd name="connsiteX3" fmla="*/ 92535 w 946267"/>
                <a:gd name="connsiteY3" fmla="*/ 10751 h 1423643"/>
                <a:gd name="connsiteX4" fmla="*/ 26238 w 946267"/>
                <a:gd name="connsiteY4" fmla="*/ 591739 h 1423643"/>
                <a:gd name="connsiteX5" fmla="*/ 12181 w 946267"/>
                <a:gd name="connsiteY5" fmla="*/ 1423643 h 1423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267" h="1423643">
                  <a:moveTo>
                    <a:pt x="12146" y="1423643"/>
                  </a:moveTo>
                  <a:lnTo>
                    <a:pt x="946268" y="1423643"/>
                  </a:lnTo>
                  <a:cubicBezTo>
                    <a:pt x="906250" y="694945"/>
                    <a:pt x="867680" y="118726"/>
                    <a:pt x="860015" y="75317"/>
                  </a:cubicBezTo>
                  <a:cubicBezTo>
                    <a:pt x="838470" y="-46610"/>
                    <a:pt x="228802" y="17921"/>
                    <a:pt x="92535" y="10751"/>
                  </a:cubicBezTo>
                  <a:cubicBezTo>
                    <a:pt x="-43767" y="3581"/>
                    <a:pt x="4693" y="304830"/>
                    <a:pt x="26238" y="591739"/>
                  </a:cubicBezTo>
                  <a:cubicBezTo>
                    <a:pt x="31996" y="668702"/>
                    <a:pt x="24472" y="989978"/>
                    <a:pt x="12181" y="1423643"/>
                  </a:cubicBezTo>
                  <a:close/>
                </a:path>
              </a:pathLst>
            </a:custGeom>
            <a:solidFill>
              <a:srgbClr val="FA500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7" name="Graphic 1091">
            <a:extLst>
              <a:ext uri="{FF2B5EF4-FFF2-40B4-BE49-F238E27FC236}">
                <a16:creationId xmlns:a16="http://schemas.microsoft.com/office/drawing/2014/main" id="{66C65758-B33F-A9FE-A73C-0D6ED6AF9C27}"/>
              </a:ext>
            </a:extLst>
          </p:cNvPr>
          <p:cNvGrpSpPr/>
          <p:nvPr/>
        </p:nvGrpSpPr>
        <p:grpSpPr>
          <a:xfrm flipH="1">
            <a:off x="1435893" y="81024"/>
            <a:ext cx="1805196" cy="3917657"/>
            <a:chOff x="2183126" y="254268"/>
            <a:chExt cx="1711658" cy="3714660"/>
          </a:xfrm>
        </p:grpSpPr>
        <p:grpSp>
          <p:nvGrpSpPr>
            <p:cNvPr id="1208" name="Graphic 1091">
              <a:extLst>
                <a:ext uri="{FF2B5EF4-FFF2-40B4-BE49-F238E27FC236}">
                  <a16:creationId xmlns:a16="http://schemas.microsoft.com/office/drawing/2014/main" id="{91C06D4F-9248-FB48-EDD4-05206EBD3242}"/>
                </a:ext>
              </a:extLst>
            </p:cNvPr>
            <p:cNvGrpSpPr/>
            <p:nvPr/>
          </p:nvGrpSpPr>
          <p:grpSpPr>
            <a:xfrm>
              <a:off x="2292797" y="254303"/>
              <a:ext cx="1601988" cy="3714624"/>
              <a:chOff x="2292797" y="254303"/>
              <a:chExt cx="1601988" cy="3714624"/>
            </a:xfrm>
          </p:grpSpPr>
          <p:sp>
            <p:nvSpPr>
              <p:cNvPr id="1209" name="Freeform: Shape 1208">
                <a:extLst>
                  <a:ext uri="{FF2B5EF4-FFF2-40B4-BE49-F238E27FC236}">
                    <a16:creationId xmlns:a16="http://schemas.microsoft.com/office/drawing/2014/main" id="{099E76A0-B6A4-C787-19DB-240C88B1C041}"/>
                  </a:ext>
                </a:extLst>
              </p:cNvPr>
              <p:cNvSpPr/>
              <p:nvPr/>
            </p:nvSpPr>
            <p:spPr>
              <a:xfrm>
                <a:off x="2292797" y="254304"/>
                <a:ext cx="1592503" cy="3711094"/>
              </a:xfrm>
              <a:custGeom>
                <a:avLst/>
                <a:gdLst>
                  <a:gd name="connsiteX0" fmla="*/ 1255221 w 1592503"/>
                  <a:gd name="connsiteY0" fmla="*/ 2519379 h 3711094"/>
                  <a:gd name="connsiteX1" fmla="*/ 1151096 w 1592503"/>
                  <a:gd name="connsiteY1" fmla="*/ 2188708 h 3711094"/>
                  <a:gd name="connsiteX2" fmla="*/ 954926 w 1592503"/>
                  <a:gd name="connsiteY2" fmla="*/ 1838646 h 3711094"/>
                  <a:gd name="connsiteX3" fmla="*/ 892126 w 1592503"/>
                  <a:gd name="connsiteY3" fmla="*/ 1516382 h 3711094"/>
                  <a:gd name="connsiteX4" fmla="*/ 641103 w 1592503"/>
                  <a:gd name="connsiteY4" fmla="*/ 0 h 3711094"/>
                  <a:gd name="connsiteX5" fmla="*/ 0 w 1592503"/>
                  <a:gd name="connsiteY5" fmla="*/ 0 h 3711094"/>
                  <a:gd name="connsiteX6" fmla="*/ 286626 w 1592503"/>
                  <a:gd name="connsiteY6" fmla="*/ 1638732 h 3711094"/>
                  <a:gd name="connsiteX7" fmla="*/ 257028 w 1592503"/>
                  <a:gd name="connsiteY7" fmla="*/ 1999991 h 3711094"/>
                  <a:gd name="connsiteX8" fmla="*/ 62694 w 1592503"/>
                  <a:gd name="connsiteY8" fmla="*/ 2492077 h 3711094"/>
                  <a:gd name="connsiteX9" fmla="*/ 60857 w 1592503"/>
                  <a:gd name="connsiteY9" fmla="*/ 2855278 h 3711094"/>
                  <a:gd name="connsiteX10" fmla="*/ 89008 w 1592503"/>
                  <a:gd name="connsiteY10" fmla="*/ 3085568 h 3711094"/>
                  <a:gd name="connsiteX11" fmla="*/ 267906 w 1592503"/>
                  <a:gd name="connsiteY11" fmla="*/ 2906740 h 3711094"/>
                  <a:gd name="connsiteX12" fmla="*/ 312940 w 1592503"/>
                  <a:gd name="connsiteY12" fmla="*/ 2583310 h 3711094"/>
                  <a:gd name="connsiteX13" fmla="*/ 360411 w 1592503"/>
                  <a:gd name="connsiteY13" fmla="*/ 2617111 h 3711094"/>
                  <a:gd name="connsiteX14" fmla="*/ 521614 w 1592503"/>
                  <a:gd name="connsiteY14" fmla="*/ 3033964 h 3711094"/>
                  <a:gd name="connsiteX15" fmla="*/ 723223 w 1592503"/>
                  <a:gd name="connsiteY15" fmla="*/ 3676374 h 3711094"/>
                  <a:gd name="connsiteX16" fmla="*/ 783127 w 1592503"/>
                  <a:gd name="connsiteY16" fmla="*/ 3394835 h 3711094"/>
                  <a:gd name="connsiteX17" fmla="*/ 737387 w 1592503"/>
                  <a:gd name="connsiteY17" fmla="*/ 2872479 h 3711094"/>
                  <a:gd name="connsiteX18" fmla="*/ 898731 w 1592503"/>
                  <a:gd name="connsiteY18" fmla="*/ 3445943 h 3711094"/>
                  <a:gd name="connsiteX19" fmla="*/ 1055590 w 1592503"/>
                  <a:gd name="connsiteY19" fmla="*/ 3706821 h 3711094"/>
                  <a:gd name="connsiteX20" fmla="*/ 1075087 w 1592503"/>
                  <a:gd name="connsiteY20" fmla="*/ 3397236 h 3711094"/>
                  <a:gd name="connsiteX21" fmla="*/ 967076 w 1592503"/>
                  <a:gd name="connsiteY21" fmla="*/ 2835710 h 3711094"/>
                  <a:gd name="connsiteX22" fmla="*/ 1285420 w 1592503"/>
                  <a:gd name="connsiteY22" fmla="*/ 3489034 h 3711094"/>
                  <a:gd name="connsiteX23" fmla="*/ 1379585 w 1592503"/>
                  <a:gd name="connsiteY23" fmla="*/ 3396671 h 3711094"/>
                  <a:gd name="connsiteX24" fmla="*/ 1201110 w 1592503"/>
                  <a:gd name="connsiteY24" fmla="*/ 2923552 h 3711094"/>
                  <a:gd name="connsiteX25" fmla="*/ 1133754 w 1592503"/>
                  <a:gd name="connsiteY25" fmla="*/ 2677227 h 3711094"/>
                  <a:gd name="connsiteX26" fmla="*/ 1504690 w 1592503"/>
                  <a:gd name="connsiteY26" fmla="*/ 3145966 h 3711094"/>
                  <a:gd name="connsiteX27" fmla="*/ 1571199 w 1592503"/>
                  <a:gd name="connsiteY27" fmla="*/ 3023404 h 3711094"/>
                  <a:gd name="connsiteX28" fmla="*/ 1255257 w 1592503"/>
                  <a:gd name="connsiteY28" fmla="*/ 2519379 h 371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92503" h="3711094">
                    <a:moveTo>
                      <a:pt x="1255221" y="2519379"/>
                    </a:moveTo>
                    <a:cubicBezTo>
                      <a:pt x="1241340" y="2474875"/>
                      <a:pt x="1223751" y="2331439"/>
                      <a:pt x="1151096" y="2188708"/>
                    </a:cubicBezTo>
                    <a:cubicBezTo>
                      <a:pt x="1078442" y="2045978"/>
                      <a:pt x="971350" y="1905508"/>
                      <a:pt x="954926" y="1838646"/>
                    </a:cubicBezTo>
                    <a:cubicBezTo>
                      <a:pt x="944083" y="1794566"/>
                      <a:pt x="912435" y="1626052"/>
                      <a:pt x="892126" y="1516382"/>
                    </a:cubicBezTo>
                    <a:cubicBezTo>
                      <a:pt x="888206" y="1495260"/>
                      <a:pt x="777900" y="828196"/>
                      <a:pt x="641103" y="0"/>
                    </a:cubicBezTo>
                    <a:lnTo>
                      <a:pt x="0" y="0"/>
                    </a:lnTo>
                    <a:cubicBezTo>
                      <a:pt x="156894" y="894705"/>
                      <a:pt x="285284" y="1627712"/>
                      <a:pt x="286626" y="1638732"/>
                    </a:cubicBezTo>
                    <a:cubicBezTo>
                      <a:pt x="300896" y="1757021"/>
                      <a:pt x="307430" y="1860969"/>
                      <a:pt x="257028" y="1999991"/>
                    </a:cubicBezTo>
                    <a:cubicBezTo>
                      <a:pt x="194510" y="2172320"/>
                      <a:pt x="60928" y="2387916"/>
                      <a:pt x="62694" y="2492077"/>
                    </a:cubicBezTo>
                    <a:cubicBezTo>
                      <a:pt x="64460" y="2596201"/>
                      <a:pt x="50614" y="2763021"/>
                      <a:pt x="60857" y="2855278"/>
                    </a:cubicBezTo>
                    <a:cubicBezTo>
                      <a:pt x="71100" y="2947570"/>
                      <a:pt x="9819" y="3080517"/>
                      <a:pt x="89008" y="3085568"/>
                    </a:cubicBezTo>
                    <a:cubicBezTo>
                      <a:pt x="168161" y="3090583"/>
                      <a:pt x="266741" y="3024428"/>
                      <a:pt x="267906" y="2906740"/>
                    </a:cubicBezTo>
                    <a:cubicBezTo>
                      <a:pt x="269072" y="2789052"/>
                      <a:pt x="312940" y="2583310"/>
                      <a:pt x="312940" y="2583310"/>
                    </a:cubicBezTo>
                    <a:cubicBezTo>
                      <a:pt x="312940" y="2583310"/>
                      <a:pt x="315024" y="2549013"/>
                      <a:pt x="360411" y="2617111"/>
                    </a:cubicBezTo>
                    <a:cubicBezTo>
                      <a:pt x="405762" y="2685245"/>
                      <a:pt x="484633" y="2828681"/>
                      <a:pt x="521614" y="3033964"/>
                    </a:cubicBezTo>
                    <a:cubicBezTo>
                      <a:pt x="558630" y="3239247"/>
                      <a:pt x="605535" y="3693258"/>
                      <a:pt x="723223" y="3676374"/>
                    </a:cubicBezTo>
                    <a:cubicBezTo>
                      <a:pt x="845433" y="3658856"/>
                      <a:pt x="801812" y="3506553"/>
                      <a:pt x="783127" y="3394835"/>
                    </a:cubicBezTo>
                    <a:cubicBezTo>
                      <a:pt x="764407" y="3283080"/>
                      <a:pt x="703903" y="2797175"/>
                      <a:pt x="737387" y="2872479"/>
                    </a:cubicBezTo>
                    <a:cubicBezTo>
                      <a:pt x="770906" y="2947818"/>
                      <a:pt x="853132" y="3246453"/>
                      <a:pt x="898731" y="3445943"/>
                    </a:cubicBezTo>
                    <a:cubicBezTo>
                      <a:pt x="944330" y="3645434"/>
                      <a:pt x="957116" y="3732075"/>
                      <a:pt x="1055590" y="3706821"/>
                    </a:cubicBezTo>
                    <a:cubicBezTo>
                      <a:pt x="1154063" y="3681637"/>
                      <a:pt x="1114716" y="3540284"/>
                      <a:pt x="1075087" y="3397236"/>
                    </a:cubicBezTo>
                    <a:cubicBezTo>
                      <a:pt x="1035457" y="3254188"/>
                      <a:pt x="932604" y="2744053"/>
                      <a:pt x="967076" y="2835710"/>
                    </a:cubicBezTo>
                    <a:cubicBezTo>
                      <a:pt x="1001584" y="2927402"/>
                      <a:pt x="1217675" y="3489953"/>
                      <a:pt x="1285420" y="3489034"/>
                    </a:cubicBezTo>
                    <a:cubicBezTo>
                      <a:pt x="1353130" y="3488116"/>
                      <a:pt x="1402791" y="3451983"/>
                      <a:pt x="1379585" y="3396671"/>
                    </a:cubicBezTo>
                    <a:cubicBezTo>
                      <a:pt x="1356379" y="3341395"/>
                      <a:pt x="1243530" y="3020896"/>
                      <a:pt x="1201110" y="2923552"/>
                    </a:cubicBezTo>
                    <a:cubicBezTo>
                      <a:pt x="1158690" y="2826244"/>
                      <a:pt x="1108359" y="2637527"/>
                      <a:pt x="1133754" y="2677227"/>
                    </a:cubicBezTo>
                    <a:cubicBezTo>
                      <a:pt x="1249323" y="2858033"/>
                      <a:pt x="1461352" y="3115060"/>
                      <a:pt x="1504690" y="3145966"/>
                    </a:cubicBezTo>
                    <a:cubicBezTo>
                      <a:pt x="1552126" y="3179803"/>
                      <a:pt x="1630502" y="3114142"/>
                      <a:pt x="1571199" y="3023404"/>
                    </a:cubicBezTo>
                    <a:cubicBezTo>
                      <a:pt x="1496284" y="2908894"/>
                      <a:pt x="1281570" y="2603760"/>
                      <a:pt x="1255257" y="2519379"/>
                    </a:cubicBezTo>
                    <a:close/>
                  </a:path>
                </a:pathLst>
              </a:custGeom>
              <a:solidFill>
                <a:srgbClr val="F0D0B4"/>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0" name="Freeform: Shape 1209">
                <a:extLst>
                  <a:ext uri="{FF2B5EF4-FFF2-40B4-BE49-F238E27FC236}">
                    <a16:creationId xmlns:a16="http://schemas.microsoft.com/office/drawing/2014/main" id="{0462C15B-B350-711D-2DAF-973E5B57C281}"/>
                  </a:ext>
                </a:extLst>
              </p:cNvPr>
              <p:cNvSpPr/>
              <p:nvPr/>
            </p:nvSpPr>
            <p:spPr>
              <a:xfrm>
                <a:off x="2334679" y="3141931"/>
                <a:ext cx="98404" cy="203461"/>
              </a:xfrm>
              <a:custGeom>
                <a:avLst/>
                <a:gdLst>
                  <a:gd name="connsiteX0" fmla="*/ 18692 w 98404"/>
                  <a:gd name="connsiteY0" fmla="*/ 357 h 203461"/>
                  <a:gd name="connsiteX1" fmla="*/ 97916 w 98404"/>
                  <a:gd name="connsiteY1" fmla="*/ 89930 h 203461"/>
                  <a:gd name="connsiteX2" fmla="*/ 59276 w 98404"/>
                  <a:gd name="connsiteY2" fmla="*/ 202390 h 203461"/>
                  <a:gd name="connsiteX3" fmla="*/ 502 w 98404"/>
                  <a:gd name="connsiteY3" fmla="*/ 175865 h 203461"/>
                  <a:gd name="connsiteX4" fmla="*/ 18728 w 98404"/>
                  <a:gd name="connsiteY4" fmla="*/ 321 h 203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4" h="203461">
                    <a:moveTo>
                      <a:pt x="18692" y="357"/>
                    </a:moveTo>
                    <a:cubicBezTo>
                      <a:pt x="50128" y="-4906"/>
                      <a:pt x="104097" y="49170"/>
                      <a:pt x="97916" y="89930"/>
                    </a:cubicBezTo>
                    <a:cubicBezTo>
                      <a:pt x="91311" y="133692"/>
                      <a:pt x="92689" y="198152"/>
                      <a:pt x="59276" y="202390"/>
                    </a:cubicBezTo>
                    <a:cubicBezTo>
                      <a:pt x="48574" y="205534"/>
                      <a:pt x="6401" y="203167"/>
                      <a:pt x="502" y="175865"/>
                    </a:cubicBezTo>
                    <a:cubicBezTo>
                      <a:pt x="-3595" y="162160"/>
                      <a:pt x="18728" y="321"/>
                      <a:pt x="18728" y="32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1" name="Freeform: Shape 1210">
                <a:extLst>
                  <a:ext uri="{FF2B5EF4-FFF2-40B4-BE49-F238E27FC236}">
                    <a16:creationId xmlns:a16="http://schemas.microsoft.com/office/drawing/2014/main" id="{FA033E38-81B5-27E9-6C2F-DE5F7905EDFC}"/>
                  </a:ext>
                </a:extLst>
              </p:cNvPr>
              <p:cNvSpPr/>
              <p:nvPr/>
            </p:nvSpPr>
            <p:spPr>
              <a:xfrm>
                <a:off x="2956525" y="3787196"/>
                <a:ext cx="127420" cy="150932"/>
              </a:xfrm>
              <a:custGeom>
                <a:avLst/>
                <a:gdLst>
                  <a:gd name="connsiteX0" fmla="*/ 3795 w 127420"/>
                  <a:gd name="connsiteY0" fmla="*/ 93327 h 150932"/>
                  <a:gd name="connsiteX1" fmla="*/ 47698 w 127420"/>
                  <a:gd name="connsiteY1" fmla="*/ 1528 h 150932"/>
                  <a:gd name="connsiteX2" fmla="*/ 117209 w 127420"/>
                  <a:gd name="connsiteY2" fmla="*/ 46456 h 150932"/>
                  <a:gd name="connsiteX3" fmla="*/ 88317 w 127420"/>
                  <a:gd name="connsiteY3" fmla="*/ 144788 h 150932"/>
                  <a:gd name="connsiteX4" fmla="*/ 15027 w 127420"/>
                  <a:gd name="connsiteY4" fmla="*/ 133662 h 150932"/>
                  <a:gd name="connsiteX5" fmla="*/ 3795 w 127420"/>
                  <a:gd name="connsiteY5" fmla="*/ 93327 h 15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32">
                    <a:moveTo>
                      <a:pt x="3795" y="93327"/>
                    </a:moveTo>
                    <a:cubicBezTo>
                      <a:pt x="-4329" y="44831"/>
                      <a:pt x="-3410" y="10076"/>
                      <a:pt x="47698" y="1528"/>
                    </a:cubicBezTo>
                    <a:cubicBezTo>
                      <a:pt x="98807" y="-7019"/>
                      <a:pt x="110993" y="21979"/>
                      <a:pt x="117209" y="46456"/>
                    </a:cubicBezTo>
                    <a:cubicBezTo>
                      <a:pt x="129042" y="93008"/>
                      <a:pt x="141086" y="130449"/>
                      <a:pt x="88317" y="144788"/>
                    </a:cubicBezTo>
                    <a:cubicBezTo>
                      <a:pt x="54374" y="154007"/>
                      <a:pt x="23045" y="154749"/>
                      <a:pt x="15027" y="133662"/>
                    </a:cubicBezTo>
                    <a:cubicBezTo>
                      <a:pt x="9835" y="119993"/>
                      <a:pt x="3795" y="93327"/>
                      <a:pt x="3795" y="93327"/>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Freeform: Shape 1211">
                <a:extLst>
                  <a:ext uri="{FF2B5EF4-FFF2-40B4-BE49-F238E27FC236}">
                    <a16:creationId xmlns:a16="http://schemas.microsoft.com/office/drawing/2014/main" id="{A0684AB5-7363-A3F4-2336-9A04F2B0C399}"/>
                  </a:ext>
                </a:extLst>
              </p:cNvPr>
              <p:cNvSpPr/>
              <p:nvPr/>
            </p:nvSpPr>
            <p:spPr>
              <a:xfrm>
                <a:off x="3275646" y="3817951"/>
                <a:ext cx="127420" cy="150977"/>
              </a:xfrm>
              <a:custGeom>
                <a:avLst/>
                <a:gdLst>
                  <a:gd name="connsiteX0" fmla="*/ 3795 w 127420"/>
                  <a:gd name="connsiteY0" fmla="*/ 93336 h 150977"/>
                  <a:gd name="connsiteX1" fmla="*/ 47698 w 127420"/>
                  <a:gd name="connsiteY1" fmla="*/ 1538 h 150977"/>
                  <a:gd name="connsiteX2" fmla="*/ 117209 w 127420"/>
                  <a:gd name="connsiteY2" fmla="*/ 46501 h 150977"/>
                  <a:gd name="connsiteX3" fmla="*/ 88317 w 127420"/>
                  <a:gd name="connsiteY3" fmla="*/ 144834 h 150977"/>
                  <a:gd name="connsiteX4" fmla="*/ 15027 w 127420"/>
                  <a:gd name="connsiteY4" fmla="*/ 133708 h 150977"/>
                  <a:gd name="connsiteX5" fmla="*/ 3795 w 127420"/>
                  <a:gd name="connsiteY5" fmla="*/ 93372 h 1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0" h="150977">
                    <a:moveTo>
                      <a:pt x="3795" y="93336"/>
                    </a:moveTo>
                    <a:cubicBezTo>
                      <a:pt x="-4329" y="44841"/>
                      <a:pt x="-3410" y="10086"/>
                      <a:pt x="47698" y="1538"/>
                    </a:cubicBezTo>
                    <a:cubicBezTo>
                      <a:pt x="98807" y="-7045"/>
                      <a:pt x="110993" y="21989"/>
                      <a:pt x="117209" y="46501"/>
                    </a:cubicBezTo>
                    <a:cubicBezTo>
                      <a:pt x="129042" y="93054"/>
                      <a:pt x="141086" y="130494"/>
                      <a:pt x="88317" y="144834"/>
                    </a:cubicBezTo>
                    <a:cubicBezTo>
                      <a:pt x="54374" y="154053"/>
                      <a:pt x="23045" y="154794"/>
                      <a:pt x="15027" y="133708"/>
                    </a:cubicBezTo>
                    <a:cubicBezTo>
                      <a:pt x="9835" y="120039"/>
                      <a:pt x="3795" y="93372"/>
                      <a:pt x="3795" y="93372"/>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3" name="Freeform: Shape 1212">
                <a:extLst>
                  <a:ext uri="{FF2B5EF4-FFF2-40B4-BE49-F238E27FC236}">
                    <a16:creationId xmlns:a16="http://schemas.microsoft.com/office/drawing/2014/main" id="{775E6894-4391-B22E-04E1-297EA3180426}"/>
                  </a:ext>
                </a:extLst>
              </p:cNvPr>
              <p:cNvSpPr/>
              <p:nvPr/>
            </p:nvSpPr>
            <p:spPr>
              <a:xfrm>
                <a:off x="3552088" y="3604067"/>
                <a:ext cx="125417" cy="141469"/>
              </a:xfrm>
              <a:custGeom>
                <a:avLst/>
                <a:gdLst>
                  <a:gd name="connsiteX0" fmla="*/ 11577 w 125417"/>
                  <a:gd name="connsiteY0" fmla="*/ 96285 h 141469"/>
                  <a:gd name="connsiteX1" fmla="*/ 34889 w 125417"/>
                  <a:gd name="connsiteY1" fmla="*/ 5653 h 141469"/>
                  <a:gd name="connsiteX2" fmla="*/ 105600 w 125417"/>
                  <a:gd name="connsiteY2" fmla="*/ 33874 h 141469"/>
                  <a:gd name="connsiteX3" fmla="*/ 96982 w 125417"/>
                  <a:gd name="connsiteY3" fmla="*/ 127756 h 141469"/>
                  <a:gd name="connsiteX4" fmla="*/ 28849 w 125417"/>
                  <a:gd name="connsiteY4" fmla="*/ 130723 h 141469"/>
                  <a:gd name="connsiteX5" fmla="*/ 11542 w 125417"/>
                  <a:gd name="connsiteY5" fmla="*/ 96320 h 14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17" h="141469">
                    <a:moveTo>
                      <a:pt x="11577" y="96285"/>
                    </a:moveTo>
                    <a:cubicBezTo>
                      <a:pt x="-4388" y="53971"/>
                      <a:pt x="-9721" y="22465"/>
                      <a:pt x="34889" y="5653"/>
                    </a:cubicBezTo>
                    <a:cubicBezTo>
                      <a:pt x="79499" y="-11160"/>
                      <a:pt x="95640" y="12893"/>
                      <a:pt x="105600" y="33874"/>
                    </a:cubicBezTo>
                    <a:cubicBezTo>
                      <a:pt x="124568" y="73786"/>
                      <a:pt x="142051" y="105433"/>
                      <a:pt x="96982" y="127756"/>
                    </a:cubicBezTo>
                    <a:cubicBezTo>
                      <a:pt x="67984" y="142096"/>
                      <a:pt x="39869" y="148348"/>
                      <a:pt x="28849" y="130723"/>
                    </a:cubicBezTo>
                    <a:cubicBezTo>
                      <a:pt x="21750" y="119314"/>
                      <a:pt x="11542" y="96320"/>
                      <a:pt x="11542" y="96320"/>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Freeform: Shape 1213">
                <a:extLst>
                  <a:ext uri="{FF2B5EF4-FFF2-40B4-BE49-F238E27FC236}">
                    <a16:creationId xmlns:a16="http://schemas.microsoft.com/office/drawing/2014/main" id="{C6D0EBB1-A57A-CD95-DF5D-628343F2A3DD}"/>
                  </a:ext>
                </a:extLst>
              </p:cNvPr>
              <p:cNvSpPr/>
              <p:nvPr/>
            </p:nvSpPr>
            <p:spPr>
              <a:xfrm>
                <a:off x="3783163" y="3291116"/>
                <a:ext cx="111621" cy="117501"/>
              </a:xfrm>
              <a:custGeom>
                <a:avLst/>
                <a:gdLst>
                  <a:gd name="connsiteX0" fmla="*/ 21070 w 111621"/>
                  <a:gd name="connsiteY0" fmla="*/ 89126 h 117501"/>
                  <a:gd name="connsiteX1" fmla="*/ 19799 w 111621"/>
                  <a:gd name="connsiteY1" fmla="*/ 11810 h 117501"/>
                  <a:gd name="connsiteX2" fmla="*/ 82316 w 111621"/>
                  <a:gd name="connsiteY2" fmla="*/ 18803 h 117501"/>
                  <a:gd name="connsiteX3" fmla="*/ 96020 w 111621"/>
                  <a:gd name="connsiteY3" fmla="*/ 95449 h 117501"/>
                  <a:gd name="connsiteX4" fmla="*/ 42404 w 111621"/>
                  <a:gd name="connsiteY4" fmla="*/ 112720 h 117501"/>
                  <a:gd name="connsiteX5" fmla="*/ 21070 w 111621"/>
                  <a:gd name="connsiteY5" fmla="*/ 89091 h 11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621" h="117501">
                    <a:moveTo>
                      <a:pt x="21070" y="89126"/>
                    </a:moveTo>
                    <a:cubicBezTo>
                      <a:pt x="-899" y="58892"/>
                      <a:pt x="-12025" y="34980"/>
                      <a:pt x="19799" y="11810"/>
                    </a:cubicBezTo>
                    <a:cubicBezTo>
                      <a:pt x="51658" y="-11361"/>
                      <a:pt x="69777" y="4251"/>
                      <a:pt x="82316" y="18803"/>
                    </a:cubicBezTo>
                    <a:cubicBezTo>
                      <a:pt x="106157" y="46459"/>
                      <a:pt x="127032" y="67828"/>
                      <a:pt x="96020" y="95449"/>
                    </a:cubicBezTo>
                    <a:cubicBezTo>
                      <a:pt x="76064" y="113215"/>
                      <a:pt x="55013" y="124376"/>
                      <a:pt x="42404" y="112720"/>
                    </a:cubicBezTo>
                    <a:cubicBezTo>
                      <a:pt x="34245" y="105197"/>
                      <a:pt x="21070" y="89091"/>
                      <a:pt x="21070" y="89091"/>
                    </a:cubicBezTo>
                    <a:close/>
                  </a:path>
                </a:pathLst>
              </a:custGeom>
              <a:solidFill>
                <a:srgbClr val="F5E0CD"/>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15" name="Freeform: Shape 1214">
              <a:extLst>
                <a:ext uri="{FF2B5EF4-FFF2-40B4-BE49-F238E27FC236}">
                  <a16:creationId xmlns:a16="http://schemas.microsoft.com/office/drawing/2014/main" id="{5D43EDB8-8EF9-38F7-5AF8-E5C41D9CE74B}"/>
                </a:ext>
              </a:extLst>
            </p:cNvPr>
            <p:cNvSpPr/>
            <p:nvPr/>
          </p:nvSpPr>
          <p:spPr>
            <a:xfrm rot="-570601">
              <a:off x="2507018" y="1705570"/>
              <a:ext cx="724459" cy="272568"/>
            </a:xfrm>
            <a:custGeom>
              <a:avLst/>
              <a:gdLst>
                <a:gd name="connsiteX0" fmla="*/ 0 w 724459"/>
                <a:gd name="connsiteY0" fmla="*/ 0 h 272568"/>
                <a:gd name="connsiteX1" fmla="*/ 724460 w 724459"/>
                <a:gd name="connsiteY1" fmla="*/ 0 h 272568"/>
                <a:gd name="connsiteX2" fmla="*/ 724460 w 724459"/>
                <a:gd name="connsiteY2" fmla="*/ 272569 h 272568"/>
                <a:gd name="connsiteX3" fmla="*/ 0 w 724459"/>
                <a:gd name="connsiteY3" fmla="*/ 272569 h 272568"/>
              </a:gdLst>
              <a:ahLst/>
              <a:cxnLst>
                <a:cxn ang="0">
                  <a:pos x="connsiteX0" y="connsiteY0"/>
                </a:cxn>
                <a:cxn ang="0">
                  <a:pos x="connsiteX1" y="connsiteY1"/>
                </a:cxn>
                <a:cxn ang="0">
                  <a:pos x="connsiteX2" y="connsiteY2"/>
                </a:cxn>
                <a:cxn ang="0">
                  <a:pos x="connsiteX3" y="connsiteY3"/>
                </a:cxn>
              </a:cxnLst>
              <a:rect l="l" t="t" r="r" b="b"/>
              <a:pathLst>
                <a:path w="724459" h="272568">
                  <a:moveTo>
                    <a:pt x="0" y="0"/>
                  </a:moveTo>
                  <a:lnTo>
                    <a:pt x="724460" y="0"/>
                  </a:lnTo>
                  <a:lnTo>
                    <a:pt x="724460" y="272569"/>
                  </a:lnTo>
                  <a:lnTo>
                    <a:pt x="0" y="272569"/>
                  </a:lnTo>
                  <a:close/>
                </a:path>
              </a:pathLst>
            </a:custGeom>
            <a:solidFill>
              <a:srgbClr val="78A8A6"/>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6" name="Freeform: Shape 1215">
              <a:extLst>
                <a:ext uri="{FF2B5EF4-FFF2-40B4-BE49-F238E27FC236}">
                  <a16:creationId xmlns:a16="http://schemas.microsoft.com/office/drawing/2014/main" id="{37D243EB-6471-B4BF-F84D-692F8379EB2A}"/>
                </a:ext>
              </a:extLst>
            </p:cNvPr>
            <p:cNvSpPr/>
            <p:nvPr/>
          </p:nvSpPr>
          <p:spPr>
            <a:xfrm>
              <a:off x="2183126" y="254268"/>
              <a:ext cx="1123512" cy="1681893"/>
            </a:xfrm>
            <a:custGeom>
              <a:avLst/>
              <a:gdLst>
                <a:gd name="connsiteX0" fmla="*/ 0 w 1123512"/>
                <a:gd name="connsiteY0" fmla="*/ 35 h 1681893"/>
                <a:gd name="connsiteX1" fmla="*/ 249610 w 1123512"/>
                <a:gd name="connsiteY1" fmla="*/ 1347973 h 1681893"/>
                <a:gd name="connsiteX2" fmla="*/ 377223 w 1123512"/>
                <a:gd name="connsiteY2" fmla="*/ 1675677 h 1681893"/>
                <a:gd name="connsiteX3" fmla="*/ 1123511 w 1123512"/>
                <a:gd name="connsiteY3" fmla="*/ 1485194 h 1681893"/>
                <a:gd name="connsiteX4" fmla="*/ 963898 w 1123512"/>
                <a:gd name="connsiteY4" fmla="*/ 0 h 1681893"/>
                <a:gd name="connsiteX5" fmla="*/ 0 w 1123512"/>
                <a:gd name="connsiteY5" fmla="*/ 0 h 168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512" h="1681893">
                  <a:moveTo>
                    <a:pt x="0" y="35"/>
                  </a:moveTo>
                  <a:cubicBezTo>
                    <a:pt x="134324" y="697086"/>
                    <a:pt x="240674" y="1250312"/>
                    <a:pt x="249610" y="1347973"/>
                  </a:cubicBezTo>
                  <a:cubicBezTo>
                    <a:pt x="275783" y="1634494"/>
                    <a:pt x="244030" y="1705276"/>
                    <a:pt x="377223" y="1675677"/>
                  </a:cubicBezTo>
                  <a:cubicBezTo>
                    <a:pt x="510452" y="1646079"/>
                    <a:pt x="1122416" y="1609028"/>
                    <a:pt x="1123511" y="1485194"/>
                  </a:cubicBezTo>
                  <a:cubicBezTo>
                    <a:pt x="1123900" y="1440478"/>
                    <a:pt x="1056967" y="801635"/>
                    <a:pt x="963898" y="0"/>
                  </a:cubicBezTo>
                  <a:lnTo>
                    <a:pt x="0" y="0"/>
                  </a:lnTo>
                  <a:close/>
                </a:path>
              </a:pathLst>
            </a:custGeom>
            <a:solidFill>
              <a:srgbClr val="54828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17" name="Graphic 1091">
            <a:extLst>
              <a:ext uri="{FF2B5EF4-FFF2-40B4-BE49-F238E27FC236}">
                <a16:creationId xmlns:a16="http://schemas.microsoft.com/office/drawing/2014/main" id="{0C1DE65D-1541-6BF5-EAA8-1DFC241A082D}"/>
              </a:ext>
            </a:extLst>
          </p:cNvPr>
          <p:cNvGrpSpPr/>
          <p:nvPr/>
        </p:nvGrpSpPr>
        <p:grpSpPr>
          <a:xfrm flipH="1">
            <a:off x="-830949" y="3045957"/>
            <a:ext cx="3061384" cy="3728698"/>
            <a:chOff x="2827117" y="3065571"/>
            <a:chExt cx="2902756" cy="3535492"/>
          </a:xfrm>
        </p:grpSpPr>
        <p:grpSp>
          <p:nvGrpSpPr>
            <p:cNvPr id="1218" name="Graphic 1091">
              <a:extLst>
                <a:ext uri="{FF2B5EF4-FFF2-40B4-BE49-F238E27FC236}">
                  <a16:creationId xmlns:a16="http://schemas.microsoft.com/office/drawing/2014/main" id="{F8972F36-5824-9FB9-DC93-0E4C77CF5D42}"/>
                </a:ext>
              </a:extLst>
            </p:cNvPr>
            <p:cNvGrpSpPr/>
            <p:nvPr/>
          </p:nvGrpSpPr>
          <p:grpSpPr>
            <a:xfrm>
              <a:off x="2827117" y="3065571"/>
              <a:ext cx="2902721" cy="3525945"/>
              <a:chOff x="2827117" y="3065571"/>
              <a:chExt cx="2902721" cy="3525945"/>
            </a:xfrm>
          </p:grpSpPr>
          <p:sp>
            <p:nvSpPr>
              <p:cNvPr id="1219" name="Freeform: Shape 1218">
                <a:extLst>
                  <a:ext uri="{FF2B5EF4-FFF2-40B4-BE49-F238E27FC236}">
                    <a16:creationId xmlns:a16="http://schemas.microsoft.com/office/drawing/2014/main" id="{AAC0D07D-7771-FC5D-7C38-4D1474EFAB72}"/>
                  </a:ext>
                </a:extLst>
              </p:cNvPr>
              <p:cNvSpPr/>
              <p:nvPr/>
            </p:nvSpPr>
            <p:spPr>
              <a:xfrm>
                <a:off x="2838596" y="3074892"/>
                <a:ext cx="2891242" cy="3516623"/>
              </a:xfrm>
              <a:custGeom>
                <a:avLst/>
                <a:gdLst>
                  <a:gd name="connsiteX0" fmla="*/ 51259 w 2891242"/>
                  <a:gd name="connsiteY0" fmla="*/ 943310 h 3516623"/>
                  <a:gd name="connsiteX1" fmla="*/ 541932 w 2891242"/>
                  <a:gd name="connsiteY1" fmla="*/ 1279668 h 3516623"/>
                  <a:gd name="connsiteX2" fmla="*/ 769220 w 2891242"/>
                  <a:gd name="connsiteY2" fmla="*/ 1541428 h 3516623"/>
                  <a:gd name="connsiteX3" fmla="*/ 1088658 w 2891242"/>
                  <a:gd name="connsiteY3" fmla="*/ 1784293 h 3516623"/>
                  <a:gd name="connsiteX4" fmla="*/ 1274692 w 2891242"/>
                  <a:gd name="connsiteY4" fmla="*/ 2054777 h 3516623"/>
                  <a:gd name="connsiteX5" fmla="*/ 2219269 w 2891242"/>
                  <a:gd name="connsiteY5" fmla="*/ 3516624 h 3516623"/>
                  <a:gd name="connsiteX6" fmla="*/ 2891242 w 2891242"/>
                  <a:gd name="connsiteY6" fmla="*/ 3516624 h 3516623"/>
                  <a:gd name="connsiteX7" fmla="*/ 2891242 w 2891242"/>
                  <a:gd name="connsiteY7" fmla="*/ 3380040 h 3516623"/>
                  <a:gd name="connsiteX8" fmla="*/ 1781294 w 2891242"/>
                  <a:gd name="connsiteY8" fmla="*/ 1701289 h 3516623"/>
                  <a:gd name="connsiteX9" fmla="*/ 1664454 w 2891242"/>
                  <a:gd name="connsiteY9" fmla="*/ 1358185 h 3516623"/>
                  <a:gd name="connsiteX10" fmla="*/ 1646546 w 2891242"/>
                  <a:gd name="connsiteY10" fmla="*/ 829437 h 3516623"/>
                  <a:gd name="connsiteX11" fmla="*/ 1503427 w 2891242"/>
                  <a:gd name="connsiteY11" fmla="*/ 495622 h 3516623"/>
                  <a:gd name="connsiteX12" fmla="*/ 1385846 w 2891242"/>
                  <a:gd name="connsiteY12" fmla="*/ 295638 h 3516623"/>
                  <a:gd name="connsiteX13" fmla="*/ 1293023 w 2891242"/>
                  <a:gd name="connsiteY13" fmla="*/ 530943 h 3516623"/>
                  <a:gd name="connsiteX14" fmla="*/ 1380653 w 2891242"/>
                  <a:gd name="connsiteY14" fmla="*/ 845543 h 3516623"/>
                  <a:gd name="connsiteX15" fmla="*/ 1323646 w 2891242"/>
                  <a:gd name="connsiteY15" fmla="*/ 833428 h 3516623"/>
                  <a:gd name="connsiteX16" fmla="*/ 1009682 w 2891242"/>
                  <a:gd name="connsiteY16" fmla="*/ 515402 h 3516623"/>
                  <a:gd name="connsiteX17" fmla="*/ 568705 w 2891242"/>
                  <a:gd name="connsiteY17" fmla="*/ 6574 h 3516623"/>
                  <a:gd name="connsiteX18" fmla="*/ 625995 w 2891242"/>
                  <a:gd name="connsiteY18" fmla="*/ 288679 h 3516623"/>
                  <a:gd name="connsiteX19" fmla="*/ 876135 w 2891242"/>
                  <a:gd name="connsiteY19" fmla="*/ 749507 h 3516623"/>
                  <a:gd name="connsiteX20" fmla="*/ 499583 w 2891242"/>
                  <a:gd name="connsiteY20" fmla="*/ 287867 h 3516623"/>
                  <a:gd name="connsiteX21" fmla="*/ 251739 w 2891242"/>
                  <a:gd name="connsiteY21" fmla="*/ 111088 h 3516623"/>
                  <a:gd name="connsiteX22" fmla="*/ 357276 w 2891242"/>
                  <a:gd name="connsiteY22" fmla="*/ 402800 h 3516623"/>
                  <a:gd name="connsiteX23" fmla="*/ 680141 w 2891242"/>
                  <a:gd name="connsiteY23" fmla="*/ 874753 h 3516623"/>
                  <a:gd name="connsiteX24" fmla="*/ 127763 w 2891242"/>
                  <a:gd name="connsiteY24" fmla="*/ 402411 h 3516623"/>
                  <a:gd name="connsiteX25" fmla="*/ 78209 w 2891242"/>
                  <a:gd name="connsiteY25" fmla="*/ 524656 h 3516623"/>
                  <a:gd name="connsiteX26" fmla="*/ 430460 w 2891242"/>
                  <a:gd name="connsiteY26" fmla="*/ 887433 h 3516623"/>
                  <a:gd name="connsiteX27" fmla="*/ 590427 w 2891242"/>
                  <a:gd name="connsiteY27" fmla="*/ 1086500 h 3516623"/>
                  <a:gd name="connsiteX28" fmla="*/ 63409 w 2891242"/>
                  <a:gd name="connsiteY28" fmla="*/ 804465 h 3516623"/>
                  <a:gd name="connsiteX29" fmla="*/ 51259 w 2891242"/>
                  <a:gd name="connsiteY29" fmla="*/ 943346 h 35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1242" h="3516623">
                    <a:moveTo>
                      <a:pt x="51259" y="943310"/>
                    </a:moveTo>
                    <a:cubicBezTo>
                      <a:pt x="165592" y="1018473"/>
                      <a:pt x="484148" y="1212771"/>
                      <a:pt x="541932" y="1279668"/>
                    </a:cubicBezTo>
                    <a:cubicBezTo>
                      <a:pt x="572414" y="1314953"/>
                      <a:pt x="645739" y="1439493"/>
                      <a:pt x="769220" y="1541428"/>
                    </a:cubicBezTo>
                    <a:cubicBezTo>
                      <a:pt x="892736" y="1643399"/>
                      <a:pt x="1046945" y="1729510"/>
                      <a:pt x="1088658" y="1784293"/>
                    </a:cubicBezTo>
                    <a:cubicBezTo>
                      <a:pt x="1116173" y="1820425"/>
                      <a:pt x="1212351" y="1962308"/>
                      <a:pt x="1274692" y="2054777"/>
                    </a:cubicBezTo>
                    <a:cubicBezTo>
                      <a:pt x="1288749" y="2075616"/>
                      <a:pt x="1728031" y="2755784"/>
                      <a:pt x="2219269" y="3516624"/>
                    </a:cubicBezTo>
                    <a:lnTo>
                      <a:pt x="2891242" y="3516624"/>
                    </a:lnTo>
                    <a:lnTo>
                      <a:pt x="2891242" y="3380040"/>
                    </a:lnTo>
                    <a:cubicBezTo>
                      <a:pt x="2325266" y="2524717"/>
                      <a:pt x="1788111" y="1712945"/>
                      <a:pt x="1781294" y="1701289"/>
                    </a:cubicBezTo>
                    <a:cubicBezTo>
                      <a:pt x="1721073" y="1598471"/>
                      <a:pt x="1673602" y="1505755"/>
                      <a:pt x="1664454" y="1358185"/>
                    </a:cubicBezTo>
                    <a:cubicBezTo>
                      <a:pt x="1653081" y="1175225"/>
                      <a:pt x="1689673" y="924237"/>
                      <a:pt x="1646546" y="829437"/>
                    </a:cubicBezTo>
                    <a:cubicBezTo>
                      <a:pt x="1603420" y="734672"/>
                      <a:pt x="1549627" y="576153"/>
                      <a:pt x="1503427" y="495622"/>
                    </a:cubicBezTo>
                    <a:cubicBezTo>
                      <a:pt x="1457264" y="415056"/>
                      <a:pt x="1460443" y="268688"/>
                      <a:pt x="1385846" y="295638"/>
                    </a:cubicBezTo>
                    <a:cubicBezTo>
                      <a:pt x="1311249" y="322587"/>
                      <a:pt x="1247177" y="422544"/>
                      <a:pt x="1293023" y="530943"/>
                    </a:cubicBezTo>
                    <a:cubicBezTo>
                      <a:pt x="1338834" y="639342"/>
                      <a:pt x="1380653" y="845543"/>
                      <a:pt x="1380653" y="845543"/>
                    </a:cubicBezTo>
                    <a:cubicBezTo>
                      <a:pt x="1380653" y="845543"/>
                      <a:pt x="1392380" y="877826"/>
                      <a:pt x="1323646" y="833428"/>
                    </a:cubicBezTo>
                    <a:cubicBezTo>
                      <a:pt x="1254912" y="789030"/>
                      <a:pt x="1125427" y="688896"/>
                      <a:pt x="1009682" y="515402"/>
                    </a:cubicBezTo>
                    <a:cubicBezTo>
                      <a:pt x="893936" y="341872"/>
                      <a:pt x="669898" y="-55802"/>
                      <a:pt x="568705" y="6574"/>
                    </a:cubicBezTo>
                    <a:cubicBezTo>
                      <a:pt x="463591" y="71352"/>
                      <a:pt x="564290" y="193667"/>
                      <a:pt x="625995" y="288679"/>
                    </a:cubicBezTo>
                    <a:cubicBezTo>
                      <a:pt x="687700" y="383692"/>
                      <a:pt x="936886" y="805243"/>
                      <a:pt x="876135" y="749507"/>
                    </a:cubicBezTo>
                    <a:cubicBezTo>
                      <a:pt x="815383" y="693771"/>
                      <a:pt x="620944" y="452637"/>
                      <a:pt x="499583" y="287867"/>
                    </a:cubicBezTo>
                    <a:cubicBezTo>
                      <a:pt x="378221" y="123097"/>
                      <a:pt x="331987" y="48711"/>
                      <a:pt x="251739" y="111088"/>
                    </a:cubicBezTo>
                    <a:cubicBezTo>
                      <a:pt x="171490" y="173464"/>
                      <a:pt x="263924" y="287408"/>
                      <a:pt x="357276" y="402800"/>
                    </a:cubicBezTo>
                    <a:cubicBezTo>
                      <a:pt x="450628" y="518192"/>
                      <a:pt x="748310" y="945076"/>
                      <a:pt x="680141" y="874753"/>
                    </a:cubicBezTo>
                    <a:cubicBezTo>
                      <a:pt x="611937" y="804395"/>
                      <a:pt x="189539" y="374614"/>
                      <a:pt x="127763" y="402411"/>
                    </a:cubicBezTo>
                    <a:cubicBezTo>
                      <a:pt x="66023" y="430244"/>
                      <a:pt x="34906" y="483190"/>
                      <a:pt x="78209" y="524656"/>
                    </a:cubicBezTo>
                    <a:cubicBezTo>
                      <a:pt x="121512" y="566122"/>
                      <a:pt x="352755" y="815061"/>
                      <a:pt x="430460" y="887433"/>
                    </a:cubicBezTo>
                    <a:cubicBezTo>
                      <a:pt x="508130" y="959805"/>
                      <a:pt x="629527" y="1112778"/>
                      <a:pt x="590427" y="1086500"/>
                    </a:cubicBezTo>
                    <a:cubicBezTo>
                      <a:pt x="412341" y="966728"/>
                      <a:pt x="115472" y="815520"/>
                      <a:pt x="63409" y="804465"/>
                    </a:cubicBezTo>
                    <a:cubicBezTo>
                      <a:pt x="6437" y="792350"/>
                      <a:pt x="-39267" y="883831"/>
                      <a:pt x="51259" y="943346"/>
                    </a:cubicBezTo>
                    <a:close/>
                  </a:path>
                </a:pathLst>
              </a:custGeom>
              <a:solidFill>
                <a:srgbClr val="926D5A"/>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Freeform: Shape 1219">
                <a:extLst>
                  <a:ext uri="{FF2B5EF4-FFF2-40B4-BE49-F238E27FC236}">
                    <a16:creationId xmlns:a16="http://schemas.microsoft.com/office/drawing/2014/main" id="{9D160CC3-C122-BC3B-8B91-A9C3426D9E2E}"/>
                  </a:ext>
                </a:extLst>
              </p:cNvPr>
              <p:cNvSpPr/>
              <p:nvPr/>
            </p:nvSpPr>
            <p:spPr>
              <a:xfrm>
                <a:off x="4198538" y="3359912"/>
                <a:ext cx="130734" cy="185646"/>
              </a:xfrm>
              <a:custGeom>
                <a:avLst/>
                <a:gdLst>
                  <a:gd name="connsiteX0" fmla="*/ 130735 w 130734"/>
                  <a:gd name="connsiteY0" fmla="*/ 180404 h 185646"/>
                  <a:gd name="connsiteX1" fmla="*/ 22336 w 130734"/>
                  <a:gd name="connsiteY1" fmla="*/ 129825 h 185646"/>
                  <a:gd name="connsiteX2" fmla="*/ 12976 w 130734"/>
                  <a:gd name="connsiteY2" fmla="*/ 11289 h 185646"/>
                  <a:gd name="connsiteX3" fmla="*/ 77472 w 130734"/>
                  <a:gd name="connsiteY3" fmla="*/ 12172 h 185646"/>
                  <a:gd name="connsiteX4" fmla="*/ 130735 w 130734"/>
                  <a:gd name="connsiteY4" fmla="*/ 180404 h 18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34" h="185646">
                    <a:moveTo>
                      <a:pt x="130735" y="180404"/>
                    </a:moveTo>
                    <a:cubicBezTo>
                      <a:pt x="103998" y="197781"/>
                      <a:pt x="32968" y="169666"/>
                      <a:pt x="22336" y="129825"/>
                    </a:cubicBezTo>
                    <a:cubicBezTo>
                      <a:pt x="10963" y="87051"/>
                      <a:pt x="-15987" y="28490"/>
                      <a:pt x="12976" y="11289"/>
                    </a:cubicBezTo>
                    <a:cubicBezTo>
                      <a:pt x="21524" y="4119"/>
                      <a:pt x="61154" y="-10504"/>
                      <a:pt x="77472" y="12172"/>
                    </a:cubicBezTo>
                    <a:cubicBezTo>
                      <a:pt x="86690" y="23086"/>
                      <a:pt x="130735" y="180404"/>
                      <a:pt x="130735" y="18040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Freeform: Shape 1220">
                <a:extLst>
                  <a:ext uri="{FF2B5EF4-FFF2-40B4-BE49-F238E27FC236}">
                    <a16:creationId xmlns:a16="http://schemas.microsoft.com/office/drawing/2014/main" id="{2953179E-0DE9-521F-DFC0-68FB24EEF40E}"/>
                  </a:ext>
                </a:extLst>
              </p:cNvPr>
              <p:cNvSpPr/>
              <p:nvPr/>
            </p:nvSpPr>
            <p:spPr>
              <a:xfrm>
                <a:off x="3357794" y="3065571"/>
                <a:ext cx="145176" cy="154843"/>
              </a:xfrm>
              <a:custGeom>
                <a:avLst/>
                <a:gdLst>
                  <a:gd name="connsiteX0" fmla="*/ 120572 w 145176"/>
                  <a:gd name="connsiteY0" fmla="*/ 39666 h 154843"/>
                  <a:gd name="connsiteX1" fmla="*/ 116864 w 145176"/>
                  <a:gd name="connsiteY1" fmla="*/ 141354 h 154843"/>
                  <a:gd name="connsiteX2" fmla="*/ 35202 w 145176"/>
                  <a:gd name="connsiteY2" fmla="*/ 127862 h 154843"/>
                  <a:gd name="connsiteX3" fmla="*/ 22487 w 145176"/>
                  <a:gd name="connsiteY3" fmla="*/ 26174 h 154843"/>
                  <a:gd name="connsiteX4" fmla="*/ 94152 w 145176"/>
                  <a:gd name="connsiteY4" fmla="*/ 7171 h 154843"/>
                  <a:gd name="connsiteX5" fmla="*/ 120572 w 145176"/>
                  <a:gd name="connsiteY5" fmla="*/ 39701 h 15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76" h="154843">
                    <a:moveTo>
                      <a:pt x="120572" y="39666"/>
                    </a:moveTo>
                    <a:cubicBezTo>
                      <a:pt x="147345" y="80885"/>
                      <a:pt x="160343" y="113133"/>
                      <a:pt x="116864" y="141354"/>
                    </a:cubicBezTo>
                    <a:cubicBezTo>
                      <a:pt x="73419" y="169575"/>
                      <a:pt x="50673" y="147818"/>
                      <a:pt x="35202" y="127862"/>
                    </a:cubicBezTo>
                    <a:cubicBezTo>
                      <a:pt x="5780" y="89892"/>
                      <a:pt x="-20180" y="60329"/>
                      <a:pt x="22487" y="26174"/>
                    </a:cubicBezTo>
                    <a:cubicBezTo>
                      <a:pt x="49931" y="4204"/>
                      <a:pt x="78364" y="-8970"/>
                      <a:pt x="94152" y="7171"/>
                    </a:cubicBezTo>
                    <a:cubicBezTo>
                      <a:pt x="104360" y="17626"/>
                      <a:pt x="120572" y="39701"/>
                      <a:pt x="120572" y="39701"/>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Shape 1221">
                <a:extLst>
                  <a:ext uri="{FF2B5EF4-FFF2-40B4-BE49-F238E27FC236}">
                    <a16:creationId xmlns:a16="http://schemas.microsoft.com/office/drawing/2014/main" id="{614851D1-4A96-1681-9599-4D0BEEE5CABB}"/>
                  </a:ext>
                </a:extLst>
              </p:cNvPr>
              <p:cNvSpPr/>
              <p:nvPr/>
            </p:nvSpPr>
            <p:spPr>
              <a:xfrm>
                <a:off x="3052931" y="3164503"/>
                <a:ext cx="145122" cy="154877"/>
              </a:xfrm>
              <a:custGeom>
                <a:avLst/>
                <a:gdLst>
                  <a:gd name="connsiteX0" fmla="*/ 120513 w 145122"/>
                  <a:gd name="connsiteY0" fmla="*/ 39701 h 154877"/>
                  <a:gd name="connsiteX1" fmla="*/ 116840 w 145122"/>
                  <a:gd name="connsiteY1" fmla="*/ 141389 h 154877"/>
                  <a:gd name="connsiteX2" fmla="*/ 35179 w 145122"/>
                  <a:gd name="connsiteY2" fmla="*/ 127862 h 154877"/>
                  <a:gd name="connsiteX3" fmla="*/ 22498 w 145122"/>
                  <a:gd name="connsiteY3" fmla="*/ 26174 h 154877"/>
                  <a:gd name="connsiteX4" fmla="*/ 94164 w 145122"/>
                  <a:gd name="connsiteY4" fmla="*/ 7171 h 154877"/>
                  <a:gd name="connsiteX5" fmla="*/ 120548 w 145122"/>
                  <a:gd name="connsiteY5" fmla="*/ 39666 h 15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22" h="154877">
                    <a:moveTo>
                      <a:pt x="120513" y="39701"/>
                    </a:moveTo>
                    <a:cubicBezTo>
                      <a:pt x="147286" y="80920"/>
                      <a:pt x="160284" y="113168"/>
                      <a:pt x="116840" y="141389"/>
                    </a:cubicBezTo>
                    <a:cubicBezTo>
                      <a:pt x="73395" y="169611"/>
                      <a:pt x="50649" y="147853"/>
                      <a:pt x="35179" y="127862"/>
                    </a:cubicBezTo>
                    <a:cubicBezTo>
                      <a:pt x="5756" y="89892"/>
                      <a:pt x="-20169" y="60329"/>
                      <a:pt x="22498" y="26174"/>
                    </a:cubicBezTo>
                    <a:cubicBezTo>
                      <a:pt x="49942" y="4204"/>
                      <a:pt x="78375" y="-8970"/>
                      <a:pt x="94164" y="7171"/>
                    </a:cubicBezTo>
                    <a:cubicBezTo>
                      <a:pt x="104371" y="17626"/>
                      <a:pt x="120548" y="39666"/>
                      <a:pt x="120548" y="39666"/>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Freeform: Shape 1222">
                <a:extLst>
                  <a:ext uri="{FF2B5EF4-FFF2-40B4-BE49-F238E27FC236}">
                    <a16:creationId xmlns:a16="http://schemas.microsoft.com/office/drawing/2014/main" id="{04AD0A2A-B968-2F88-D706-4747E79DDC85}"/>
                  </a:ext>
                </a:extLst>
              </p:cNvPr>
              <p:cNvSpPr/>
              <p:nvPr/>
            </p:nvSpPr>
            <p:spPr>
              <a:xfrm>
                <a:off x="2891733" y="3482505"/>
                <a:ext cx="138526" cy="140522"/>
              </a:xfrm>
              <a:custGeom>
                <a:avLst/>
                <a:gdLst>
                  <a:gd name="connsiteX0" fmla="*/ 105108 w 138526"/>
                  <a:gd name="connsiteY0" fmla="*/ 28423 h 140522"/>
                  <a:gd name="connsiteX1" fmla="*/ 119837 w 138526"/>
                  <a:gd name="connsiteY1" fmla="*/ 120857 h 140522"/>
                  <a:gd name="connsiteX2" fmla="*/ 43757 w 138526"/>
                  <a:gd name="connsiteY2" fmla="*/ 123188 h 140522"/>
                  <a:gd name="connsiteX3" fmla="*/ 14229 w 138526"/>
                  <a:gd name="connsiteY3" fmla="*/ 33686 h 140522"/>
                  <a:gd name="connsiteX4" fmla="*/ 75510 w 138526"/>
                  <a:gd name="connsiteY4" fmla="*/ 3840 h 140522"/>
                  <a:gd name="connsiteX5" fmla="*/ 105108 w 138526"/>
                  <a:gd name="connsiteY5" fmla="*/ 28494 h 14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526" h="140522">
                    <a:moveTo>
                      <a:pt x="105108" y="28423"/>
                    </a:moveTo>
                    <a:cubicBezTo>
                      <a:pt x="136579" y="60883"/>
                      <a:pt x="154063" y="87656"/>
                      <a:pt x="119837" y="120857"/>
                    </a:cubicBezTo>
                    <a:cubicBezTo>
                      <a:pt x="85647" y="154059"/>
                      <a:pt x="61276" y="138447"/>
                      <a:pt x="43757" y="123188"/>
                    </a:cubicBezTo>
                    <a:cubicBezTo>
                      <a:pt x="10449" y="94155"/>
                      <a:pt x="-18196" y="72080"/>
                      <a:pt x="14229" y="33686"/>
                    </a:cubicBezTo>
                    <a:cubicBezTo>
                      <a:pt x="35103" y="8962"/>
                      <a:pt x="58415" y="-7957"/>
                      <a:pt x="75510" y="3840"/>
                    </a:cubicBezTo>
                    <a:cubicBezTo>
                      <a:pt x="86600" y="11469"/>
                      <a:pt x="105108" y="28494"/>
                      <a:pt x="105108" y="28494"/>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4" name="Freeform: Shape 1223">
                <a:extLst>
                  <a:ext uri="{FF2B5EF4-FFF2-40B4-BE49-F238E27FC236}">
                    <a16:creationId xmlns:a16="http://schemas.microsoft.com/office/drawing/2014/main" id="{D0C28A63-6CAE-CE65-A654-118A5EEC2255}"/>
                  </a:ext>
                </a:extLst>
              </p:cNvPr>
              <p:cNvSpPr/>
              <p:nvPr/>
            </p:nvSpPr>
            <p:spPr>
              <a:xfrm>
                <a:off x="2827117" y="3886214"/>
                <a:ext cx="116665" cy="109963"/>
              </a:xfrm>
              <a:custGeom>
                <a:avLst/>
                <a:gdLst>
                  <a:gd name="connsiteX0" fmla="*/ 76655 w 116665"/>
                  <a:gd name="connsiteY0" fmla="*/ 14159 h 109963"/>
                  <a:gd name="connsiteX1" fmla="*/ 108620 w 116665"/>
                  <a:gd name="connsiteY1" fmla="*/ 84553 h 109963"/>
                  <a:gd name="connsiteX2" fmla="*/ 48504 w 116665"/>
                  <a:gd name="connsiteY2" fmla="*/ 103061 h 109963"/>
                  <a:gd name="connsiteX3" fmla="*/ 5378 w 116665"/>
                  <a:gd name="connsiteY3" fmla="*/ 38212 h 109963"/>
                  <a:gd name="connsiteX4" fmla="*/ 47656 w 116665"/>
                  <a:gd name="connsiteY4" fmla="*/ 1020 h 109963"/>
                  <a:gd name="connsiteX5" fmla="*/ 76619 w 116665"/>
                  <a:gd name="connsiteY5" fmla="*/ 14159 h 10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65" h="109963">
                    <a:moveTo>
                      <a:pt x="76655" y="14159"/>
                    </a:moveTo>
                    <a:cubicBezTo>
                      <a:pt x="108867" y="33127"/>
                      <a:pt x="128611" y="50645"/>
                      <a:pt x="108620" y="84553"/>
                    </a:cubicBezTo>
                    <a:cubicBezTo>
                      <a:pt x="88628" y="118496"/>
                      <a:pt x="65811" y="111397"/>
                      <a:pt x="48504" y="103061"/>
                    </a:cubicBezTo>
                    <a:cubicBezTo>
                      <a:pt x="15621" y="87202"/>
                      <a:pt x="-12035" y="75935"/>
                      <a:pt x="5378" y="38212"/>
                    </a:cubicBezTo>
                    <a:cubicBezTo>
                      <a:pt x="16610" y="13947"/>
                      <a:pt x="31444" y="-4631"/>
                      <a:pt x="47656" y="1020"/>
                    </a:cubicBezTo>
                    <a:cubicBezTo>
                      <a:pt x="58147" y="4658"/>
                      <a:pt x="76619" y="14159"/>
                      <a:pt x="76619" y="14159"/>
                    </a:cubicBezTo>
                    <a:close/>
                  </a:path>
                </a:pathLst>
              </a:custGeom>
              <a:solidFill>
                <a:srgbClr val="EFC7B0"/>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25" name="Freeform: Shape 1224">
              <a:extLst>
                <a:ext uri="{FF2B5EF4-FFF2-40B4-BE49-F238E27FC236}">
                  <a16:creationId xmlns:a16="http://schemas.microsoft.com/office/drawing/2014/main" id="{95E0A4E6-7E64-F02E-42C0-7CDC2C86420E}"/>
                </a:ext>
              </a:extLst>
            </p:cNvPr>
            <p:cNvSpPr/>
            <p:nvPr/>
          </p:nvSpPr>
          <p:spPr>
            <a:xfrm>
              <a:off x="4055626" y="4649850"/>
              <a:ext cx="1674247" cy="1951213"/>
            </a:xfrm>
            <a:custGeom>
              <a:avLst/>
              <a:gdLst>
                <a:gd name="connsiteX0" fmla="*/ 811084 w 1674247"/>
                <a:gd name="connsiteY0" fmla="*/ 1941703 h 1941702"/>
                <a:gd name="connsiteX1" fmla="*/ 1674248 w 1674247"/>
                <a:gd name="connsiteY1" fmla="*/ 1941703 h 1941702"/>
                <a:gd name="connsiteX2" fmla="*/ 1674248 w 1674247"/>
                <a:gd name="connsiteY2" fmla="*/ 1479992 h 1941702"/>
                <a:gd name="connsiteX3" fmla="*/ 859226 w 1674247"/>
                <a:gd name="connsiteY3" fmla="*/ 280012 h 1941702"/>
                <a:gd name="connsiteX4" fmla="*/ 611559 w 1674247"/>
                <a:gd name="connsiteY4" fmla="*/ 30331 h 1941702"/>
                <a:gd name="connsiteX5" fmla="*/ 3021 w 1674247"/>
                <a:gd name="connsiteY5" fmla="*/ 502461 h 1941702"/>
                <a:gd name="connsiteX6" fmla="*/ 811084 w 1674247"/>
                <a:gd name="connsiteY6" fmla="*/ 1941703 h 19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247" h="1941702">
                  <a:moveTo>
                    <a:pt x="811084" y="1941703"/>
                  </a:moveTo>
                  <a:lnTo>
                    <a:pt x="1674248" y="1941703"/>
                  </a:lnTo>
                  <a:lnTo>
                    <a:pt x="1674248" y="1479992"/>
                  </a:lnTo>
                  <a:cubicBezTo>
                    <a:pt x="1260856" y="880497"/>
                    <a:pt x="912136" y="376614"/>
                    <a:pt x="859226" y="280012"/>
                  </a:cubicBezTo>
                  <a:cubicBezTo>
                    <a:pt x="721017" y="27647"/>
                    <a:pt x="721935" y="-49917"/>
                    <a:pt x="611559" y="30331"/>
                  </a:cubicBezTo>
                  <a:cubicBezTo>
                    <a:pt x="501182" y="110580"/>
                    <a:pt x="-45333" y="388481"/>
                    <a:pt x="3021" y="502461"/>
                  </a:cubicBezTo>
                  <a:cubicBezTo>
                    <a:pt x="23083" y="549791"/>
                    <a:pt x="383670" y="1198523"/>
                    <a:pt x="811084" y="1941703"/>
                  </a:cubicBezTo>
                  <a:close/>
                </a:path>
              </a:pathLst>
            </a:custGeom>
            <a:solidFill>
              <a:srgbClr val="E58A0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Shape 1225">
              <a:extLst>
                <a:ext uri="{FF2B5EF4-FFF2-40B4-BE49-F238E27FC236}">
                  <a16:creationId xmlns:a16="http://schemas.microsoft.com/office/drawing/2014/main" id="{8135B89E-AD35-1C6E-F671-69937EF617FA}"/>
                </a:ext>
              </a:extLst>
            </p:cNvPr>
            <p:cNvSpPr/>
            <p:nvPr/>
          </p:nvSpPr>
          <p:spPr>
            <a:xfrm>
              <a:off x="4000217" y="4619338"/>
              <a:ext cx="956190" cy="831808"/>
            </a:xfrm>
            <a:custGeom>
              <a:avLst/>
              <a:gdLst>
                <a:gd name="connsiteX0" fmla="*/ 713414 w 956190"/>
                <a:gd name="connsiteY0" fmla="*/ 691 h 831808"/>
                <a:gd name="connsiteX1" fmla="*/ 257 w 956190"/>
                <a:gd name="connsiteY1" fmla="*/ 489457 h 831808"/>
                <a:gd name="connsiteX2" fmla="*/ 132427 w 956190"/>
                <a:gd name="connsiteY2" fmla="*/ 831254 h 831808"/>
                <a:gd name="connsiteX3" fmla="*/ 591240 w 956190"/>
                <a:gd name="connsiteY3" fmla="*/ 563242 h 831808"/>
                <a:gd name="connsiteX4" fmla="*/ 955360 w 956190"/>
                <a:gd name="connsiteY4" fmla="*/ 313949 h 831808"/>
                <a:gd name="connsiteX5" fmla="*/ 804365 w 956190"/>
                <a:gd name="connsiteY5" fmla="*/ 48515 h 831808"/>
                <a:gd name="connsiteX6" fmla="*/ 713414 w 956190"/>
                <a:gd name="connsiteY6" fmla="*/ 691 h 83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190" h="831808">
                  <a:moveTo>
                    <a:pt x="713414" y="691"/>
                  </a:moveTo>
                  <a:cubicBezTo>
                    <a:pt x="569200" y="81505"/>
                    <a:pt x="-14012" y="434604"/>
                    <a:pt x="257" y="489457"/>
                  </a:cubicBezTo>
                  <a:cubicBezTo>
                    <a:pt x="14527" y="544345"/>
                    <a:pt x="98731" y="818927"/>
                    <a:pt x="132427" y="831254"/>
                  </a:cubicBezTo>
                  <a:cubicBezTo>
                    <a:pt x="166087" y="843616"/>
                    <a:pt x="456952" y="646174"/>
                    <a:pt x="591240" y="563242"/>
                  </a:cubicBezTo>
                  <a:cubicBezTo>
                    <a:pt x="725565" y="480309"/>
                    <a:pt x="972314" y="392749"/>
                    <a:pt x="955360" y="313949"/>
                  </a:cubicBezTo>
                  <a:cubicBezTo>
                    <a:pt x="938406" y="235149"/>
                    <a:pt x="833504" y="106547"/>
                    <a:pt x="804365" y="48515"/>
                  </a:cubicBezTo>
                  <a:cubicBezTo>
                    <a:pt x="775225" y="-9516"/>
                    <a:pt x="713414" y="691"/>
                    <a:pt x="713414" y="691"/>
                  </a:cubicBezTo>
                  <a:close/>
                </a:path>
              </a:pathLst>
            </a:custGeom>
            <a:solidFill>
              <a:srgbClr val="F49B25"/>
            </a:solidFill>
            <a:ln w="3527"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88" name="TextBox 1087">
            <a:extLst>
              <a:ext uri="{FF2B5EF4-FFF2-40B4-BE49-F238E27FC236}">
                <a16:creationId xmlns:a16="http://schemas.microsoft.com/office/drawing/2014/main" id="{3291884F-E76E-99F0-E355-EC559ECA4C0B}"/>
              </a:ext>
            </a:extLst>
          </p:cNvPr>
          <p:cNvSpPr txBox="1"/>
          <p:nvPr/>
        </p:nvSpPr>
        <p:spPr>
          <a:xfrm>
            <a:off x="307732" y="128670"/>
            <a:ext cx="11610856" cy="830997"/>
          </a:xfrm>
          <a:prstGeom prst="rect">
            <a:avLst/>
          </a:prstGeom>
          <a:solidFill>
            <a:schemeClr val="accent5">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rPr>
              <a:t>BÀI TẬP NHÓM: Bằng kiến thức trong SGK tr35, 36, 37, 38, 39 và sưu tầm thông tin chính thống trên </a:t>
            </a:r>
            <a:r>
              <a:rPr kumimoji="0" lang="vi-VN" sz="2400" b="1" i="0" u="none" strike="noStrike" kern="1200" cap="none" spc="0" normalizeH="0" baseline="0" noProof="0" dirty="0" err="1">
                <a:ln>
                  <a:noFill/>
                </a:ln>
                <a:solidFill>
                  <a:srgbClr val="404553"/>
                </a:solidFill>
                <a:effectLst/>
                <a:uLnTx/>
                <a:uFillTx/>
                <a:latin typeface="Century" panose="02040604050505020304" pitchFamily="18" charset="0"/>
                <a:ea typeface="+mn-ea"/>
                <a:cs typeface="+mn-cs"/>
              </a:rPr>
              <a:t>Internet</a:t>
            </a:r>
            <a:r>
              <a:rPr kumimoji="0" lang="vi-VN" sz="24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rPr>
              <a:t> thực hiện bài tập của nhóm mình : </a:t>
            </a:r>
            <a:endParaRPr kumimoji="0" lang="en-US" sz="2400" b="1" i="0" u="none" strike="noStrike" kern="1200" cap="none" spc="0" normalizeH="0" baseline="0" noProof="0" dirty="0">
              <a:ln>
                <a:noFill/>
              </a:ln>
              <a:solidFill>
                <a:srgbClr val="404553"/>
              </a:solidFill>
              <a:effectLst/>
              <a:uLnTx/>
              <a:uFillTx/>
              <a:latin typeface="Century" panose="02040604050505020304" pitchFamily="18" charset="0"/>
              <a:ea typeface="+mn-ea"/>
              <a:cs typeface="+mn-cs"/>
            </a:endParaRPr>
          </a:p>
        </p:txBody>
      </p:sp>
      <p:grpSp>
        <p:nvGrpSpPr>
          <p:cNvPr id="1195" name="Group 1194">
            <a:extLst>
              <a:ext uri="{FF2B5EF4-FFF2-40B4-BE49-F238E27FC236}">
                <a16:creationId xmlns:a16="http://schemas.microsoft.com/office/drawing/2014/main" id="{320714B7-A91F-4BEB-9D9E-240959991C60}"/>
              </a:ext>
            </a:extLst>
          </p:cNvPr>
          <p:cNvGrpSpPr/>
          <p:nvPr/>
        </p:nvGrpSpPr>
        <p:grpSpPr>
          <a:xfrm>
            <a:off x="3597453" y="944658"/>
            <a:ext cx="8434987" cy="4933676"/>
            <a:chOff x="1597534" y="1362656"/>
            <a:chExt cx="9459936" cy="4464610"/>
          </a:xfrm>
        </p:grpSpPr>
        <p:grpSp>
          <p:nvGrpSpPr>
            <p:cNvPr id="1201" name="Group 1200">
              <a:extLst>
                <a:ext uri="{FF2B5EF4-FFF2-40B4-BE49-F238E27FC236}">
                  <a16:creationId xmlns:a16="http://schemas.microsoft.com/office/drawing/2014/main" id="{3A6EC576-C9E5-47BD-8881-BCE0DB8A165F}"/>
                </a:ext>
              </a:extLst>
            </p:cNvPr>
            <p:cNvGrpSpPr/>
            <p:nvPr/>
          </p:nvGrpSpPr>
          <p:grpSpPr>
            <a:xfrm>
              <a:off x="1597534" y="1362656"/>
              <a:ext cx="9459936" cy="728948"/>
              <a:chOff x="1466906" y="2312683"/>
              <a:chExt cx="9459936" cy="728948"/>
            </a:xfrm>
          </p:grpSpPr>
          <p:grpSp>
            <p:nvGrpSpPr>
              <p:cNvPr id="1092" name="Google Shape;1117;p40">
                <a:extLst>
                  <a:ext uri="{FF2B5EF4-FFF2-40B4-BE49-F238E27FC236}">
                    <a16:creationId xmlns:a16="http://schemas.microsoft.com/office/drawing/2014/main" id="{73FE7CFD-B04F-4E3A-A013-136A1DA16413}"/>
                  </a:ext>
                </a:extLst>
              </p:cNvPr>
              <p:cNvGrpSpPr/>
              <p:nvPr/>
            </p:nvGrpSpPr>
            <p:grpSpPr>
              <a:xfrm>
                <a:off x="1466906" y="2312683"/>
                <a:ext cx="9297048" cy="666256"/>
                <a:chOff x="1466906" y="2312683"/>
                <a:chExt cx="9297048" cy="666256"/>
              </a:xfrm>
            </p:grpSpPr>
            <p:sp>
              <p:nvSpPr>
                <p:cNvPr id="1249" name="Google Shape;1118;p40">
                  <a:extLst>
                    <a:ext uri="{FF2B5EF4-FFF2-40B4-BE49-F238E27FC236}">
                      <a16:creationId xmlns:a16="http://schemas.microsoft.com/office/drawing/2014/main" id="{C7524D9D-A7C6-471B-B428-4A412F53FF0D}"/>
                    </a:ext>
                  </a:extLst>
                </p:cNvPr>
                <p:cNvSpPr/>
                <p:nvPr/>
              </p:nvSpPr>
              <p:spPr>
                <a:xfrm>
                  <a:off x="2104999" y="2314978"/>
                  <a:ext cx="8658955" cy="661664"/>
                </a:xfrm>
                <a:custGeom>
                  <a:avLst/>
                  <a:gdLst/>
                  <a:ahLst/>
                  <a:cxnLst/>
                  <a:rect l="l" t="t" r="r" b="b"/>
                  <a:pathLst>
                    <a:path w="16835" h="1875" extrusionOk="0">
                      <a:moveTo>
                        <a:pt x="1" y="1"/>
                      </a:moveTo>
                      <a:lnTo>
                        <a:pt x="1" y="1874"/>
                      </a:lnTo>
                      <a:lnTo>
                        <a:pt x="16835" y="1874"/>
                      </a:lnTo>
                      <a:lnTo>
                        <a:pt x="16835" y="1"/>
                      </a:lnTo>
                      <a:close/>
                    </a:path>
                  </a:pathLst>
                </a:custGeom>
                <a:solidFill>
                  <a:schemeClr val="lt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50" name="Google Shape;1119;p40">
                  <a:extLst>
                    <a:ext uri="{FF2B5EF4-FFF2-40B4-BE49-F238E27FC236}">
                      <a16:creationId xmlns:a16="http://schemas.microsoft.com/office/drawing/2014/main" id="{ADF598D9-82F8-4FC0-AEA8-E89EF85F1CA0}"/>
                    </a:ext>
                  </a:extLst>
                </p:cNvPr>
                <p:cNvSpPr/>
                <p:nvPr/>
              </p:nvSpPr>
              <p:spPr>
                <a:xfrm>
                  <a:off x="2104999" y="2312849"/>
                  <a:ext cx="1228427" cy="665927"/>
                </a:xfrm>
                <a:custGeom>
                  <a:avLst/>
                  <a:gdLst/>
                  <a:ahLst/>
                  <a:cxnLst/>
                  <a:rect l="l" t="t" r="r" b="b"/>
                  <a:pathLst>
                    <a:path w="8164" h="1887" extrusionOk="0">
                      <a:moveTo>
                        <a:pt x="1" y="0"/>
                      </a:moveTo>
                      <a:lnTo>
                        <a:pt x="1" y="1887"/>
                      </a:lnTo>
                      <a:lnTo>
                        <a:pt x="8164" y="1887"/>
                      </a:lnTo>
                      <a:lnTo>
                        <a:pt x="8164" y="0"/>
                      </a:lnTo>
                      <a:close/>
                    </a:path>
                  </a:pathLst>
                </a:custGeom>
                <a:solidFill>
                  <a:schemeClr val="accent1"/>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51" name="Google Shape;1120;p40">
                  <a:extLst>
                    <a:ext uri="{FF2B5EF4-FFF2-40B4-BE49-F238E27FC236}">
                      <a16:creationId xmlns:a16="http://schemas.microsoft.com/office/drawing/2014/main" id="{CF8FD673-CA05-492D-B485-1A55B72CC4D6}"/>
                    </a:ext>
                  </a:extLst>
                </p:cNvPr>
                <p:cNvSpPr/>
                <p:nvPr/>
              </p:nvSpPr>
              <p:spPr>
                <a:xfrm>
                  <a:off x="1466906" y="2312683"/>
                  <a:ext cx="638533" cy="666256"/>
                </a:xfrm>
                <a:custGeom>
                  <a:avLst/>
                  <a:gdLst/>
                  <a:ahLst/>
                  <a:cxnLst/>
                  <a:rect l="l" t="t" r="r" b="b"/>
                  <a:pathLst>
                    <a:path w="2128" h="1888" extrusionOk="0">
                      <a:moveTo>
                        <a:pt x="937" y="0"/>
                      </a:moveTo>
                      <a:cubicBezTo>
                        <a:pt x="415" y="0"/>
                        <a:pt x="0" y="415"/>
                        <a:pt x="0" y="937"/>
                      </a:cubicBezTo>
                      <a:cubicBezTo>
                        <a:pt x="0" y="1459"/>
                        <a:pt x="415" y="1874"/>
                        <a:pt x="937" y="1887"/>
                      </a:cubicBezTo>
                      <a:lnTo>
                        <a:pt x="2128" y="1887"/>
                      </a:lnTo>
                      <a:lnTo>
                        <a:pt x="2128" y="0"/>
                      </a:lnTo>
                      <a:close/>
                    </a:path>
                  </a:pathLst>
                </a:custGeom>
                <a:solidFill>
                  <a:schemeClr val="accent1">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093" name="TextBox 17">
                <a:extLst>
                  <a:ext uri="{FF2B5EF4-FFF2-40B4-BE49-F238E27FC236}">
                    <a16:creationId xmlns:a16="http://schemas.microsoft.com/office/drawing/2014/main" id="{2155230A-2B15-4A2B-9020-BCACA8B6C06D}"/>
                  </a:ext>
                </a:extLst>
              </p:cNvPr>
              <p:cNvSpPr txBox="1"/>
              <p:nvPr/>
            </p:nvSpPr>
            <p:spPr>
              <a:xfrm>
                <a:off x="3534222" y="2373195"/>
                <a:ext cx="7392620" cy="6684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latin typeface="+mj-lt"/>
                  </a:rPr>
                  <a:t>Phân tích thắng lợi lật đổ chính quyền họ Nguyễn ở Đàng Trong + tranh </a:t>
                </a:r>
                <a:r>
                  <a:rPr lang="vi-VN" sz="2400" dirty="0" err="1">
                    <a:latin typeface="+mj-lt"/>
                  </a:rPr>
                  <a:t>Poster</a:t>
                </a:r>
                <a:endParaRPr lang="en-US" sz="2400" dirty="0">
                  <a:latin typeface="+mj-lt"/>
                </a:endParaRPr>
              </a:p>
            </p:txBody>
          </p:sp>
          <p:sp>
            <p:nvSpPr>
              <p:cNvPr id="1248" name="TextBox 18">
                <a:extLst>
                  <a:ext uri="{FF2B5EF4-FFF2-40B4-BE49-F238E27FC236}">
                    <a16:creationId xmlns:a16="http://schemas.microsoft.com/office/drawing/2014/main" id="{AEF1D34B-B20E-4926-833A-A050F31286DA}"/>
                  </a:ext>
                </a:extLst>
              </p:cNvPr>
              <p:cNvSpPr txBox="1"/>
              <p:nvPr/>
            </p:nvSpPr>
            <p:spPr>
              <a:xfrm>
                <a:off x="2086652" y="2522701"/>
                <a:ext cx="1228427" cy="27851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000" b="1" dirty="0">
                    <a:solidFill>
                      <a:schemeClr val="bg1"/>
                    </a:solidFill>
                    <a:latin typeface="Georgia" panose="02040502050405020303" pitchFamily="18" charset="0"/>
                  </a:rPr>
                  <a:t>Nhóm 1</a:t>
                </a:r>
                <a:endParaRPr lang="en-US" sz="2000" b="1" dirty="0">
                  <a:solidFill>
                    <a:schemeClr val="bg1"/>
                  </a:solidFill>
                  <a:latin typeface="Georgia" panose="02040502050405020303" pitchFamily="18" charset="0"/>
                </a:endParaRPr>
              </a:p>
            </p:txBody>
          </p:sp>
        </p:grpSp>
        <p:grpSp>
          <p:nvGrpSpPr>
            <p:cNvPr id="1202" name="Group 1201">
              <a:extLst>
                <a:ext uri="{FF2B5EF4-FFF2-40B4-BE49-F238E27FC236}">
                  <a16:creationId xmlns:a16="http://schemas.microsoft.com/office/drawing/2014/main" id="{5DCCE463-A8AB-48CA-9401-4AC0FB0DE4BF}"/>
                </a:ext>
              </a:extLst>
            </p:cNvPr>
            <p:cNvGrpSpPr/>
            <p:nvPr/>
          </p:nvGrpSpPr>
          <p:grpSpPr>
            <a:xfrm>
              <a:off x="1597534" y="2311972"/>
              <a:ext cx="9297048" cy="697771"/>
              <a:chOff x="1466906" y="2312683"/>
              <a:chExt cx="9297048" cy="697771"/>
            </a:xfrm>
          </p:grpSpPr>
          <p:grpSp>
            <p:nvGrpSpPr>
              <p:cNvPr id="1244" name="Google Shape;1117;p40">
                <a:extLst>
                  <a:ext uri="{FF2B5EF4-FFF2-40B4-BE49-F238E27FC236}">
                    <a16:creationId xmlns:a16="http://schemas.microsoft.com/office/drawing/2014/main" id="{ABBBD218-87EB-4358-B513-8901316AE06E}"/>
                  </a:ext>
                </a:extLst>
              </p:cNvPr>
              <p:cNvGrpSpPr/>
              <p:nvPr/>
            </p:nvGrpSpPr>
            <p:grpSpPr>
              <a:xfrm>
                <a:off x="1466906" y="2312683"/>
                <a:ext cx="9297048" cy="666256"/>
                <a:chOff x="1466906" y="2312683"/>
                <a:chExt cx="9297048" cy="666256"/>
              </a:xfrm>
            </p:grpSpPr>
            <p:sp>
              <p:nvSpPr>
                <p:cNvPr id="1247" name="Google Shape;1118;p40">
                  <a:extLst>
                    <a:ext uri="{FF2B5EF4-FFF2-40B4-BE49-F238E27FC236}">
                      <a16:creationId xmlns:a16="http://schemas.microsoft.com/office/drawing/2014/main" id="{0AF413FB-D5D0-4CA5-A57C-45819A6BEB20}"/>
                    </a:ext>
                  </a:extLst>
                </p:cNvPr>
                <p:cNvSpPr/>
                <p:nvPr/>
              </p:nvSpPr>
              <p:spPr>
                <a:xfrm>
                  <a:off x="2104999" y="2314978"/>
                  <a:ext cx="8658955" cy="661664"/>
                </a:xfrm>
                <a:custGeom>
                  <a:avLst/>
                  <a:gdLst/>
                  <a:ahLst/>
                  <a:cxnLst/>
                  <a:rect l="l" t="t" r="r" b="b"/>
                  <a:pathLst>
                    <a:path w="16835" h="1875" extrusionOk="0">
                      <a:moveTo>
                        <a:pt x="1" y="1"/>
                      </a:moveTo>
                      <a:lnTo>
                        <a:pt x="1" y="1874"/>
                      </a:lnTo>
                      <a:lnTo>
                        <a:pt x="16835" y="1874"/>
                      </a:lnTo>
                      <a:lnTo>
                        <a:pt x="16835" y="1"/>
                      </a:lnTo>
                      <a:close/>
                    </a:path>
                  </a:pathLst>
                </a:custGeom>
                <a:solidFill>
                  <a:schemeClr val="lt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sz="2400" dirty="0">
                    <a:latin typeface="+mj-lt"/>
                  </a:endParaRPr>
                </a:p>
              </p:txBody>
            </p:sp>
            <p:sp>
              <p:nvSpPr>
                <p:cNvPr id="1089" name="Google Shape;1119;p40">
                  <a:extLst>
                    <a:ext uri="{FF2B5EF4-FFF2-40B4-BE49-F238E27FC236}">
                      <a16:creationId xmlns:a16="http://schemas.microsoft.com/office/drawing/2014/main" id="{F65299F5-1F8E-417B-A072-6B0D196A741B}"/>
                    </a:ext>
                  </a:extLst>
                </p:cNvPr>
                <p:cNvSpPr/>
                <p:nvPr/>
              </p:nvSpPr>
              <p:spPr>
                <a:xfrm>
                  <a:off x="2104999" y="2312849"/>
                  <a:ext cx="1228427" cy="665927"/>
                </a:xfrm>
                <a:custGeom>
                  <a:avLst/>
                  <a:gdLst/>
                  <a:ahLst/>
                  <a:cxnLst/>
                  <a:rect l="l" t="t" r="r" b="b"/>
                  <a:pathLst>
                    <a:path w="8164" h="1887" extrusionOk="0">
                      <a:moveTo>
                        <a:pt x="1" y="0"/>
                      </a:moveTo>
                      <a:lnTo>
                        <a:pt x="1" y="1887"/>
                      </a:lnTo>
                      <a:lnTo>
                        <a:pt x="8164" y="1887"/>
                      </a:lnTo>
                      <a:lnTo>
                        <a:pt x="8164" y="0"/>
                      </a:lnTo>
                      <a:close/>
                    </a:path>
                  </a:pathLst>
                </a:custGeom>
                <a:solidFill>
                  <a:schemeClr val="accent3"/>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091" name="Google Shape;1120;p40">
                  <a:extLst>
                    <a:ext uri="{FF2B5EF4-FFF2-40B4-BE49-F238E27FC236}">
                      <a16:creationId xmlns:a16="http://schemas.microsoft.com/office/drawing/2014/main" id="{84100389-113B-4159-B7BC-182C748CADEB}"/>
                    </a:ext>
                  </a:extLst>
                </p:cNvPr>
                <p:cNvSpPr/>
                <p:nvPr/>
              </p:nvSpPr>
              <p:spPr>
                <a:xfrm>
                  <a:off x="1466906" y="2312683"/>
                  <a:ext cx="638533" cy="666256"/>
                </a:xfrm>
                <a:custGeom>
                  <a:avLst/>
                  <a:gdLst/>
                  <a:ahLst/>
                  <a:cxnLst/>
                  <a:rect l="l" t="t" r="r" b="b"/>
                  <a:pathLst>
                    <a:path w="2128" h="1888" extrusionOk="0">
                      <a:moveTo>
                        <a:pt x="937" y="0"/>
                      </a:moveTo>
                      <a:cubicBezTo>
                        <a:pt x="415" y="0"/>
                        <a:pt x="0" y="415"/>
                        <a:pt x="0" y="937"/>
                      </a:cubicBezTo>
                      <a:cubicBezTo>
                        <a:pt x="0" y="1459"/>
                        <a:pt x="415" y="1874"/>
                        <a:pt x="937" y="1887"/>
                      </a:cubicBezTo>
                      <a:lnTo>
                        <a:pt x="2128" y="1887"/>
                      </a:lnTo>
                      <a:lnTo>
                        <a:pt x="2128" y="0"/>
                      </a:lnTo>
                      <a:close/>
                    </a:path>
                  </a:pathLst>
                </a:custGeom>
                <a:solidFill>
                  <a:schemeClr val="accent3">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245" name="TextBox 22">
                <a:extLst>
                  <a:ext uri="{FF2B5EF4-FFF2-40B4-BE49-F238E27FC236}">
                    <a16:creationId xmlns:a16="http://schemas.microsoft.com/office/drawing/2014/main" id="{41D7B4AD-127D-45CA-979A-6F6DBA180F00}"/>
                  </a:ext>
                </a:extLst>
              </p:cNvPr>
              <p:cNvSpPr txBox="1"/>
              <p:nvPr/>
            </p:nvSpPr>
            <p:spPr>
              <a:xfrm>
                <a:off x="3534222" y="2342018"/>
                <a:ext cx="7229732" cy="6684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latin typeface="+mj-lt"/>
                  </a:rPr>
                  <a:t>Phân tích thắng lợi đánh tan quân Xiêm xâm lược + tranh </a:t>
                </a:r>
                <a:r>
                  <a:rPr lang="vi-VN" sz="2400" dirty="0" err="1">
                    <a:latin typeface="+mj-lt"/>
                  </a:rPr>
                  <a:t>Poster</a:t>
                </a:r>
                <a:r>
                  <a:rPr lang="en-GB" sz="2400" dirty="0">
                    <a:latin typeface="+mj-lt"/>
                  </a:rPr>
                  <a:t>.</a:t>
                </a:r>
                <a:endParaRPr lang="en-US" sz="2400" dirty="0">
                  <a:latin typeface="+mj-lt"/>
                </a:endParaRPr>
              </a:p>
            </p:txBody>
          </p:sp>
          <p:sp>
            <p:nvSpPr>
              <p:cNvPr id="1246" name="TextBox 23">
                <a:extLst>
                  <a:ext uri="{FF2B5EF4-FFF2-40B4-BE49-F238E27FC236}">
                    <a16:creationId xmlns:a16="http://schemas.microsoft.com/office/drawing/2014/main" id="{C9332ADD-0338-4B53-8F7E-EA606265F331}"/>
                  </a:ext>
                </a:extLst>
              </p:cNvPr>
              <p:cNvSpPr txBox="1"/>
              <p:nvPr/>
            </p:nvSpPr>
            <p:spPr>
              <a:xfrm>
                <a:off x="2009739" y="2502014"/>
                <a:ext cx="1395311" cy="27851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000" b="1" dirty="0">
                    <a:solidFill>
                      <a:schemeClr val="bg1"/>
                    </a:solidFill>
                    <a:latin typeface="Georgia" panose="02040502050405020303" pitchFamily="18" charset="0"/>
                  </a:rPr>
                  <a:t>Nhóm 2</a:t>
                </a:r>
                <a:endParaRPr lang="en-US" sz="2000" b="1" dirty="0">
                  <a:solidFill>
                    <a:schemeClr val="bg1"/>
                  </a:solidFill>
                  <a:latin typeface="Georgia" panose="02040502050405020303" pitchFamily="18" charset="0"/>
                </a:endParaRPr>
              </a:p>
            </p:txBody>
          </p:sp>
        </p:grpSp>
        <p:grpSp>
          <p:nvGrpSpPr>
            <p:cNvPr id="1203" name="Group 1202">
              <a:extLst>
                <a:ext uri="{FF2B5EF4-FFF2-40B4-BE49-F238E27FC236}">
                  <a16:creationId xmlns:a16="http://schemas.microsoft.com/office/drawing/2014/main" id="{EA4372D0-AD83-4508-B2BE-1723299578FD}"/>
                </a:ext>
              </a:extLst>
            </p:cNvPr>
            <p:cNvGrpSpPr/>
            <p:nvPr/>
          </p:nvGrpSpPr>
          <p:grpSpPr>
            <a:xfrm>
              <a:off x="1597534" y="3261288"/>
              <a:ext cx="9315395" cy="696678"/>
              <a:chOff x="1466906" y="2312683"/>
              <a:chExt cx="9315395" cy="696678"/>
            </a:xfrm>
          </p:grpSpPr>
          <p:grpSp>
            <p:nvGrpSpPr>
              <p:cNvPr id="1238" name="Google Shape;1117;p40">
                <a:extLst>
                  <a:ext uri="{FF2B5EF4-FFF2-40B4-BE49-F238E27FC236}">
                    <a16:creationId xmlns:a16="http://schemas.microsoft.com/office/drawing/2014/main" id="{80004EF8-EAE4-4165-984C-20E182C6A9B2}"/>
                  </a:ext>
                </a:extLst>
              </p:cNvPr>
              <p:cNvGrpSpPr/>
              <p:nvPr/>
            </p:nvGrpSpPr>
            <p:grpSpPr>
              <a:xfrm>
                <a:off x="1466906" y="2312683"/>
                <a:ext cx="9297048" cy="666256"/>
                <a:chOff x="1466906" y="2312683"/>
                <a:chExt cx="9297048" cy="666256"/>
              </a:xfrm>
            </p:grpSpPr>
            <p:sp>
              <p:nvSpPr>
                <p:cNvPr id="1241" name="Google Shape;1118;p40">
                  <a:extLst>
                    <a:ext uri="{FF2B5EF4-FFF2-40B4-BE49-F238E27FC236}">
                      <a16:creationId xmlns:a16="http://schemas.microsoft.com/office/drawing/2014/main" id="{7D591EEF-60DB-4014-A18B-A6F4D91B65DC}"/>
                    </a:ext>
                  </a:extLst>
                </p:cNvPr>
                <p:cNvSpPr/>
                <p:nvPr/>
              </p:nvSpPr>
              <p:spPr>
                <a:xfrm>
                  <a:off x="2104999" y="2314978"/>
                  <a:ext cx="8658955" cy="661664"/>
                </a:xfrm>
                <a:custGeom>
                  <a:avLst/>
                  <a:gdLst/>
                  <a:ahLst/>
                  <a:cxnLst/>
                  <a:rect l="l" t="t" r="r" b="b"/>
                  <a:pathLst>
                    <a:path w="16835" h="1875" extrusionOk="0">
                      <a:moveTo>
                        <a:pt x="1" y="1"/>
                      </a:moveTo>
                      <a:lnTo>
                        <a:pt x="1" y="1874"/>
                      </a:lnTo>
                      <a:lnTo>
                        <a:pt x="16835" y="1874"/>
                      </a:lnTo>
                      <a:lnTo>
                        <a:pt x="16835" y="1"/>
                      </a:lnTo>
                      <a:close/>
                    </a:path>
                  </a:pathLst>
                </a:custGeom>
                <a:solidFill>
                  <a:schemeClr val="lt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42" name="Google Shape;1119;p40">
                  <a:extLst>
                    <a:ext uri="{FF2B5EF4-FFF2-40B4-BE49-F238E27FC236}">
                      <a16:creationId xmlns:a16="http://schemas.microsoft.com/office/drawing/2014/main" id="{A107B9DC-747F-40C4-A95C-690081238BF9}"/>
                    </a:ext>
                  </a:extLst>
                </p:cNvPr>
                <p:cNvSpPr/>
                <p:nvPr/>
              </p:nvSpPr>
              <p:spPr>
                <a:xfrm>
                  <a:off x="2104999" y="2312849"/>
                  <a:ext cx="1228427" cy="665927"/>
                </a:xfrm>
                <a:custGeom>
                  <a:avLst/>
                  <a:gdLst/>
                  <a:ahLst/>
                  <a:cxnLst/>
                  <a:rect l="l" t="t" r="r" b="b"/>
                  <a:pathLst>
                    <a:path w="8164" h="1887" extrusionOk="0">
                      <a:moveTo>
                        <a:pt x="1" y="0"/>
                      </a:moveTo>
                      <a:lnTo>
                        <a:pt x="1" y="1887"/>
                      </a:lnTo>
                      <a:lnTo>
                        <a:pt x="8164" y="1887"/>
                      </a:lnTo>
                      <a:lnTo>
                        <a:pt x="8164" y="0"/>
                      </a:lnTo>
                      <a:close/>
                    </a:path>
                  </a:pathLst>
                </a:custGeom>
                <a:solidFill>
                  <a:schemeClr val="accent6"/>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43" name="Google Shape;1120;p40">
                  <a:extLst>
                    <a:ext uri="{FF2B5EF4-FFF2-40B4-BE49-F238E27FC236}">
                      <a16:creationId xmlns:a16="http://schemas.microsoft.com/office/drawing/2014/main" id="{D072A581-15D7-4518-87C7-5AA03699AF11}"/>
                    </a:ext>
                  </a:extLst>
                </p:cNvPr>
                <p:cNvSpPr/>
                <p:nvPr/>
              </p:nvSpPr>
              <p:spPr>
                <a:xfrm>
                  <a:off x="1466906" y="2312683"/>
                  <a:ext cx="638533" cy="666256"/>
                </a:xfrm>
                <a:custGeom>
                  <a:avLst/>
                  <a:gdLst/>
                  <a:ahLst/>
                  <a:cxnLst/>
                  <a:rect l="l" t="t" r="r" b="b"/>
                  <a:pathLst>
                    <a:path w="2128" h="1888" extrusionOk="0">
                      <a:moveTo>
                        <a:pt x="937" y="0"/>
                      </a:moveTo>
                      <a:cubicBezTo>
                        <a:pt x="415" y="0"/>
                        <a:pt x="0" y="415"/>
                        <a:pt x="0" y="937"/>
                      </a:cubicBezTo>
                      <a:cubicBezTo>
                        <a:pt x="0" y="1459"/>
                        <a:pt x="415" y="1874"/>
                        <a:pt x="937" y="1887"/>
                      </a:cubicBezTo>
                      <a:lnTo>
                        <a:pt x="2128" y="1887"/>
                      </a:lnTo>
                      <a:lnTo>
                        <a:pt x="2128" y="0"/>
                      </a:lnTo>
                      <a:close/>
                    </a:path>
                  </a:pathLst>
                </a:custGeom>
                <a:solidFill>
                  <a:schemeClr val="accent6">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239" name="TextBox 30">
                <a:extLst>
                  <a:ext uri="{FF2B5EF4-FFF2-40B4-BE49-F238E27FC236}">
                    <a16:creationId xmlns:a16="http://schemas.microsoft.com/office/drawing/2014/main" id="{D0333C78-2BDF-448A-B13C-41E0CA711B84}"/>
                  </a:ext>
                </a:extLst>
              </p:cNvPr>
              <p:cNvSpPr txBox="1"/>
              <p:nvPr/>
            </p:nvSpPr>
            <p:spPr>
              <a:xfrm>
                <a:off x="3517005" y="2340925"/>
                <a:ext cx="7265296" cy="6684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latin typeface="+mj-lt"/>
                  </a:rPr>
                  <a:t>Phân tích thắng lợi lật đổ chính quyền chúa Trịnh, triều Lê sụp đổ + tranh </a:t>
                </a:r>
                <a:r>
                  <a:rPr lang="vi-VN" sz="2400" dirty="0" err="1">
                    <a:latin typeface="+mj-lt"/>
                  </a:rPr>
                  <a:t>Poster</a:t>
                </a:r>
                <a:endParaRPr lang="en-US" sz="2400" dirty="0">
                  <a:latin typeface="+mj-lt"/>
                </a:endParaRPr>
              </a:p>
            </p:txBody>
          </p:sp>
          <p:sp>
            <p:nvSpPr>
              <p:cNvPr id="1240" name="TextBox 31">
                <a:extLst>
                  <a:ext uri="{FF2B5EF4-FFF2-40B4-BE49-F238E27FC236}">
                    <a16:creationId xmlns:a16="http://schemas.microsoft.com/office/drawing/2014/main" id="{8873B0DE-BCBA-471E-AAA8-52E462D53BD0}"/>
                  </a:ext>
                </a:extLst>
              </p:cNvPr>
              <p:cNvSpPr txBox="1"/>
              <p:nvPr/>
            </p:nvSpPr>
            <p:spPr>
              <a:xfrm>
                <a:off x="2086652" y="2522701"/>
                <a:ext cx="1228427" cy="27851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000" b="1" dirty="0">
                    <a:solidFill>
                      <a:schemeClr val="bg1"/>
                    </a:solidFill>
                    <a:latin typeface="Georgia" panose="02040502050405020303" pitchFamily="18" charset="0"/>
                  </a:rPr>
                  <a:t>Nhóm 3</a:t>
                </a:r>
                <a:endParaRPr lang="en-US" sz="2000" b="1" dirty="0">
                  <a:solidFill>
                    <a:schemeClr val="bg1"/>
                  </a:solidFill>
                  <a:latin typeface="Georgia" panose="02040502050405020303" pitchFamily="18" charset="0"/>
                </a:endParaRPr>
              </a:p>
            </p:txBody>
          </p:sp>
        </p:grpSp>
        <p:grpSp>
          <p:nvGrpSpPr>
            <p:cNvPr id="1204" name="Group 1203">
              <a:extLst>
                <a:ext uri="{FF2B5EF4-FFF2-40B4-BE49-F238E27FC236}">
                  <a16:creationId xmlns:a16="http://schemas.microsoft.com/office/drawing/2014/main" id="{F8EF3CA2-2130-4255-BF13-AD2A9BCA47AD}"/>
                </a:ext>
              </a:extLst>
            </p:cNvPr>
            <p:cNvGrpSpPr/>
            <p:nvPr/>
          </p:nvGrpSpPr>
          <p:grpSpPr>
            <a:xfrm>
              <a:off x="1597534" y="4186673"/>
              <a:ext cx="9297048" cy="690187"/>
              <a:chOff x="1466906" y="2288752"/>
              <a:chExt cx="9297048" cy="690187"/>
            </a:xfrm>
          </p:grpSpPr>
          <p:grpSp>
            <p:nvGrpSpPr>
              <p:cNvPr id="1232" name="Google Shape;1117;p40">
                <a:extLst>
                  <a:ext uri="{FF2B5EF4-FFF2-40B4-BE49-F238E27FC236}">
                    <a16:creationId xmlns:a16="http://schemas.microsoft.com/office/drawing/2014/main" id="{BC08B039-C455-4FA9-9E28-BF810C51AD70}"/>
                  </a:ext>
                </a:extLst>
              </p:cNvPr>
              <p:cNvGrpSpPr/>
              <p:nvPr/>
            </p:nvGrpSpPr>
            <p:grpSpPr>
              <a:xfrm>
                <a:off x="1466906" y="2312683"/>
                <a:ext cx="9297048" cy="666256"/>
                <a:chOff x="1466906" y="2312683"/>
                <a:chExt cx="9297048" cy="666256"/>
              </a:xfrm>
            </p:grpSpPr>
            <p:sp>
              <p:nvSpPr>
                <p:cNvPr id="1235" name="Google Shape;1118;p40">
                  <a:extLst>
                    <a:ext uri="{FF2B5EF4-FFF2-40B4-BE49-F238E27FC236}">
                      <a16:creationId xmlns:a16="http://schemas.microsoft.com/office/drawing/2014/main" id="{67924F5D-6347-4248-AC58-E6F45CC27C0A}"/>
                    </a:ext>
                  </a:extLst>
                </p:cNvPr>
                <p:cNvSpPr/>
                <p:nvPr/>
              </p:nvSpPr>
              <p:spPr>
                <a:xfrm>
                  <a:off x="2104999" y="2314978"/>
                  <a:ext cx="8658955" cy="661664"/>
                </a:xfrm>
                <a:custGeom>
                  <a:avLst/>
                  <a:gdLst/>
                  <a:ahLst/>
                  <a:cxnLst/>
                  <a:rect l="l" t="t" r="r" b="b"/>
                  <a:pathLst>
                    <a:path w="16835" h="1875" extrusionOk="0">
                      <a:moveTo>
                        <a:pt x="1" y="1"/>
                      </a:moveTo>
                      <a:lnTo>
                        <a:pt x="1" y="1874"/>
                      </a:lnTo>
                      <a:lnTo>
                        <a:pt x="16835" y="1874"/>
                      </a:lnTo>
                      <a:lnTo>
                        <a:pt x="16835" y="1"/>
                      </a:lnTo>
                      <a:close/>
                    </a:path>
                  </a:pathLst>
                </a:custGeom>
                <a:solidFill>
                  <a:schemeClr val="lt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36" name="Google Shape;1119;p40">
                  <a:extLst>
                    <a:ext uri="{FF2B5EF4-FFF2-40B4-BE49-F238E27FC236}">
                      <a16:creationId xmlns:a16="http://schemas.microsoft.com/office/drawing/2014/main" id="{6EF6A0CC-0368-406B-8D84-415D6EEFC5C8}"/>
                    </a:ext>
                  </a:extLst>
                </p:cNvPr>
                <p:cNvSpPr/>
                <p:nvPr/>
              </p:nvSpPr>
              <p:spPr>
                <a:xfrm>
                  <a:off x="2104999" y="2312849"/>
                  <a:ext cx="1228427" cy="665927"/>
                </a:xfrm>
                <a:custGeom>
                  <a:avLst/>
                  <a:gdLst/>
                  <a:ahLst/>
                  <a:cxnLst/>
                  <a:rect l="l" t="t" r="r" b="b"/>
                  <a:pathLst>
                    <a:path w="8164" h="1887" extrusionOk="0">
                      <a:moveTo>
                        <a:pt x="1" y="0"/>
                      </a:moveTo>
                      <a:lnTo>
                        <a:pt x="1" y="1887"/>
                      </a:lnTo>
                      <a:lnTo>
                        <a:pt x="8164" y="1887"/>
                      </a:lnTo>
                      <a:lnTo>
                        <a:pt x="8164" y="0"/>
                      </a:lnTo>
                      <a:close/>
                    </a:path>
                  </a:pathLst>
                </a:custGeom>
                <a:solidFill>
                  <a:schemeClr val="accent5"/>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37" name="Google Shape;1120;p40">
                  <a:extLst>
                    <a:ext uri="{FF2B5EF4-FFF2-40B4-BE49-F238E27FC236}">
                      <a16:creationId xmlns:a16="http://schemas.microsoft.com/office/drawing/2014/main" id="{BF6CCC2B-39AF-4C0A-8D50-FDC664490FA5}"/>
                    </a:ext>
                  </a:extLst>
                </p:cNvPr>
                <p:cNvSpPr/>
                <p:nvPr/>
              </p:nvSpPr>
              <p:spPr>
                <a:xfrm>
                  <a:off x="1466906" y="2312683"/>
                  <a:ext cx="638533" cy="666256"/>
                </a:xfrm>
                <a:custGeom>
                  <a:avLst/>
                  <a:gdLst/>
                  <a:ahLst/>
                  <a:cxnLst/>
                  <a:rect l="l" t="t" r="r" b="b"/>
                  <a:pathLst>
                    <a:path w="2128" h="1888" extrusionOk="0">
                      <a:moveTo>
                        <a:pt x="937" y="0"/>
                      </a:moveTo>
                      <a:cubicBezTo>
                        <a:pt x="415" y="0"/>
                        <a:pt x="0" y="415"/>
                        <a:pt x="0" y="937"/>
                      </a:cubicBezTo>
                      <a:cubicBezTo>
                        <a:pt x="0" y="1459"/>
                        <a:pt x="415" y="1874"/>
                        <a:pt x="937" y="1887"/>
                      </a:cubicBezTo>
                      <a:lnTo>
                        <a:pt x="2128" y="1887"/>
                      </a:lnTo>
                      <a:lnTo>
                        <a:pt x="2128" y="0"/>
                      </a:lnTo>
                      <a:close/>
                    </a:path>
                  </a:pathLst>
                </a:custGeom>
                <a:solidFill>
                  <a:schemeClr val="accent5">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1233" name="TextBox 38">
                <a:extLst>
                  <a:ext uri="{FF2B5EF4-FFF2-40B4-BE49-F238E27FC236}">
                    <a16:creationId xmlns:a16="http://schemas.microsoft.com/office/drawing/2014/main" id="{87175672-BCA6-4F8B-9366-9720366D6338}"/>
                  </a:ext>
                </a:extLst>
              </p:cNvPr>
              <p:cNvSpPr txBox="1"/>
              <p:nvPr/>
            </p:nvSpPr>
            <p:spPr>
              <a:xfrm>
                <a:off x="3517005" y="2288752"/>
                <a:ext cx="7246949" cy="6684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latin typeface="+mj-lt"/>
                  </a:rPr>
                  <a:t>Phân tích thắng lợi Quang Trung đại phá quân Thanh xâm lược + tranh </a:t>
                </a:r>
                <a:r>
                  <a:rPr lang="vi-VN" sz="2400" dirty="0" err="1">
                    <a:latin typeface="+mj-lt"/>
                  </a:rPr>
                  <a:t>Poster</a:t>
                </a:r>
                <a:endParaRPr lang="en-US" sz="2400" dirty="0">
                  <a:latin typeface="+mj-lt"/>
                </a:endParaRPr>
              </a:p>
            </p:txBody>
          </p:sp>
          <p:sp>
            <p:nvSpPr>
              <p:cNvPr id="1234" name="TextBox 39">
                <a:extLst>
                  <a:ext uri="{FF2B5EF4-FFF2-40B4-BE49-F238E27FC236}">
                    <a16:creationId xmlns:a16="http://schemas.microsoft.com/office/drawing/2014/main" id="{F02BB1DF-B90C-4FF4-A57F-3386E86FB4D0}"/>
                  </a:ext>
                </a:extLst>
              </p:cNvPr>
              <p:cNvSpPr txBox="1"/>
              <p:nvPr/>
            </p:nvSpPr>
            <p:spPr>
              <a:xfrm>
                <a:off x="2086652" y="2522701"/>
                <a:ext cx="1228427" cy="27851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000" b="1" dirty="0">
                    <a:solidFill>
                      <a:schemeClr val="bg1"/>
                    </a:solidFill>
                    <a:latin typeface="Georgia" panose="02040502050405020303" pitchFamily="18" charset="0"/>
                  </a:rPr>
                  <a:t>Nhóm 4</a:t>
                </a:r>
                <a:endParaRPr lang="en-US" sz="2000" b="1" dirty="0">
                  <a:solidFill>
                    <a:schemeClr val="bg1"/>
                  </a:solidFill>
                  <a:latin typeface="Georgia" panose="02040502050405020303" pitchFamily="18" charset="0"/>
                </a:endParaRPr>
              </a:p>
            </p:txBody>
          </p:sp>
        </p:grpSp>
        <p:grpSp>
          <p:nvGrpSpPr>
            <p:cNvPr id="1205" name="Group 1204">
              <a:extLst>
                <a:ext uri="{FF2B5EF4-FFF2-40B4-BE49-F238E27FC236}">
                  <a16:creationId xmlns:a16="http://schemas.microsoft.com/office/drawing/2014/main" id="{5C53EE72-8B5C-410C-8459-DC024532A2C5}"/>
                </a:ext>
              </a:extLst>
            </p:cNvPr>
            <p:cNvGrpSpPr/>
            <p:nvPr/>
          </p:nvGrpSpPr>
          <p:grpSpPr>
            <a:xfrm>
              <a:off x="1597534" y="5158830"/>
              <a:ext cx="9314265" cy="668436"/>
              <a:chOff x="1466906" y="2311592"/>
              <a:chExt cx="9314265" cy="668436"/>
            </a:xfrm>
          </p:grpSpPr>
          <p:grpSp>
            <p:nvGrpSpPr>
              <p:cNvPr id="1206" name="Google Shape;1117;p40">
                <a:extLst>
                  <a:ext uri="{FF2B5EF4-FFF2-40B4-BE49-F238E27FC236}">
                    <a16:creationId xmlns:a16="http://schemas.microsoft.com/office/drawing/2014/main" id="{9A7AD717-2DF5-43B0-A243-0383C855B549}"/>
                  </a:ext>
                </a:extLst>
              </p:cNvPr>
              <p:cNvGrpSpPr/>
              <p:nvPr/>
            </p:nvGrpSpPr>
            <p:grpSpPr>
              <a:xfrm>
                <a:off x="1466906" y="2312683"/>
                <a:ext cx="9297048" cy="666256"/>
                <a:chOff x="1466906" y="2312683"/>
                <a:chExt cx="9297048" cy="666256"/>
              </a:xfrm>
            </p:grpSpPr>
            <p:sp>
              <p:nvSpPr>
                <p:cNvPr id="1229" name="Google Shape;1118;p40">
                  <a:extLst>
                    <a:ext uri="{FF2B5EF4-FFF2-40B4-BE49-F238E27FC236}">
                      <a16:creationId xmlns:a16="http://schemas.microsoft.com/office/drawing/2014/main" id="{E9A8A2B1-B569-430F-AE60-6296FE613A5F}"/>
                    </a:ext>
                  </a:extLst>
                </p:cNvPr>
                <p:cNvSpPr/>
                <p:nvPr/>
              </p:nvSpPr>
              <p:spPr>
                <a:xfrm>
                  <a:off x="2104999" y="2314978"/>
                  <a:ext cx="8658955" cy="661664"/>
                </a:xfrm>
                <a:custGeom>
                  <a:avLst/>
                  <a:gdLst/>
                  <a:ahLst/>
                  <a:cxnLst/>
                  <a:rect l="l" t="t" r="r" b="b"/>
                  <a:pathLst>
                    <a:path w="16835" h="1875" extrusionOk="0">
                      <a:moveTo>
                        <a:pt x="1" y="1"/>
                      </a:moveTo>
                      <a:lnTo>
                        <a:pt x="1" y="1874"/>
                      </a:lnTo>
                      <a:lnTo>
                        <a:pt x="16835" y="1874"/>
                      </a:lnTo>
                      <a:lnTo>
                        <a:pt x="16835" y="1"/>
                      </a:lnTo>
                      <a:close/>
                    </a:path>
                  </a:pathLst>
                </a:custGeom>
                <a:solidFill>
                  <a:schemeClr val="lt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30" name="Google Shape;1119;p40">
                  <a:extLst>
                    <a:ext uri="{FF2B5EF4-FFF2-40B4-BE49-F238E27FC236}">
                      <a16:creationId xmlns:a16="http://schemas.microsoft.com/office/drawing/2014/main" id="{A944383F-A240-4F2C-8211-DBD4E4F96790}"/>
                    </a:ext>
                  </a:extLst>
                </p:cNvPr>
                <p:cNvSpPr/>
                <p:nvPr/>
              </p:nvSpPr>
              <p:spPr>
                <a:xfrm>
                  <a:off x="2104999" y="2312849"/>
                  <a:ext cx="1228427" cy="665927"/>
                </a:xfrm>
                <a:custGeom>
                  <a:avLst/>
                  <a:gdLst/>
                  <a:ahLst/>
                  <a:cxnLst/>
                  <a:rect l="l" t="t" r="r" b="b"/>
                  <a:pathLst>
                    <a:path w="8164" h="1887" extrusionOk="0">
                      <a:moveTo>
                        <a:pt x="1" y="0"/>
                      </a:moveTo>
                      <a:lnTo>
                        <a:pt x="1" y="1887"/>
                      </a:lnTo>
                      <a:lnTo>
                        <a:pt x="8164" y="1887"/>
                      </a:lnTo>
                      <a:lnTo>
                        <a:pt x="8164" y="0"/>
                      </a:lnTo>
                      <a:close/>
                    </a:path>
                  </a:pathLst>
                </a:custGeom>
                <a:solidFill>
                  <a:schemeClr val="accent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31" name="Google Shape;1120;p40">
                  <a:extLst>
                    <a:ext uri="{FF2B5EF4-FFF2-40B4-BE49-F238E27FC236}">
                      <a16:creationId xmlns:a16="http://schemas.microsoft.com/office/drawing/2014/main" id="{ABD6B828-59FE-4CB0-88CB-E7AA8011A254}"/>
                    </a:ext>
                  </a:extLst>
                </p:cNvPr>
                <p:cNvSpPr/>
                <p:nvPr/>
              </p:nvSpPr>
              <p:spPr>
                <a:xfrm>
                  <a:off x="1466906" y="2312683"/>
                  <a:ext cx="638533" cy="666256"/>
                </a:xfrm>
                <a:custGeom>
                  <a:avLst/>
                  <a:gdLst/>
                  <a:ahLst/>
                  <a:cxnLst/>
                  <a:rect l="l" t="t" r="r" b="b"/>
                  <a:pathLst>
                    <a:path w="2128" h="1888" extrusionOk="0">
                      <a:moveTo>
                        <a:pt x="937" y="0"/>
                      </a:moveTo>
                      <a:cubicBezTo>
                        <a:pt x="415" y="0"/>
                        <a:pt x="0" y="415"/>
                        <a:pt x="0" y="937"/>
                      </a:cubicBezTo>
                      <a:cubicBezTo>
                        <a:pt x="0" y="1459"/>
                        <a:pt x="415" y="1874"/>
                        <a:pt x="937" y="1887"/>
                      </a:cubicBezTo>
                      <a:lnTo>
                        <a:pt x="2128" y="1887"/>
                      </a:lnTo>
                      <a:lnTo>
                        <a:pt x="2128" y="0"/>
                      </a:lnTo>
                      <a:close/>
                    </a:path>
                  </a:pathLst>
                </a:custGeom>
                <a:solidFill>
                  <a:schemeClr val="accent2">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grpSp>
          <p:sp>
            <p:nvSpPr>
              <p:cNvPr id="1227" name="TextBox 46">
                <a:extLst>
                  <a:ext uri="{FF2B5EF4-FFF2-40B4-BE49-F238E27FC236}">
                    <a16:creationId xmlns:a16="http://schemas.microsoft.com/office/drawing/2014/main" id="{92B09ACC-43F1-47AA-91E5-954BA6566878}"/>
                  </a:ext>
                </a:extLst>
              </p:cNvPr>
              <p:cNvSpPr txBox="1"/>
              <p:nvPr/>
            </p:nvSpPr>
            <p:spPr>
              <a:xfrm>
                <a:off x="3534222" y="2311592"/>
                <a:ext cx="7246949" cy="66843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latin typeface="+mj-lt"/>
                  </a:rPr>
                  <a:t>Phân tích nguyên nhân thắng lợi, ý nghĩa lịch sử của phong trào Tây Sơn</a:t>
                </a:r>
                <a:endParaRPr lang="en-US" sz="2400" dirty="0">
                  <a:latin typeface="+mj-lt"/>
                </a:endParaRPr>
              </a:p>
            </p:txBody>
          </p:sp>
          <p:sp>
            <p:nvSpPr>
              <p:cNvPr id="1228" name="TextBox 47">
                <a:extLst>
                  <a:ext uri="{FF2B5EF4-FFF2-40B4-BE49-F238E27FC236}">
                    <a16:creationId xmlns:a16="http://schemas.microsoft.com/office/drawing/2014/main" id="{C2A8FF90-3F73-45DC-89C9-22460C8D41A4}"/>
                  </a:ext>
                </a:extLst>
              </p:cNvPr>
              <p:cNvSpPr txBox="1"/>
              <p:nvPr/>
            </p:nvSpPr>
            <p:spPr>
              <a:xfrm>
                <a:off x="2086652" y="2522701"/>
                <a:ext cx="1228427" cy="27851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vi-VN" sz="2000" b="1" dirty="0">
                    <a:solidFill>
                      <a:schemeClr val="bg1"/>
                    </a:solidFill>
                    <a:latin typeface="Georgia" panose="02040502050405020303" pitchFamily="18" charset="0"/>
                  </a:rPr>
                  <a:t>Nhóm 5</a:t>
                </a:r>
                <a:endParaRPr lang="en-US" sz="2000" b="1" dirty="0">
                  <a:solidFill>
                    <a:schemeClr val="bg1"/>
                  </a:solidFill>
                  <a:latin typeface="Georgia" panose="02040502050405020303" pitchFamily="18" charset="0"/>
                </a:endParaRPr>
              </a:p>
            </p:txBody>
          </p:sp>
        </p:grpSp>
      </p:grpSp>
      <p:sp>
        <p:nvSpPr>
          <p:cNvPr id="1196" name="Google Shape;1121;p40">
            <a:extLst>
              <a:ext uri="{FF2B5EF4-FFF2-40B4-BE49-F238E27FC236}">
                <a16:creationId xmlns:a16="http://schemas.microsoft.com/office/drawing/2014/main" id="{4C58D6C9-55FA-4E17-A249-0546D9F13465}"/>
              </a:ext>
            </a:extLst>
          </p:cNvPr>
          <p:cNvSpPr txBox="1"/>
          <p:nvPr/>
        </p:nvSpPr>
        <p:spPr>
          <a:xfrm flipH="1">
            <a:off x="3459746" y="947561"/>
            <a:ext cx="1008287" cy="736303"/>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sz="2000" b="1" dirty="0">
                <a:solidFill>
                  <a:schemeClr val="lt1"/>
                </a:solidFill>
                <a:latin typeface="Georgia Pro Cond" panose="02040506050405020303" pitchFamily="18" charset="0"/>
                <a:ea typeface="Fira Sans"/>
                <a:cs typeface="Fira Sans"/>
                <a:sym typeface="Fira Sans"/>
              </a:rPr>
              <a:t>1</a:t>
            </a:r>
            <a:endParaRPr sz="2000" b="1" dirty="0">
              <a:solidFill>
                <a:schemeClr val="lt1"/>
              </a:solidFill>
              <a:latin typeface="Georgia Pro Cond" panose="02040506050405020303" pitchFamily="18" charset="0"/>
              <a:ea typeface="Fira Sans"/>
              <a:cs typeface="Fira Sans"/>
              <a:sym typeface="Fira Sans"/>
            </a:endParaRPr>
          </a:p>
        </p:txBody>
      </p:sp>
      <p:sp>
        <p:nvSpPr>
          <p:cNvPr id="1197" name="Google Shape;1121;p40">
            <a:extLst>
              <a:ext uri="{FF2B5EF4-FFF2-40B4-BE49-F238E27FC236}">
                <a16:creationId xmlns:a16="http://schemas.microsoft.com/office/drawing/2014/main" id="{E32ECDAF-DF3F-43E2-AF94-4B3E290D5B1C}"/>
              </a:ext>
            </a:extLst>
          </p:cNvPr>
          <p:cNvSpPr txBox="1"/>
          <p:nvPr/>
        </p:nvSpPr>
        <p:spPr>
          <a:xfrm flipH="1">
            <a:off x="3414026" y="1836595"/>
            <a:ext cx="1008287" cy="736303"/>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sz="2000" b="1" dirty="0">
                <a:solidFill>
                  <a:schemeClr val="lt1"/>
                </a:solidFill>
                <a:latin typeface="Georgia Pro Cond" panose="02040506050405020303" pitchFamily="18" charset="0"/>
                <a:ea typeface="Fira Sans"/>
                <a:cs typeface="Fira Sans"/>
                <a:sym typeface="Fira Sans"/>
              </a:rPr>
              <a:t>2</a:t>
            </a:r>
            <a:endParaRPr sz="2000" b="1" dirty="0">
              <a:solidFill>
                <a:schemeClr val="lt1"/>
              </a:solidFill>
              <a:latin typeface="Georgia Pro Cond" panose="02040506050405020303" pitchFamily="18" charset="0"/>
              <a:ea typeface="Fira Sans"/>
              <a:cs typeface="Fira Sans"/>
              <a:sym typeface="Fira Sans"/>
            </a:endParaRPr>
          </a:p>
        </p:txBody>
      </p:sp>
      <p:sp>
        <p:nvSpPr>
          <p:cNvPr id="1198" name="Google Shape;1121;p40">
            <a:extLst>
              <a:ext uri="{FF2B5EF4-FFF2-40B4-BE49-F238E27FC236}">
                <a16:creationId xmlns:a16="http://schemas.microsoft.com/office/drawing/2014/main" id="{AC32AE72-3BAE-46E1-9C40-273848880A49}"/>
              </a:ext>
            </a:extLst>
          </p:cNvPr>
          <p:cNvSpPr txBox="1"/>
          <p:nvPr/>
        </p:nvSpPr>
        <p:spPr>
          <a:xfrm flipH="1">
            <a:off x="3459746" y="3045669"/>
            <a:ext cx="1008287" cy="736303"/>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sz="2000" b="1" dirty="0">
                <a:solidFill>
                  <a:schemeClr val="lt1"/>
                </a:solidFill>
                <a:latin typeface="Georgia Pro Cond" panose="02040506050405020303" pitchFamily="18" charset="0"/>
                <a:ea typeface="Fira Sans"/>
                <a:cs typeface="Fira Sans"/>
                <a:sym typeface="Fira Sans"/>
              </a:rPr>
              <a:t>3</a:t>
            </a:r>
            <a:endParaRPr sz="2000" b="1" dirty="0">
              <a:solidFill>
                <a:schemeClr val="lt1"/>
              </a:solidFill>
              <a:latin typeface="Georgia Pro Cond" panose="02040506050405020303" pitchFamily="18" charset="0"/>
              <a:ea typeface="Fira Sans"/>
              <a:cs typeface="Fira Sans"/>
              <a:sym typeface="Fira Sans"/>
            </a:endParaRPr>
          </a:p>
        </p:txBody>
      </p:sp>
      <p:sp>
        <p:nvSpPr>
          <p:cNvPr id="1199" name="Google Shape;1121;p40">
            <a:extLst>
              <a:ext uri="{FF2B5EF4-FFF2-40B4-BE49-F238E27FC236}">
                <a16:creationId xmlns:a16="http://schemas.microsoft.com/office/drawing/2014/main" id="{E7FF8071-3FDD-468A-A154-1C5EDBBB0937}"/>
              </a:ext>
            </a:extLst>
          </p:cNvPr>
          <p:cNvSpPr txBox="1"/>
          <p:nvPr/>
        </p:nvSpPr>
        <p:spPr>
          <a:xfrm flipH="1">
            <a:off x="3459746" y="4094723"/>
            <a:ext cx="1008287" cy="736303"/>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sz="2000" b="1" dirty="0">
                <a:solidFill>
                  <a:schemeClr val="lt1"/>
                </a:solidFill>
                <a:latin typeface="Georgia Pro Cond" panose="02040506050405020303" pitchFamily="18" charset="0"/>
                <a:ea typeface="Fira Sans"/>
                <a:cs typeface="Fira Sans"/>
                <a:sym typeface="Fira Sans"/>
              </a:rPr>
              <a:t>4</a:t>
            </a:r>
            <a:endParaRPr sz="2000" b="1" dirty="0">
              <a:solidFill>
                <a:schemeClr val="lt1"/>
              </a:solidFill>
              <a:latin typeface="Georgia Pro Cond" panose="02040506050405020303" pitchFamily="18" charset="0"/>
              <a:ea typeface="Fira Sans"/>
              <a:cs typeface="Fira Sans"/>
              <a:sym typeface="Fira Sans"/>
            </a:endParaRPr>
          </a:p>
        </p:txBody>
      </p:sp>
      <p:sp>
        <p:nvSpPr>
          <p:cNvPr id="1200" name="Google Shape;1121;p40">
            <a:extLst>
              <a:ext uri="{FF2B5EF4-FFF2-40B4-BE49-F238E27FC236}">
                <a16:creationId xmlns:a16="http://schemas.microsoft.com/office/drawing/2014/main" id="{1FE6043E-4100-470C-B4FE-AC7EAA6BEC58}"/>
              </a:ext>
            </a:extLst>
          </p:cNvPr>
          <p:cNvSpPr txBox="1"/>
          <p:nvPr/>
        </p:nvSpPr>
        <p:spPr>
          <a:xfrm flipH="1">
            <a:off x="3394369" y="4995288"/>
            <a:ext cx="1008287" cy="736303"/>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sz="2000" b="1" dirty="0">
                <a:solidFill>
                  <a:schemeClr val="lt1"/>
                </a:solidFill>
                <a:latin typeface="Georgia Pro Cond" panose="02040506050405020303" pitchFamily="18" charset="0"/>
                <a:ea typeface="Fira Sans"/>
                <a:cs typeface="Fira Sans"/>
                <a:sym typeface="Fira Sans"/>
              </a:rPr>
              <a:t>5</a:t>
            </a:r>
            <a:endParaRPr sz="2000" b="1" dirty="0">
              <a:solidFill>
                <a:schemeClr val="lt1"/>
              </a:solidFill>
              <a:latin typeface="Georgia Pro Cond" panose="02040506050405020303" pitchFamily="18" charset="0"/>
              <a:ea typeface="Fira Sans"/>
              <a:cs typeface="Fira Sans"/>
              <a:sym typeface="Fira Sans"/>
            </a:endParaRPr>
          </a:p>
        </p:txBody>
      </p:sp>
      <p:sp>
        <p:nvSpPr>
          <p:cNvPr id="1252" name="Google Shape;1118;p40">
            <a:extLst>
              <a:ext uri="{FF2B5EF4-FFF2-40B4-BE49-F238E27FC236}">
                <a16:creationId xmlns:a16="http://schemas.microsoft.com/office/drawing/2014/main" id="{0593C93F-5994-D6AC-44B9-E7CD95B7FF19}"/>
              </a:ext>
            </a:extLst>
          </p:cNvPr>
          <p:cNvSpPr/>
          <p:nvPr/>
        </p:nvSpPr>
        <p:spPr>
          <a:xfrm>
            <a:off x="4135931" y="5855881"/>
            <a:ext cx="7705549" cy="731181"/>
          </a:xfrm>
          <a:custGeom>
            <a:avLst/>
            <a:gdLst/>
            <a:ahLst/>
            <a:cxnLst/>
            <a:rect l="l" t="t" r="r" b="b"/>
            <a:pathLst>
              <a:path w="16835" h="1875" extrusionOk="0">
                <a:moveTo>
                  <a:pt x="1" y="1"/>
                </a:moveTo>
                <a:lnTo>
                  <a:pt x="1" y="1874"/>
                </a:lnTo>
                <a:lnTo>
                  <a:pt x="16835" y="1874"/>
                </a:lnTo>
                <a:lnTo>
                  <a:pt x="16835" y="1"/>
                </a:lnTo>
                <a:close/>
              </a:path>
            </a:pathLst>
          </a:custGeom>
          <a:solidFill>
            <a:schemeClr val="lt2"/>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53" name="Google Shape;1121;p40">
            <a:extLst>
              <a:ext uri="{FF2B5EF4-FFF2-40B4-BE49-F238E27FC236}">
                <a16:creationId xmlns:a16="http://schemas.microsoft.com/office/drawing/2014/main" id="{486B4DA1-025E-E6D6-0145-AD2101214D76}"/>
              </a:ext>
            </a:extLst>
          </p:cNvPr>
          <p:cNvSpPr txBox="1"/>
          <p:nvPr/>
        </p:nvSpPr>
        <p:spPr>
          <a:xfrm flipH="1">
            <a:off x="3383546" y="5833388"/>
            <a:ext cx="1008287" cy="736303"/>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GB" sz="2000" b="1" dirty="0">
                <a:solidFill>
                  <a:schemeClr val="lt1"/>
                </a:solidFill>
                <a:latin typeface="Georgia Pro Cond" panose="02040506050405020303" pitchFamily="18" charset="0"/>
                <a:ea typeface="Fira Sans"/>
                <a:cs typeface="Fira Sans"/>
                <a:sym typeface="Fira Sans"/>
              </a:rPr>
              <a:t>5</a:t>
            </a:r>
            <a:endParaRPr sz="2000" b="1" dirty="0">
              <a:solidFill>
                <a:schemeClr val="lt1"/>
              </a:solidFill>
              <a:latin typeface="Georgia Pro Cond" panose="02040506050405020303" pitchFamily="18" charset="0"/>
              <a:ea typeface="Fira Sans"/>
              <a:cs typeface="Fira Sans"/>
              <a:sym typeface="Fira Sans"/>
            </a:endParaRPr>
          </a:p>
        </p:txBody>
      </p:sp>
      <p:sp>
        <p:nvSpPr>
          <p:cNvPr id="1254" name="Google Shape;1120;p40">
            <a:extLst>
              <a:ext uri="{FF2B5EF4-FFF2-40B4-BE49-F238E27FC236}">
                <a16:creationId xmlns:a16="http://schemas.microsoft.com/office/drawing/2014/main" id="{81EA5912-679D-48FE-46AD-0968700BFC20}"/>
              </a:ext>
            </a:extLst>
          </p:cNvPr>
          <p:cNvSpPr/>
          <p:nvPr/>
        </p:nvSpPr>
        <p:spPr>
          <a:xfrm>
            <a:off x="3532683" y="5830485"/>
            <a:ext cx="569350" cy="736255"/>
          </a:xfrm>
          <a:custGeom>
            <a:avLst/>
            <a:gdLst/>
            <a:ahLst/>
            <a:cxnLst/>
            <a:rect l="l" t="t" r="r" b="b"/>
            <a:pathLst>
              <a:path w="2128" h="1888" extrusionOk="0">
                <a:moveTo>
                  <a:pt x="937" y="0"/>
                </a:moveTo>
                <a:cubicBezTo>
                  <a:pt x="415" y="0"/>
                  <a:pt x="0" y="415"/>
                  <a:pt x="0" y="937"/>
                </a:cubicBezTo>
                <a:cubicBezTo>
                  <a:pt x="0" y="1459"/>
                  <a:pt x="415" y="1874"/>
                  <a:pt x="937" y="1887"/>
                </a:cubicBezTo>
                <a:lnTo>
                  <a:pt x="2128" y="1887"/>
                </a:lnTo>
                <a:lnTo>
                  <a:pt x="2128"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dirty="0"/>
          </a:p>
        </p:txBody>
      </p:sp>
      <p:sp>
        <p:nvSpPr>
          <p:cNvPr id="1255" name="Google Shape;1119;p40">
            <a:extLst>
              <a:ext uri="{FF2B5EF4-FFF2-40B4-BE49-F238E27FC236}">
                <a16:creationId xmlns:a16="http://schemas.microsoft.com/office/drawing/2014/main" id="{241DAF8B-533F-4EFB-90E6-88E3C9492058}"/>
              </a:ext>
            </a:extLst>
          </p:cNvPr>
          <p:cNvSpPr/>
          <p:nvPr/>
        </p:nvSpPr>
        <p:spPr>
          <a:xfrm>
            <a:off x="4181651" y="5990688"/>
            <a:ext cx="1095331" cy="735891"/>
          </a:xfrm>
          <a:custGeom>
            <a:avLst/>
            <a:gdLst/>
            <a:ahLst/>
            <a:cxnLst/>
            <a:rect l="l" t="t" r="r" b="b"/>
            <a:pathLst>
              <a:path w="8164" h="1887" extrusionOk="0">
                <a:moveTo>
                  <a:pt x="1" y="0"/>
                </a:moveTo>
                <a:lnTo>
                  <a:pt x="1" y="1887"/>
                </a:lnTo>
                <a:lnTo>
                  <a:pt x="8164" y="1887"/>
                </a:lnTo>
                <a:lnTo>
                  <a:pt x="8164" y="0"/>
                </a:ln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vi-VN" sz="2200" b="1" dirty="0">
                <a:solidFill>
                  <a:schemeClr val="bg1"/>
                </a:solidFill>
                <a:latin typeface="+mj-lt"/>
              </a:rPr>
              <a:t>Nhóm 6</a:t>
            </a:r>
            <a:endParaRPr sz="2200" b="1" dirty="0">
              <a:solidFill>
                <a:schemeClr val="bg1"/>
              </a:solidFill>
              <a:latin typeface="+mj-lt"/>
            </a:endParaRPr>
          </a:p>
        </p:txBody>
      </p:sp>
      <p:sp>
        <p:nvSpPr>
          <p:cNvPr id="1256" name="Google Shape;1121;p40">
            <a:extLst>
              <a:ext uri="{FF2B5EF4-FFF2-40B4-BE49-F238E27FC236}">
                <a16:creationId xmlns:a16="http://schemas.microsoft.com/office/drawing/2014/main" id="{80325A2A-4504-8E69-82DE-FB3A34E32046}"/>
              </a:ext>
            </a:extLst>
          </p:cNvPr>
          <p:cNvSpPr txBox="1"/>
          <p:nvPr/>
        </p:nvSpPr>
        <p:spPr>
          <a:xfrm flipH="1">
            <a:off x="3429266" y="5970185"/>
            <a:ext cx="1008287" cy="736303"/>
          </a:xfrm>
          <a:prstGeom prst="rect">
            <a:avLst/>
          </a:prstGeom>
          <a:no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vi-VN" sz="2000" b="1" dirty="0">
                <a:solidFill>
                  <a:schemeClr val="lt1"/>
                </a:solidFill>
                <a:latin typeface="Georgia Pro Cond" panose="02040506050405020303" pitchFamily="18" charset="0"/>
                <a:ea typeface="Fira Sans"/>
                <a:cs typeface="Fira Sans"/>
                <a:sym typeface="Fira Sans"/>
              </a:rPr>
              <a:t>6</a:t>
            </a:r>
            <a:endParaRPr sz="2000" b="1" dirty="0">
              <a:solidFill>
                <a:schemeClr val="lt1"/>
              </a:solidFill>
              <a:latin typeface="Georgia Pro Cond" panose="02040506050405020303" pitchFamily="18" charset="0"/>
              <a:ea typeface="Fira Sans"/>
              <a:cs typeface="Fira Sans"/>
              <a:sym typeface="Fira Sans"/>
            </a:endParaRPr>
          </a:p>
        </p:txBody>
      </p:sp>
      <p:sp>
        <p:nvSpPr>
          <p:cNvPr id="1259" name="TextBox 46">
            <a:extLst>
              <a:ext uri="{FF2B5EF4-FFF2-40B4-BE49-F238E27FC236}">
                <a16:creationId xmlns:a16="http://schemas.microsoft.com/office/drawing/2014/main" id="{E7AF2C4E-FB57-8EE8-AB95-A0D427D28780}"/>
              </a:ext>
            </a:extLst>
          </p:cNvPr>
          <p:cNvSpPr txBox="1"/>
          <p:nvPr/>
        </p:nvSpPr>
        <p:spPr>
          <a:xfrm>
            <a:off x="5394186" y="6007212"/>
            <a:ext cx="6493014" cy="73866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dirty="0">
                <a:latin typeface="+mj-lt"/>
              </a:rPr>
              <a:t>Em hãy đánh giá vai trò của Quang Trung (Nguyễn Huệ) trong phong trào Tây Sơn và lịch sử dân tộc</a:t>
            </a:r>
            <a:endParaRPr lang="en-US" sz="2400" dirty="0">
              <a:latin typeface="+mj-lt"/>
            </a:endParaRPr>
          </a:p>
        </p:txBody>
      </p:sp>
    </p:spTree>
    <p:extLst>
      <p:ext uri="{BB962C8B-B14F-4D97-AF65-F5344CB8AC3E}">
        <p14:creationId xmlns:p14="http://schemas.microsoft.com/office/powerpoint/2010/main" val="2640500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17"/>
                                        </p:tgtEl>
                                        <p:attrNameLst>
                                          <p:attrName>style.visibility</p:attrName>
                                        </p:attrNameLst>
                                      </p:cBhvr>
                                      <p:to>
                                        <p:strVal val="visible"/>
                                      </p:to>
                                    </p:set>
                                    <p:anim calcmode="lin" valueType="num">
                                      <p:cBhvr additive="base">
                                        <p:cTn id="7" dur="500" fill="hold"/>
                                        <p:tgtEl>
                                          <p:spTgt spid="1217"/>
                                        </p:tgtEl>
                                        <p:attrNameLst>
                                          <p:attrName>ppt_x</p:attrName>
                                        </p:attrNameLst>
                                      </p:cBhvr>
                                      <p:tavLst>
                                        <p:tav tm="0">
                                          <p:val>
                                            <p:strVal val="0-#ppt_w/2"/>
                                          </p:val>
                                        </p:tav>
                                        <p:tav tm="100000">
                                          <p:val>
                                            <p:strVal val="#ppt_x"/>
                                          </p:val>
                                        </p:tav>
                                      </p:tavLst>
                                    </p:anim>
                                    <p:anim calcmode="lin" valueType="num">
                                      <p:cBhvr additive="base">
                                        <p:cTn id="8" dur="500" fill="hold"/>
                                        <p:tgtEl>
                                          <p:spTgt spid="1217"/>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171"/>
                                        </p:tgtEl>
                                        <p:attrNameLst>
                                          <p:attrName>style.visibility</p:attrName>
                                        </p:attrNameLst>
                                      </p:cBhvr>
                                      <p:to>
                                        <p:strVal val="visible"/>
                                      </p:to>
                                    </p:set>
                                    <p:anim calcmode="lin" valueType="num">
                                      <p:cBhvr additive="base">
                                        <p:cTn id="11" dur="500"/>
                                        <p:tgtEl>
                                          <p:spTgt spid="1171"/>
                                        </p:tgtEl>
                                        <p:attrNameLst>
                                          <p:attrName>ppt_y</p:attrName>
                                        </p:attrNameLst>
                                      </p:cBhvr>
                                      <p:tavLst>
                                        <p:tav tm="0">
                                          <p:val>
                                            <p:strVal val="#ppt_y+#ppt_h*1.125000"/>
                                          </p:val>
                                        </p:tav>
                                        <p:tav tm="100000">
                                          <p:val>
                                            <p:strVal val="#ppt_y"/>
                                          </p:val>
                                        </p:tav>
                                      </p:tavLst>
                                    </p:anim>
                                    <p:animEffect transition="in" filter="wipe(up)">
                                      <p:cBhvr>
                                        <p:cTn id="12" dur="500"/>
                                        <p:tgtEl>
                                          <p:spTgt spid="1171"/>
                                        </p:tgtEl>
                                      </p:cBhvr>
                                    </p:animEffect>
                                  </p:childTnLst>
                                </p:cTn>
                              </p:par>
                              <p:par>
                                <p:cTn id="13" presetID="2" presetClass="entr" presetSubtype="6" fill="hold" nodeType="with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fill="hold"/>
                                        <p:tgtEl>
                                          <p:spTgt spid="1138"/>
                                        </p:tgtEl>
                                        <p:attrNameLst>
                                          <p:attrName>ppt_x</p:attrName>
                                        </p:attrNameLst>
                                      </p:cBhvr>
                                      <p:tavLst>
                                        <p:tav tm="0">
                                          <p:val>
                                            <p:strVal val="1+#ppt_w/2"/>
                                          </p:val>
                                        </p:tav>
                                        <p:tav tm="100000">
                                          <p:val>
                                            <p:strVal val="#ppt_x"/>
                                          </p:val>
                                        </p:tav>
                                      </p:tavLst>
                                    </p:anim>
                                    <p:anim calcmode="lin" valueType="num">
                                      <p:cBhvr additive="base">
                                        <p:cTn id="16" dur="500" fill="hold"/>
                                        <p:tgtEl>
                                          <p:spTgt spid="1138"/>
                                        </p:tgtEl>
                                        <p:attrNameLst>
                                          <p:attrName>ppt_y</p:attrName>
                                        </p:attrNameLst>
                                      </p:cBhvr>
                                      <p:tavLst>
                                        <p:tav tm="0">
                                          <p:val>
                                            <p:strVal val="1+#ppt_h/2"/>
                                          </p:val>
                                        </p:tav>
                                        <p:tav tm="100000">
                                          <p:val>
                                            <p:strVal val="#ppt_y"/>
                                          </p:val>
                                        </p:tav>
                                      </p:tavLst>
                                    </p:anim>
                                  </p:childTnLst>
                                </p:cTn>
                              </p:par>
                              <p:par>
                                <p:cTn id="17" presetID="12" presetClass="entr" presetSubtype="8" fill="hold" nodeType="withEffect">
                                  <p:stCondLst>
                                    <p:cond delay="0"/>
                                  </p:stCondLst>
                                  <p:childTnLst>
                                    <p:set>
                                      <p:cBhvr>
                                        <p:cTn id="18" dur="1" fill="hold">
                                          <p:stCondLst>
                                            <p:cond delay="0"/>
                                          </p:stCondLst>
                                        </p:cTn>
                                        <p:tgtEl>
                                          <p:spTgt spid="1129"/>
                                        </p:tgtEl>
                                        <p:attrNameLst>
                                          <p:attrName>style.visibility</p:attrName>
                                        </p:attrNameLst>
                                      </p:cBhvr>
                                      <p:to>
                                        <p:strVal val="visible"/>
                                      </p:to>
                                    </p:set>
                                    <p:anim calcmode="lin" valueType="num">
                                      <p:cBhvr additive="base">
                                        <p:cTn id="19" dur="500"/>
                                        <p:tgtEl>
                                          <p:spTgt spid="1129"/>
                                        </p:tgtEl>
                                        <p:attrNameLst>
                                          <p:attrName>ppt_x</p:attrName>
                                        </p:attrNameLst>
                                      </p:cBhvr>
                                      <p:tavLst>
                                        <p:tav tm="0">
                                          <p:val>
                                            <p:strVal val="#ppt_x-#ppt_w*1.125000"/>
                                          </p:val>
                                        </p:tav>
                                        <p:tav tm="100000">
                                          <p:val>
                                            <p:strVal val="#ppt_x"/>
                                          </p:val>
                                        </p:tav>
                                      </p:tavLst>
                                    </p:anim>
                                    <p:animEffect transition="in" filter="wipe(right)">
                                      <p:cBhvr>
                                        <p:cTn id="20" dur="500"/>
                                        <p:tgtEl>
                                          <p:spTgt spid="1129"/>
                                        </p:tgtEl>
                                      </p:cBhvr>
                                    </p:animEffect>
                                  </p:childTnLst>
                                </p:cTn>
                              </p:par>
                              <p:par>
                                <p:cTn id="21" presetID="2" presetClass="entr" presetSubtype="9" fill="hold" nodeType="withEffect">
                                  <p:stCondLst>
                                    <p:cond delay="0"/>
                                  </p:stCondLst>
                                  <p:childTnLst>
                                    <p:set>
                                      <p:cBhvr>
                                        <p:cTn id="22" dur="1" fill="hold">
                                          <p:stCondLst>
                                            <p:cond delay="0"/>
                                          </p:stCondLst>
                                        </p:cTn>
                                        <p:tgtEl>
                                          <p:spTgt spid="1094"/>
                                        </p:tgtEl>
                                        <p:attrNameLst>
                                          <p:attrName>style.visibility</p:attrName>
                                        </p:attrNameLst>
                                      </p:cBhvr>
                                      <p:to>
                                        <p:strVal val="visible"/>
                                      </p:to>
                                    </p:set>
                                    <p:anim calcmode="lin" valueType="num">
                                      <p:cBhvr additive="base">
                                        <p:cTn id="23" dur="500" fill="hold"/>
                                        <p:tgtEl>
                                          <p:spTgt spid="1094"/>
                                        </p:tgtEl>
                                        <p:attrNameLst>
                                          <p:attrName>ppt_x</p:attrName>
                                        </p:attrNameLst>
                                      </p:cBhvr>
                                      <p:tavLst>
                                        <p:tav tm="0">
                                          <p:val>
                                            <p:strVal val="0-#ppt_w/2"/>
                                          </p:val>
                                        </p:tav>
                                        <p:tav tm="100000">
                                          <p:val>
                                            <p:strVal val="#ppt_x"/>
                                          </p:val>
                                        </p:tav>
                                      </p:tavLst>
                                    </p:anim>
                                    <p:anim calcmode="lin" valueType="num">
                                      <p:cBhvr additive="base">
                                        <p:cTn id="24" dur="500" fill="hold"/>
                                        <p:tgtEl>
                                          <p:spTgt spid="1094"/>
                                        </p:tgtEl>
                                        <p:attrNameLst>
                                          <p:attrName>ppt_y</p:attrName>
                                        </p:attrNameLst>
                                      </p:cBhvr>
                                      <p:tavLst>
                                        <p:tav tm="0">
                                          <p:val>
                                            <p:strVal val="0-#ppt_h/2"/>
                                          </p:val>
                                        </p:tav>
                                        <p:tav tm="100000">
                                          <p:val>
                                            <p:strVal val="#ppt_y"/>
                                          </p:val>
                                        </p:tav>
                                      </p:tavLst>
                                    </p:anim>
                                  </p:childTnLst>
                                </p:cTn>
                              </p:par>
                              <p:par>
                                <p:cTn id="25" presetID="12" presetClass="entr" presetSubtype="1" fill="hold" nodeType="withEffect">
                                  <p:stCondLst>
                                    <p:cond delay="0"/>
                                  </p:stCondLst>
                                  <p:childTnLst>
                                    <p:set>
                                      <p:cBhvr>
                                        <p:cTn id="26" dur="1" fill="hold">
                                          <p:stCondLst>
                                            <p:cond delay="0"/>
                                          </p:stCondLst>
                                        </p:cTn>
                                        <p:tgtEl>
                                          <p:spTgt spid="1207"/>
                                        </p:tgtEl>
                                        <p:attrNameLst>
                                          <p:attrName>style.visibility</p:attrName>
                                        </p:attrNameLst>
                                      </p:cBhvr>
                                      <p:to>
                                        <p:strVal val="visible"/>
                                      </p:to>
                                    </p:set>
                                    <p:anim calcmode="lin" valueType="num">
                                      <p:cBhvr additive="base">
                                        <p:cTn id="27" dur="500"/>
                                        <p:tgtEl>
                                          <p:spTgt spid="1207"/>
                                        </p:tgtEl>
                                        <p:attrNameLst>
                                          <p:attrName>ppt_y</p:attrName>
                                        </p:attrNameLst>
                                      </p:cBhvr>
                                      <p:tavLst>
                                        <p:tav tm="0">
                                          <p:val>
                                            <p:strVal val="#ppt_y-#ppt_h*1.125000"/>
                                          </p:val>
                                        </p:tav>
                                        <p:tav tm="100000">
                                          <p:val>
                                            <p:strVal val="#ppt_y"/>
                                          </p:val>
                                        </p:tav>
                                      </p:tavLst>
                                    </p:anim>
                                    <p:animEffect transition="in" filter="wipe(down)">
                                      <p:cBhvr>
                                        <p:cTn id="28" dur="500"/>
                                        <p:tgtEl>
                                          <p:spTgt spid="1207"/>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088"/>
                                        </p:tgtEl>
                                        <p:attrNameLst>
                                          <p:attrName>style.visibility</p:attrName>
                                        </p:attrNameLst>
                                      </p:cBhvr>
                                      <p:to>
                                        <p:strVal val="visible"/>
                                      </p:to>
                                    </p:set>
                                    <p:anim calcmode="lin" valueType="num">
                                      <p:cBhvr>
                                        <p:cTn id="32" dur="500" fill="hold"/>
                                        <p:tgtEl>
                                          <p:spTgt spid="1088"/>
                                        </p:tgtEl>
                                        <p:attrNameLst>
                                          <p:attrName>ppt_w</p:attrName>
                                        </p:attrNameLst>
                                      </p:cBhvr>
                                      <p:tavLst>
                                        <p:tav tm="0">
                                          <p:val>
                                            <p:fltVal val="0"/>
                                          </p:val>
                                        </p:tav>
                                        <p:tav tm="100000">
                                          <p:val>
                                            <p:strVal val="#ppt_w"/>
                                          </p:val>
                                        </p:tav>
                                      </p:tavLst>
                                    </p:anim>
                                    <p:anim calcmode="lin" valueType="num">
                                      <p:cBhvr>
                                        <p:cTn id="33" dur="500" fill="hold"/>
                                        <p:tgtEl>
                                          <p:spTgt spid="1088"/>
                                        </p:tgtEl>
                                        <p:attrNameLst>
                                          <p:attrName>ppt_h</p:attrName>
                                        </p:attrNameLst>
                                      </p:cBhvr>
                                      <p:tavLst>
                                        <p:tav tm="0">
                                          <p:val>
                                            <p:fltVal val="0"/>
                                          </p:val>
                                        </p:tav>
                                        <p:tav tm="100000">
                                          <p:val>
                                            <p:strVal val="#ppt_h"/>
                                          </p:val>
                                        </p:tav>
                                      </p:tavLst>
                                    </p:anim>
                                    <p:animEffect transition="in" filter="fade">
                                      <p:cBhvr>
                                        <p:cTn id="34" dur="500"/>
                                        <p:tgtEl>
                                          <p:spTgt spid="1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ALLPPT-108">
      <a:dk1>
        <a:sysClr val="windowText" lastClr="000000"/>
      </a:dk1>
      <a:lt1>
        <a:sysClr val="window" lastClr="FFFFFF"/>
      </a:lt1>
      <a:dk2>
        <a:srgbClr val="44546A"/>
      </a:dk2>
      <a:lt2>
        <a:srgbClr val="E7E6E6"/>
      </a:lt2>
      <a:accent1>
        <a:srgbClr val="EC5D62"/>
      </a:accent1>
      <a:accent2>
        <a:srgbClr val="EDBE44"/>
      </a:accent2>
      <a:accent3>
        <a:srgbClr val="82B135"/>
      </a:accent3>
      <a:accent4>
        <a:srgbClr val="2781AB"/>
      </a:accent4>
      <a:accent5>
        <a:srgbClr val="634E85"/>
      </a:accent5>
      <a:accent6>
        <a:srgbClr val="4C5053"/>
      </a:accent6>
      <a:hlink>
        <a:srgbClr val="FFFFFF"/>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Custom 16">
      <a:dk1>
        <a:sysClr val="windowText" lastClr="000000"/>
      </a:dk1>
      <a:lt1>
        <a:sysClr val="window" lastClr="FFFFFF"/>
      </a:lt1>
      <a:dk2>
        <a:srgbClr val="44546A"/>
      </a:dk2>
      <a:lt2>
        <a:srgbClr val="E7E6E6"/>
      </a:lt2>
      <a:accent1>
        <a:srgbClr val="F10940"/>
      </a:accent1>
      <a:accent2>
        <a:srgbClr val="CFB6F2"/>
      </a:accent2>
      <a:accent3>
        <a:srgbClr val="41D2F2"/>
      </a:accent3>
      <a:accent4>
        <a:srgbClr val="C8D94A"/>
      </a:accent4>
      <a:accent5>
        <a:srgbClr val="F2A950"/>
      </a:accent5>
      <a:accent6>
        <a:srgbClr val="72C0A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s Slide Master">
  <a:themeElements>
    <a:clrScheme name="ALLPPT-112">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ALLPPT-215">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ulticolor 3">
  <a:themeElements>
    <a:clrScheme name="Multicolor - 3 1">
      <a:dk1>
        <a:srgbClr val="000000"/>
      </a:dk1>
      <a:lt1>
        <a:srgbClr val="FFFFFF"/>
      </a:lt1>
      <a:dk2>
        <a:srgbClr val="44546A"/>
      </a:dk2>
      <a:lt2>
        <a:srgbClr val="E7E6E6"/>
      </a:lt2>
      <a:accent1>
        <a:srgbClr val="0096FF"/>
      </a:accent1>
      <a:accent2>
        <a:srgbClr val="FF2600"/>
      </a:accent2>
      <a:accent3>
        <a:srgbClr val="FF9300"/>
      </a:accent3>
      <a:accent4>
        <a:srgbClr val="92D050"/>
      </a:accent4>
      <a:accent5>
        <a:srgbClr val="8DA5D3"/>
      </a:accent5>
      <a:accent6>
        <a:srgbClr val="932092"/>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0000"/>
        </a:solidFill>
        <a:ln>
          <a:noFill/>
        </a:ln>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defRPr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Multicolor 3" id="{2311F090-CD1A-2D4A-8CB9-4E6142093F7C}" vid="{FF77A7C5-58B7-D347-9A52-A0E24335D6F5}"/>
    </a:ext>
  </a:extLst>
</a:theme>
</file>

<file path=ppt/theme/theme8.xml><?xml version="1.0" encoding="utf-8"?>
<a:theme xmlns:a="http://schemas.openxmlformats.org/drawingml/2006/main" name="Process Diagram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ketchbubble - Teamwork Theme">
  <a:themeElements>
    <a:clrScheme name="Custom 23">
      <a:dk1>
        <a:sysClr val="windowText" lastClr="000000"/>
      </a:dk1>
      <a:lt1>
        <a:sysClr val="window" lastClr="FFFFFF"/>
      </a:lt1>
      <a:dk2>
        <a:srgbClr val="44546A"/>
      </a:dk2>
      <a:lt2>
        <a:srgbClr val="E7E6E6"/>
      </a:lt2>
      <a:accent1>
        <a:srgbClr val="C14F88"/>
      </a:accent1>
      <a:accent2>
        <a:srgbClr val="548280"/>
      </a:accent2>
      <a:accent3>
        <a:srgbClr val="808515"/>
      </a:accent3>
      <a:accent4>
        <a:srgbClr val="FA5004"/>
      </a:accent4>
      <a:accent5>
        <a:srgbClr val="E58A05"/>
      </a:accent5>
      <a:accent6>
        <a:srgbClr val="192D5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2431</TotalTime>
  <Words>2882</Words>
  <Application>Microsoft Office PowerPoint</Application>
  <PresentationFormat>Widescreen</PresentationFormat>
  <Paragraphs>277</Paragraphs>
  <Slides>42</Slides>
  <Notes>9</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42</vt:i4>
      </vt:variant>
    </vt:vector>
  </HeadingPairs>
  <TitlesOfParts>
    <vt:vector size="63" baseType="lpstr">
      <vt:lpstr>Arial</vt:lpstr>
      <vt:lpstr>Calibri</vt:lpstr>
      <vt:lpstr>Calibri Light</vt:lpstr>
      <vt:lpstr>Century</vt:lpstr>
      <vt:lpstr>Fira Sans Extra Condensed Medium</vt:lpstr>
      <vt:lpstr>Georgia</vt:lpstr>
      <vt:lpstr>Georgia Pro Cond</vt:lpstr>
      <vt:lpstr>Roboto</vt:lpstr>
      <vt:lpstr>Times</vt:lpstr>
      <vt:lpstr>Times New Roman</vt:lpstr>
      <vt:lpstr>Office Theme</vt:lpstr>
      <vt:lpstr>1_Office Theme</vt:lpstr>
      <vt:lpstr>6_Office Theme</vt:lpstr>
      <vt:lpstr>Contents Slide Master</vt:lpstr>
      <vt:lpstr>3_Office Theme</vt:lpstr>
      <vt:lpstr>1_www.freeppt7.com</vt:lpstr>
      <vt:lpstr>Multicolor 3</vt:lpstr>
      <vt:lpstr>Process Diagrams by Slidesgo</vt:lpstr>
      <vt:lpstr>Sketchbubble - Teamwork Theme</vt:lpstr>
      <vt:lpstr>4_Office Theme</vt:lpstr>
      <vt:lpstr>5_Office Theme</vt:lpstr>
      <vt:lpstr>PowerPoint Presentation</vt:lpstr>
      <vt:lpstr>PowerPoint Presentation</vt:lpstr>
      <vt:lpstr>PowerPoint Presentation</vt:lpstr>
      <vt:lpstr>1. Nguyên nhân dẫn đến khởi nghĩa Tây Sơn</vt:lpstr>
      <vt:lpstr>PowerPoint Presentation</vt:lpstr>
      <vt:lpstr>PowerPoint Presentation</vt:lpstr>
      <vt:lpstr>PowerPoint Presentation</vt:lpstr>
      <vt:lpstr>DIỄN BIẾN CHÍNH PHONG TRÀO TÂY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Trang Đoàn Thị Thu</cp:lastModifiedBy>
  <cp:revision>165</cp:revision>
  <dcterms:created xsi:type="dcterms:W3CDTF">2022-07-22T14:51:02Z</dcterms:created>
  <dcterms:modified xsi:type="dcterms:W3CDTF">2025-03-12T09:35:03Z</dcterms:modified>
  <cp:category>9Slide.vn</cp:category>
</cp:coreProperties>
</file>