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8" r:id="rId18"/>
    <p:sldId id="2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57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25.wmf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26.wmf"/><Relationship Id="rId2" Type="http://schemas.microsoft.com/office/2007/relationships/media" Target="../media/media2.mp4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50962D-17CD-EA87-FDD3-2B3B7F241817}"/>
              </a:ext>
            </a:extLst>
          </p:cNvPr>
          <p:cNvSpPr/>
          <p:nvPr/>
        </p:nvSpPr>
        <p:spPr>
          <a:xfrm>
            <a:off x="3981209" y="542270"/>
            <a:ext cx="4615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xmlns="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xmlns="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xmlns="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xmlns="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xmlns="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xmlns="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xmlns="" id="{C404B56C-F161-4AA1-2A4A-333513BA70E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xmlns="" id="{C404B56C-F161-4AA1-2A4A-333513BA70E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xmlns="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xmlns="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5273729-00CB-85A5-B6F2-E581A34C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DC5E68-73B0-33F7-F132-FEC5DD13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xmlns="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xmlns="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ED8B90-FCB7-DC5F-F939-7312285D8231}"/>
              </a:ext>
            </a:extLst>
          </p:cNvPr>
          <p:cNvSpPr txBox="1">
            <a:spLocks/>
          </p:cNvSpPr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8" name="2PHUT">
            <a:hlinkClick r:id="" action="ppaction://media"/>
            <a:extLst>
              <a:ext uri="{FF2B5EF4-FFF2-40B4-BE49-F238E27FC236}">
                <a16:creationId xmlns:a16="http://schemas.microsoft.com/office/drawing/2014/main" xmlns="" id="{5637F001-346B-9AB3-A5F2-6C05F96D1B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xmlns="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  <a:extLst>
              <a:ext uri="{FF2B5EF4-FFF2-40B4-BE49-F238E27FC236}">
                <a16:creationId xmlns:a16="http://schemas.microsoft.com/office/drawing/2014/main" xmlns="" id="{5CB464BF-19DD-FC0E-66F0-58296B1B4F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549</Words>
  <Application>Microsoft Office PowerPoint</Application>
  <PresentationFormat>Widescreen</PresentationFormat>
  <Paragraphs>73</Paragraphs>
  <Slides>19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GIỚI THIỆU CHƯƠNG III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Admin</cp:lastModifiedBy>
  <cp:revision>3</cp:revision>
  <dcterms:created xsi:type="dcterms:W3CDTF">2023-06-25T15:40:50Z</dcterms:created>
  <dcterms:modified xsi:type="dcterms:W3CDTF">2024-09-16T23:17:14Z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