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audio4.wav" ContentType="audio/wav"/>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5.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676" r:id="rId3"/>
    <p:sldId id="677" r:id="rId4"/>
    <p:sldId id="678" r:id="rId5"/>
    <p:sldId id="679" r:id="rId6"/>
    <p:sldId id="682" r:id="rId7"/>
    <p:sldId id="680" r:id="rId8"/>
    <p:sldId id="621" r:id="rId9"/>
    <p:sldId id="681" r:id="rId10"/>
    <p:sldId id="643" r:id="rId11"/>
    <p:sldId id="645" r:id="rId12"/>
    <p:sldId id="647" r:id="rId13"/>
    <p:sldId id="683" r:id="rId14"/>
    <p:sldId id="684" r:id="rId15"/>
    <p:sldId id="685" r:id="rId16"/>
    <p:sldId id="686" r:id="rId17"/>
    <p:sldId id="687" r:id="rId18"/>
    <p:sldId id="688" r:id="rId19"/>
    <p:sldId id="689" r:id="rId20"/>
    <p:sldId id="292" r:id="rId21"/>
    <p:sldId id="327" r:id="rId22"/>
    <p:sldId id="300" r:id="rId23"/>
    <p:sldId id="63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0001DD-EB30-4DEF-89C7-B153D29B27DD}"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76005-E272-49AE-97A9-9103A5619A9E}" type="slidenum">
              <a:rPr lang="en-US" smtClean="0"/>
              <a:t>‹#›</a:t>
            </a:fld>
            <a:endParaRPr lang="en-US"/>
          </a:p>
        </p:txBody>
      </p:sp>
    </p:spTree>
    <p:extLst>
      <p:ext uri="{BB962C8B-B14F-4D97-AF65-F5344CB8AC3E}">
        <p14:creationId xmlns:p14="http://schemas.microsoft.com/office/powerpoint/2010/main" val="2964449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B51CF-F98A-40FB-BCE4-A8F46DFA8620}"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55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6841-B6E9-4602-99D2-E5DE711450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246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0586A8-FAC1-4B77-9CC9-E1C8A40D9305}" type="slidenum">
              <a:rPr lang="vi-VN" smtClean="0"/>
              <a:t>10</a:t>
            </a:fld>
            <a:endParaRPr lang="vi-VN"/>
          </a:p>
        </p:txBody>
      </p:sp>
    </p:spTree>
    <p:extLst>
      <p:ext uri="{BB962C8B-B14F-4D97-AF65-F5344CB8AC3E}">
        <p14:creationId xmlns:p14="http://schemas.microsoft.com/office/powerpoint/2010/main" val="161581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0586A8-FAC1-4B77-9CC9-E1C8A40D9305}" type="slidenum">
              <a:rPr lang="vi-VN" smtClean="0"/>
              <a:t>11</a:t>
            </a:fld>
            <a:endParaRPr lang="vi-VN"/>
          </a:p>
        </p:txBody>
      </p:sp>
    </p:spTree>
    <p:extLst>
      <p:ext uri="{BB962C8B-B14F-4D97-AF65-F5344CB8AC3E}">
        <p14:creationId xmlns:p14="http://schemas.microsoft.com/office/powerpoint/2010/main" val="794113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0586A8-FAC1-4B77-9CC9-E1C8A40D9305}" type="slidenum">
              <a:rPr lang="vi-VN" smtClean="0"/>
              <a:t>12</a:t>
            </a:fld>
            <a:endParaRPr lang="vi-VN"/>
          </a:p>
        </p:txBody>
      </p:sp>
    </p:spTree>
    <p:extLst>
      <p:ext uri="{BB962C8B-B14F-4D97-AF65-F5344CB8AC3E}">
        <p14:creationId xmlns:p14="http://schemas.microsoft.com/office/powerpoint/2010/main" val="75391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642939FB-7BD6-4441-B855-9DEF863CDF73}"/>
              </a:ext>
            </a:extLst>
          </p:cNvPr>
          <p:cNvSpPr>
            <a:spLocks noGrp="1" noRot="1" noChangeAspect="1" noChangeArrowheads="1" noTextEdit="1"/>
          </p:cNvSpPr>
          <p:nvPr>
            <p:ph type="sldImg"/>
          </p:nvPr>
        </p:nvSpPr>
        <p:spPr>
          <a:ln/>
        </p:spPr>
      </p:sp>
      <p:sp>
        <p:nvSpPr>
          <p:cNvPr id="40963" name="备注占位符 2">
            <a:extLst>
              <a:ext uri="{FF2B5EF4-FFF2-40B4-BE49-F238E27FC236}">
                <a16:creationId xmlns:a16="http://schemas.microsoft.com/office/drawing/2014/main" id="{A8C1C6DC-1C6E-4D6B-9573-D7ACE0095D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anose="020B0604020202020204" pitchFamily="34" charset="0"/>
            </a:endParaRPr>
          </a:p>
        </p:txBody>
      </p:sp>
      <p:sp>
        <p:nvSpPr>
          <p:cNvPr id="40964" name="灯片编号占位符 3">
            <a:extLst>
              <a:ext uri="{FF2B5EF4-FFF2-40B4-BE49-F238E27FC236}">
                <a16:creationId xmlns:a16="http://schemas.microsoft.com/office/drawing/2014/main" id="{75C4E94B-FF59-48A3-BFD5-8EBCFD039B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fld id="{C1753221-0CFD-4490-B025-8B33482C3C39}" type="slidenum">
              <a:rPr lang="zh-CN" altLang="en-US" sz="1200" smtClean="0">
                <a:solidFill>
                  <a:srgbClr val="000000"/>
                </a:solidFill>
                <a:ea typeface="宋体" panose="02010600030101010101" pitchFamily="2" charset="-122"/>
              </a:rPr>
              <a:pPr fontAlgn="base">
                <a:spcBef>
                  <a:spcPct val="0"/>
                </a:spcBef>
                <a:spcAft>
                  <a:spcPct val="0"/>
                </a:spcAft>
                <a:defRPr/>
              </a:pPr>
              <a:t>21</a:t>
            </a:fld>
            <a:endParaRPr lang="zh-CN" altLang="en-US" sz="1200">
              <a:solidFill>
                <a:srgbClr val="000000"/>
              </a:solidFill>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7B01-E915-072D-0827-315E43898E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2EACA5-7F77-CADE-E490-49EEE04C7F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9075B-E464-6017-E640-20F22A25C220}"/>
              </a:ext>
            </a:extLst>
          </p:cNvPr>
          <p:cNvSpPr>
            <a:spLocks noGrp="1"/>
          </p:cNvSpPr>
          <p:nvPr>
            <p:ph type="dt" sz="half" idx="10"/>
          </p:nvPr>
        </p:nvSpPr>
        <p:spPr/>
        <p:txBody>
          <a:bodyPr/>
          <a:lstStyle/>
          <a:p>
            <a:fld id="{631EF17D-2B5C-4FFD-9A26-004003CA718B}" type="datetimeFigureOut">
              <a:rPr lang="en-US" smtClean="0"/>
              <a:t>3/5/2025</a:t>
            </a:fld>
            <a:endParaRPr lang="en-US"/>
          </a:p>
        </p:txBody>
      </p:sp>
      <p:sp>
        <p:nvSpPr>
          <p:cNvPr id="5" name="Footer Placeholder 4">
            <a:extLst>
              <a:ext uri="{FF2B5EF4-FFF2-40B4-BE49-F238E27FC236}">
                <a16:creationId xmlns:a16="http://schemas.microsoft.com/office/drawing/2014/main" id="{A0B36666-93BD-7A71-D260-77DE7C523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50331-9318-3643-6A15-8FEFFD70485F}"/>
              </a:ext>
            </a:extLst>
          </p:cNvPr>
          <p:cNvSpPr>
            <a:spLocks noGrp="1"/>
          </p:cNvSpPr>
          <p:nvPr>
            <p:ph type="sldNum" sz="quarter" idx="12"/>
          </p:nvPr>
        </p:nvSpPr>
        <p:spPr/>
        <p:txBody>
          <a:bodyPr/>
          <a:lstStyle/>
          <a:p>
            <a:fld id="{B536C27E-5713-430A-906B-92634E2E5114}" type="slidenum">
              <a:rPr lang="en-US" smtClean="0"/>
              <a:t>‹#›</a:t>
            </a:fld>
            <a:endParaRPr lang="en-US"/>
          </a:p>
        </p:txBody>
      </p:sp>
    </p:spTree>
    <p:extLst>
      <p:ext uri="{BB962C8B-B14F-4D97-AF65-F5344CB8AC3E}">
        <p14:creationId xmlns:p14="http://schemas.microsoft.com/office/powerpoint/2010/main" val="3556516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4C71-AF79-7A90-590D-F93D8156EE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865024-0A45-C577-1047-03D5266E31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B88E3-F797-56F0-E70C-E525D054DAD6}"/>
              </a:ext>
            </a:extLst>
          </p:cNvPr>
          <p:cNvSpPr>
            <a:spLocks noGrp="1"/>
          </p:cNvSpPr>
          <p:nvPr>
            <p:ph type="dt" sz="half" idx="10"/>
          </p:nvPr>
        </p:nvSpPr>
        <p:spPr/>
        <p:txBody>
          <a:bodyPr/>
          <a:lstStyle/>
          <a:p>
            <a:fld id="{631EF17D-2B5C-4FFD-9A26-004003CA718B}" type="datetimeFigureOut">
              <a:rPr lang="en-US" smtClean="0"/>
              <a:t>3/5/2025</a:t>
            </a:fld>
            <a:endParaRPr lang="en-US"/>
          </a:p>
        </p:txBody>
      </p:sp>
      <p:sp>
        <p:nvSpPr>
          <p:cNvPr id="5" name="Footer Placeholder 4">
            <a:extLst>
              <a:ext uri="{FF2B5EF4-FFF2-40B4-BE49-F238E27FC236}">
                <a16:creationId xmlns:a16="http://schemas.microsoft.com/office/drawing/2014/main" id="{BFA8CB9C-FAAE-4082-90F9-2F2675199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98834B-7D4C-54FF-8B9E-88B246AB2463}"/>
              </a:ext>
            </a:extLst>
          </p:cNvPr>
          <p:cNvSpPr>
            <a:spLocks noGrp="1"/>
          </p:cNvSpPr>
          <p:nvPr>
            <p:ph type="sldNum" sz="quarter" idx="12"/>
          </p:nvPr>
        </p:nvSpPr>
        <p:spPr/>
        <p:txBody>
          <a:bodyPr/>
          <a:lstStyle/>
          <a:p>
            <a:fld id="{B536C27E-5713-430A-906B-92634E2E5114}" type="slidenum">
              <a:rPr lang="en-US" smtClean="0"/>
              <a:t>‹#›</a:t>
            </a:fld>
            <a:endParaRPr lang="en-US"/>
          </a:p>
        </p:txBody>
      </p:sp>
    </p:spTree>
    <p:extLst>
      <p:ext uri="{BB962C8B-B14F-4D97-AF65-F5344CB8AC3E}">
        <p14:creationId xmlns:p14="http://schemas.microsoft.com/office/powerpoint/2010/main" val="38228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56E474-26B8-C940-CCAB-4CC56CEE73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995185-90FF-940E-F0EB-6E4DB5A97A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CE8AD-32B7-79A7-1322-77D26C3C169D}"/>
              </a:ext>
            </a:extLst>
          </p:cNvPr>
          <p:cNvSpPr>
            <a:spLocks noGrp="1"/>
          </p:cNvSpPr>
          <p:nvPr>
            <p:ph type="dt" sz="half" idx="10"/>
          </p:nvPr>
        </p:nvSpPr>
        <p:spPr/>
        <p:txBody>
          <a:bodyPr/>
          <a:lstStyle/>
          <a:p>
            <a:fld id="{631EF17D-2B5C-4FFD-9A26-004003CA718B}" type="datetimeFigureOut">
              <a:rPr lang="en-US" smtClean="0"/>
              <a:t>3/5/2025</a:t>
            </a:fld>
            <a:endParaRPr lang="en-US"/>
          </a:p>
        </p:txBody>
      </p:sp>
      <p:sp>
        <p:nvSpPr>
          <p:cNvPr id="5" name="Footer Placeholder 4">
            <a:extLst>
              <a:ext uri="{FF2B5EF4-FFF2-40B4-BE49-F238E27FC236}">
                <a16:creationId xmlns:a16="http://schemas.microsoft.com/office/drawing/2014/main" id="{1BD11C8B-2102-C9AC-829A-63CCE732A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C7CEA-4AB4-BE7D-88B1-BF93F3926C49}"/>
              </a:ext>
            </a:extLst>
          </p:cNvPr>
          <p:cNvSpPr>
            <a:spLocks noGrp="1"/>
          </p:cNvSpPr>
          <p:nvPr>
            <p:ph type="sldNum" sz="quarter" idx="12"/>
          </p:nvPr>
        </p:nvSpPr>
        <p:spPr/>
        <p:txBody>
          <a:bodyPr/>
          <a:lstStyle/>
          <a:p>
            <a:fld id="{B536C27E-5713-430A-906B-92634E2E5114}" type="slidenum">
              <a:rPr lang="en-US" smtClean="0"/>
              <a:t>‹#›</a:t>
            </a:fld>
            <a:endParaRPr lang="en-US"/>
          </a:p>
        </p:txBody>
      </p:sp>
    </p:spTree>
    <p:extLst>
      <p:ext uri="{BB962C8B-B14F-4D97-AF65-F5344CB8AC3E}">
        <p14:creationId xmlns:p14="http://schemas.microsoft.com/office/powerpoint/2010/main" val="2364800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3/5/2025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738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BB82-846B-8D9D-9886-160CF5B4AD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56CDCC-9268-99B5-0375-CD9AE42985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4B4C3-A6CC-1DFF-46A9-6A3F600DE511}"/>
              </a:ext>
            </a:extLst>
          </p:cNvPr>
          <p:cNvSpPr>
            <a:spLocks noGrp="1"/>
          </p:cNvSpPr>
          <p:nvPr>
            <p:ph type="dt" sz="half" idx="10"/>
          </p:nvPr>
        </p:nvSpPr>
        <p:spPr/>
        <p:txBody>
          <a:bodyPr/>
          <a:lstStyle/>
          <a:p>
            <a:fld id="{631EF17D-2B5C-4FFD-9A26-004003CA718B}" type="datetimeFigureOut">
              <a:rPr lang="en-US" smtClean="0"/>
              <a:t>3/5/2025</a:t>
            </a:fld>
            <a:endParaRPr lang="en-US"/>
          </a:p>
        </p:txBody>
      </p:sp>
      <p:sp>
        <p:nvSpPr>
          <p:cNvPr id="5" name="Footer Placeholder 4">
            <a:extLst>
              <a:ext uri="{FF2B5EF4-FFF2-40B4-BE49-F238E27FC236}">
                <a16:creationId xmlns:a16="http://schemas.microsoft.com/office/drawing/2014/main" id="{6984ECCE-D28A-8004-DDFE-3CFC9D117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E0ACF-5998-50F0-C41F-7C9ACB683026}"/>
              </a:ext>
            </a:extLst>
          </p:cNvPr>
          <p:cNvSpPr>
            <a:spLocks noGrp="1"/>
          </p:cNvSpPr>
          <p:nvPr>
            <p:ph type="sldNum" sz="quarter" idx="12"/>
          </p:nvPr>
        </p:nvSpPr>
        <p:spPr/>
        <p:txBody>
          <a:bodyPr/>
          <a:lstStyle/>
          <a:p>
            <a:fld id="{B536C27E-5713-430A-906B-92634E2E5114}" type="slidenum">
              <a:rPr lang="en-US" smtClean="0"/>
              <a:t>‹#›</a:t>
            </a:fld>
            <a:endParaRPr lang="en-US"/>
          </a:p>
        </p:txBody>
      </p:sp>
    </p:spTree>
    <p:extLst>
      <p:ext uri="{BB962C8B-B14F-4D97-AF65-F5344CB8AC3E}">
        <p14:creationId xmlns:p14="http://schemas.microsoft.com/office/powerpoint/2010/main" val="140287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8A613-FE35-1FB8-595C-F315D2F9B3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F9E199-1D49-9E3A-41BE-FEE149CA38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FF126-DAF9-0931-70B1-6A314439919B}"/>
              </a:ext>
            </a:extLst>
          </p:cNvPr>
          <p:cNvSpPr>
            <a:spLocks noGrp="1"/>
          </p:cNvSpPr>
          <p:nvPr>
            <p:ph type="dt" sz="half" idx="10"/>
          </p:nvPr>
        </p:nvSpPr>
        <p:spPr/>
        <p:txBody>
          <a:bodyPr/>
          <a:lstStyle/>
          <a:p>
            <a:fld id="{631EF17D-2B5C-4FFD-9A26-004003CA718B}" type="datetimeFigureOut">
              <a:rPr lang="en-US" smtClean="0"/>
              <a:t>3/5/2025</a:t>
            </a:fld>
            <a:endParaRPr lang="en-US"/>
          </a:p>
        </p:txBody>
      </p:sp>
      <p:sp>
        <p:nvSpPr>
          <p:cNvPr id="5" name="Footer Placeholder 4">
            <a:extLst>
              <a:ext uri="{FF2B5EF4-FFF2-40B4-BE49-F238E27FC236}">
                <a16:creationId xmlns:a16="http://schemas.microsoft.com/office/drawing/2014/main" id="{C41E4DE3-A6D2-C244-B561-C5E8BB6A2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0B719-82D5-4F4B-78D1-F6B9F2DD91D4}"/>
              </a:ext>
            </a:extLst>
          </p:cNvPr>
          <p:cNvSpPr>
            <a:spLocks noGrp="1"/>
          </p:cNvSpPr>
          <p:nvPr>
            <p:ph type="sldNum" sz="quarter" idx="12"/>
          </p:nvPr>
        </p:nvSpPr>
        <p:spPr/>
        <p:txBody>
          <a:bodyPr/>
          <a:lstStyle/>
          <a:p>
            <a:fld id="{B536C27E-5713-430A-906B-92634E2E5114}" type="slidenum">
              <a:rPr lang="en-US" smtClean="0"/>
              <a:t>‹#›</a:t>
            </a:fld>
            <a:endParaRPr lang="en-US"/>
          </a:p>
        </p:txBody>
      </p:sp>
    </p:spTree>
    <p:extLst>
      <p:ext uri="{BB962C8B-B14F-4D97-AF65-F5344CB8AC3E}">
        <p14:creationId xmlns:p14="http://schemas.microsoft.com/office/powerpoint/2010/main" val="375486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8ED1-AD95-339C-9DB3-7A13DCBD7E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67A414-38D8-3633-E02B-191A817DF7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0CA87F-008F-2958-D178-FD6848621A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6F9C00-1748-009B-7AA3-501AAEFAA18E}"/>
              </a:ext>
            </a:extLst>
          </p:cNvPr>
          <p:cNvSpPr>
            <a:spLocks noGrp="1"/>
          </p:cNvSpPr>
          <p:nvPr>
            <p:ph type="dt" sz="half" idx="10"/>
          </p:nvPr>
        </p:nvSpPr>
        <p:spPr/>
        <p:txBody>
          <a:bodyPr/>
          <a:lstStyle/>
          <a:p>
            <a:fld id="{631EF17D-2B5C-4FFD-9A26-004003CA718B}" type="datetimeFigureOut">
              <a:rPr lang="en-US" smtClean="0"/>
              <a:t>3/5/2025</a:t>
            </a:fld>
            <a:endParaRPr lang="en-US"/>
          </a:p>
        </p:txBody>
      </p:sp>
      <p:sp>
        <p:nvSpPr>
          <p:cNvPr id="6" name="Footer Placeholder 5">
            <a:extLst>
              <a:ext uri="{FF2B5EF4-FFF2-40B4-BE49-F238E27FC236}">
                <a16:creationId xmlns:a16="http://schemas.microsoft.com/office/drawing/2014/main" id="{9E14733E-E058-F470-6174-DF6C584E9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66A73B-3163-3AF8-9DB1-53C69DBD6A9F}"/>
              </a:ext>
            </a:extLst>
          </p:cNvPr>
          <p:cNvSpPr>
            <a:spLocks noGrp="1"/>
          </p:cNvSpPr>
          <p:nvPr>
            <p:ph type="sldNum" sz="quarter" idx="12"/>
          </p:nvPr>
        </p:nvSpPr>
        <p:spPr/>
        <p:txBody>
          <a:bodyPr/>
          <a:lstStyle/>
          <a:p>
            <a:fld id="{B536C27E-5713-430A-906B-92634E2E5114}" type="slidenum">
              <a:rPr lang="en-US" smtClean="0"/>
              <a:t>‹#›</a:t>
            </a:fld>
            <a:endParaRPr lang="en-US"/>
          </a:p>
        </p:txBody>
      </p:sp>
    </p:spTree>
    <p:extLst>
      <p:ext uri="{BB962C8B-B14F-4D97-AF65-F5344CB8AC3E}">
        <p14:creationId xmlns:p14="http://schemas.microsoft.com/office/powerpoint/2010/main" val="404165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2575-B465-9A43-457E-6246AD5719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EA4C8D-3614-6727-2642-F8990CFF2C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73A087-DEBC-2FD6-63A5-D782390539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A6B39-D9F0-DA30-EB37-FC29997D43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BE0BFE-D8BE-E74C-4B67-3F93518F14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71540D-9D4F-A32D-9D3E-F1D70059AF03}"/>
              </a:ext>
            </a:extLst>
          </p:cNvPr>
          <p:cNvSpPr>
            <a:spLocks noGrp="1"/>
          </p:cNvSpPr>
          <p:nvPr>
            <p:ph type="dt" sz="half" idx="10"/>
          </p:nvPr>
        </p:nvSpPr>
        <p:spPr/>
        <p:txBody>
          <a:bodyPr/>
          <a:lstStyle/>
          <a:p>
            <a:fld id="{631EF17D-2B5C-4FFD-9A26-004003CA718B}" type="datetimeFigureOut">
              <a:rPr lang="en-US" smtClean="0"/>
              <a:t>3/5/2025</a:t>
            </a:fld>
            <a:endParaRPr lang="en-US"/>
          </a:p>
        </p:txBody>
      </p:sp>
      <p:sp>
        <p:nvSpPr>
          <p:cNvPr id="8" name="Footer Placeholder 7">
            <a:extLst>
              <a:ext uri="{FF2B5EF4-FFF2-40B4-BE49-F238E27FC236}">
                <a16:creationId xmlns:a16="http://schemas.microsoft.com/office/drawing/2014/main" id="{A4AE2AEE-D609-218E-A82C-8B3F2CD167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B937D5-26A6-4E2D-CA9B-0A1F163A4086}"/>
              </a:ext>
            </a:extLst>
          </p:cNvPr>
          <p:cNvSpPr>
            <a:spLocks noGrp="1"/>
          </p:cNvSpPr>
          <p:nvPr>
            <p:ph type="sldNum" sz="quarter" idx="12"/>
          </p:nvPr>
        </p:nvSpPr>
        <p:spPr/>
        <p:txBody>
          <a:bodyPr/>
          <a:lstStyle/>
          <a:p>
            <a:fld id="{B536C27E-5713-430A-906B-92634E2E5114}" type="slidenum">
              <a:rPr lang="en-US" smtClean="0"/>
              <a:t>‹#›</a:t>
            </a:fld>
            <a:endParaRPr lang="en-US"/>
          </a:p>
        </p:txBody>
      </p:sp>
    </p:spTree>
    <p:extLst>
      <p:ext uri="{BB962C8B-B14F-4D97-AF65-F5344CB8AC3E}">
        <p14:creationId xmlns:p14="http://schemas.microsoft.com/office/powerpoint/2010/main" val="2408447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5142-F3E6-9947-19FE-16FA289318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BFB819-4F35-089A-9F6E-2582BC0E226C}"/>
              </a:ext>
            </a:extLst>
          </p:cNvPr>
          <p:cNvSpPr>
            <a:spLocks noGrp="1"/>
          </p:cNvSpPr>
          <p:nvPr>
            <p:ph type="dt" sz="half" idx="10"/>
          </p:nvPr>
        </p:nvSpPr>
        <p:spPr/>
        <p:txBody>
          <a:bodyPr/>
          <a:lstStyle/>
          <a:p>
            <a:fld id="{631EF17D-2B5C-4FFD-9A26-004003CA718B}" type="datetimeFigureOut">
              <a:rPr lang="en-US" smtClean="0"/>
              <a:t>3/5/2025</a:t>
            </a:fld>
            <a:endParaRPr lang="en-US"/>
          </a:p>
        </p:txBody>
      </p:sp>
      <p:sp>
        <p:nvSpPr>
          <p:cNvPr id="4" name="Footer Placeholder 3">
            <a:extLst>
              <a:ext uri="{FF2B5EF4-FFF2-40B4-BE49-F238E27FC236}">
                <a16:creationId xmlns:a16="http://schemas.microsoft.com/office/drawing/2014/main" id="{A52687B4-A0CD-B39B-2B2B-EE00EA1027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52CB63-E8D6-7221-B4E2-9DDAA8972607}"/>
              </a:ext>
            </a:extLst>
          </p:cNvPr>
          <p:cNvSpPr>
            <a:spLocks noGrp="1"/>
          </p:cNvSpPr>
          <p:nvPr>
            <p:ph type="sldNum" sz="quarter" idx="12"/>
          </p:nvPr>
        </p:nvSpPr>
        <p:spPr/>
        <p:txBody>
          <a:bodyPr/>
          <a:lstStyle/>
          <a:p>
            <a:fld id="{B536C27E-5713-430A-906B-92634E2E5114}" type="slidenum">
              <a:rPr lang="en-US" smtClean="0"/>
              <a:t>‹#›</a:t>
            </a:fld>
            <a:endParaRPr lang="en-US"/>
          </a:p>
        </p:txBody>
      </p:sp>
    </p:spTree>
    <p:extLst>
      <p:ext uri="{BB962C8B-B14F-4D97-AF65-F5344CB8AC3E}">
        <p14:creationId xmlns:p14="http://schemas.microsoft.com/office/powerpoint/2010/main" val="745410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EB9E68-0BD2-7396-9E69-10B398AE8AA4}"/>
              </a:ext>
            </a:extLst>
          </p:cNvPr>
          <p:cNvSpPr>
            <a:spLocks noGrp="1"/>
          </p:cNvSpPr>
          <p:nvPr>
            <p:ph type="dt" sz="half" idx="10"/>
          </p:nvPr>
        </p:nvSpPr>
        <p:spPr/>
        <p:txBody>
          <a:bodyPr/>
          <a:lstStyle/>
          <a:p>
            <a:fld id="{631EF17D-2B5C-4FFD-9A26-004003CA718B}" type="datetimeFigureOut">
              <a:rPr lang="en-US" smtClean="0"/>
              <a:t>3/5/2025</a:t>
            </a:fld>
            <a:endParaRPr lang="en-US"/>
          </a:p>
        </p:txBody>
      </p:sp>
      <p:sp>
        <p:nvSpPr>
          <p:cNvPr id="3" name="Footer Placeholder 2">
            <a:extLst>
              <a:ext uri="{FF2B5EF4-FFF2-40B4-BE49-F238E27FC236}">
                <a16:creationId xmlns:a16="http://schemas.microsoft.com/office/drawing/2014/main" id="{7120FA73-F734-BEBA-F5AA-3EC30FF8B5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12555A-0B52-71AF-0FE6-08CF6665A4C3}"/>
              </a:ext>
            </a:extLst>
          </p:cNvPr>
          <p:cNvSpPr>
            <a:spLocks noGrp="1"/>
          </p:cNvSpPr>
          <p:nvPr>
            <p:ph type="sldNum" sz="quarter" idx="12"/>
          </p:nvPr>
        </p:nvSpPr>
        <p:spPr/>
        <p:txBody>
          <a:bodyPr/>
          <a:lstStyle/>
          <a:p>
            <a:fld id="{B536C27E-5713-430A-906B-92634E2E5114}" type="slidenum">
              <a:rPr lang="en-US" smtClean="0"/>
              <a:t>‹#›</a:t>
            </a:fld>
            <a:endParaRPr lang="en-US"/>
          </a:p>
        </p:txBody>
      </p:sp>
    </p:spTree>
    <p:extLst>
      <p:ext uri="{BB962C8B-B14F-4D97-AF65-F5344CB8AC3E}">
        <p14:creationId xmlns:p14="http://schemas.microsoft.com/office/powerpoint/2010/main" val="1632193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6EBB-EA18-546E-6BF1-DFACED171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20D4E3-D305-A896-BD35-65680B2985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910369-ED90-FA0C-7BAD-D6A6767BD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3E5C44-86FA-9EB6-6B61-FD19AF4C7A5D}"/>
              </a:ext>
            </a:extLst>
          </p:cNvPr>
          <p:cNvSpPr>
            <a:spLocks noGrp="1"/>
          </p:cNvSpPr>
          <p:nvPr>
            <p:ph type="dt" sz="half" idx="10"/>
          </p:nvPr>
        </p:nvSpPr>
        <p:spPr/>
        <p:txBody>
          <a:bodyPr/>
          <a:lstStyle/>
          <a:p>
            <a:fld id="{631EF17D-2B5C-4FFD-9A26-004003CA718B}" type="datetimeFigureOut">
              <a:rPr lang="en-US" smtClean="0"/>
              <a:t>3/5/2025</a:t>
            </a:fld>
            <a:endParaRPr lang="en-US"/>
          </a:p>
        </p:txBody>
      </p:sp>
      <p:sp>
        <p:nvSpPr>
          <p:cNvPr id="6" name="Footer Placeholder 5">
            <a:extLst>
              <a:ext uri="{FF2B5EF4-FFF2-40B4-BE49-F238E27FC236}">
                <a16:creationId xmlns:a16="http://schemas.microsoft.com/office/drawing/2014/main" id="{30AE620B-ED4A-8E7E-4E55-925EA3BE3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2A737-2E57-8194-131B-8F0B8ABF0867}"/>
              </a:ext>
            </a:extLst>
          </p:cNvPr>
          <p:cNvSpPr>
            <a:spLocks noGrp="1"/>
          </p:cNvSpPr>
          <p:nvPr>
            <p:ph type="sldNum" sz="quarter" idx="12"/>
          </p:nvPr>
        </p:nvSpPr>
        <p:spPr/>
        <p:txBody>
          <a:bodyPr/>
          <a:lstStyle/>
          <a:p>
            <a:fld id="{B536C27E-5713-430A-906B-92634E2E5114}" type="slidenum">
              <a:rPr lang="en-US" smtClean="0"/>
              <a:t>‹#›</a:t>
            </a:fld>
            <a:endParaRPr lang="en-US"/>
          </a:p>
        </p:txBody>
      </p:sp>
    </p:spTree>
    <p:extLst>
      <p:ext uri="{BB962C8B-B14F-4D97-AF65-F5344CB8AC3E}">
        <p14:creationId xmlns:p14="http://schemas.microsoft.com/office/powerpoint/2010/main" val="309451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255E-8E9C-0ECA-BC1A-2C95159054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FFD291-4A42-B875-FE93-A2624EF760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C00E7D-CC8A-C5D9-D8BD-8CC3D1D23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87D3C-2D4D-35A2-5AE7-0166F679ABB1}"/>
              </a:ext>
            </a:extLst>
          </p:cNvPr>
          <p:cNvSpPr>
            <a:spLocks noGrp="1"/>
          </p:cNvSpPr>
          <p:nvPr>
            <p:ph type="dt" sz="half" idx="10"/>
          </p:nvPr>
        </p:nvSpPr>
        <p:spPr/>
        <p:txBody>
          <a:bodyPr/>
          <a:lstStyle/>
          <a:p>
            <a:fld id="{631EF17D-2B5C-4FFD-9A26-004003CA718B}" type="datetimeFigureOut">
              <a:rPr lang="en-US" smtClean="0"/>
              <a:t>3/5/2025</a:t>
            </a:fld>
            <a:endParaRPr lang="en-US"/>
          </a:p>
        </p:txBody>
      </p:sp>
      <p:sp>
        <p:nvSpPr>
          <p:cNvPr id="6" name="Footer Placeholder 5">
            <a:extLst>
              <a:ext uri="{FF2B5EF4-FFF2-40B4-BE49-F238E27FC236}">
                <a16:creationId xmlns:a16="http://schemas.microsoft.com/office/drawing/2014/main" id="{39B1C188-43BA-9851-F516-B32E4F0DD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3215A9-0F0B-7701-CECC-67DCDD13C6FE}"/>
              </a:ext>
            </a:extLst>
          </p:cNvPr>
          <p:cNvSpPr>
            <a:spLocks noGrp="1"/>
          </p:cNvSpPr>
          <p:nvPr>
            <p:ph type="sldNum" sz="quarter" idx="12"/>
          </p:nvPr>
        </p:nvSpPr>
        <p:spPr/>
        <p:txBody>
          <a:bodyPr/>
          <a:lstStyle/>
          <a:p>
            <a:fld id="{B536C27E-5713-430A-906B-92634E2E5114}" type="slidenum">
              <a:rPr lang="en-US" smtClean="0"/>
              <a:t>‹#›</a:t>
            </a:fld>
            <a:endParaRPr lang="en-US"/>
          </a:p>
        </p:txBody>
      </p:sp>
    </p:spTree>
    <p:extLst>
      <p:ext uri="{BB962C8B-B14F-4D97-AF65-F5344CB8AC3E}">
        <p14:creationId xmlns:p14="http://schemas.microsoft.com/office/powerpoint/2010/main" val="20850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410C0A-B068-6D01-5E8B-FCD4F535F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947369-BC82-03B8-C8C9-C21E8AAC02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92540-72E6-628F-1FD2-F97215AC6C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EF17D-2B5C-4FFD-9A26-004003CA718B}" type="datetimeFigureOut">
              <a:rPr lang="en-US" smtClean="0"/>
              <a:t>3/5/2025</a:t>
            </a:fld>
            <a:endParaRPr lang="en-US"/>
          </a:p>
        </p:txBody>
      </p:sp>
      <p:sp>
        <p:nvSpPr>
          <p:cNvPr id="5" name="Footer Placeholder 4">
            <a:extLst>
              <a:ext uri="{FF2B5EF4-FFF2-40B4-BE49-F238E27FC236}">
                <a16:creationId xmlns:a16="http://schemas.microsoft.com/office/drawing/2014/main" id="{40411359-895A-B4D7-781D-D0D1836DE8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67FF57-897A-FD30-760F-896C527CCF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6C27E-5713-430A-906B-92634E2E5114}" type="slidenum">
              <a:rPr lang="en-US" smtClean="0"/>
              <a:t>‹#›</a:t>
            </a:fld>
            <a:endParaRPr lang="en-US"/>
          </a:p>
        </p:txBody>
      </p:sp>
    </p:spTree>
    <p:extLst>
      <p:ext uri="{BB962C8B-B14F-4D97-AF65-F5344CB8AC3E}">
        <p14:creationId xmlns:p14="http://schemas.microsoft.com/office/powerpoint/2010/main" val="3533966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5.wav"/><Relationship Id="rId11" Type="http://schemas.openxmlformats.org/officeDocument/2006/relationships/image" Target="../media/image31.png"/><Relationship Id="rId5" Type="http://schemas.openxmlformats.org/officeDocument/2006/relationships/audio" Target="../media/audio4.wav"/><Relationship Id="rId15" Type="http://schemas.openxmlformats.org/officeDocument/2006/relationships/image" Target="../media/image40.png"/><Relationship Id="rId10" Type="http://schemas.openxmlformats.org/officeDocument/2006/relationships/slide" Target="slide4.xml"/><Relationship Id="rId4" Type="http://schemas.openxmlformats.org/officeDocument/2006/relationships/notesSlide" Target="../notesSlides/notesSlide4.xml"/><Relationship Id="rId9" Type="http://schemas.openxmlformats.org/officeDocument/2006/relationships/image" Target="../media/image35.pn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video" Target="../media/media1.mp4"/><Relationship Id="rId16" Type="http://schemas.openxmlformats.org/officeDocument/2006/relationships/image" Target="../media/image45.png"/><Relationship Id="rId1" Type="http://schemas.microsoft.com/office/2007/relationships/media" Target="../media/media1.mp4"/><Relationship Id="rId6" Type="http://schemas.openxmlformats.org/officeDocument/2006/relationships/audio" Target="../media/audio5.wav"/><Relationship Id="rId11" Type="http://schemas.openxmlformats.org/officeDocument/2006/relationships/image" Target="../media/image31.png"/><Relationship Id="rId5" Type="http://schemas.openxmlformats.org/officeDocument/2006/relationships/audio" Target="../media/audio4.wav"/><Relationship Id="rId15" Type="http://schemas.openxmlformats.org/officeDocument/2006/relationships/image" Target="../media/image44.png"/><Relationship Id="rId10" Type="http://schemas.openxmlformats.org/officeDocument/2006/relationships/slide" Target="slide4.xml"/><Relationship Id="rId4" Type="http://schemas.openxmlformats.org/officeDocument/2006/relationships/notesSlide" Target="../notesSlides/notesSlide5.xml"/><Relationship Id="rId9" Type="http://schemas.openxmlformats.org/officeDocument/2006/relationships/image" Target="../media/image41.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notesSlide" Target="../notesSlides/notesSlide6.xm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notesSlide" Target="../notesSlides/notesSlide1.xml"/><Relationship Id="rId7" Type="http://schemas.openxmlformats.org/officeDocument/2006/relationships/slide" Target="slide3.xml"/><Relationship Id="rId12"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gif"/><Relationship Id="rId11" Type="http://schemas.openxmlformats.org/officeDocument/2006/relationships/image" Target="../media/image7.gif"/><Relationship Id="rId5" Type="http://schemas.openxmlformats.org/officeDocument/2006/relationships/image" Target="../media/image2.gif"/><Relationship Id="rId10" Type="http://schemas.openxmlformats.org/officeDocument/2006/relationships/image" Target="../media/image6.gif"/><Relationship Id="rId4" Type="http://schemas.openxmlformats.org/officeDocument/2006/relationships/audio" Target="../media/audio1.wav"/><Relationship Id="rId9" Type="http://schemas.openxmlformats.org/officeDocument/2006/relationships/image" Target="../media/image5.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4.jpe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37.png"/><Relationship Id="rId10"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0.png"/><Relationship Id="rId1" Type="http://schemas.openxmlformats.org/officeDocument/2006/relationships/slideLayout" Target="../slideLayouts/slideLayout7.xml"/><Relationship Id="rId5" Type="http://schemas.openxmlformats.org/officeDocument/2006/relationships/image" Target="../media/image320.png"/><Relationship Id="rId4" Type="http://schemas.openxmlformats.org/officeDocument/2006/relationships/image" Target="../media/image3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audio" Target="../media/audio4.wav"/><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gif"/><Relationship Id="rId3" Type="http://schemas.openxmlformats.org/officeDocument/2006/relationships/audio" Target="../media/audio1.wav"/><Relationship Id="rId7" Type="http://schemas.openxmlformats.org/officeDocument/2006/relationships/image" Target="../media/image2.gif"/><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20.png"/><Relationship Id="rId5" Type="http://schemas.openxmlformats.org/officeDocument/2006/relationships/audio" Target="../media/audio3.wav"/><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image" Target="../media/image8.gif"/><Relationship Id="rId4" Type="http://schemas.openxmlformats.org/officeDocument/2006/relationships/audio" Target="../media/audio3.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8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audio" Target="../media/audio4.wav"/><Relationship Id="rId10" Type="http://schemas.openxmlformats.org/officeDocument/2006/relationships/image" Target="../media/image8.gif"/><Relationship Id="rId4" Type="http://schemas.openxmlformats.org/officeDocument/2006/relationships/audio" Target="../media/audio3.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4F736A-8594-AD5C-3764-81B76822DC40}"/>
              </a:ext>
            </a:extLst>
          </p:cNvPr>
          <p:cNvPicPr>
            <a:picLocks noChangeAspect="1"/>
          </p:cNvPicPr>
          <p:nvPr/>
        </p:nvPicPr>
        <p:blipFill>
          <a:blip r:embed="rId2"/>
          <a:stretch>
            <a:fillRect/>
          </a:stretch>
        </p:blipFill>
        <p:spPr>
          <a:xfrm>
            <a:off x="0" y="0"/>
            <a:ext cx="12192000" cy="6858001"/>
          </a:xfrm>
          <a:prstGeom prst="rect">
            <a:avLst/>
          </a:prstGeom>
        </p:spPr>
      </p:pic>
      <p:sp>
        <p:nvSpPr>
          <p:cNvPr id="8" name="TextBox 7">
            <a:extLst>
              <a:ext uri="{FF2B5EF4-FFF2-40B4-BE49-F238E27FC236}">
                <a16:creationId xmlns:a16="http://schemas.microsoft.com/office/drawing/2014/main" id="{34718F56-8DDB-F038-B987-355B9FF1697D}"/>
              </a:ext>
            </a:extLst>
          </p:cNvPr>
          <p:cNvSpPr txBox="1"/>
          <p:nvPr/>
        </p:nvSpPr>
        <p:spPr>
          <a:xfrm>
            <a:off x="2500604" y="1692447"/>
            <a:ext cx="7529804" cy="1611403"/>
          </a:xfrm>
          <a:prstGeom prst="rect">
            <a:avLst/>
          </a:prstGeom>
          <a:noFill/>
        </p:spPr>
        <p:txBody>
          <a:bodyPr wrap="square">
            <a:spAutoFit/>
          </a:bodyPr>
          <a:lstStyle/>
          <a:p>
            <a:pPr algn="ctr" defTabSz="457200">
              <a:lnSpc>
                <a:spcPct val="150000"/>
              </a:lnSpc>
              <a:spcBef>
                <a:spcPct val="50000"/>
              </a:spcBef>
              <a:defRPr/>
            </a:pPr>
            <a:r>
              <a:rPr lang="en-US" altLang="en-US" sz="3500" b="1" dirty="0">
                <a:solidFill>
                  <a:srgbClr val="4472C4">
                    <a:lumMod val="50000"/>
                  </a:srgbClr>
                </a:solidFill>
                <a:latin typeface="Times New Roman" panose="02020603050405020304" pitchFamily="18" charset="0"/>
                <a:cs typeface="Times New Roman" panose="02020603050405020304" pitchFamily="18" charset="0"/>
              </a:rPr>
              <a:t>VỀ DỰ GIỜ SINH HOẠT CHUYÊN MÔN CẤP QUẬN </a:t>
            </a:r>
          </a:p>
        </p:txBody>
      </p:sp>
      <p:sp>
        <p:nvSpPr>
          <p:cNvPr id="10" name="TextBox 9">
            <a:extLst>
              <a:ext uri="{FF2B5EF4-FFF2-40B4-BE49-F238E27FC236}">
                <a16:creationId xmlns:a16="http://schemas.microsoft.com/office/drawing/2014/main" id="{99CDECB0-1AD1-77B2-7CD6-25D77A0A2027}"/>
              </a:ext>
            </a:extLst>
          </p:cNvPr>
          <p:cNvSpPr txBox="1"/>
          <p:nvPr/>
        </p:nvSpPr>
        <p:spPr>
          <a:xfrm>
            <a:off x="3282043" y="3959619"/>
            <a:ext cx="6172200" cy="1615827"/>
          </a:xfrm>
          <a:prstGeom prst="rect">
            <a:avLst/>
          </a:prstGeom>
          <a:noFill/>
        </p:spPr>
        <p:txBody>
          <a:bodyPr wrap="square">
            <a:spAutoFit/>
          </a:bodyPr>
          <a:lstStyle/>
          <a:p>
            <a:pPr defTabSz="914400"/>
            <a:r>
              <a:rPr lang="en-US" sz="3300" b="1" dirty="0" err="1">
                <a:solidFill>
                  <a:prstClr val="black"/>
                </a:solidFill>
                <a:latin typeface="Times New Roman" pitchFamily="18" charset="0"/>
                <a:cs typeface="Times New Roman" pitchFamily="18" charset="0"/>
              </a:rPr>
              <a:t>Giáo</a:t>
            </a:r>
            <a:r>
              <a:rPr lang="en-US" sz="3300" b="1" dirty="0">
                <a:solidFill>
                  <a:prstClr val="black"/>
                </a:solidFill>
                <a:latin typeface="Times New Roman" pitchFamily="18" charset="0"/>
                <a:cs typeface="Times New Roman" pitchFamily="18" charset="0"/>
              </a:rPr>
              <a:t> </a:t>
            </a:r>
            <a:r>
              <a:rPr lang="en-US" sz="3300" b="1" dirty="0" err="1">
                <a:solidFill>
                  <a:prstClr val="black"/>
                </a:solidFill>
                <a:latin typeface="Times New Roman" pitchFamily="18" charset="0"/>
                <a:cs typeface="Times New Roman" pitchFamily="18" charset="0"/>
              </a:rPr>
              <a:t>viên</a:t>
            </a:r>
            <a:r>
              <a:rPr lang="en-US" sz="3300" b="1" dirty="0">
                <a:solidFill>
                  <a:prstClr val="black"/>
                </a:solidFill>
                <a:latin typeface="Times New Roman" pitchFamily="18" charset="0"/>
                <a:cs typeface="Times New Roman" pitchFamily="18" charset="0"/>
              </a:rPr>
              <a:t>: Vũ Thị Loan</a:t>
            </a:r>
          </a:p>
          <a:p>
            <a:pPr defTabSz="914400"/>
            <a:r>
              <a:rPr lang="en-US" sz="3300" b="1" dirty="0" err="1">
                <a:solidFill>
                  <a:prstClr val="black"/>
                </a:solidFill>
                <a:latin typeface="Times New Roman" pitchFamily="18" charset="0"/>
                <a:cs typeface="Times New Roman" pitchFamily="18" charset="0"/>
              </a:rPr>
              <a:t>Lớp</a:t>
            </a:r>
            <a:r>
              <a:rPr lang="en-US" sz="3300" b="1" dirty="0">
                <a:solidFill>
                  <a:prstClr val="black"/>
                </a:solidFill>
                <a:latin typeface="Times New Roman" pitchFamily="18" charset="0"/>
                <a:cs typeface="Times New Roman" pitchFamily="18" charset="0"/>
              </a:rPr>
              <a:t>: 9A6</a:t>
            </a:r>
          </a:p>
          <a:p>
            <a:pPr defTabSz="914400"/>
            <a:r>
              <a:rPr lang="en-US" sz="3300" b="1" dirty="0" err="1">
                <a:solidFill>
                  <a:prstClr val="black"/>
                </a:solidFill>
                <a:latin typeface="Times New Roman" pitchFamily="18" charset="0"/>
                <a:cs typeface="Times New Roman" pitchFamily="18" charset="0"/>
              </a:rPr>
              <a:t>Trường</a:t>
            </a:r>
            <a:r>
              <a:rPr lang="en-US" sz="3300" b="1" dirty="0">
                <a:solidFill>
                  <a:prstClr val="black"/>
                </a:solidFill>
                <a:latin typeface="Times New Roman" pitchFamily="18" charset="0"/>
                <a:cs typeface="Times New Roman" pitchFamily="18" charset="0"/>
              </a:rPr>
              <a:t>: THCS Quang Trung</a:t>
            </a:r>
          </a:p>
        </p:txBody>
      </p:sp>
    </p:spTree>
    <p:extLst>
      <p:ext uri="{BB962C8B-B14F-4D97-AF65-F5344CB8AC3E}">
        <p14:creationId xmlns:p14="http://schemas.microsoft.com/office/powerpoint/2010/main" val="2400949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10+K4lPs7H94VUqPe2XwIsfPRnrXQE//QTEXxb8/8N4CNc6FpgZahzpTjFhMzSA7T/nHJa11DE8Ng2TP3iAmRczFlmslSuUNOgUeb6yRvs0="/>
          <p:cNvPicPr>
            <a:picLocks noChangeAspect="1"/>
          </p:cNvPicPr>
          <p:nvPr/>
        </p:nvPicPr>
        <p:blipFill>
          <a:blip r:embed="rId7" cstate="print"/>
          <a:stretch>
            <a:fillRect/>
          </a:stretch>
        </p:blipFill>
        <p:spPr>
          <a:xfrm>
            <a:off x="-601403" y="-686556"/>
            <a:ext cx="13090005" cy="4237151"/>
          </a:xfrm>
          <a:prstGeom prst="rect">
            <a:avLst/>
          </a:prstGeom>
        </p:spPr>
      </p:pic>
      <p:pic>
        <p:nvPicPr>
          <p:cNvPr id="6" name="Picture 5"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1311353" y="3452939"/>
            <a:ext cx="3513223" cy="575440"/>
          </a:xfrm>
          <a:prstGeom prst="rect">
            <a:avLst/>
          </a:prstGeom>
        </p:spPr>
      </p:pic>
      <p:sp>
        <p:nvSpPr>
          <p:cNvPr id="7" name="Oval 6" descr="OPL20U25GSXzBJYl68kk8uQGfFKzs7yb1M4KJWUiLk6ZEvGF+qCIPSnY57AbBFCvTW2023.18.10+K4lPs7H94VUqPe2XwIsfPRnrXQE//QTEXxb8/8N4CNc6FpgZahzpTjFhMzSA7T/nHJa11DE8Ng2TP3iAmRczFlmslSuUNOgUeb6yRvs0="/>
          <p:cNvSpPr/>
          <p:nvPr/>
        </p:nvSpPr>
        <p:spPr>
          <a:xfrm>
            <a:off x="413121" y="421151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solidFill>
                <a:schemeClr val="tx2">
                  <a:lumMod val="75000"/>
                </a:schemeClr>
              </a:solidFill>
              <a:latin typeface="Times New Roman" panose="02020603050405020304" pitchFamily="18" charset="0"/>
              <a:cs typeface="Times New Roman" panose="02020603050405020304" pitchFamily="18" charset="0"/>
            </a:endParaRPr>
          </a:p>
        </p:txBody>
      </p:sp>
      <p:pic>
        <p:nvPicPr>
          <p:cNvPr id="8" name="Picture 7"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1311353" y="4291139"/>
            <a:ext cx="3513223" cy="575440"/>
          </a:xfrm>
          <a:prstGeom prst="rect">
            <a:avLst/>
          </a:prstGeom>
        </p:spPr>
      </p:pic>
      <p:pic>
        <p:nvPicPr>
          <p:cNvPr id="9" name="Picture 8"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7758637" y="3410899"/>
            <a:ext cx="3513223" cy="575440"/>
          </a:xfrm>
          <a:prstGeom prst="rect">
            <a:avLst/>
          </a:prstGeom>
        </p:spPr>
      </p:pic>
      <p:pic>
        <p:nvPicPr>
          <p:cNvPr id="10" name="Picture 9"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7758637" y="4291139"/>
            <a:ext cx="3513223" cy="575440"/>
          </a:xfrm>
          <a:prstGeom prst="rect">
            <a:avLst/>
          </a:prstGeom>
        </p:spPr>
      </p:pic>
      <p:sp>
        <p:nvSpPr>
          <p:cNvPr id="11" name="Oval 10" descr="OPL20U25GSXzBJYl68kk8uQGfFKzs7yb1M4KJWUiLk6ZEvGF+qCIPSnY57AbBFCvTW2023.18.10+K4lPs7H94VUqPe2XwIsfPRnrXQE//QTEXxb8/8N4CNc6FpgZahzpTjFhMzSA7T/nHJa11DE8Ng2TP3iAmRczFlmslSuUNOgUeb6yRvs0="/>
          <p:cNvSpPr/>
          <p:nvPr/>
        </p:nvSpPr>
        <p:spPr>
          <a:xfrm>
            <a:off x="6844236" y="330053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2" name="Oval 11" descr="OPL20U25GSXzBJYl68kk8uQGfFKzs7yb1M4KJWUiLk6ZEvGF+qCIPSnY57AbBFCvTW2023.18.10+K4lPs7H94VUqPe2XwIsfPRnrXQE//QTEXxb8/8N4CNc6FpgZahzpTjFhMzSA7T/nHJa11DE8Ng2TP3iAmRczFlmslSuUNOgUeb6yRvs0="/>
          <p:cNvSpPr/>
          <p:nvPr/>
        </p:nvSpPr>
        <p:spPr>
          <a:xfrm>
            <a:off x="6860405" y="422438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3" name="Oval 12" descr="OPL20U25GSXzBJYl68kk8uQGfFKzs7yb1M4KJWUiLk6ZEvGF+qCIPSnY57AbBFCvTW2023.18.10+K4lPs7H94VUqPe2XwIsfPRnrXQE//QTEXxb8/8N4CNc6FpgZahzpTjFhMzSA7T/nHJa11DE8Ng2TP3iAmRczFlmslSuUNOgUeb6yRvs0="/>
          <p:cNvSpPr/>
          <p:nvPr/>
        </p:nvSpPr>
        <p:spPr>
          <a:xfrm>
            <a:off x="396952" y="330053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4" name="TextBox 13" descr="OPL20U25GSXzBJYl68kk8uQGfFKzs7yb1M4KJWUiLk6ZEvGF+qCIPSnY57AbBFCvTW2023.18.10+K4lPs7H94VUqPe2XwIsfPRnrXQE//QTEXxb8/8N4CNc6FpgZahzpTjFhMzSA7T/nHJa11DE8Ng2TP3iAmRczFlmslSuUNOgUeb6yRvs0="/>
          <p:cNvSpPr txBox="1"/>
          <p:nvPr/>
        </p:nvSpPr>
        <p:spPr>
          <a:xfrm>
            <a:off x="489321" y="4287715"/>
            <a:ext cx="457200" cy="523220"/>
          </a:xfrm>
          <a:prstGeom prst="rect">
            <a:avLst/>
          </a:prstGeom>
          <a:noFill/>
        </p:spPr>
        <p:txBody>
          <a:bodyPr wrap="square" rtlCol="0">
            <a:spAutoFit/>
          </a:bodyPr>
          <a:lstStyle/>
          <a:p>
            <a:r>
              <a:rPr lang="en-US" sz="2800" b="1" dirty="0">
                <a:solidFill>
                  <a:schemeClr val="tx2">
                    <a:lumMod val="75000"/>
                  </a:schemeClr>
                </a:solidFill>
                <a:latin typeface="Times New Roman" panose="02020603050405020304" pitchFamily="18" charset="0"/>
                <a:cs typeface="Times New Roman" pitchFamily="18" charset="0"/>
              </a:rPr>
              <a:t>B</a:t>
            </a:r>
          </a:p>
        </p:txBody>
      </p:sp>
      <p:sp>
        <p:nvSpPr>
          <p:cNvPr id="15" name="TextBox 14"/>
          <p:cNvSpPr txBox="1"/>
          <p:nvPr/>
        </p:nvSpPr>
        <p:spPr>
          <a:xfrm>
            <a:off x="473152" y="3376739"/>
            <a:ext cx="457200" cy="523220"/>
          </a:xfrm>
          <a:prstGeom prst="rect">
            <a:avLst/>
          </a:prstGeom>
          <a:noFill/>
        </p:spPr>
        <p:txBody>
          <a:bodyPr wrap="square" rtlCol="0">
            <a:spAutoFit/>
          </a:bodyPr>
          <a:lstStyle/>
          <a:p>
            <a:r>
              <a:rPr lang="en-US" sz="2800" b="1" dirty="0">
                <a:solidFill>
                  <a:schemeClr val="tx2">
                    <a:lumMod val="75000"/>
                  </a:schemeClr>
                </a:solidFill>
                <a:latin typeface="Times New Roman" panose="02020603050405020304" pitchFamily="18" charset="0"/>
                <a:cs typeface="Times New Roman" pitchFamily="18" charset="0"/>
              </a:rPr>
              <a:t>A</a:t>
            </a:r>
          </a:p>
        </p:txBody>
      </p:sp>
      <p:sp>
        <p:nvSpPr>
          <p:cNvPr id="16" name="TextBox 15"/>
          <p:cNvSpPr txBox="1"/>
          <p:nvPr/>
        </p:nvSpPr>
        <p:spPr>
          <a:xfrm>
            <a:off x="6920436" y="3376739"/>
            <a:ext cx="457200" cy="523220"/>
          </a:xfrm>
          <a:prstGeom prst="rect">
            <a:avLst/>
          </a:prstGeom>
          <a:noFill/>
        </p:spPr>
        <p:txBody>
          <a:bodyPr wrap="square" rtlCol="0">
            <a:spAutoFit/>
          </a:bodyPr>
          <a:lstStyle/>
          <a:p>
            <a:r>
              <a:rPr lang="en-US" sz="2800" b="1" dirty="0">
                <a:solidFill>
                  <a:schemeClr val="tx2">
                    <a:lumMod val="75000"/>
                  </a:schemeClr>
                </a:solidFill>
                <a:latin typeface="Times New Roman" panose="02020603050405020304" pitchFamily="18" charset="0"/>
                <a:cs typeface="Times New Roman" pitchFamily="18" charset="0"/>
              </a:rPr>
              <a:t>C</a:t>
            </a:r>
          </a:p>
        </p:txBody>
      </p:sp>
      <p:sp>
        <p:nvSpPr>
          <p:cNvPr id="17" name="TextBox 16"/>
          <p:cNvSpPr txBox="1"/>
          <p:nvPr/>
        </p:nvSpPr>
        <p:spPr>
          <a:xfrm>
            <a:off x="6936605" y="4300589"/>
            <a:ext cx="457200" cy="523220"/>
          </a:xfrm>
          <a:prstGeom prst="rect">
            <a:avLst/>
          </a:prstGeom>
          <a:noFill/>
        </p:spPr>
        <p:txBody>
          <a:bodyPr wrap="square" rtlCol="0">
            <a:spAutoFit/>
          </a:bodyPr>
          <a:lstStyle/>
          <a:p>
            <a:r>
              <a:rPr lang="en-US" sz="2800" b="1" dirty="0">
                <a:solidFill>
                  <a:schemeClr val="tx2">
                    <a:lumMod val="75000"/>
                  </a:schemeClr>
                </a:solidFill>
                <a:latin typeface="Times New Roman" panose="02020603050405020304" pitchFamily="18" charset="0"/>
                <a:cs typeface="Times New Roman" pitchFamily="18" charset="0"/>
              </a:rPr>
              <a:t>D</a:t>
            </a:r>
          </a:p>
        </p:txBody>
      </p:sp>
      <mc:AlternateContent xmlns:mc="http://schemas.openxmlformats.org/markup-compatibility/2006" xmlns:a14="http://schemas.microsoft.com/office/drawing/2010/main">
        <mc:Choice Requires="a14">
          <p:sp>
            <p:nvSpPr>
              <p:cNvPr id="18" name="TextBox 17"/>
              <p:cNvSpPr txBox="1"/>
              <p:nvPr/>
            </p:nvSpPr>
            <p:spPr>
              <a:xfrm>
                <a:off x="1363533" y="4205601"/>
                <a:ext cx="3276600" cy="6667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733" b="0" i="1" smtClean="0">
                          <a:solidFill>
                            <a:srgbClr val="002060"/>
                          </a:solidFill>
                          <a:latin typeface="Cambria Math" panose="02040503050406030204" pitchFamily="18" charset="0"/>
                          <a:cs typeface="Times New Roman" pitchFamily="18" charset="0"/>
                        </a:rPr>
                        <m:t>6</m:t>
                      </m:r>
                    </m:oMath>
                  </m:oMathPara>
                </a14:m>
                <a:endParaRPr lang="en-US" sz="3733" dirty="0">
                  <a:solidFill>
                    <a:srgbClr val="002060"/>
                  </a:solidFill>
                  <a:latin typeface="Times New Roman" pitchFamily="18" charset="0"/>
                  <a:cs typeface="Times New Roman"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363533" y="4205601"/>
                <a:ext cx="3276600" cy="666786"/>
              </a:xfrm>
              <a:prstGeom prst="rect">
                <a:avLst/>
              </a:prstGeom>
              <a:blipFill>
                <a:blip r:embed="rId9"/>
                <a:stretch>
                  <a:fillRect/>
                </a:stretch>
              </a:blipFill>
            </p:spPr>
            <p:txBody>
              <a:bodyPr/>
              <a:lstStyle/>
              <a:p>
                <a:r>
                  <a:rPr lang="en-US">
                    <a:noFill/>
                  </a:rPr>
                  <a:t> </a:t>
                </a:r>
              </a:p>
            </p:txBody>
          </p:sp>
        </mc:Fallback>
      </mc:AlternateContent>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0757352" y="-11466"/>
            <a:ext cx="1371600" cy="1142999"/>
          </a:xfrm>
          <a:prstGeom prst="rect">
            <a:avLst/>
          </a:prstGeom>
        </p:spPr>
      </p:pic>
      <p:sp>
        <p:nvSpPr>
          <p:cNvPr id="24" name="Rectangle 23">
            <a:extLst>
              <a:ext uri="{FF2B5EF4-FFF2-40B4-BE49-F238E27FC236}">
                <a16:creationId xmlns:a16="http://schemas.microsoft.com/office/drawing/2014/main" id="{85D54C54-BEF3-EFA2-7245-E04151625E18}"/>
              </a:ext>
            </a:extLst>
          </p:cNvPr>
          <p:cNvSpPr/>
          <p:nvPr/>
        </p:nvSpPr>
        <p:spPr>
          <a:xfrm>
            <a:off x="10816167" y="8595300"/>
            <a:ext cx="236140" cy="41486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99" name="Rectangle 9">
            <a:extLst>
              <a:ext uri="{FF2B5EF4-FFF2-40B4-BE49-F238E27FC236}">
                <a16:creationId xmlns:a16="http://schemas.microsoft.com/office/drawing/2014/main" id="{192929DD-A992-421F-F9FA-F4EEA06D3217}"/>
              </a:ext>
            </a:extLst>
          </p:cNvPr>
          <p:cNvSpPr>
            <a:spLocks noChangeArrowheads="1"/>
          </p:cNvSpPr>
          <p:nvPr/>
        </p:nvSpPr>
        <p:spPr bwMode="auto">
          <a:xfrm>
            <a:off x="3583518" y="2126080"/>
            <a:ext cx="53975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endParaRPr lang="en-US" sz="2400"/>
          </a:p>
        </p:txBody>
      </p:sp>
      <p:pic>
        <p:nvPicPr>
          <p:cNvPr id="26" name="COUNTDOWN TIMER ( v 679 ) 30 sec with sound music effects 4K">
            <a:hlinkClick r:id="" action="ppaction://media"/>
            <a:extLst>
              <a:ext uri="{FF2B5EF4-FFF2-40B4-BE49-F238E27FC236}">
                <a16:creationId xmlns:a16="http://schemas.microsoft.com/office/drawing/2014/main" id="{AD4E94CE-032D-099D-64CE-445363C5945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408314" y="5259787"/>
            <a:ext cx="2585933" cy="849751"/>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6306689-9FF7-73C3-27B6-B31EF5F8B5EF}"/>
                  </a:ext>
                </a:extLst>
              </p:cNvPr>
              <p:cNvSpPr txBox="1"/>
              <p:nvPr/>
            </p:nvSpPr>
            <p:spPr>
              <a:xfrm>
                <a:off x="1363533" y="3406436"/>
                <a:ext cx="3276600" cy="6667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733" i="1" smtClean="0">
                          <a:solidFill>
                            <a:srgbClr val="002060"/>
                          </a:solidFill>
                          <a:latin typeface="Cambria Math" panose="02040503050406030204" pitchFamily="18" charset="0"/>
                          <a:cs typeface="Times New Roman" pitchFamily="18" charset="0"/>
                        </a:rPr>
                        <m:t>4</m:t>
                      </m:r>
                      <m:r>
                        <a:rPr lang="en-US" sz="3733" b="0" i="1" smtClean="0">
                          <a:solidFill>
                            <a:srgbClr val="002060"/>
                          </a:solidFill>
                          <a:latin typeface="Cambria Math" panose="02040503050406030204" pitchFamily="18" charset="0"/>
                          <a:cs typeface="Times New Roman" pitchFamily="18" charset="0"/>
                        </a:rPr>
                        <m:t>0</m:t>
                      </m:r>
                    </m:oMath>
                  </m:oMathPara>
                </a14:m>
                <a:endParaRPr lang="en-US" sz="3733" dirty="0">
                  <a:solidFill>
                    <a:srgbClr val="002060"/>
                  </a:solidFill>
                  <a:latin typeface="Times New Roman" pitchFamily="18" charset="0"/>
                  <a:cs typeface="Times New Roman" pitchFamily="18" charset="0"/>
                </a:endParaRPr>
              </a:p>
            </p:txBody>
          </p:sp>
        </mc:Choice>
        <mc:Fallback xmlns="">
          <p:sp>
            <p:nvSpPr>
              <p:cNvPr id="29" name="TextBox 28">
                <a:extLst>
                  <a:ext uri="{FF2B5EF4-FFF2-40B4-BE49-F238E27FC236}">
                    <a16:creationId xmlns:a16="http://schemas.microsoft.com/office/drawing/2014/main" id="{C6306689-9FF7-73C3-27B6-B31EF5F8B5EF}"/>
                  </a:ext>
                </a:extLst>
              </p:cNvPr>
              <p:cNvSpPr txBox="1">
                <a:spLocks noRot="1" noChangeAspect="1" noMove="1" noResize="1" noEditPoints="1" noAdjustHandles="1" noChangeArrowheads="1" noChangeShapeType="1" noTextEdit="1"/>
              </p:cNvSpPr>
              <p:nvPr/>
            </p:nvSpPr>
            <p:spPr>
              <a:xfrm>
                <a:off x="1363533" y="3406436"/>
                <a:ext cx="3276600" cy="6667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38FB6C1-3E79-A828-693E-7C576239195C}"/>
                  </a:ext>
                </a:extLst>
              </p:cNvPr>
              <p:cNvSpPr txBox="1"/>
              <p:nvPr/>
            </p:nvSpPr>
            <p:spPr>
              <a:xfrm>
                <a:off x="7716303" y="3367617"/>
                <a:ext cx="3276600" cy="6667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733" b="0" i="1" smtClean="0">
                          <a:solidFill>
                            <a:srgbClr val="002060"/>
                          </a:solidFill>
                          <a:latin typeface="Cambria Math" panose="02040503050406030204" pitchFamily="18" charset="0"/>
                          <a:cs typeface="Times New Roman" pitchFamily="18" charset="0"/>
                        </a:rPr>
                        <m:t>36</m:t>
                      </m:r>
                    </m:oMath>
                  </m:oMathPara>
                </a14:m>
                <a:endParaRPr lang="en-US" sz="3733" dirty="0">
                  <a:solidFill>
                    <a:srgbClr val="002060"/>
                  </a:solidFill>
                  <a:latin typeface="Times New Roman" pitchFamily="18" charset="0"/>
                  <a:cs typeface="Times New Roman" pitchFamily="18" charset="0"/>
                </a:endParaRPr>
              </a:p>
            </p:txBody>
          </p:sp>
        </mc:Choice>
        <mc:Fallback xmlns="">
          <p:sp>
            <p:nvSpPr>
              <p:cNvPr id="30" name="TextBox 29">
                <a:extLst>
                  <a:ext uri="{FF2B5EF4-FFF2-40B4-BE49-F238E27FC236}">
                    <a16:creationId xmlns:a16="http://schemas.microsoft.com/office/drawing/2014/main" id="{838FB6C1-3E79-A828-693E-7C576239195C}"/>
                  </a:ext>
                </a:extLst>
              </p:cNvPr>
              <p:cNvSpPr txBox="1">
                <a:spLocks noRot="1" noChangeAspect="1" noMove="1" noResize="1" noEditPoints="1" noAdjustHandles="1" noChangeArrowheads="1" noChangeShapeType="1" noTextEdit="1"/>
              </p:cNvSpPr>
              <p:nvPr/>
            </p:nvSpPr>
            <p:spPr>
              <a:xfrm>
                <a:off x="7716303" y="3367617"/>
                <a:ext cx="3276600" cy="66678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1D5CA00-949F-E4D1-4CE5-8064E8714F9A}"/>
                  </a:ext>
                </a:extLst>
              </p:cNvPr>
              <p:cNvSpPr txBox="1"/>
              <p:nvPr/>
            </p:nvSpPr>
            <p:spPr>
              <a:xfrm>
                <a:off x="7712469" y="4201772"/>
                <a:ext cx="3276600" cy="6667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733" b="0" i="1" smtClean="0">
                          <a:solidFill>
                            <a:srgbClr val="002060"/>
                          </a:solidFill>
                          <a:latin typeface="Cambria Math" panose="02040503050406030204" pitchFamily="18" charset="0"/>
                          <a:cs typeface="Times New Roman" pitchFamily="18" charset="0"/>
                        </a:rPr>
                        <m:t>4</m:t>
                      </m:r>
                    </m:oMath>
                  </m:oMathPara>
                </a14:m>
                <a:endParaRPr lang="en-US" sz="3733" dirty="0">
                  <a:solidFill>
                    <a:srgbClr val="002060"/>
                  </a:solidFill>
                  <a:latin typeface="Times New Roman" pitchFamily="18" charset="0"/>
                  <a:cs typeface="Times New Roman" pitchFamily="18" charset="0"/>
                </a:endParaRPr>
              </a:p>
            </p:txBody>
          </p:sp>
        </mc:Choice>
        <mc:Fallback xmlns="">
          <p:sp>
            <p:nvSpPr>
              <p:cNvPr id="31" name="TextBox 30">
                <a:extLst>
                  <a:ext uri="{FF2B5EF4-FFF2-40B4-BE49-F238E27FC236}">
                    <a16:creationId xmlns:a16="http://schemas.microsoft.com/office/drawing/2014/main" id="{71D5CA00-949F-E4D1-4CE5-8064E8714F9A}"/>
                  </a:ext>
                </a:extLst>
              </p:cNvPr>
              <p:cNvSpPr txBox="1">
                <a:spLocks noRot="1" noChangeAspect="1" noMove="1" noResize="1" noEditPoints="1" noAdjustHandles="1" noChangeArrowheads="1" noChangeShapeType="1" noTextEdit="1"/>
              </p:cNvSpPr>
              <p:nvPr/>
            </p:nvSpPr>
            <p:spPr>
              <a:xfrm>
                <a:off x="7712469" y="4201772"/>
                <a:ext cx="3276600" cy="666786"/>
              </a:xfrm>
              <a:prstGeom prst="rect">
                <a:avLst/>
              </a:prstGeom>
              <a:blipFill>
                <a:blip r:embed="rId15"/>
                <a:stretch>
                  <a:fillRect/>
                </a:stretch>
              </a:blipFill>
            </p:spPr>
            <p:txBody>
              <a:bodyPr/>
              <a:lstStyle/>
              <a:p>
                <a:r>
                  <a:rPr lang="en-US">
                    <a:noFill/>
                  </a:rPr>
                  <a:t> </a:t>
                </a:r>
              </a:p>
            </p:txBody>
          </p:sp>
        </mc:Fallback>
      </mc:AlternateContent>
      <p:sp>
        <p:nvSpPr>
          <p:cNvPr id="28" name="Rectangle 4"/>
          <p:cNvSpPr>
            <a:spLocks noChangeArrowheads="1"/>
          </p:cNvSpPr>
          <p:nvPr/>
        </p:nvSpPr>
        <p:spPr bwMode="auto">
          <a:xfrm>
            <a:off x="1512971" y="373288"/>
            <a:ext cx="8884731"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just" defTabSz="1219170" eaLnBrk="0" fontAlgn="base" hangingPunct="0">
              <a:spcBef>
                <a:spcPct val="0"/>
              </a:spcBef>
              <a:spcAft>
                <a:spcPct val="0"/>
              </a:spcAft>
            </a:pPr>
            <a:r>
              <a:rPr lang="nl-NL" altLang="en-US" sz="3500" b="1" dirty="0">
                <a:latin typeface="Times New Roman" panose="02020603050405020304" pitchFamily="18" charset="0"/>
                <a:ea typeface="Times New Roman" panose="02020603050405020304" pitchFamily="18" charset="0"/>
                <a:cs typeface="Times New Roman" panose="02020603050405020304" pitchFamily="18" charset="0"/>
              </a:rPr>
              <a:t>Câu 1. Lớp 9A có 40 học sinh trong đó có 6 học sinh bị cận thị. Chọn ngẫu nhiên một học sinh của lớp. Khi đó số kết quả thuận lợi của biến cố “Học sinh đó bị cận thị ” là</a:t>
            </a:r>
            <a:endParaRPr lang="vi-VN" altLang="en-US"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03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rgbClr val="3399FF"/>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2"/>
                                        </p:tgtEl>
                                        <p:attrNameLst>
                                          <p:attrName>fillcolor</p:attrName>
                                        </p:attrNameLst>
                                      </p:cBhvr>
                                      <p:to>
                                        <a:schemeClr val="accent2"/>
                                      </p:to>
                                    </p:animClr>
                                    <p:set>
                                      <p:cBhvr>
                                        <p:cTn id="20" dur="2000" fill="hold"/>
                                        <p:tgtEl>
                                          <p:spTgt spid="12"/>
                                        </p:tgtEl>
                                        <p:attrNameLst>
                                          <p:attrName>fill.type</p:attrName>
                                        </p:attrNameLst>
                                      </p:cBhvr>
                                      <p:to>
                                        <p:strVal val="solid"/>
                                      </p:to>
                                    </p:set>
                                    <p:set>
                                      <p:cBhvr>
                                        <p:cTn id="21" dur="200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1"/>
                                        </p:tgtEl>
                                        <p:attrNameLst>
                                          <p:attrName>fillcolor</p:attrName>
                                        </p:attrNameLst>
                                      </p:cBhvr>
                                      <p:to>
                                        <a:schemeClr val="accent2"/>
                                      </p:to>
                                    </p:animClr>
                                    <p:set>
                                      <p:cBhvr>
                                        <p:cTn id="27" dur="2000" fill="hold"/>
                                        <p:tgtEl>
                                          <p:spTgt spid="11"/>
                                        </p:tgtEl>
                                        <p:attrNameLst>
                                          <p:attrName>fill.type</p:attrName>
                                        </p:attrNameLst>
                                      </p:cBhvr>
                                      <p:to>
                                        <p:strVal val="solid"/>
                                      </p:to>
                                    </p:set>
                                    <p:set>
                                      <p:cBhvr>
                                        <p:cTn id="28" dur="2000" fill="hold"/>
                                        <p:tgtEl>
                                          <p:spTgt spid="1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chemeClr val="accent2"/>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5"/>
                  </p:tgtEl>
                </p:cond>
              </p:nextCondLst>
            </p:seq>
            <p:video>
              <p:cMediaNode vol="0">
                <p:cTn id="36" fill="hold" display="0">
                  <p:stCondLst>
                    <p:cond delay="indefinite"/>
                  </p:stCondLst>
                </p:cTn>
                <p:tgtEl>
                  <p:spTgt spid="2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10+K4lPs7H94VUqPe2XwIsfPRnrXQE//QTEXxb8/8N4CNc6FpgZahzpTjFhMzSA7T/nHJa11DE8Ng2TP3iAmRczFlmslSuUNOgUeb6yRvs0="/>
          <p:cNvPicPr>
            <a:picLocks noChangeAspect="1"/>
          </p:cNvPicPr>
          <p:nvPr/>
        </p:nvPicPr>
        <p:blipFill>
          <a:blip r:embed="rId7" cstate="print"/>
          <a:stretch>
            <a:fillRect/>
          </a:stretch>
        </p:blipFill>
        <p:spPr>
          <a:xfrm>
            <a:off x="-767855" y="-481653"/>
            <a:ext cx="13681595" cy="3639467"/>
          </a:xfrm>
          <a:prstGeom prst="rect">
            <a:avLst/>
          </a:prstGeom>
        </p:spPr>
      </p:pic>
      <p:pic>
        <p:nvPicPr>
          <p:cNvPr id="6" name="Picture 5"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1058778" y="4490106"/>
            <a:ext cx="3513223" cy="575440"/>
          </a:xfrm>
          <a:prstGeom prst="rect">
            <a:avLst/>
          </a:prstGeom>
        </p:spPr>
      </p:pic>
      <p:sp>
        <p:nvSpPr>
          <p:cNvPr id="7" name="Oval 6" descr="OPL20U25GSXzBJYl68kk8uQGfFKzs7yb1M4KJWUiLk6ZEvGF+qCIPSnY57AbBFCvTW2023.18.10+K4lPs7H94VUqPe2XwIsfPRnrXQE//QTEXxb8/8N4CNc6FpgZahzpTjFhMzSA7T/nHJa11DE8Ng2TP3iAmRczFlmslSuUNOgUeb6yRvs0="/>
          <p:cNvSpPr/>
          <p:nvPr/>
        </p:nvSpPr>
        <p:spPr>
          <a:xfrm>
            <a:off x="144377" y="446950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1058778" y="5328306"/>
            <a:ext cx="3513223" cy="575440"/>
          </a:xfrm>
          <a:prstGeom prst="rect">
            <a:avLst/>
          </a:prstGeom>
        </p:spPr>
      </p:pic>
      <p:pic>
        <p:nvPicPr>
          <p:cNvPr id="9" name="Picture 8"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5732378" y="4433595"/>
            <a:ext cx="3513223" cy="575440"/>
          </a:xfrm>
          <a:prstGeom prst="rect">
            <a:avLst/>
          </a:prstGeom>
        </p:spPr>
      </p:pic>
      <p:pic>
        <p:nvPicPr>
          <p:cNvPr id="10" name="Picture 9"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5732378" y="5347995"/>
            <a:ext cx="3513223" cy="575440"/>
          </a:xfrm>
          <a:prstGeom prst="rect">
            <a:avLst/>
          </a:prstGeom>
        </p:spPr>
      </p:pic>
      <p:sp>
        <p:nvSpPr>
          <p:cNvPr id="11" name="Oval 10" descr="OPL20U25GSXzBJYl68kk8uQGfFKzs7yb1M4KJWUiLk6ZEvGF+qCIPSnY57AbBFCvTW2023.18.10+K4lPs7H94VUqPe2XwIsfPRnrXQE//QTEXxb8/8N4CNc6FpgZahzpTjFhMzSA7T/nHJa11DE8Ng2TP3iAmRczFlmslSuUNOgUeb6yRvs0="/>
          <p:cNvSpPr/>
          <p:nvPr/>
        </p:nvSpPr>
        <p:spPr>
          <a:xfrm>
            <a:off x="4817977" y="435739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8.10+K4lPs7H94VUqPe2XwIsfPRnrXQE//QTEXxb8/8N4CNc6FpgZahzpTjFhMzSA7T/nHJa11DE8Ng2TP3iAmRczFlmslSuUNOgUeb6yRvs0="/>
          <p:cNvSpPr/>
          <p:nvPr/>
        </p:nvSpPr>
        <p:spPr>
          <a:xfrm>
            <a:off x="144377" y="525210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descr="OPL20U25GSXzBJYl68kk8uQGfFKzs7yb1M4KJWUiLk6ZEvGF+qCIPSnY57AbBFCvTW2023.18.10+K4lPs7H94VUqPe2XwIsfPRnrXQE//QTEXxb8/8N4CNc6FpgZahzpTjFhMzSA7T/nHJa11DE8Ng2TP3iAmRczFlmslSuUNOgUeb6yRvs0="/>
          <p:cNvSpPr/>
          <p:nvPr/>
        </p:nvSpPr>
        <p:spPr>
          <a:xfrm>
            <a:off x="4782219" y="527467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descr="OPL20U25GSXzBJYl68kk8uQGfFKzs7yb1M4KJWUiLk6ZEvGF+qCIPSnY57AbBFCvTW2023.18.10+K4lPs7H94VUqPe2XwIsfPRnrXQE//QTEXxb8/8N4CNc6FpgZahzpTjFhMzSA7T/nHJa11DE8Ng2TP3iAmRczFlmslSuUNOgUeb6yRvs0="/>
          <p:cNvSpPr txBox="1"/>
          <p:nvPr/>
        </p:nvSpPr>
        <p:spPr>
          <a:xfrm>
            <a:off x="220577" y="4545708"/>
            <a:ext cx="457200" cy="523220"/>
          </a:xfrm>
          <a:prstGeom prst="rect">
            <a:avLst/>
          </a:prstGeom>
          <a:noFill/>
        </p:spPr>
        <p:txBody>
          <a:bodyPr wrap="square" rtlCol="0">
            <a:spAutoFit/>
          </a:bodyPr>
          <a:lstStyle/>
          <a:p>
            <a:r>
              <a:rPr lang="en-US" sz="2800" b="1" dirty="0">
                <a:solidFill>
                  <a:schemeClr val="tx2">
                    <a:lumMod val="50000"/>
                  </a:schemeClr>
                </a:solidFill>
                <a:latin typeface="Times New Roman" pitchFamily="18" charset="0"/>
                <a:cs typeface="Times New Roman" pitchFamily="18" charset="0"/>
              </a:rPr>
              <a:t>A</a:t>
            </a:r>
          </a:p>
        </p:txBody>
      </p:sp>
      <p:sp>
        <p:nvSpPr>
          <p:cNvPr id="15" name="TextBox 14"/>
          <p:cNvSpPr txBox="1"/>
          <p:nvPr/>
        </p:nvSpPr>
        <p:spPr>
          <a:xfrm>
            <a:off x="4894177" y="5369438"/>
            <a:ext cx="457200" cy="523220"/>
          </a:xfrm>
          <a:prstGeom prst="rect">
            <a:avLst/>
          </a:prstGeom>
          <a:noFill/>
        </p:spPr>
        <p:txBody>
          <a:bodyPr wrap="square" rtlCol="0">
            <a:spAutoFit/>
          </a:bodyPr>
          <a:lstStyle/>
          <a:p>
            <a:r>
              <a:rPr lang="en-US" sz="2800" b="1" dirty="0">
                <a:solidFill>
                  <a:schemeClr val="tx2">
                    <a:lumMod val="50000"/>
                  </a:schemeClr>
                </a:solidFill>
                <a:latin typeface="Times New Roman" pitchFamily="18" charset="0"/>
                <a:cs typeface="Times New Roman" pitchFamily="18" charset="0"/>
              </a:rPr>
              <a:t>D</a:t>
            </a:r>
          </a:p>
        </p:txBody>
      </p:sp>
      <p:sp>
        <p:nvSpPr>
          <p:cNvPr id="16" name="TextBox 15"/>
          <p:cNvSpPr txBox="1"/>
          <p:nvPr/>
        </p:nvSpPr>
        <p:spPr>
          <a:xfrm>
            <a:off x="4894177" y="4433595"/>
            <a:ext cx="457200" cy="523220"/>
          </a:xfrm>
          <a:prstGeom prst="rect">
            <a:avLst/>
          </a:prstGeom>
          <a:noFill/>
        </p:spPr>
        <p:txBody>
          <a:bodyPr wrap="square" rtlCol="0">
            <a:spAutoFit/>
          </a:bodyPr>
          <a:lstStyle/>
          <a:p>
            <a:r>
              <a:rPr lang="en-US" sz="2800" b="1" dirty="0">
                <a:solidFill>
                  <a:schemeClr val="tx2">
                    <a:lumMod val="50000"/>
                  </a:schemeClr>
                </a:solidFill>
                <a:latin typeface="Times New Roman" pitchFamily="18" charset="0"/>
                <a:cs typeface="Times New Roman" pitchFamily="18" charset="0"/>
              </a:rPr>
              <a:t>C</a:t>
            </a:r>
          </a:p>
        </p:txBody>
      </p:sp>
      <p:sp>
        <p:nvSpPr>
          <p:cNvPr id="17" name="TextBox 16"/>
          <p:cNvSpPr txBox="1"/>
          <p:nvPr/>
        </p:nvSpPr>
        <p:spPr>
          <a:xfrm>
            <a:off x="220577" y="5328306"/>
            <a:ext cx="457200" cy="523220"/>
          </a:xfrm>
          <a:prstGeom prst="rect">
            <a:avLst/>
          </a:prstGeom>
          <a:noFill/>
        </p:spPr>
        <p:txBody>
          <a:bodyPr wrap="square" rtlCol="0">
            <a:spAutoFit/>
          </a:bodyPr>
          <a:lstStyle/>
          <a:p>
            <a:r>
              <a:rPr lang="en-US" sz="2800" b="1" dirty="0">
                <a:solidFill>
                  <a:schemeClr val="tx2">
                    <a:lumMod val="50000"/>
                  </a:schemeClr>
                </a:solidFill>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18" name="TextBox 17"/>
              <p:cNvSpPr txBox="1"/>
              <p:nvPr/>
            </p:nvSpPr>
            <p:spPr>
              <a:xfrm>
                <a:off x="914413" y="4472568"/>
                <a:ext cx="3715405" cy="584775"/>
              </a:xfrm>
              <a:prstGeom prst="rect">
                <a:avLst/>
              </a:prstGeom>
              <a:noFill/>
            </p:spPr>
            <p:txBody>
              <a:bodyPr wrap="square" rtlCol="0">
                <a:spAutoFit/>
              </a:bodyPr>
              <a:lstStyle/>
              <a:p>
                <a:r>
                  <a:rPr lang="nl-NL" sz="3200" dirty="0">
                    <a:latin typeface="Times New Roman" panose="02020603050405020304" pitchFamily="18" charset="0"/>
                    <a:ea typeface="Tahoma" panose="020B0604030504040204" pitchFamily="34" charset="0"/>
                    <a:cs typeface="Times New Roman" panose="02020603050405020304" pitchFamily="18" charset="0"/>
                  </a:rPr>
                  <a:t> thẻ ghi số : </a:t>
                </a:r>
                <a14:m>
                  <m:oMath xmlns:m="http://schemas.openxmlformats.org/officeDocument/2006/math">
                    <m:r>
                      <a:rPr lang="en-US" sz="3200" b="1" i="1">
                        <a:latin typeface="Cambria Math" panose="02040503050406030204" pitchFamily="18" charset="0"/>
                        <a:cs typeface="Times New Roman" panose="02020603050405020304" pitchFamily="18" charset="0"/>
                      </a:rPr>
                      <m:t>𝟐</m:t>
                    </m:r>
                    <m:r>
                      <a:rPr lang="en-US" sz="3200" b="1" i="1">
                        <a:latin typeface="Cambria Math" panose="02040503050406030204" pitchFamily="18" charset="0"/>
                        <a:cs typeface="Times New Roman" panose="02020603050405020304" pitchFamily="18" charset="0"/>
                      </a:rPr>
                      <m:t>;</m:t>
                    </m:r>
                    <m:r>
                      <a:rPr lang="en-US" sz="3200" b="1" i="1">
                        <a:latin typeface="Cambria Math" panose="02040503050406030204" pitchFamily="18" charset="0"/>
                        <a:cs typeface="Times New Roman" panose="02020603050405020304" pitchFamily="18" charset="0"/>
                      </a:rPr>
                      <m:t>𝟑</m:t>
                    </m:r>
                    <m:r>
                      <a:rPr lang="en-US" sz="3200" b="1" i="1">
                        <a:latin typeface="Cambria Math" panose="02040503050406030204" pitchFamily="18" charset="0"/>
                        <a:cs typeface="Times New Roman" panose="02020603050405020304" pitchFamily="18" charset="0"/>
                      </a:rPr>
                      <m:t>;</m:t>
                    </m:r>
                    <m:r>
                      <a:rPr lang="en-US" sz="3200" b="1" i="1">
                        <a:latin typeface="Cambria Math" panose="02040503050406030204" pitchFamily="18" charset="0"/>
                        <a:cs typeface="Times New Roman" panose="02020603050405020304" pitchFamily="18" charset="0"/>
                      </a:rPr>
                      <m:t>𝟓</m:t>
                    </m:r>
                    <m:r>
                      <a:rPr lang="en-US" sz="3200" b="1" i="1">
                        <a:latin typeface="Cambria Math" panose="02040503050406030204" pitchFamily="18" charset="0"/>
                        <a:cs typeface="Times New Roman" panose="02020603050405020304" pitchFamily="18" charset="0"/>
                      </a:rPr>
                      <m:t>;</m:t>
                    </m:r>
                    <m:r>
                      <a:rPr lang="en-US" sz="3200" b="1" i="1">
                        <a:latin typeface="Cambria Math" panose="02040503050406030204" pitchFamily="18" charset="0"/>
                        <a:cs typeface="Times New Roman" panose="02020603050405020304" pitchFamily="18" charset="0"/>
                      </a:rPr>
                      <m:t>𝟕</m:t>
                    </m:r>
                  </m:oMath>
                </a14:m>
                <a:endParaRPr lang="en-US" sz="3200" dirty="0">
                  <a:solidFill>
                    <a:srgbClr val="002060"/>
                  </a:solidFill>
                  <a:latin typeface="Times New Roman" pitchFamily="18" charset="0"/>
                  <a:cs typeface="Times New Roman"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914413" y="4472568"/>
                <a:ext cx="3715405" cy="584775"/>
              </a:xfrm>
              <a:prstGeom prst="rect">
                <a:avLst/>
              </a:prstGeom>
              <a:blipFill>
                <a:blip r:embed="rId9"/>
                <a:stretch>
                  <a:fillRect l="-1314" t="-14583" b="-32292"/>
                </a:stretch>
              </a:blipFill>
            </p:spPr>
            <p:txBody>
              <a:bodyPr/>
              <a:lstStyle/>
              <a:p>
                <a:r>
                  <a:rPr lang="en-US">
                    <a:noFill/>
                  </a:rPr>
                  <a:t> </a:t>
                </a:r>
              </a:p>
            </p:txBody>
          </p:sp>
        </mc:Fallback>
      </mc:AlternateContent>
      <p:sp>
        <p:nvSpPr>
          <p:cNvPr id="19" name="TextBox 18"/>
          <p:cNvSpPr txBox="1"/>
          <p:nvPr/>
        </p:nvSpPr>
        <p:spPr>
          <a:xfrm>
            <a:off x="1147675" y="5310769"/>
            <a:ext cx="3276600" cy="584775"/>
          </a:xfrm>
          <a:prstGeom prst="rect">
            <a:avLst/>
          </a:prstGeom>
          <a:noFill/>
        </p:spPr>
        <p:txBody>
          <a:bodyPr wrap="square" rtlCol="0">
            <a:spAutoFit/>
          </a:bodyPr>
          <a:lstStyle/>
          <a:p>
            <a:pPr algn="ctr"/>
            <a:r>
              <a:rPr lang="en-US" sz="3200" b="1" dirty="0">
                <a:solidFill>
                  <a:srgbClr val="002060"/>
                </a:solidFill>
                <a:latin typeface="Times New Roman" pitchFamily="18" charset="0"/>
                <a:cs typeface="Times New Roman" pitchFamily="18" charset="0"/>
              </a:rPr>
              <a:t> </a:t>
            </a:r>
          </a:p>
        </p:txBody>
      </p:sp>
      <p:sp>
        <p:nvSpPr>
          <p:cNvPr id="20" name="TextBox 19"/>
          <p:cNvSpPr txBox="1"/>
          <p:nvPr/>
        </p:nvSpPr>
        <p:spPr>
          <a:xfrm>
            <a:off x="5821275" y="4478442"/>
            <a:ext cx="3276600" cy="584775"/>
          </a:xfrm>
          <a:prstGeom prst="rect">
            <a:avLst/>
          </a:prstGeom>
          <a:noFill/>
        </p:spPr>
        <p:txBody>
          <a:bodyPr wrap="square" rtlCol="0">
            <a:spAutoFit/>
          </a:bodyPr>
          <a:lstStyle/>
          <a:p>
            <a:pPr algn="ctr"/>
            <a:r>
              <a:rPr lang="en-US" sz="3200" b="1" dirty="0">
                <a:solidFill>
                  <a:srgbClr val="002060"/>
                </a:solidFill>
                <a:latin typeface="Times New Roman" pitchFamily="18" charset="0"/>
                <a:cs typeface="Times New Roman" pitchFamily="18" charset="0"/>
              </a:rPr>
              <a:t> </a:t>
            </a:r>
          </a:p>
        </p:txBody>
      </p:sp>
      <p:sp>
        <p:nvSpPr>
          <p:cNvPr id="21" name="TextBox 20"/>
          <p:cNvSpPr txBox="1"/>
          <p:nvPr/>
        </p:nvSpPr>
        <p:spPr>
          <a:xfrm>
            <a:off x="5821275" y="5297196"/>
            <a:ext cx="3276600" cy="584775"/>
          </a:xfrm>
          <a:prstGeom prst="rect">
            <a:avLst/>
          </a:prstGeom>
          <a:noFill/>
        </p:spPr>
        <p:txBody>
          <a:bodyPr wrap="square" rtlCol="0">
            <a:spAutoFit/>
          </a:bodyPr>
          <a:lstStyle/>
          <a:p>
            <a:pPr algn="ctr"/>
            <a:r>
              <a:rPr lang="en-US" sz="3200" b="1" dirty="0">
                <a:solidFill>
                  <a:srgbClr val="002060"/>
                </a:solidFill>
                <a:latin typeface="Times New Roman" pitchFamily="18" charset="0"/>
                <a:cs typeface="Times New Roman" pitchFamily="18" charset="0"/>
              </a:rPr>
              <a:t> </a:t>
            </a:r>
          </a:p>
        </p:txBody>
      </p:sp>
      <p:sp>
        <p:nvSpPr>
          <p:cNvPr id="24" name="Rectangle 23">
            <a:extLst>
              <a:ext uri="{FF2B5EF4-FFF2-40B4-BE49-F238E27FC236}">
                <a16:creationId xmlns:a16="http://schemas.microsoft.com/office/drawing/2014/main" id="{85D54C54-BEF3-EFA2-7245-E04151625E18}"/>
              </a:ext>
            </a:extLst>
          </p:cNvPr>
          <p:cNvSpPr/>
          <p:nvPr/>
        </p:nvSpPr>
        <p:spPr>
          <a:xfrm>
            <a:off x="10816167" y="7923495"/>
            <a:ext cx="236140" cy="41486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99" name="Rectangle 9">
            <a:extLst>
              <a:ext uri="{FF2B5EF4-FFF2-40B4-BE49-F238E27FC236}">
                <a16:creationId xmlns:a16="http://schemas.microsoft.com/office/drawing/2014/main" id="{192929DD-A992-421F-F9FA-F4EEA06D3217}"/>
              </a:ext>
            </a:extLst>
          </p:cNvPr>
          <p:cNvSpPr>
            <a:spLocks noChangeArrowheads="1"/>
          </p:cNvSpPr>
          <p:nvPr/>
        </p:nvSpPr>
        <p:spPr bwMode="auto">
          <a:xfrm>
            <a:off x="3583518" y="1454275"/>
            <a:ext cx="53975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endParaRPr lang="en-US" sz="2400"/>
          </a:p>
        </p:txBody>
      </p:sp>
      <p:pic>
        <p:nvPicPr>
          <p:cNvPr id="22" name="Picture 21" descr="fd2eb0da63d7a14861647a759c721ae2.png">
            <a:hlinkClick r:id="rId10" action="ppaction://hlinksldjump"/>
            <a:extLst>
              <a:ext uri="{FF2B5EF4-FFF2-40B4-BE49-F238E27FC236}">
                <a16:creationId xmlns:a16="http://schemas.microsoft.com/office/drawing/2014/main" id="{17430BE5-7732-683C-B86A-9773CF0B61E5}"/>
              </a:ext>
            </a:extLst>
          </p:cNvPr>
          <p:cNvPicPr>
            <a:picLocks noChangeAspect="1"/>
          </p:cNvPicPr>
          <p:nvPr/>
        </p:nvPicPr>
        <p:blipFill>
          <a:blip r:embed="rId11" cstate="print"/>
          <a:stretch>
            <a:fillRect/>
          </a:stretch>
        </p:blipFill>
        <p:spPr>
          <a:xfrm>
            <a:off x="11052307" y="829690"/>
            <a:ext cx="1371600" cy="1142999"/>
          </a:xfrm>
          <a:prstGeom prst="rect">
            <a:avLst/>
          </a:prstGeom>
        </p:spPr>
      </p:pic>
      <p:pic>
        <p:nvPicPr>
          <p:cNvPr id="26" name="COUNTDOWN TIMER ( v 679 ) 30 sec with sound music effects 4K">
            <a:hlinkClick r:id="" action="ppaction://media"/>
            <a:extLst>
              <a:ext uri="{FF2B5EF4-FFF2-40B4-BE49-F238E27FC236}">
                <a16:creationId xmlns:a16="http://schemas.microsoft.com/office/drawing/2014/main" id="{48526CE9-9216-9609-A6AF-711FF494812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464386" y="4987593"/>
            <a:ext cx="2585933" cy="849751"/>
          </a:xfrm>
          <a:prstGeom prst="rect">
            <a:avLst/>
          </a:prstGeom>
        </p:spPr>
      </p:pic>
      <p:sp>
        <p:nvSpPr>
          <p:cNvPr id="27" name="Rectangle 5"/>
          <p:cNvSpPr>
            <a:spLocks noChangeArrowheads="1"/>
          </p:cNvSpPr>
          <p:nvPr/>
        </p:nvSpPr>
        <p:spPr bwMode="auto">
          <a:xfrm>
            <a:off x="1" y="-613225"/>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28" name="Rectangle 6"/>
          <p:cNvSpPr>
            <a:spLocks noChangeArrowheads="1"/>
          </p:cNvSpPr>
          <p:nvPr/>
        </p:nvSpPr>
        <p:spPr bwMode="auto">
          <a:xfrm>
            <a:off x="6685768" y="1367975"/>
            <a:ext cx="50109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just" defTabSz="1219170" eaLnBrk="0" fontAlgn="base" hangingPunct="0">
              <a:spcBef>
                <a:spcPct val="0"/>
              </a:spcBef>
              <a:spcAft>
                <a:spcPct val="0"/>
              </a:spcAft>
            </a:pPr>
            <a:r>
              <a:rPr lang="vi-VN" altLang="en-US" sz="2400">
                <a:latin typeface="Arial" panose="020B0604020202020204" pitchFamily="34" charset="0"/>
                <a:ea typeface="Calibri" panose="020F0502020204030204" pitchFamily="34" charset="0"/>
              </a:rPr>
              <a:t>   </a:t>
            </a:r>
            <a:endParaRPr lang="vi-VN" altLang="en-US" sz="2400">
              <a:latin typeface="Arial" panose="020B0604020202020204" pitchFamily="34" charset="0"/>
            </a:endParaRPr>
          </a:p>
        </p:txBody>
      </p:sp>
      <p:sp>
        <p:nvSpPr>
          <p:cNvPr id="30" name="Rectangle 8"/>
          <p:cNvSpPr>
            <a:spLocks noChangeArrowheads="1"/>
          </p:cNvSpPr>
          <p:nvPr/>
        </p:nvSpPr>
        <p:spPr bwMode="auto">
          <a:xfrm>
            <a:off x="840318" y="6185508"/>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mc:AlternateContent xmlns:mc="http://schemas.openxmlformats.org/markup-compatibility/2006" xmlns:a14="http://schemas.microsoft.com/office/drawing/2010/main">
        <mc:Choice Requires="a14">
          <p:sp>
            <p:nvSpPr>
              <p:cNvPr id="31" name="TextBox 30"/>
              <p:cNvSpPr txBox="1"/>
              <p:nvPr/>
            </p:nvSpPr>
            <p:spPr>
              <a:xfrm>
                <a:off x="1451245" y="557613"/>
                <a:ext cx="9662046" cy="1938992"/>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Câu 2: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hộp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đựng</a:t>
                </a:r>
                <a:r>
                  <a:rPr lang="en-US" sz="3000" b="1" dirty="0">
                    <a:latin typeface="Times New Roman" panose="02020603050405020304" pitchFamily="18" charset="0"/>
                    <a:cs typeface="Times New Roman" panose="02020603050405020304" pitchFamily="18" charset="0"/>
                  </a:rPr>
                  <a:t> </a:t>
                </a:r>
                <a14:m>
                  <m:oMath xmlns:m="http://schemas.openxmlformats.org/officeDocument/2006/math">
                    <m:r>
                      <a:rPr lang="en-US" sz="3000" b="1" i="1" smtClean="0">
                        <a:solidFill>
                          <a:srgbClr val="002060"/>
                        </a:solidFill>
                        <a:latin typeface="Cambria Math" panose="02040503050406030204" pitchFamily="18" charset="0"/>
                        <a:cs typeface="Times New Roman" pitchFamily="18" charset="0"/>
                      </a:rPr>
                      <m:t>𝟏𝟎</m:t>
                    </m:r>
                  </m:oMath>
                </a14:m>
                <a:r>
                  <a:rPr lang="en-US" sz="3000" b="1" dirty="0">
                    <a:latin typeface="Times New Roman" panose="02020603050405020304" pitchFamily="18" charset="0"/>
                    <a:cs typeface="Times New Roman" panose="02020603050405020304" pitchFamily="18" charset="0"/>
                  </a:rPr>
                  <a:t> thẻ được </a:t>
                </a:r>
                <a:r>
                  <a:rPr lang="en-US" sz="3000" b="1" dirty="0" err="1">
                    <a:latin typeface="Times New Roman" panose="02020603050405020304" pitchFamily="18" charset="0"/>
                    <a:cs typeface="Times New Roman" panose="02020603050405020304" pitchFamily="18" charset="0"/>
                  </a:rPr>
                  <a:t>ghi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14:m>
                  <m:oMath xmlns:m="http://schemas.openxmlformats.org/officeDocument/2006/math">
                    <m:r>
                      <a:rPr lang="en-US" sz="3000" b="1" i="1" smtClean="0">
                        <a:latin typeface="Cambria Math" panose="02040503050406030204" pitchFamily="18" charset="0"/>
                        <a:cs typeface="Times New Roman" panose="02020603050405020304" pitchFamily="18" charset="0"/>
                      </a:rPr>
                      <m:t>𝟏</m:t>
                    </m:r>
                    <m:r>
                      <a:rPr lang="en-US" sz="3000" b="1" i="1" smtClean="0">
                        <a:latin typeface="Cambria Math" panose="02040503050406030204" pitchFamily="18" charset="0"/>
                        <a:cs typeface="Times New Roman" panose="02020603050405020304" pitchFamily="18" charset="0"/>
                      </a:rPr>
                      <m:t>;</m:t>
                    </m:r>
                    <m:r>
                      <a:rPr lang="en-US" sz="3000" b="1" i="1" smtClean="0">
                        <a:latin typeface="Cambria Math" panose="02040503050406030204" pitchFamily="18" charset="0"/>
                        <a:cs typeface="Times New Roman" panose="02020603050405020304" pitchFamily="18" charset="0"/>
                      </a:rPr>
                      <m:t>𝟐</m:t>
                    </m:r>
                    <m:r>
                      <a:rPr lang="en-US" sz="3000" b="1" i="1" smtClean="0">
                        <a:latin typeface="Cambria Math" panose="02040503050406030204" pitchFamily="18" charset="0"/>
                        <a:cs typeface="Times New Roman" panose="02020603050405020304" pitchFamily="18" charset="0"/>
                      </a:rPr>
                      <m:t>;</m:t>
                    </m:r>
                    <m:r>
                      <a:rPr lang="en-US" sz="3000" b="1" i="1" smtClean="0">
                        <a:latin typeface="Cambria Math" panose="02040503050406030204" pitchFamily="18" charset="0"/>
                        <a:cs typeface="Times New Roman" panose="02020603050405020304" pitchFamily="18" charset="0"/>
                      </a:rPr>
                      <m:t>𝟑</m:t>
                    </m:r>
                    <m:r>
                      <a:rPr lang="en-US" sz="3000" b="1" i="1" smtClean="0">
                        <a:latin typeface="Cambria Math" panose="02040503050406030204" pitchFamily="18" charset="0"/>
                        <a:cs typeface="Times New Roman" panose="02020603050405020304" pitchFamily="18" charset="0"/>
                      </a:rPr>
                      <m:t>;…;</m:t>
                    </m:r>
                    <m:r>
                      <a:rPr lang="en-US" sz="3000" b="1" i="1" smtClean="0">
                        <a:latin typeface="Cambria Math" panose="02040503050406030204" pitchFamily="18" charset="0"/>
                        <a:cs typeface="Times New Roman" panose="02020603050405020304" pitchFamily="18" charset="0"/>
                      </a:rPr>
                      <m:t>𝟏𝟎</m:t>
                    </m:r>
                    <m:r>
                      <a:rPr lang="en-US" sz="3000" b="1" i="1" smtClean="0">
                        <a:latin typeface="Cambria Math" panose="02040503050406030204" pitchFamily="18" charset="0"/>
                        <a:cs typeface="Times New Roman" panose="02020603050405020304" pitchFamily="18" charset="0"/>
                      </a:rPr>
                      <m:t>.</m:t>
                    </m:r>
                  </m:oMath>
                </a14:m>
                <a:r>
                  <a:rPr lang="en-US" sz="3000" b="1" dirty="0">
                    <a:latin typeface="Times New Roman" panose="02020603050405020304" pitchFamily="18" charset="0"/>
                    <a:cs typeface="Times New Roman" panose="02020603050405020304" pitchFamily="18" charset="0"/>
                  </a:rPr>
                  <a:t> </a:t>
                </a:r>
                <a:r>
                  <a:rPr lang="nl-NL" sz="3000" b="1" dirty="0">
                    <a:latin typeface="Times New Roman" panose="02020603050405020304" pitchFamily="18" charset="0"/>
                    <a:cs typeface="Times New Roman" panose="02020603050405020304" pitchFamily="18" charset="0"/>
                  </a:rPr>
                  <a:t>Bạn Hà rút ngẫu nhiên một tấm thẻ từ trong hộp sao cho tấm thẻ ghi số nguyên tố. Khi đó các kết quả thuận lợi của biến cố là</a:t>
                </a:r>
                <a:endParaRPr lang="en-US" sz="3000" b="1" dirty="0">
                  <a:latin typeface="Times New Roman" panose="02020603050405020304" pitchFamily="18" charset="0"/>
                  <a:cs typeface="Times New Roman" panose="02020603050405020304" pitchFamily="18"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451245" y="557613"/>
                <a:ext cx="9662046" cy="1938992"/>
              </a:xfrm>
              <a:prstGeom prst="rect">
                <a:avLst/>
              </a:prstGeom>
              <a:blipFill>
                <a:blip r:embed="rId13"/>
                <a:stretch>
                  <a:fillRect l="-1451" t="-4075" r="-2082" b="-84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8467EA6-A9BF-7A51-D88D-A930F297F347}"/>
                  </a:ext>
                </a:extLst>
              </p:cNvPr>
              <p:cNvSpPr txBox="1"/>
              <p:nvPr/>
            </p:nvSpPr>
            <p:spPr>
              <a:xfrm>
                <a:off x="5639588" y="4485438"/>
                <a:ext cx="3715405" cy="584775"/>
              </a:xfrm>
              <a:prstGeom prst="rect">
                <a:avLst/>
              </a:prstGeom>
              <a:noFill/>
            </p:spPr>
            <p:txBody>
              <a:bodyPr wrap="square" rtlCol="0">
                <a:spAutoFit/>
              </a:bodyPr>
              <a:lstStyle/>
              <a:p>
                <a:r>
                  <a:rPr lang="nl-NL" sz="3200" dirty="0">
                    <a:latin typeface="Times New Roman" panose="02020603050405020304" pitchFamily="18" charset="0"/>
                    <a:ea typeface="Tahoma" panose="020B0604030504040204" pitchFamily="34" charset="0"/>
                    <a:cs typeface="Times New Roman" panose="02020603050405020304" pitchFamily="18" charset="0"/>
                  </a:rPr>
                  <a:t> thẻ ghi số </a:t>
                </a:r>
                <a14:m>
                  <m:oMath xmlns:m="http://schemas.openxmlformats.org/officeDocument/2006/math">
                    <m:r>
                      <a:rPr lang="en-US" sz="3200" b="1" i="1" smtClean="0">
                        <a:latin typeface="Cambria Math" panose="02040503050406030204" pitchFamily="18" charset="0"/>
                        <a:cs typeface="Times New Roman" panose="02020603050405020304" pitchFamily="18" charset="0"/>
                      </a:rPr>
                      <m:t>𝟏</m:t>
                    </m:r>
                    <m:r>
                      <a:rPr lang="en-US" sz="3200" b="1" i="1">
                        <a:latin typeface="Cambria Math" panose="02040503050406030204" pitchFamily="18" charset="0"/>
                        <a:cs typeface="Times New Roman" panose="02020603050405020304" pitchFamily="18" charset="0"/>
                      </a:rPr>
                      <m:t>;</m:t>
                    </m:r>
                    <m:r>
                      <a:rPr lang="en-US" sz="3200" b="1" i="1">
                        <a:latin typeface="Cambria Math" panose="02040503050406030204" pitchFamily="18" charset="0"/>
                        <a:cs typeface="Times New Roman" panose="02020603050405020304" pitchFamily="18" charset="0"/>
                      </a:rPr>
                      <m:t>𝟑</m:t>
                    </m:r>
                    <m:r>
                      <a:rPr lang="en-US" sz="3200" b="1" i="1">
                        <a:latin typeface="Cambria Math" panose="02040503050406030204" pitchFamily="18" charset="0"/>
                        <a:cs typeface="Times New Roman" panose="02020603050405020304" pitchFamily="18" charset="0"/>
                      </a:rPr>
                      <m:t>;</m:t>
                    </m:r>
                    <m:r>
                      <a:rPr lang="en-US" sz="3200" b="1" i="1">
                        <a:latin typeface="Cambria Math" panose="02040503050406030204" pitchFamily="18" charset="0"/>
                        <a:cs typeface="Times New Roman" panose="02020603050405020304" pitchFamily="18" charset="0"/>
                      </a:rPr>
                      <m:t>𝟓</m:t>
                    </m:r>
                    <m:r>
                      <a:rPr lang="en-US" sz="3200" b="1" i="1">
                        <a:latin typeface="Cambria Math" panose="02040503050406030204" pitchFamily="18" charset="0"/>
                        <a:cs typeface="Times New Roman" panose="02020603050405020304" pitchFamily="18" charset="0"/>
                      </a:rPr>
                      <m:t>;</m:t>
                    </m:r>
                    <m:r>
                      <a:rPr lang="en-US" sz="3200" b="1" i="1">
                        <a:latin typeface="Cambria Math" panose="02040503050406030204" pitchFamily="18" charset="0"/>
                        <a:cs typeface="Times New Roman" panose="02020603050405020304" pitchFamily="18" charset="0"/>
                      </a:rPr>
                      <m:t>𝟕</m:t>
                    </m:r>
                  </m:oMath>
                </a14:m>
                <a:endParaRPr lang="en-US" sz="3200" dirty="0">
                  <a:solidFill>
                    <a:srgbClr val="002060"/>
                  </a:solidFill>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78467EA6-A9BF-7A51-D88D-A930F297F347}"/>
                  </a:ext>
                </a:extLst>
              </p:cNvPr>
              <p:cNvSpPr txBox="1">
                <a:spLocks noRot="1" noChangeAspect="1" noMove="1" noResize="1" noEditPoints="1" noAdjustHandles="1" noChangeArrowheads="1" noChangeShapeType="1" noTextEdit="1"/>
              </p:cNvSpPr>
              <p:nvPr/>
            </p:nvSpPr>
            <p:spPr>
              <a:xfrm>
                <a:off x="5639588" y="4485438"/>
                <a:ext cx="3715405" cy="584775"/>
              </a:xfrm>
              <a:prstGeom prst="rect">
                <a:avLst/>
              </a:prstGeom>
              <a:blipFill>
                <a:blip r:embed="rId14"/>
                <a:stretch>
                  <a:fillRect l="-1311"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6AE141F-9AF4-6EA5-6D4C-96F53C704249}"/>
                  </a:ext>
                </a:extLst>
              </p:cNvPr>
              <p:cNvSpPr txBox="1"/>
              <p:nvPr/>
            </p:nvSpPr>
            <p:spPr>
              <a:xfrm>
                <a:off x="926333" y="5318971"/>
                <a:ext cx="3715405" cy="584775"/>
              </a:xfrm>
              <a:prstGeom prst="rect">
                <a:avLst/>
              </a:prstGeom>
              <a:noFill/>
            </p:spPr>
            <p:txBody>
              <a:bodyPr wrap="square" rtlCol="0">
                <a:spAutoFit/>
              </a:bodyPr>
              <a:lstStyle/>
              <a:p>
                <a:r>
                  <a:rPr lang="nl-NL" sz="3200" dirty="0">
                    <a:latin typeface="Times New Roman" panose="02020603050405020304" pitchFamily="18" charset="0"/>
                    <a:ea typeface="Tahoma" panose="020B0604030504040204" pitchFamily="34" charset="0"/>
                    <a:cs typeface="Times New Roman" panose="02020603050405020304" pitchFamily="18" charset="0"/>
                  </a:rPr>
                  <a:t> thẻ ghi số : </a:t>
                </a:r>
                <a14:m>
                  <m:oMath xmlns:m="http://schemas.openxmlformats.org/officeDocument/2006/math">
                    <m:r>
                      <a:rPr lang="en-US" sz="3200" b="1" i="1" smtClean="0">
                        <a:latin typeface="Cambria Math" panose="02040503050406030204" pitchFamily="18" charset="0"/>
                        <a:cs typeface="Times New Roman" panose="02020603050405020304" pitchFamily="18" charset="0"/>
                      </a:rPr>
                      <m:t>𝟏</m:t>
                    </m:r>
                    <m:r>
                      <a:rPr lang="en-US" sz="3200" b="1" i="1">
                        <a:latin typeface="Cambria Math" panose="02040503050406030204" pitchFamily="18" charset="0"/>
                        <a:cs typeface="Times New Roman" panose="02020603050405020304" pitchFamily="18" charset="0"/>
                      </a:rPr>
                      <m:t>;</m:t>
                    </m:r>
                    <m:r>
                      <a:rPr lang="en-US" sz="3200" b="1" i="1" smtClean="0">
                        <a:latin typeface="Cambria Math" panose="02040503050406030204" pitchFamily="18" charset="0"/>
                        <a:cs typeface="Times New Roman" panose="02020603050405020304" pitchFamily="18" charset="0"/>
                      </a:rPr>
                      <m:t>𝟐</m:t>
                    </m:r>
                    <m:r>
                      <a:rPr lang="en-US" sz="3200" b="1" i="1">
                        <a:latin typeface="Cambria Math" panose="02040503050406030204" pitchFamily="18" charset="0"/>
                        <a:cs typeface="Times New Roman" panose="02020603050405020304" pitchFamily="18" charset="0"/>
                      </a:rPr>
                      <m:t>;</m:t>
                    </m:r>
                    <m:r>
                      <a:rPr lang="en-US" sz="3200" b="1" i="1">
                        <a:latin typeface="Cambria Math" panose="02040503050406030204" pitchFamily="18" charset="0"/>
                        <a:cs typeface="Times New Roman" panose="02020603050405020304" pitchFamily="18" charset="0"/>
                      </a:rPr>
                      <m:t>𝟓</m:t>
                    </m:r>
                    <m:r>
                      <a:rPr lang="en-US" sz="3200" b="1" i="1">
                        <a:latin typeface="Cambria Math" panose="02040503050406030204" pitchFamily="18" charset="0"/>
                        <a:cs typeface="Times New Roman" panose="02020603050405020304" pitchFamily="18" charset="0"/>
                      </a:rPr>
                      <m:t>;</m:t>
                    </m:r>
                    <m:r>
                      <a:rPr lang="en-US" sz="3200" b="1" i="1">
                        <a:latin typeface="Cambria Math" panose="02040503050406030204" pitchFamily="18" charset="0"/>
                        <a:cs typeface="Times New Roman" panose="02020603050405020304" pitchFamily="18" charset="0"/>
                      </a:rPr>
                      <m:t>𝟕</m:t>
                    </m:r>
                  </m:oMath>
                </a14:m>
                <a:endParaRPr lang="en-US" sz="3200" dirty="0">
                  <a:solidFill>
                    <a:srgbClr val="002060"/>
                  </a:solidFill>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C6AE141F-9AF4-6EA5-6D4C-96F53C704249}"/>
                  </a:ext>
                </a:extLst>
              </p:cNvPr>
              <p:cNvSpPr txBox="1">
                <a:spLocks noRot="1" noChangeAspect="1" noMove="1" noResize="1" noEditPoints="1" noAdjustHandles="1" noChangeArrowheads="1" noChangeShapeType="1" noTextEdit="1"/>
              </p:cNvSpPr>
              <p:nvPr/>
            </p:nvSpPr>
            <p:spPr>
              <a:xfrm>
                <a:off x="926333" y="5318971"/>
                <a:ext cx="3715405" cy="584775"/>
              </a:xfrm>
              <a:prstGeom prst="rect">
                <a:avLst/>
              </a:prstGeom>
              <a:blipFill>
                <a:blip r:embed="rId15"/>
                <a:stretch>
                  <a:fillRect l="-1478" t="-14737" b="-3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57C28B2-03DB-F40C-5A8A-AD101FC6876F}"/>
                  </a:ext>
                </a:extLst>
              </p:cNvPr>
              <p:cNvSpPr txBox="1"/>
              <p:nvPr/>
            </p:nvSpPr>
            <p:spPr>
              <a:xfrm>
                <a:off x="5631286" y="5347995"/>
                <a:ext cx="3715405" cy="584775"/>
              </a:xfrm>
              <a:prstGeom prst="rect">
                <a:avLst/>
              </a:prstGeom>
              <a:noFill/>
            </p:spPr>
            <p:txBody>
              <a:bodyPr wrap="square" rtlCol="0">
                <a:spAutoFit/>
              </a:bodyPr>
              <a:lstStyle/>
              <a:p>
                <a:r>
                  <a:rPr lang="nl-NL" sz="3200" dirty="0">
                    <a:latin typeface="Times New Roman" panose="02020603050405020304" pitchFamily="18" charset="0"/>
                    <a:ea typeface="Tahoma" panose="020B0604030504040204" pitchFamily="34" charset="0"/>
                    <a:cs typeface="Times New Roman" panose="02020603050405020304" pitchFamily="18" charset="0"/>
                  </a:rPr>
                  <a:t> thẻ ghi số : </a:t>
                </a:r>
                <a14:m>
                  <m:oMath xmlns:m="http://schemas.openxmlformats.org/officeDocument/2006/math">
                    <m:r>
                      <a:rPr lang="en-US" sz="3200" b="1" i="1">
                        <a:latin typeface="Cambria Math" panose="02040503050406030204" pitchFamily="18" charset="0"/>
                        <a:cs typeface="Times New Roman" panose="02020603050405020304" pitchFamily="18" charset="0"/>
                      </a:rPr>
                      <m:t>𝟐</m:t>
                    </m:r>
                    <m:r>
                      <a:rPr lang="en-US" sz="3200" b="1" i="1">
                        <a:latin typeface="Cambria Math" panose="02040503050406030204" pitchFamily="18" charset="0"/>
                        <a:cs typeface="Times New Roman" panose="02020603050405020304" pitchFamily="18" charset="0"/>
                      </a:rPr>
                      <m:t>;</m:t>
                    </m:r>
                    <m:r>
                      <a:rPr lang="en-US" sz="3200" b="1" i="1">
                        <a:latin typeface="Cambria Math" panose="02040503050406030204" pitchFamily="18" charset="0"/>
                        <a:cs typeface="Times New Roman" panose="02020603050405020304" pitchFamily="18" charset="0"/>
                      </a:rPr>
                      <m:t>𝟑</m:t>
                    </m:r>
                    <m:r>
                      <a:rPr lang="en-US" sz="3200" b="1" i="1">
                        <a:latin typeface="Cambria Math" panose="02040503050406030204" pitchFamily="18" charset="0"/>
                        <a:cs typeface="Times New Roman" panose="02020603050405020304" pitchFamily="18" charset="0"/>
                      </a:rPr>
                      <m:t>;</m:t>
                    </m:r>
                    <m:r>
                      <a:rPr lang="en-US" sz="3200" b="1" i="1">
                        <a:latin typeface="Cambria Math" panose="02040503050406030204" pitchFamily="18" charset="0"/>
                        <a:cs typeface="Times New Roman" panose="02020603050405020304" pitchFamily="18" charset="0"/>
                      </a:rPr>
                      <m:t>𝟓</m:t>
                    </m:r>
                  </m:oMath>
                </a14:m>
                <a:endParaRPr lang="en-US" sz="3200" dirty="0">
                  <a:solidFill>
                    <a:srgbClr val="002060"/>
                  </a:solidFill>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C57C28B2-03DB-F40C-5A8A-AD101FC6876F}"/>
                  </a:ext>
                </a:extLst>
              </p:cNvPr>
              <p:cNvSpPr txBox="1">
                <a:spLocks noRot="1" noChangeAspect="1" noMove="1" noResize="1" noEditPoints="1" noAdjustHandles="1" noChangeArrowheads="1" noChangeShapeType="1" noTextEdit="1"/>
              </p:cNvSpPr>
              <p:nvPr/>
            </p:nvSpPr>
            <p:spPr>
              <a:xfrm>
                <a:off x="5631286" y="5347995"/>
                <a:ext cx="3715405" cy="584775"/>
              </a:xfrm>
              <a:prstGeom prst="rect">
                <a:avLst/>
              </a:prstGeom>
              <a:blipFill>
                <a:blip r:embed="rId16"/>
                <a:stretch>
                  <a:fillRect l="-1478" t="-14583" b="-32292"/>
                </a:stretch>
              </a:blipFill>
            </p:spPr>
            <p:txBody>
              <a:bodyPr/>
              <a:lstStyle/>
              <a:p>
                <a:r>
                  <a:rPr lang="en-US">
                    <a:noFill/>
                  </a:rPr>
                  <a:t> </a:t>
                </a:r>
              </a:p>
            </p:txBody>
          </p:sp>
        </mc:Fallback>
      </mc:AlternateContent>
    </p:spTree>
    <p:extLst>
      <p:ext uri="{BB962C8B-B14F-4D97-AF65-F5344CB8AC3E}">
        <p14:creationId xmlns:p14="http://schemas.microsoft.com/office/powerpoint/2010/main" val="368840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rgbClr val="3399FF"/>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2"/>
                                        </p:tgtEl>
                                        <p:attrNameLst>
                                          <p:attrName>fillcolor</p:attrName>
                                        </p:attrNameLst>
                                      </p:cBhvr>
                                      <p:to>
                                        <a:schemeClr val="accent2"/>
                                      </p:to>
                                    </p:animClr>
                                    <p:set>
                                      <p:cBhvr>
                                        <p:cTn id="20" dur="2000" fill="hold"/>
                                        <p:tgtEl>
                                          <p:spTgt spid="12"/>
                                        </p:tgtEl>
                                        <p:attrNameLst>
                                          <p:attrName>fill.type</p:attrName>
                                        </p:attrNameLst>
                                      </p:cBhvr>
                                      <p:to>
                                        <p:strVal val="solid"/>
                                      </p:to>
                                    </p:set>
                                    <p:set>
                                      <p:cBhvr>
                                        <p:cTn id="21" dur="200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1"/>
                                        </p:tgtEl>
                                        <p:attrNameLst>
                                          <p:attrName>fillcolor</p:attrName>
                                        </p:attrNameLst>
                                      </p:cBhvr>
                                      <p:to>
                                        <a:schemeClr val="accent2"/>
                                      </p:to>
                                    </p:animClr>
                                    <p:set>
                                      <p:cBhvr>
                                        <p:cTn id="27" dur="2000" fill="hold"/>
                                        <p:tgtEl>
                                          <p:spTgt spid="11"/>
                                        </p:tgtEl>
                                        <p:attrNameLst>
                                          <p:attrName>fill.type</p:attrName>
                                        </p:attrNameLst>
                                      </p:cBhvr>
                                      <p:to>
                                        <p:strVal val="solid"/>
                                      </p:to>
                                    </p:set>
                                    <p:set>
                                      <p:cBhvr>
                                        <p:cTn id="28" dur="2000" fill="hold"/>
                                        <p:tgtEl>
                                          <p:spTgt spid="1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chemeClr val="accent2"/>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5"/>
                  </p:tgtEl>
                </p:cond>
              </p:nextCondLst>
            </p:seq>
            <p:video>
              <p:cMediaNode vol="0">
                <p:cTn id="36" fill="hold" display="0">
                  <p:stCondLst>
                    <p:cond delay="indefinite"/>
                  </p:stCondLst>
                </p:cTn>
                <p:tgtEl>
                  <p:spTgt spid="2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10+K4lPs7H94VUqPe2XwIsfPRnrXQE//QTEXxb8/8N4CNc6FpgZahzpTjFhMzSA7T/nHJa11DE8Ng2TP3iAmRczFlmslSuUNOgUeb6yRvs0="/>
          <p:cNvPicPr>
            <a:picLocks noChangeAspect="1"/>
          </p:cNvPicPr>
          <p:nvPr/>
        </p:nvPicPr>
        <p:blipFill>
          <a:blip r:embed="rId7" cstate="print"/>
          <a:stretch>
            <a:fillRect/>
          </a:stretch>
        </p:blipFill>
        <p:spPr>
          <a:xfrm>
            <a:off x="-802662" y="-568160"/>
            <a:ext cx="13517405" cy="4264584"/>
          </a:xfrm>
          <a:prstGeom prst="rect">
            <a:avLst/>
          </a:prstGeom>
        </p:spPr>
      </p:pic>
      <p:pic>
        <p:nvPicPr>
          <p:cNvPr id="6" name="Picture 5"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916983" y="3312727"/>
            <a:ext cx="1228395" cy="681418"/>
          </a:xfrm>
          <a:prstGeom prst="rect">
            <a:avLst/>
          </a:prstGeom>
        </p:spPr>
      </p:pic>
      <p:sp>
        <p:nvSpPr>
          <p:cNvPr id="7" name="Oval 6" descr="OPL20U25GSXzBJYl68kk8uQGfFKzs7yb1M4KJWUiLk6ZEvGF+qCIPSnY57AbBFCvTW2023.18.10+K4lPs7H94VUqPe2XwIsfPRnrXQE//QTEXxb8/8N4CNc6FpgZahzpTjFhMzSA7T/nHJa11DE8Ng2TP3iAmRczFlmslSuUNOgUeb6yRvs0="/>
          <p:cNvSpPr/>
          <p:nvPr/>
        </p:nvSpPr>
        <p:spPr>
          <a:xfrm>
            <a:off x="101600" y="425268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898391" y="4141094"/>
            <a:ext cx="1246987" cy="729702"/>
          </a:xfrm>
          <a:prstGeom prst="rect">
            <a:avLst/>
          </a:prstGeom>
        </p:spPr>
      </p:pic>
      <p:pic>
        <p:nvPicPr>
          <p:cNvPr id="9" name="Picture 8"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895433" y="5106260"/>
            <a:ext cx="1246987" cy="685801"/>
          </a:xfrm>
          <a:prstGeom prst="rect">
            <a:avLst/>
          </a:prstGeom>
        </p:spPr>
      </p:pic>
      <p:pic>
        <p:nvPicPr>
          <p:cNvPr id="10" name="Picture 9" descr="OPL20U25GSXzBJYl68kk8uQGfFKzs7yb1M4KJWUiLk6ZEvGF+qCIPSnY57AbBFCvTW2023.18.10+K4lPs7H94VUqPe2XwIsfPRnrXQE//QTEXxb8/8N4CNc6FpgZahzpTjFhMzSA7T/nHJa11DE8Ng2TP3iAmRczFlmslSuUNOgUeb6yRvs0="/>
          <p:cNvPicPr>
            <a:picLocks noChangeAspect="1"/>
          </p:cNvPicPr>
          <p:nvPr/>
        </p:nvPicPr>
        <p:blipFill>
          <a:blip r:embed="rId8" cstate="print"/>
          <a:stretch>
            <a:fillRect/>
          </a:stretch>
        </p:blipFill>
        <p:spPr>
          <a:xfrm>
            <a:off x="878117" y="5983320"/>
            <a:ext cx="1267261" cy="685800"/>
          </a:xfrm>
          <a:prstGeom prst="rect">
            <a:avLst/>
          </a:prstGeom>
        </p:spPr>
      </p:pic>
      <p:sp>
        <p:nvSpPr>
          <p:cNvPr id="11" name="Oval 10" descr="OPL20U25GSXzBJYl68kk8uQGfFKzs7yb1M4KJWUiLk6ZEvGF+qCIPSnY57AbBFCvTW2023.18.10+K4lPs7H94VUqPe2XwIsfPRnrXQE//QTEXxb8/8N4CNc6FpgZahzpTjFhMzSA7T/nHJa11DE8Ng2TP3iAmRczFlmslSuUNOgUeb6yRvs0="/>
          <p:cNvSpPr/>
          <p:nvPr/>
        </p:nvSpPr>
        <p:spPr>
          <a:xfrm>
            <a:off x="127000" y="524328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8.10+K4lPs7H94VUqPe2XwIsfPRnrXQE//QTEXxb8/8N4CNc6FpgZahzpTjFhMzSA7T/nHJa11DE8Ng2TP3iAmRczFlmslSuUNOgUeb6yRvs0="/>
          <p:cNvSpPr/>
          <p:nvPr/>
        </p:nvSpPr>
        <p:spPr>
          <a:xfrm>
            <a:off x="107647" y="601867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descr="OPL20U25GSXzBJYl68kk8uQGfFKzs7yb1M4KJWUiLk6ZEvGF+qCIPSnY57AbBFCvTW2023.18.10+K4lPs7H94VUqPe2XwIsfPRnrXQE//QTEXxb8/8N4CNc6FpgZahzpTjFhMzSA7T/nHJa11DE8Ng2TP3iAmRczFlmslSuUNOgUeb6yRvs0="/>
          <p:cNvSpPr/>
          <p:nvPr/>
        </p:nvSpPr>
        <p:spPr>
          <a:xfrm>
            <a:off x="101600" y="341448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descr="OPL20U25GSXzBJYl68kk8uQGfFKzs7yb1M4KJWUiLk6ZEvGF+qCIPSnY57AbBFCvTW2023.18.10+K4lPs7H94VUqPe2XwIsfPRnrXQE//QTEXxb8/8N4CNc6FpgZahzpTjFhMzSA7T/nHJa11DE8Ng2TP3iAmRczFlmslSuUNOgUeb6yRvs0="/>
          <p:cNvSpPr txBox="1"/>
          <p:nvPr/>
        </p:nvSpPr>
        <p:spPr>
          <a:xfrm>
            <a:off x="241908" y="4321675"/>
            <a:ext cx="457200" cy="523220"/>
          </a:xfrm>
          <a:prstGeom prst="rect">
            <a:avLst/>
          </a:prstGeom>
          <a:noFill/>
        </p:spPr>
        <p:txBody>
          <a:bodyPr wrap="square" rtlCol="0">
            <a:spAutoFit/>
          </a:bodyPr>
          <a:lstStyle/>
          <a:p>
            <a:r>
              <a:rPr lang="en-US" sz="2800" b="1" dirty="0">
                <a:solidFill>
                  <a:schemeClr val="tx2">
                    <a:lumMod val="75000"/>
                  </a:schemeClr>
                </a:solidFill>
                <a:latin typeface="Times New Roman" pitchFamily="18" charset="0"/>
                <a:cs typeface="Times New Roman" pitchFamily="18" charset="0"/>
              </a:rPr>
              <a:t>B</a:t>
            </a:r>
          </a:p>
        </p:txBody>
      </p:sp>
      <p:sp>
        <p:nvSpPr>
          <p:cNvPr id="15" name="TextBox 14"/>
          <p:cNvSpPr txBox="1"/>
          <p:nvPr/>
        </p:nvSpPr>
        <p:spPr>
          <a:xfrm>
            <a:off x="170603" y="3428587"/>
            <a:ext cx="457200" cy="523220"/>
          </a:xfrm>
          <a:prstGeom prst="rect">
            <a:avLst/>
          </a:prstGeom>
          <a:noFill/>
        </p:spPr>
        <p:txBody>
          <a:bodyPr wrap="square" rtlCol="0">
            <a:spAutoFit/>
          </a:bodyPr>
          <a:lstStyle/>
          <a:p>
            <a:r>
              <a:rPr lang="en-US" sz="2800" b="1" dirty="0">
                <a:solidFill>
                  <a:schemeClr val="tx2">
                    <a:lumMod val="75000"/>
                  </a:schemeClr>
                </a:solidFill>
                <a:latin typeface="Times New Roman" pitchFamily="18" charset="0"/>
                <a:cs typeface="Times New Roman" pitchFamily="18" charset="0"/>
              </a:rPr>
              <a:t>A</a:t>
            </a:r>
          </a:p>
        </p:txBody>
      </p:sp>
      <p:sp>
        <p:nvSpPr>
          <p:cNvPr id="16" name="TextBox 15"/>
          <p:cNvSpPr txBox="1"/>
          <p:nvPr/>
        </p:nvSpPr>
        <p:spPr>
          <a:xfrm>
            <a:off x="173264" y="5342182"/>
            <a:ext cx="457200" cy="523220"/>
          </a:xfrm>
          <a:prstGeom prst="rect">
            <a:avLst/>
          </a:prstGeom>
          <a:noFill/>
        </p:spPr>
        <p:txBody>
          <a:bodyPr wrap="square" rtlCol="0">
            <a:spAutoFit/>
          </a:bodyPr>
          <a:lstStyle/>
          <a:p>
            <a:r>
              <a:rPr lang="en-US" sz="2800" b="1" dirty="0">
                <a:solidFill>
                  <a:schemeClr val="tx2">
                    <a:lumMod val="75000"/>
                  </a:schemeClr>
                </a:solidFill>
                <a:latin typeface="Times New Roman" pitchFamily="18" charset="0"/>
                <a:cs typeface="Times New Roman" pitchFamily="18" charset="0"/>
              </a:rPr>
              <a:t>C</a:t>
            </a:r>
          </a:p>
        </p:txBody>
      </p:sp>
      <p:sp>
        <p:nvSpPr>
          <p:cNvPr id="17" name="TextBox 16"/>
          <p:cNvSpPr txBox="1"/>
          <p:nvPr/>
        </p:nvSpPr>
        <p:spPr>
          <a:xfrm>
            <a:off x="192317" y="6084574"/>
            <a:ext cx="457200" cy="523220"/>
          </a:xfrm>
          <a:prstGeom prst="rect">
            <a:avLst/>
          </a:prstGeom>
          <a:noFill/>
        </p:spPr>
        <p:txBody>
          <a:bodyPr wrap="square" rtlCol="0">
            <a:spAutoFit/>
          </a:bodyPr>
          <a:lstStyle/>
          <a:p>
            <a:r>
              <a:rPr lang="en-US" sz="2800" b="1" dirty="0">
                <a:solidFill>
                  <a:schemeClr val="tx2">
                    <a:lumMod val="75000"/>
                  </a:schemeClr>
                </a:solidFill>
                <a:latin typeface="Times New Roman" pitchFamily="18" charset="0"/>
                <a:cs typeface="Times New Roman" pitchFamily="18" charset="0"/>
              </a:rPr>
              <a:t>D</a:t>
            </a:r>
          </a:p>
        </p:txBody>
      </p:sp>
      <p:sp>
        <p:nvSpPr>
          <p:cNvPr id="18" name="TextBox 17"/>
          <p:cNvSpPr txBox="1"/>
          <p:nvPr/>
        </p:nvSpPr>
        <p:spPr>
          <a:xfrm>
            <a:off x="1252576" y="3371772"/>
            <a:ext cx="598254" cy="584775"/>
          </a:xfrm>
          <a:prstGeom prst="rect">
            <a:avLst/>
          </a:prstGeom>
          <a:noFill/>
        </p:spPr>
        <p:txBody>
          <a:bodyPr wrap="square" rtlCol="0">
            <a:spAutoFit/>
          </a:bodyPr>
          <a:lstStyle/>
          <a:p>
            <a:pPr algn="ctr"/>
            <a:r>
              <a:rPr lang="en-US" sz="3200" dirty="0">
                <a:solidFill>
                  <a:srgbClr val="000000"/>
                </a:solidFill>
                <a:latin typeface="Times New Roman" panose="02020603050405020304" pitchFamily="18" charset="0"/>
                <a:ea typeface="Calibri" panose="020F0502020204030204" pitchFamily="34" charset="0"/>
              </a:rPr>
              <a:t>6</a:t>
            </a:r>
          </a:p>
        </p:txBody>
      </p:sp>
      <p:sp>
        <p:nvSpPr>
          <p:cNvPr id="24" name="Rectangle 23">
            <a:extLst>
              <a:ext uri="{FF2B5EF4-FFF2-40B4-BE49-F238E27FC236}">
                <a16:creationId xmlns:a16="http://schemas.microsoft.com/office/drawing/2014/main" id="{85D54C54-BEF3-EFA2-7245-E04151625E18}"/>
              </a:ext>
            </a:extLst>
          </p:cNvPr>
          <p:cNvSpPr/>
          <p:nvPr/>
        </p:nvSpPr>
        <p:spPr>
          <a:xfrm>
            <a:off x="10816167" y="8987186"/>
            <a:ext cx="236140" cy="41486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99" name="Rectangle 9">
            <a:extLst>
              <a:ext uri="{FF2B5EF4-FFF2-40B4-BE49-F238E27FC236}">
                <a16:creationId xmlns:a16="http://schemas.microsoft.com/office/drawing/2014/main" id="{192929DD-A992-421F-F9FA-F4EEA06D3217}"/>
              </a:ext>
            </a:extLst>
          </p:cNvPr>
          <p:cNvSpPr>
            <a:spLocks noChangeArrowheads="1"/>
          </p:cNvSpPr>
          <p:nvPr/>
        </p:nvSpPr>
        <p:spPr bwMode="auto">
          <a:xfrm>
            <a:off x="3583518" y="2517966"/>
            <a:ext cx="53975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endParaRPr lang="en-US" sz="2400"/>
          </a:p>
        </p:txBody>
      </p:sp>
      <p:sp>
        <p:nvSpPr>
          <p:cNvPr id="5" name="TextBox 4">
            <a:extLst>
              <a:ext uri="{FF2B5EF4-FFF2-40B4-BE49-F238E27FC236}">
                <a16:creationId xmlns:a16="http://schemas.microsoft.com/office/drawing/2014/main" id="{18509622-08BC-DFE2-A31F-96F3E14F71A2}"/>
              </a:ext>
            </a:extLst>
          </p:cNvPr>
          <p:cNvSpPr txBox="1"/>
          <p:nvPr/>
        </p:nvSpPr>
        <p:spPr>
          <a:xfrm>
            <a:off x="1252576" y="4136775"/>
            <a:ext cx="491022" cy="584775"/>
          </a:xfrm>
          <a:prstGeom prst="rect">
            <a:avLst/>
          </a:prstGeom>
          <a:noFill/>
        </p:spPr>
        <p:txBody>
          <a:bodyPr wrap="square" rtlCol="0">
            <a:spAutoFit/>
          </a:bodyPr>
          <a:lstStyle/>
          <a:p>
            <a:pPr algn="ctr"/>
            <a:r>
              <a:rPr lang="en-US" sz="3200" dirty="0">
                <a:latin typeface="Times New Roman" panose="02020603050405020304" pitchFamily="18" charset="0"/>
                <a:ea typeface="Calibri" panose="020F0502020204030204" pitchFamily="34" charset="0"/>
                <a:cs typeface="Times New Roman" panose="02020603050405020304" pitchFamily="18" charset="0"/>
              </a:rPr>
              <a:t>5</a:t>
            </a:r>
            <a:endParaRPr lang="en-US" sz="32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A2CC6F8-9D3E-9799-91CC-B0B55511CD7F}"/>
              </a:ext>
            </a:extLst>
          </p:cNvPr>
          <p:cNvSpPr txBox="1"/>
          <p:nvPr/>
        </p:nvSpPr>
        <p:spPr>
          <a:xfrm>
            <a:off x="1047919" y="5234059"/>
            <a:ext cx="784042" cy="584775"/>
          </a:xfrm>
          <a:prstGeom prst="rect">
            <a:avLst/>
          </a:prstGeom>
          <a:noFill/>
        </p:spPr>
        <p:txBody>
          <a:bodyPr wrap="square" rtlCol="0">
            <a:spAutoFit/>
          </a:bodyPr>
          <a:lstStyle/>
          <a:p>
            <a:pPr algn="ctr"/>
            <a:r>
              <a:rPr lang="en-US" sz="3200" dirty="0">
                <a:solidFill>
                  <a:srgbClr val="000000"/>
                </a:solidFill>
                <a:latin typeface="Times New Roman" panose="02020603050405020304" pitchFamily="18" charset="0"/>
                <a:ea typeface="Calibri" panose="020F0502020204030204" pitchFamily="34" charset="0"/>
              </a:rPr>
              <a:t>4</a:t>
            </a:r>
          </a:p>
        </p:txBody>
      </p:sp>
      <p:pic>
        <p:nvPicPr>
          <p:cNvPr id="26" name="COUNTDOWN TIMER ( v 679 ) 30 sec with sound music effects 4K">
            <a:hlinkClick r:id="" action="ppaction://media"/>
            <a:extLst>
              <a:ext uri="{FF2B5EF4-FFF2-40B4-BE49-F238E27FC236}">
                <a16:creationId xmlns:a16="http://schemas.microsoft.com/office/drawing/2014/main" id="{F9607EE5-512E-6F3E-75EA-E4DC6992520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413750" y="5586186"/>
            <a:ext cx="2585933" cy="849751"/>
          </a:xfrm>
          <a:prstGeom prst="rect">
            <a:avLst/>
          </a:prstGeom>
        </p:spPr>
      </p:pic>
      <p:sp>
        <p:nvSpPr>
          <p:cNvPr id="27" name="Rectangle 26"/>
          <p:cNvSpPr/>
          <p:nvPr/>
        </p:nvSpPr>
        <p:spPr>
          <a:xfrm>
            <a:off x="1428808" y="531780"/>
            <a:ext cx="9706920" cy="2276008"/>
          </a:xfrm>
          <a:prstGeom prst="rect">
            <a:avLst/>
          </a:prstGeom>
        </p:spPr>
        <p:txBody>
          <a:bodyPr wrap="square">
            <a:spAutoFit/>
          </a:bodyPr>
          <a:lstStyle/>
          <a:p>
            <a:pPr algn="just">
              <a:lnSpc>
                <a:spcPct val="115000"/>
              </a:lnSpc>
              <a:spcBef>
                <a:spcPts val="800"/>
              </a:spcBef>
            </a:pPr>
            <a:r>
              <a:rPr lang="nl-NL"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3. </a:t>
            </a:r>
            <a:r>
              <a:rPr lang="nl-NL" sz="3000" b="1" dirty="0">
                <a:effectLst/>
                <a:latin typeface="Times New Roman" panose="02020603050405020304" pitchFamily="18" charset="0"/>
                <a:ea typeface="Calibri" panose="020F0502020204030204" pitchFamily="34" charset="0"/>
                <a:cs typeface="Times New Roman" panose="02020603050405020304" pitchFamily="18" charset="0"/>
              </a:rPr>
              <a:t>Có </a:t>
            </a:r>
            <a:r>
              <a:rPr lang="nl-NL"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nl-NL" sz="3000" b="1" dirty="0">
                <a:effectLst/>
                <a:latin typeface="Times New Roman" panose="02020603050405020304" pitchFamily="18" charset="0"/>
                <a:ea typeface="Calibri" panose="020F0502020204030204" pitchFamily="34" charset="0"/>
                <a:cs typeface="Times New Roman" panose="02020603050405020304" pitchFamily="18" charset="0"/>
              </a:rPr>
              <a:t> hộp, trong mỗi hộp đều có </a:t>
            </a: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1</a:t>
            </a:r>
            <a:r>
              <a:rPr lang="nl-NL" sz="3000" b="1" dirty="0">
                <a:effectLst/>
                <a:latin typeface="Times New Roman" panose="02020603050405020304" pitchFamily="18" charset="0"/>
                <a:ea typeface="Calibri" panose="020F0502020204030204" pitchFamily="34" charset="0"/>
                <a:cs typeface="Times New Roman" panose="02020603050405020304" pitchFamily="18" charset="0"/>
              </a:rPr>
              <a:t> viên bi đỏ, </a:t>
            </a: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1</a:t>
            </a:r>
            <a:r>
              <a:rPr lang="nl-NL" sz="3000" b="1" dirty="0">
                <a:effectLst/>
                <a:latin typeface="Times New Roman" panose="02020603050405020304" pitchFamily="18" charset="0"/>
                <a:ea typeface="Calibri" panose="020F0502020204030204" pitchFamily="34" charset="0"/>
                <a:cs typeface="Times New Roman" panose="02020603050405020304" pitchFamily="18" charset="0"/>
              </a:rPr>
              <a:t> viên </a:t>
            </a:r>
          </a:p>
          <a:p>
            <a:pPr algn="just">
              <a:lnSpc>
                <a:spcPct val="115000"/>
              </a:lnSpc>
              <a:spcBef>
                <a:spcPts val="800"/>
              </a:spcBef>
            </a:pPr>
            <a:r>
              <a:rPr lang="nl-NL" sz="3000" b="1" dirty="0">
                <a:effectLst/>
                <a:latin typeface="Times New Roman" panose="02020603050405020304" pitchFamily="18" charset="0"/>
                <a:ea typeface="Calibri" panose="020F0502020204030204" pitchFamily="34" charset="0"/>
                <a:cs typeface="Times New Roman" panose="02020603050405020304" pitchFamily="18" charset="0"/>
              </a:rPr>
              <a:t>bi xanh, </a:t>
            </a: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1</a:t>
            </a:r>
            <a:r>
              <a:rPr lang="nl-NL" sz="3000" b="1" dirty="0">
                <a:effectLst/>
                <a:latin typeface="Times New Roman" panose="02020603050405020304" pitchFamily="18" charset="0"/>
                <a:ea typeface="Calibri" panose="020F0502020204030204" pitchFamily="34" charset="0"/>
                <a:cs typeface="Times New Roman" panose="02020603050405020304" pitchFamily="18" charset="0"/>
              </a:rPr>
              <a:t> viên bi trắng. Chọn ngẫu nhiên từ mỗi hộp </a:t>
            </a: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1</a:t>
            </a:r>
            <a:r>
              <a:rPr lang="nl-NL" sz="3000" b="1" dirty="0">
                <a:effectLst/>
                <a:latin typeface="Times New Roman" panose="02020603050405020304" pitchFamily="18" charset="0"/>
                <a:ea typeface="Calibri" panose="020F0502020204030204" pitchFamily="34" charset="0"/>
                <a:cs typeface="Times New Roman" panose="02020603050405020304" pitchFamily="18" charset="0"/>
              </a:rPr>
              <a:t> viên bi để được </a:t>
            </a:r>
            <a:r>
              <a:rPr lang="nl-NL"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nl-NL" sz="3000" b="1" dirty="0">
                <a:effectLst/>
                <a:latin typeface="Times New Roman" panose="02020603050405020304" pitchFamily="18" charset="0"/>
                <a:ea typeface="Calibri" panose="020F0502020204030204" pitchFamily="34" charset="0"/>
                <a:cs typeface="Times New Roman" panose="02020603050405020304" pitchFamily="18" charset="0"/>
              </a:rPr>
              <a:t> viên bi. Số kết quả thuận lợi của biến cố “</a:t>
            </a:r>
            <a:r>
              <a:rPr lang="nl-NL" sz="3000" b="1" dirty="0">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nl-NL" sz="3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nl-NL" sz="3000" b="1" dirty="0">
                <a:effectLst/>
                <a:latin typeface="Times New Roman" panose="02020603050405020304" pitchFamily="18" charset="0"/>
                <a:ea typeface="Times New Roman" panose="02020603050405020304" pitchFamily="18" charset="0"/>
                <a:cs typeface="Times New Roman" panose="02020603050405020304" pitchFamily="18" charset="0"/>
              </a:rPr>
              <a:t> viên bi có ít nhất </a:t>
            </a: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1</a:t>
            </a:r>
            <a:r>
              <a:rPr lang="nl-NL" sz="3000" b="1" dirty="0">
                <a:effectLst/>
                <a:latin typeface="Times New Roman" panose="02020603050405020304" pitchFamily="18" charset="0"/>
                <a:ea typeface="Times New Roman" panose="02020603050405020304" pitchFamily="18" charset="0"/>
                <a:cs typeface="Times New Roman" panose="02020603050405020304" pitchFamily="18" charset="0"/>
              </a:rPr>
              <a:t> viên bi màu trắng</a:t>
            </a:r>
            <a:r>
              <a:rPr lang="nl-NL" sz="3000" b="1" dirty="0">
                <a:effectLst/>
                <a:latin typeface="Times New Roman" panose="02020603050405020304" pitchFamily="18" charset="0"/>
                <a:ea typeface="Calibri" panose="020F0502020204030204" pitchFamily="34" charset="0"/>
                <a:cs typeface="Times New Roman" panose="02020603050405020304" pitchFamily="18" charset="0"/>
              </a:rPr>
              <a:t>” là</a:t>
            </a:r>
            <a:endParaRPr lang="en-US" sz="3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Oval 29" descr="OPL20U25GSXzBJYl68kk8uQGfFKzs7yb1M4KJWUiLk6ZEvGF+qCIPSnY57AbBFCvTW2023.18.10+K4lPs7H94VUqPe2XwIsfPRnrXQE//QTEXxb8/8N4CNc6FpgZahzpTjFhMzSA7T/nHJa11DE8Ng2TP3iAmRczFlmslSuUNOgUeb6yRvs0="/>
          <p:cNvSpPr/>
          <p:nvPr/>
        </p:nvSpPr>
        <p:spPr>
          <a:xfrm>
            <a:off x="148485" y="341448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TextBox 30"/>
          <p:cNvSpPr txBox="1"/>
          <p:nvPr/>
        </p:nvSpPr>
        <p:spPr>
          <a:xfrm>
            <a:off x="217488" y="3428587"/>
            <a:ext cx="457200" cy="523220"/>
          </a:xfrm>
          <a:prstGeom prst="rect">
            <a:avLst/>
          </a:prstGeom>
          <a:noFill/>
        </p:spPr>
        <p:txBody>
          <a:bodyPr wrap="square" rtlCol="0">
            <a:spAutoFit/>
          </a:bodyPr>
          <a:lstStyle/>
          <a:p>
            <a:r>
              <a:rPr lang="en-US" sz="2800" b="1" dirty="0">
                <a:solidFill>
                  <a:schemeClr val="tx2">
                    <a:lumMod val="75000"/>
                  </a:schemeClr>
                </a:solidFill>
                <a:latin typeface="Times New Roman" pitchFamily="18" charset="0"/>
                <a:cs typeface="Times New Roman" pitchFamily="18" charset="0"/>
              </a:rPr>
              <a:t>A</a:t>
            </a:r>
          </a:p>
        </p:txBody>
      </p:sp>
      <p:sp>
        <p:nvSpPr>
          <p:cNvPr id="28" name="Rectangle 27"/>
          <p:cNvSpPr/>
          <p:nvPr/>
        </p:nvSpPr>
        <p:spPr>
          <a:xfrm>
            <a:off x="1363524" y="6037870"/>
            <a:ext cx="269125" cy="584775"/>
          </a:xfrm>
          <a:prstGeom prst="rect">
            <a:avLst/>
          </a:prstGeom>
        </p:spPr>
        <p:txBody>
          <a:bodyPr wrap="square">
            <a:spAutoFit/>
          </a:bodyPr>
          <a:lstStyle/>
          <a:p>
            <a:pPr algn="ctr"/>
            <a:r>
              <a:rPr lang="en-US" sz="3200" dirty="0">
                <a:solidFill>
                  <a:srgbClr val="000000"/>
                </a:solidFill>
                <a:latin typeface="Times New Roman" panose="02020603050405020304" pitchFamily="18" charset="0"/>
                <a:ea typeface="Calibri" panose="020F0502020204030204" pitchFamily="34" charset="0"/>
              </a:rPr>
              <a:t>3</a:t>
            </a:r>
            <a:endParaRPr lang="en-US" sz="3200" dirty="0">
              <a:solidFill>
                <a:srgbClr val="002060"/>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0328B0AC-FC89-26F4-36D2-36E6B5B01B26}"/>
              </a:ext>
            </a:extLst>
          </p:cNvPr>
          <p:cNvSpPr txBox="1"/>
          <p:nvPr/>
        </p:nvSpPr>
        <p:spPr>
          <a:xfrm>
            <a:off x="2572168" y="3194911"/>
            <a:ext cx="9249718" cy="2400657"/>
          </a:xfrm>
          <a:prstGeom prst="rect">
            <a:avLst/>
          </a:prstGeom>
          <a:noFill/>
        </p:spPr>
        <p:txBody>
          <a:bodyPr wrap="square" rtlCol="0">
            <a:spAutoFit/>
          </a:bodyPr>
          <a:lstStyle/>
          <a:p>
            <a:r>
              <a:rPr lang="en-US" sz="3000" dirty="0" err="1">
                <a:latin typeface="Times New Roman" panose="02020603050405020304" pitchFamily="18" charset="0"/>
                <a:cs typeface="Times New Roman" panose="02020603050405020304" pitchFamily="18" charset="0"/>
              </a:rPr>
              <a:t>Kí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viên</a:t>
            </a:r>
            <a:r>
              <a:rPr lang="en-US" sz="3000" dirty="0">
                <a:latin typeface="Times New Roman" panose="02020603050405020304" pitchFamily="18" charset="0"/>
                <a:cs typeface="Times New Roman" panose="02020603050405020304" pitchFamily="18" charset="0"/>
              </a:rPr>
              <a:t> bi </a:t>
            </a:r>
            <a:r>
              <a:rPr lang="en-US" sz="3000" dirty="0" err="1">
                <a:latin typeface="Times New Roman" panose="02020603050405020304" pitchFamily="18" charset="0"/>
                <a:cs typeface="Times New Roman" panose="02020603050405020304" pitchFamily="18" charset="0"/>
              </a:rPr>
              <a:t>màu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đỏ</a:t>
            </a:r>
            <a:r>
              <a:rPr lang="en-US" sz="3000" dirty="0">
                <a:latin typeface="Times New Roman" panose="02020603050405020304" pitchFamily="18" charset="0"/>
                <a:cs typeface="Times New Roman" panose="02020603050405020304" pitchFamily="18" charset="0"/>
              </a:rPr>
              <a:t>: Đ; </a:t>
            </a:r>
            <a:r>
              <a:rPr lang="en-US" sz="3000" dirty="0" err="1">
                <a:latin typeface="Times New Roman" panose="02020603050405020304" pitchFamily="18" charset="0"/>
                <a:cs typeface="Times New Roman" panose="02020603050405020304" pitchFamily="18" charset="0"/>
              </a:rPr>
              <a:t>viên</a:t>
            </a:r>
            <a:r>
              <a:rPr lang="en-US" sz="3000" dirty="0">
                <a:latin typeface="Times New Roman" panose="02020603050405020304" pitchFamily="18" charset="0"/>
                <a:cs typeface="Times New Roman" panose="02020603050405020304" pitchFamily="18" charset="0"/>
              </a:rPr>
              <a:t> bi </a:t>
            </a:r>
            <a:r>
              <a:rPr lang="en-US" sz="3000" dirty="0" err="1">
                <a:latin typeface="Times New Roman" panose="02020603050405020304" pitchFamily="18" charset="0"/>
                <a:cs typeface="Times New Roman" panose="02020603050405020304" pitchFamily="18" charset="0"/>
              </a:rPr>
              <a:t>màu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xanh</a:t>
            </a:r>
            <a:r>
              <a:rPr lang="en-US" sz="3000" dirty="0">
                <a:latin typeface="Times New Roman" panose="02020603050405020304" pitchFamily="18" charset="0"/>
                <a:cs typeface="Times New Roman" panose="02020603050405020304" pitchFamily="18" charset="0"/>
              </a:rPr>
              <a:t>: X; </a:t>
            </a:r>
            <a:r>
              <a:rPr lang="en-US" sz="3000" dirty="0" err="1">
                <a:latin typeface="Times New Roman" panose="02020603050405020304" pitchFamily="18" charset="0"/>
                <a:cs typeface="Times New Roman" panose="02020603050405020304" pitchFamily="18" charset="0"/>
              </a:rPr>
              <a:t>viên</a:t>
            </a:r>
            <a:r>
              <a:rPr lang="en-US" sz="3000" dirty="0">
                <a:latin typeface="Times New Roman" panose="02020603050405020304" pitchFamily="18" charset="0"/>
                <a:cs typeface="Times New Roman" panose="02020603050405020304" pitchFamily="18" charset="0"/>
              </a:rPr>
              <a:t> bi </a:t>
            </a:r>
            <a:r>
              <a:rPr lang="en-US" sz="3000" dirty="0" err="1">
                <a:latin typeface="Times New Roman" panose="02020603050405020304" pitchFamily="18" charset="0"/>
                <a:cs typeface="Times New Roman" panose="02020603050405020304" pitchFamily="18" charset="0"/>
              </a:rPr>
              <a:t>màu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trắng</a:t>
            </a:r>
            <a:r>
              <a:rPr lang="en-US" sz="3000" dirty="0">
                <a:latin typeface="Times New Roman" panose="02020603050405020304" pitchFamily="18" charset="0"/>
                <a:cs typeface="Times New Roman" panose="02020603050405020304" pitchFamily="18" charset="0"/>
              </a:rPr>
              <a:t>: T. </a:t>
            </a:r>
          </a:p>
          <a:p>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ĐT; XT; TĐ; TX; TT</a:t>
            </a:r>
          </a:p>
          <a:p>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5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lợi</a:t>
            </a:r>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07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7"/>
                                        </p:tgtEl>
                                        <p:attrNameLst>
                                          <p:attrName>fillcolor</p:attrName>
                                        </p:attrNameLst>
                                      </p:cBhvr>
                                      <p:to>
                                        <a:srgbClr val="3399FF"/>
                                      </p:to>
                                    </p:animClr>
                                    <p:set>
                                      <p:cBhvr>
                                        <p:cTn id="17" dur="2000" fill="hold"/>
                                        <p:tgtEl>
                                          <p:spTgt spid="7"/>
                                        </p:tgtEl>
                                        <p:attrNameLst>
                                          <p:attrName>fill.type</p:attrName>
                                        </p:attrNameLst>
                                      </p:cBhvr>
                                      <p:to>
                                        <p:strVal val="solid"/>
                                      </p:to>
                                    </p:set>
                                    <p:set>
                                      <p:cBhvr>
                                        <p:cTn id="18" dur="2000" fill="hold"/>
                                        <p:tgtEl>
                                          <p:spTgt spid="7"/>
                                        </p:tgtEl>
                                        <p:attrNameLst>
                                          <p:attrName>fill.on</p:attrName>
                                        </p:attrNameLst>
                                      </p:cBhvr>
                                      <p:to>
                                        <p:strVal val="true"/>
                                      </p:to>
                                    </p:set>
                                  </p:childTnLst>
                                  <p:subTnLst>
                                    <p:audio>
                                      <p:cMediaNode>
                                        <p:cTn display="0" masterRel="sameClick">
                                          <p:stCondLst>
                                            <p:cond evt="begin" delay="0">
                                              <p:tn val="1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19" restart="whenNotActive" fill="hold" evtFilter="cancelBubble" nodeType="interactiveSeq">
                <p:stCondLst>
                  <p:cond evt="onClick" delay="0">
                    <p:tgtEl>
                      <p:spTgt spid="1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2"/>
                                        </p:tgtEl>
                                        <p:attrNameLst>
                                          <p:attrName>fillcolor</p:attrName>
                                        </p:attrNameLst>
                                      </p:cBhvr>
                                      <p:to>
                                        <a:schemeClr val="accent2"/>
                                      </p:to>
                                    </p:animClr>
                                    <p:set>
                                      <p:cBhvr>
                                        <p:cTn id="24" dur="2000" fill="hold"/>
                                        <p:tgtEl>
                                          <p:spTgt spid="12"/>
                                        </p:tgtEl>
                                        <p:attrNameLst>
                                          <p:attrName>fill.type</p:attrName>
                                        </p:attrNameLst>
                                      </p:cBhvr>
                                      <p:to>
                                        <p:strVal val="solid"/>
                                      </p:to>
                                    </p:set>
                                    <p:set>
                                      <p:cBhvr>
                                        <p:cTn id="25" dur="2000" fill="hold"/>
                                        <p:tgtEl>
                                          <p:spTgt spid="12"/>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1"/>
                                        </p:tgtEl>
                                        <p:attrNameLst>
                                          <p:attrName>fillcolor</p:attrName>
                                        </p:attrNameLst>
                                      </p:cBhvr>
                                      <p:to>
                                        <a:schemeClr val="accent2"/>
                                      </p:to>
                                    </p:animClr>
                                    <p:set>
                                      <p:cBhvr>
                                        <p:cTn id="31" dur="2000" fill="hold"/>
                                        <p:tgtEl>
                                          <p:spTgt spid="11"/>
                                        </p:tgtEl>
                                        <p:attrNameLst>
                                          <p:attrName>fill.type</p:attrName>
                                        </p:attrNameLst>
                                      </p:cBhvr>
                                      <p:to>
                                        <p:strVal val="solid"/>
                                      </p:to>
                                    </p:set>
                                    <p:set>
                                      <p:cBhvr>
                                        <p:cTn id="32" dur="200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3"/>
                                        </p:tgtEl>
                                        <p:attrNameLst>
                                          <p:attrName>fillcolor</p:attrName>
                                        </p:attrNameLst>
                                      </p:cBhvr>
                                      <p:to>
                                        <a:schemeClr val="accent2"/>
                                      </p:to>
                                    </p:animClr>
                                    <p:set>
                                      <p:cBhvr>
                                        <p:cTn id="38" dur="2000" fill="hold"/>
                                        <p:tgtEl>
                                          <p:spTgt spid="13"/>
                                        </p:tgtEl>
                                        <p:attrNameLst>
                                          <p:attrName>fill.type</p:attrName>
                                        </p:attrNameLst>
                                      </p:cBhvr>
                                      <p:to>
                                        <p:strVal val="solid"/>
                                      </p:to>
                                    </p:set>
                                    <p:set>
                                      <p:cBhvr>
                                        <p:cTn id="39" dur="2000" fill="hold"/>
                                        <p:tgtEl>
                                          <p:spTgt spid="13"/>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5"/>
                  </p:tgtEl>
                </p:cond>
              </p:nextCondLst>
            </p:seq>
            <p:video>
              <p:cMediaNode vol="19512">
                <p:cTn id="40" fill="hold" display="0">
                  <p:stCondLst>
                    <p:cond delay="indefinite"/>
                  </p:stCondLst>
                </p:cTn>
                <p:tgtEl>
                  <p:spTgt spid="26"/>
                </p:tgtEl>
              </p:cMediaNode>
            </p:video>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30"/>
                                        </p:tgtEl>
                                        <p:attrNameLst>
                                          <p:attrName>fillcolor</p:attrName>
                                        </p:attrNameLst>
                                      </p:cBhvr>
                                      <p:to>
                                        <a:schemeClr val="accent2"/>
                                      </p:to>
                                    </p:animClr>
                                    <p:set>
                                      <p:cBhvr>
                                        <p:cTn id="46" dur="2000" fill="hold"/>
                                        <p:tgtEl>
                                          <p:spTgt spid="30"/>
                                        </p:tgtEl>
                                        <p:attrNameLst>
                                          <p:attrName>fill.type</p:attrName>
                                        </p:attrNameLst>
                                      </p:cBhvr>
                                      <p:to>
                                        <p:strVal val="solid"/>
                                      </p:to>
                                    </p:set>
                                    <p:set>
                                      <p:cBhvr>
                                        <p:cTn id="47" dur="2000" fill="hold"/>
                                        <p:tgtEl>
                                          <p:spTgt spid="30"/>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31"/>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DFE5-6BC3-DFC7-95AB-15D0975802DB}"/>
              </a:ext>
            </a:extLst>
          </p:cNvPr>
          <p:cNvSpPr>
            <a:spLocks noGrp="1"/>
          </p:cNvSpPr>
          <p:nvPr>
            <p:ph type="title"/>
          </p:nvPr>
        </p:nvSpPr>
        <p:spPr>
          <a:xfrm>
            <a:off x="136156" y="19306"/>
            <a:ext cx="11683482" cy="1325563"/>
          </a:xfrm>
        </p:spPr>
        <p:txBody>
          <a:bodyPr>
            <a:normAutofit/>
          </a:bodyPr>
          <a:lstStyle/>
          <a:p>
            <a:r>
              <a:rPr lang="en-US" sz="3500" b="1" dirty="0">
                <a:latin typeface="Times New Roman" panose="02020603050405020304" pitchFamily="18" charset="0"/>
                <a:cs typeface="Times New Roman" panose="02020603050405020304" pitchFamily="18" charset="0"/>
              </a:rPr>
              <a:t>2. </a:t>
            </a:r>
            <a:r>
              <a:rPr lang="en-US" sz="3500" b="1" dirty="0" err="1">
                <a:latin typeface="Times New Roman" panose="02020603050405020304" pitchFamily="18" charset="0"/>
                <a:cs typeface="Times New Roman" panose="02020603050405020304" pitchFamily="18" charset="0"/>
              </a:rPr>
              <a:t>Dạng</a:t>
            </a:r>
            <a:r>
              <a:rPr lang="en-US" sz="3500" b="1" dirty="0">
                <a:latin typeface="Times New Roman" panose="02020603050405020304" pitchFamily="18" charset="0"/>
                <a:cs typeface="Times New Roman" panose="02020603050405020304" pitchFamily="18" charset="0"/>
              </a:rPr>
              <a:t> 2: </a:t>
            </a:r>
            <a:r>
              <a:rPr lang="en-US" sz="3500" b="1" dirty="0" err="1">
                <a:latin typeface="Times New Roman" panose="02020603050405020304" pitchFamily="18" charset="0"/>
                <a:cs typeface="Times New Roman" panose="02020603050405020304" pitchFamily="18" charset="0"/>
              </a:rPr>
              <a:t>Tính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xác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suất</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của</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biến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cố</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liên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quan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tới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phép</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thử</a:t>
            </a:r>
            <a:endParaRPr lang="en-US" sz="3500" b="1" dirty="0">
              <a:latin typeface="Times New Roman" panose="02020603050405020304" pitchFamily="18" charset="0"/>
              <a:cs typeface="Times New Roman" panose="02020603050405020304" pitchFamily="18" charset="0"/>
            </a:endParaRPr>
          </a:p>
        </p:txBody>
      </p:sp>
      <p:sp>
        <p:nvSpPr>
          <p:cNvPr id="7" name="Thought Bubble: Cloud 6">
            <a:extLst>
              <a:ext uri="{FF2B5EF4-FFF2-40B4-BE49-F238E27FC236}">
                <a16:creationId xmlns:a16="http://schemas.microsoft.com/office/drawing/2014/main" id="{CE536E5B-072D-A83B-9D4A-560ACF2D1DF1}"/>
              </a:ext>
            </a:extLst>
          </p:cNvPr>
          <p:cNvSpPr/>
          <p:nvPr/>
        </p:nvSpPr>
        <p:spPr>
          <a:xfrm>
            <a:off x="2211354" y="2583172"/>
            <a:ext cx="9554547" cy="2192693"/>
          </a:xfrm>
          <a:prstGeom prst="cloudCallou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0DE6BE-8BE5-D0E9-8A99-C791FA253219}"/>
              </a:ext>
            </a:extLst>
          </p:cNvPr>
          <p:cNvSpPr txBox="1"/>
          <p:nvPr/>
        </p:nvSpPr>
        <p:spPr>
          <a:xfrm>
            <a:off x="2621902" y="3191069"/>
            <a:ext cx="8733453" cy="661720"/>
          </a:xfrm>
          <a:prstGeom prst="rect">
            <a:avLst/>
          </a:prstGeom>
          <a:noFill/>
        </p:spPr>
        <p:txBody>
          <a:bodyPr wrap="square" rtlCol="0">
            <a:spAutoFit/>
          </a:bodyPr>
          <a:lstStyle/>
          <a:p>
            <a:r>
              <a:rPr lang="en-US" sz="3700" dirty="0" err="1">
                <a:solidFill>
                  <a:srgbClr val="FF0000"/>
                </a:solidFill>
                <a:latin typeface="Times New Roman" panose="02020603050405020304" pitchFamily="18" charset="0"/>
                <a:cs typeface="Times New Roman" panose="02020603050405020304" pitchFamily="18" charset="0"/>
              </a:rPr>
              <a:t>Nêu</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các</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bước</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để</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tính</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xác</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suất</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của</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biến</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cố</a:t>
            </a:r>
            <a:r>
              <a:rPr lang="en-US" sz="3700" dirty="0">
                <a:solidFill>
                  <a:srgbClr val="FF0000"/>
                </a:solidFill>
                <a:latin typeface="Times New Roman" panose="02020603050405020304" pitchFamily="18" charset="0"/>
                <a:cs typeface="Times New Roman" panose="02020603050405020304" pitchFamily="18" charset="0"/>
              </a:rPr>
              <a:t> E?</a:t>
            </a:r>
          </a:p>
        </p:txBody>
      </p:sp>
      <mc:AlternateContent xmlns:mc="http://schemas.openxmlformats.org/markup-compatibility/2006" xmlns:a14="http://schemas.microsoft.com/office/drawing/2010/main">
        <mc:Choice Requires="a14">
          <p:sp>
            <p:nvSpPr>
              <p:cNvPr id="9" name="TextBox 8"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4F4D8C55-9F89-0016-697C-8D344BE67B28}"/>
                  </a:ext>
                </a:extLst>
              </p:cNvPr>
              <p:cNvSpPr txBox="1"/>
              <p:nvPr/>
            </p:nvSpPr>
            <p:spPr>
              <a:xfrm>
                <a:off x="695130" y="1273028"/>
                <a:ext cx="9437914" cy="553998"/>
              </a:xfrm>
              <a:prstGeom prst="rect">
                <a:avLst/>
              </a:prstGeom>
              <a:noFill/>
            </p:spPr>
            <p:txBody>
              <a:bodyPr wrap="square">
                <a:spAutoFit/>
              </a:bodyPr>
              <a:lstStyle/>
              <a:p>
                <a:r>
                  <a:rPr lang="en-US"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Việc </a:t>
                </a:r>
                <a:r>
                  <a:rPr lang="en-US" sz="3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tính</a:t>
                </a:r>
                <a:r>
                  <a:rPr lang="en-US"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xác</a:t>
                </a:r>
                <a:r>
                  <a:rPr lang="en-US"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suất</a:t>
                </a:r>
                <a:r>
                  <a:rPr lang="en-US"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một</a:t>
                </a:r>
                <a:r>
                  <a:rPr lang="en-US"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biến</a:t>
                </a:r>
                <a:r>
                  <a:rPr lang="en-US"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cố</a:t>
                </a:r>
                <a:r>
                  <a:rPr lang="en-US"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sz="3000" b="0" i="1" smtClean="0">
                        <a:solidFill>
                          <a:srgbClr val="FF0000"/>
                        </a:solidFill>
                        <a:latin typeface="Cambria Math" panose="02040503050406030204" pitchFamily="18" charset="0"/>
                        <a:ea typeface="字魂59号-创粗黑" panose="00000500000000000000" pitchFamily="2" charset="-122"/>
                        <a:cs typeface="Times New Roman" panose="02020603050405020304" pitchFamily="18" charset="0"/>
                      </a:rPr>
                      <m:t>𝐸</m:t>
                    </m:r>
                  </m:oMath>
                </a14:m>
                <a:r>
                  <a:rPr lang="zh-CN" altLang="en-US"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gồm</a:t>
                </a:r>
                <a:r>
                  <a:rPr lang="en-US" altLang="zh-CN"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altLang="zh-CN"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bước</a:t>
                </a:r>
                <a:r>
                  <a:rPr lang="en-US" altLang="zh-CN"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sau</a:t>
                </a:r>
                <a:r>
                  <a:rPr lang="en-US" altLang="zh-CN" sz="30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a:t>
                </a:r>
              </a:p>
            </p:txBody>
          </p:sp>
        </mc:Choice>
        <mc:Fallback xmlns="">
          <p:sp>
            <p:nvSpPr>
              <p:cNvPr id="9" name="TextBox 8"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4F4D8C55-9F89-0016-697C-8D344BE67B28}"/>
                  </a:ext>
                </a:extLst>
              </p:cNvPr>
              <p:cNvSpPr txBox="1">
                <a:spLocks noRot="1" noChangeAspect="1" noMove="1" noResize="1" noEditPoints="1" noAdjustHandles="1" noChangeArrowheads="1" noChangeShapeType="1" noTextEdit="1"/>
              </p:cNvSpPr>
              <p:nvPr/>
            </p:nvSpPr>
            <p:spPr>
              <a:xfrm>
                <a:off x="695130" y="1273028"/>
                <a:ext cx="9437914" cy="553998"/>
              </a:xfrm>
              <a:prstGeom prst="rect">
                <a:avLst/>
              </a:prstGeom>
              <a:blipFill>
                <a:blip r:embed="rId2"/>
                <a:stretch>
                  <a:fillRect l="-1486" t="-14286" b="-32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2A3E4365-7284-7744-2BFE-20A6B646A3AD}"/>
                  </a:ext>
                </a:extLst>
              </p:cNvPr>
              <p:cNvSpPr txBox="1"/>
              <p:nvPr/>
            </p:nvSpPr>
            <p:spPr>
              <a:xfrm>
                <a:off x="342606" y="2170184"/>
                <a:ext cx="11423295" cy="1015663"/>
              </a:xfrm>
              <a:prstGeom prst="rect">
                <a:avLst/>
              </a:prstGeom>
              <a:noFill/>
            </p:spPr>
            <p:txBody>
              <a:bodyPr wrap="square">
                <a:spAutoFit/>
              </a:bodyPr>
              <a:lstStyle/>
              <a:p>
                <a:r>
                  <a:rPr lang="en-US" sz="3000" b="1" i="1"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Bước</a:t>
                </a:r>
                <a:r>
                  <a:rPr lang="en-US" sz="3000" b="1" i="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1. </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Mô</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tả</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không</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gian</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mẫu</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phép</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thử</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Từ</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đó</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xác</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định</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số</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tử</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không</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gian</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mẫu</a:t>
                </a:r>
                <a14:m>
                  <m:oMath xmlns:m="http://schemas.openxmlformats.org/officeDocument/2006/math">
                    <m:r>
                      <a:rPr lang="en-US" altLang="zh-CN" sz="3000" b="0" i="0" smtClean="0">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 </m:t>
                    </m:r>
                    <m:r>
                      <a:rPr lang="zh-CN" altLang="en-US" sz="3000" i="1" smtClean="0">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𝛺</m:t>
                    </m:r>
                  </m:oMath>
                </a14:m>
                <a:r>
                  <a:rPr lang="en-US" altLang="zh-CN" sz="30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30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0" name="TextBox 9"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2A3E4365-7284-7744-2BFE-20A6B646A3AD}"/>
                  </a:ext>
                </a:extLst>
              </p:cNvPr>
              <p:cNvSpPr txBox="1">
                <a:spLocks noRot="1" noChangeAspect="1" noMove="1" noResize="1" noEditPoints="1" noAdjustHandles="1" noChangeArrowheads="1" noChangeShapeType="1" noTextEdit="1"/>
              </p:cNvSpPr>
              <p:nvPr/>
            </p:nvSpPr>
            <p:spPr>
              <a:xfrm>
                <a:off x="342606" y="2170184"/>
                <a:ext cx="11423295" cy="1015663"/>
              </a:xfrm>
              <a:prstGeom prst="rect">
                <a:avLst/>
              </a:prstGeom>
              <a:blipFill>
                <a:blip r:embed="rId3"/>
                <a:stretch>
                  <a:fillRect l="-1227" t="-7784" r="-267" b="-17365"/>
                </a:stretch>
              </a:blipFill>
            </p:spPr>
            <p:txBody>
              <a:bodyPr/>
              <a:lstStyle/>
              <a:p>
                <a:r>
                  <a:rPr lang="en-US">
                    <a:noFill/>
                  </a:rPr>
                  <a:t> </a:t>
                </a:r>
              </a:p>
            </p:txBody>
          </p:sp>
        </mc:Fallback>
      </mc:AlternateContent>
      <p:sp>
        <p:nvSpPr>
          <p:cNvPr id="11" name="TextBox 10"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513FEBDA-667B-B064-7459-F89261D7EA01}"/>
              </a:ext>
            </a:extLst>
          </p:cNvPr>
          <p:cNvSpPr txBox="1"/>
          <p:nvPr/>
        </p:nvSpPr>
        <p:spPr>
          <a:xfrm>
            <a:off x="199294" y="3165790"/>
            <a:ext cx="11423295" cy="553998"/>
          </a:xfrm>
          <a:prstGeom prst="rect">
            <a:avLst/>
          </a:prstGeom>
          <a:noFill/>
        </p:spPr>
        <p:txBody>
          <a:bodyPr wrap="square">
            <a:spAutoFit/>
          </a:bodyPr>
          <a:lstStyle/>
          <a:p>
            <a:r>
              <a:rPr lang="en-US" sz="3000" b="1" i="1" dirty="0" err="1">
                <a:latin typeface="Times New Roman" panose="02020603050405020304" pitchFamily="18" charset="0"/>
                <a:ea typeface="字魂59号-创粗黑" panose="00000500000000000000" pitchFamily="2" charset="-122"/>
                <a:cs typeface="Times New Roman" panose="02020603050405020304" pitchFamily="18" charset="0"/>
              </a:rPr>
              <a:t>Bước</a:t>
            </a:r>
            <a:r>
              <a:rPr lang="en-US" sz="3000" b="1" i="1" dirty="0">
                <a:latin typeface="Times New Roman" panose="02020603050405020304" pitchFamily="18" charset="0"/>
                <a:ea typeface="字魂59号-创粗黑" panose="00000500000000000000" pitchFamily="2" charset="-122"/>
                <a:cs typeface="Times New Roman" panose="02020603050405020304" pitchFamily="18" charset="0"/>
              </a:rPr>
              <a:t> 2. </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Chứng</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tỏ</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các</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kết</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quả</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có</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thể</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phép</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thử</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là</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đồng</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khả</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latin typeface="Times New Roman" panose="02020603050405020304" pitchFamily="18" charset="0"/>
                <a:ea typeface="字魂59号-创粗黑" panose="00000500000000000000" pitchFamily="2" charset="-122"/>
                <a:cs typeface="Times New Roman" panose="02020603050405020304" pitchFamily="18" charset="0"/>
              </a:rPr>
              <a:t>năng</a:t>
            </a:r>
            <a:r>
              <a:rPr lang="en-US" sz="3000"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30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B274C949-D2B6-0443-DA51-CD4E1D7A047C}"/>
                  </a:ext>
                </a:extLst>
              </p:cNvPr>
              <p:cNvSpPr txBox="1"/>
              <p:nvPr/>
            </p:nvSpPr>
            <p:spPr>
              <a:xfrm>
                <a:off x="266250" y="3800442"/>
                <a:ext cx="11423295" cy="1015663"/>
              </a:xfrm>
              <a:prstGeom prst="rect">
                <a:avLst/>
              </a:prstGeom>
              <a:noFill/>
            </p:spPr>
            <p:txBody>
              <a:bodyPr wrap="square">
                <a:spAutoFit/>
              </a:bodyPr>
              <a:lstStyle/>
              <a:p>
                <a:r>
                  <a:rPr lang="en-US" sz="3000" b="1" i="1"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Bước</a:t>
                </a:r>
                <a:r>
                  <a:rPr lang="en-US" sz="3000" b="1" i="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3. </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Mô</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tả</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kết</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quả</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thuận</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lợi</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biến</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cố</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sz="3000" b="0" i="1">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𝐸</m:t>
                    </m:r>
                  </m:oMath>
                </a14:m>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Từ</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đó</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xác</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định</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số</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kết</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quả</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thuận</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lợi</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biến</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cố</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sz="3000" b="0" i="1">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𝐸</m:t>
                    </m:r>
                  </m:oMath>
                </a14:m>
                <a:r>
                  <a:rPr lang="en-US" altLang="zh-CN"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2" name="TextBox 1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B274C949-D2B6-0443-DA51-CD4E1D7A047C}"/>
                  </a:ext>
                </a:extLst>
              </p:cNvPr>
              <p:cNvSpPr txBox="1">
                <a:spLocks noRot="1" noChangeAspect="1" noMove="1" noResize="1" noEditPoints="1" noAdjustHandles="1" noChangeArrowheads="1" noChangeShapeType="1" noTextEdit="1"/>
              </p:cNvSpPr>
              <p:nvPr/>
            </p:nvSpPr>
            <p:spPr>
              <a:xfrm>
                <a:off x="266250" y="3800442"/>
                <a:ext cx="11423295" cy="1015663"/>
              </a:xfrm>
              <a:prstGeom prst="rect">
                <a:avLst/>
              </a:prstGeom>
              <a:blipFill>
                <a:blip r:embed="rId4"/>
                <a:stretch>
                  <a:fillRect l="-1281" t="-7784" b="-173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C622EAA3-51E6-2E95-62A9-B4963320A479}"/>
                  </a:ext>
                </a:extLst>
              </p:cNvPr>
              <p:cNvSpPr txBox="1"/>
              <p:nvPr/>
            </p:nvSpPr>
            <p:spPr>
              <a:xfrm>
                <a:off x="206914" y="4874038"/>
                <a:ext cx="11423295" cy="1015663"/>
              </a:xfrm>
              <a:prstGeom prst="rect">
                <a:avLst/>
              </a:prstGeom>
              <a:noFill/>
            </p:spPr>
            <p:txBody>
              <a:bodyPr wrap="square">
                <a:spAutoFit/>
              </a:bodyPr>
              <a:lstStyle/>
              <a:p>
                <a:r>
                  <a:rPr lang="en-US" sz="3000" b="1" i="1"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Bước</a:t>
                </a:r>
                <a:r>
                  <a:rPr lang="en-US" sz="3000" b="1" i="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4. </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Lập</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tỉ</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số</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giữa</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số</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kết</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quả</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thuận</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lợi</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biến</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cố</a:t>
                </a:r>
                <a:r>
                  <a:rPr 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sz="3000" b="0" i="1">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𝐸</m:t>
                    </m:r>
                    <m:r>
                      <a:rPr lang="en-US" sz="3000" b="0" i="0" smtClean="0">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 </m:t>
                    </m:r>
                  </m:oMath>
                </a14:m>
                <a:r>
                  <a:rPr lang="en-US" altLang="zh-CN"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với</a:t>
                </a:r>
                <a:r>
                  <a:rPr lang="en-US" altLang="zh-CN"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số</a:t>
                </a:r>
                <a:r>
                  <a:rPr lang="en-US" altLang="zh-CN"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altLang="zh-CN"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tử</a:t>
                </a:r>
                <a:r>
                  <a:rPr lang="en-US" altLang="zh-CN"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không</a:t>
                </a:r>
                <a:r>
                  <a:rPr lang="en-US" altLang="zh-CN"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gian</a:t>
                </a:r>
                <a:r>
                  <a:rPr lang="en-US" altLang="zh-CN"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mẫu</a:t>
                </a:r>
                <a14:m>
                  <m:oMath xmlns:m="http://schemas.openxmlformats.org/officeDocument/2006/math">
                    <m:r>
                      <a:rPr lang="en-US" altLang="zh-CN" sz="3000" b="0" i="0" smtClean="0">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 </m:t>
                    </m:r>
                    <m:r>
                      <a:rPr lang="zh-CN" altLang="en-US" sz="3000" i="1">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𝛺</m:t>
                    </m:r>
                  </m:oMath>
                </a14:m>
                <a:r>
                  <a:rPr lang="zh-CN" alt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30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13" name="TextBox 1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C622EAA3-51E6-2E95-62A9-B4963320A479}"/>
                  </a:ext>
                </a:extLst>
              </p:cNvPr>
              <p:cNvSpPr txBox="1">
                <a:spLocks noRot="1" noChangeAspect="1" noMove="1" noResize="1" noEditPoints="1" noAdjustHandles="1" noChangeArrowheads="1" noChangeShapeType="1" noTextEdit="1"/>
              </p:cNvSpPr>
              <p:nvPr/>
            </p:nvSpPr>
            <p:spPr>
              <a:xfrm>
                <a:off x="206914" y="4874038"/>
                <a:ext cx="11423295" cy="1015663"/>
              </a:xfrm>
              <a:prstGeom prst="rect">
                <a:avLst/>
              </a:prstGeom>
              <a:blipFill>
                <a:blip r:embed="rId5"/>
                <a:stretch>
                  <a:fillRect l="-1281" t="-7831" b="-18072"/>
                </a:stretch>
              </a:blipFill>
            </p:spPr>
            <p:txBody>
              <a:bodyPr/>
              <a:lstStyle/>
              <a:p>
                <a:r>
                  <a:rPr lang="en-US">
                    <a:noFill/>
                  </a:rPr>
                  <a:t> </a:t>
                </a:r>
              </a:p>
            </p:txBody>
          </p:sp>
        </mc:Fallback>
      </mc:AlternateContent>
    </p:spTree>
    <p:extLst>
      <p:ext uri="{BB962C8B-B14F-4D97-AF65-F5344CB8AC3E}">
        <p14:creationId xmlns:p14="http://schemas.microsoft.com/office/powerpoint/2010/main" val="378551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8" grpId="0"/>
      <p:bldP spid="8" grpId="1"/>
      <p:bldP spid="9"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99F9B78-0F4D-B700-C657-EB38198E6179}"/>
                  </a:ext>
                </a:extLst>
              </p:cNvPr>
              <p:cNvSpPr>
                <a:spLocks noGrp="1"/>
              </p:cNvSpPr>
              <p:nvPr>
                <p:ph type="title"/>
              </p:nvPr>
            </p:nvSpPr>
            <p:spPr>
              <a:xfrm>
                <a:off x="165618" y="281150"/>
                <a:ext cx="11860764" cy="3059210"/>
              </a:xfrm>
            </p:spPr>
            <p:txBody>
              <a:bodyPr>
                <a:normAutofit/>
              </a:bodyPr>
              <a:lstStyle/>
              <a:p>
                <a:r>
                  <a:rPr lang="en-US" sz="3500" b="1" dirty="0">
                    <a:latin typeface="Times New Roman" panose="02020603050405020304" pitchFamily="18" charset="0"/>
                    <a:cs typeface="Times New Roman" panose="02020603050405020304" pitchFamily="18" charset="0"/>
                  </a:rPr>
                  <a:t>Bài 1:</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Kết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mỗi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phép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đồng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năng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sao</a:t>
                </a:r>
                <a:r>
                  <a:rPr lang="en-US" sz="3500" dirty="0">
                    <a:latin typeface="Times New Roman" panose="02020603050405020304" pitchFamily="18" charset="0"/>
                    <a:cs typeface="Times New Roman" panose="02020603050405020304" pitchFamily="18" charset="0"/>
                  </a:rPr>
                  <a:t>?</a:t>
                </a:r>
                <a:br>
                  <a:rPr lang="en-US" sz="3500" dirty="0">
                    <a:latin typeface="Times New Roman" panose="02020603050405020304" pitchFamily="18" charset="0"/>
                    <a:cs typeface="Times New Roman" panose="02020603050405020304" pitchFamily="18" charset="0"/>
                  </a:rPr>
                </a:br>
                <a:r>
                  <a:rPr lang="en-US" sz="3500" dirty="0">
                    <a:latin typeface="Times New Roman" panose="02020603050405020304" pitchFamily="18" charset="0"/>
                    <a:cs typeface="Times New Roman" panose="02020603050405020304" pitchFamily="18" charset="0"/>
                  </a:rPr>
                  <a:t>a) </a:t>
                </a:r>
                <a:r>
                  <a:rPr lang="en-US" sz="3500" dirty="0" err="1">
                    <a:latin typeface="Times New Roman" panose="02020603050405020304" pitchFamily="18" charset="0"/>
                    <a:cs typeface="Times New Roman" panose="02020603050405020304" pitchFamily="18" charset="0"/>
                  </a:rPr>
                  <a:t>Gieo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con </a:t>
                </a:r>
                <a:r>
                  <a:rPr lang="en-US" sz="3500" dirty="0" err="1">
                    <a:latin typeface="Times New Roman" panose="02020603050405020304" pitchFamily="18" charset="0"/>
                    <a:cs typeface="Times New Roman" panose="02020603050405020304" pitchFamily="18" charset="0"/>
                  </a:rPr>
                  <a:t>xúc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xắc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đồng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chất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14:m>
                  <m:oMath xmlns:m="http://schemas.openxmlformats.org/officeDocument/2006/math">
                    <m:r>
                      <a:rPr lang="en-US" sz="3500" b="0" i="1" smtClean="0">
                        <a:latin typeface="Cambria Math" panose="02040503050406030204" pitchFamily="18" charset="0"/>
                        <a:cs typeface="Times New Roman" panose="02020603050405020304" pitchFamily="18" charset="0"/>
                      </a:rPr>
                      <m:t>6</m:t>
                    </m:r>
                  </m:oMath>
                </a14:m>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mặt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14:m>
                  <m:oMath xmlns:m="http://schemas.openxmlformats.org/officeDocument/2006/math">
                    <m:r>
                      <a:rPr lang="en-US" sz="3500" b="0" i="1" smtClean="0">
                        <a:latin typeface="Cambria Math" panose="02040503050406030204" pitchFamily="18" charset="0"/>
                      </a:rPr>
                      <m:t>1</m:t>
                    </m:r>
                  </m:oMath>
                </a14:m>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đến</a:t>
                </a:r>
                <a:r>
                  <a:rPr lang="en-US" sz="3500" dirty="0">
                    <a:latin typeface="Times New Roman" panose="02020603050405020304" pitchFamily="18" charset="0"/>
                    <a:cs typeface="Times New Roman" panose="02020603050405020304" pitchFamily="18" charset="0"/>
                  </a:rPr>
                  <a:t> </a:t>
                </a:r>
                <a14:m>
                  <m:oMath xmlns:m="http://schemas.openxmlformats.org/officeDocument/2006/math">
                    <m:r>
                      <a:rPr lang="en-US" sz="3500" i="1">
                        <a:latin typeface="Cambria Math" panose="02040503050406030204" pitchFamily="18" charset="0"/>
                        <a:cs typeface="Times New Roman" panose="02020603050405020304" pitchFamily="18" charset="0"/>
                      </a:rPr>
                      <m:t>6</m:t>
                    </m:r>
                  </m:oMath>
                </a14:m>
                <a:r>
                  <a:rPr lang="en-US" sz="3500" dirty="0">
                    <a:latin typeface="Times New Roman" panose="02020603050405020304" pitchFamily="18" charset="0"/>
                    <a:cs typeface="Times New Roman" panose="02020603050405020304" pitchFamily="18" charset="0"/>
                  </a:rPr>
                  <a:t>.</a:t>
                </a:r>
                <a:br>
                  <a:rPr lang="en-US" sz="3500" dirty="0">
                    <a:latin typeface="Times New Roman" panose="02020603050405020304" pitchFamily="18" charset="0"/>
                    <a:cs typeface="Times New Roman" panose="02020603050405020304" pitchFamily="18" charset="0"/>
                  </a:rPr>
                </a:br>
                <a:r>
                  <a:rPr lang="en-US" sz="3500" dirty="0">
                    <a:latin typeface="Times New Roman" panose="02020603050405020304" pitchFamily="18" charset="0"/>
                    <a:cs typeface="Times New Roman" panose="02020603050405020304" pitchFamily="18" charset="0"/>
                  </a:rPr>
                  <a:t>b) </a:t>
                </a:r>
                <a:r>
                  <a:rPr lang="en-US" sz="3500" dirty="0" err="1">
                    <a:latin typeface="Times New Roman" panose="02020603050405020304" pitchFamily="18" charset="0"/>
                    <a:cs typeface="Times New Roman" panose="02020603050405020304" pitchFamily="18" charset="0"/>
                  </a:rPr>
                  <a:t>Rút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hộp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chứa</a:t>
                </a:r>
                <a:r>
                  <a:rPr lang="en-US" sz="3500" dirty="0">
                    <a:latin typeface="Times New Roman" panose="02020603050405020304" pitchFamily="18" charset="0"/>
                    <a:cs typeface="Times New Roman" panose="02020603050405020304" pitchFamily="18" charset="0"/>
                  </a:rPr>
                  <a:t> </a:t>
                </a:r>
                <a14:m>
                  <m:oMath xmlns:m="http://schemas.openxmlformats.org/officeDocument/2006/math">
                    <m:r>
                      <a:rPr lang="en-US" sz="3500" b="0" i="1" smtClean="0">
                        <a:latin typeface="Cambria Math" panose="02040503050406030204" pitchFamily="18" charset="0"/>
                        <a:cs typeface="Times New Roman" panose="02020603050405020304" pitchFamily="18" charset="0"/>
                      </a:rPr>
                      <m:t>48</m:t>
                    </m:r>
                  </m:oMath>
                </a14:m>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màu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đen</a:t>
                </a:r>
                <a:r>
                  <a:rPr lang="en-US" sz="3500" dirty="0">
                    <a:latin typeface="Times New Roman" panose="02020603050405020304" pitchFamily="18" charset="0"/>
                    <a:cs typeface="Times New Roman" panose="02020603050405020304" pitchFamily="18" charset="0"/>
                  </a:rPr>
                  <a:t>, </a:t>
                </a:r>
                <a14:m>
                  <m:oMath xmlns:m="http://schemas.openxmlformats.org/officeDocument/2006/math">
                    <m:r>
                      <a:rPr lang="en-US" sz="3500" b="0" i="1" smtClean="0">
                        <a:latin typeface="Cambria Math" panose="02040503050406030204" pitchFamily="18" charset="0"/>
                        <a:cs typeface="Times New Roman" panose="02020603050405020304" pitchFamily="18" charset="0"/>
                      </a:rPr>
                      <m:t>13</m:t>
                    </m:r>
                  </m:oMath>
                </a14:m>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màu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đỏ</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quan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màu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nó</a:t>
                </a:r>
                <a:r>
                  <a:rPr lang="en-US" sz="3500" dirty="0">
                    <a:latin typeface="Times New Roman" panose="02020603050405020304" pitchFamily="18" charset="0"/>
                    <a:cs typeface="Times New Roman" panose="02020603050405020304" pitchFamily="18" charset="0"/>
                  </a:rPr>
                  <a:t>.</a:t>
                </a:r>
                <a:br>
                  <a:rPr lang="en-US" sz="3500" dirty="0">
                    <a:latin typeface="Times New Roman" panose="02020603050405020304" pitchFamily="18" charset="0"/>
                    <a:cs typeface="Times New Roman" panose="02020603050405020304" pitchFamily="18" charset="0"/>
                  </a:rPr>
                </a:br>
                <a:r>
                  <a:rPr lang="en-US" sz="3500" dirty="0">
                    <a:latin typeface="Times New Roman" panose="02020603050405020304" pitchFamily="18" charset="0"/>
                    <a:cs typeface="Times New Roman" panose="02020603050405020304" pitchFamily="18" charset="0"/>
                  </a:rPr>
                  <a:t>c) </a:t>
                </a:r>
                <a:r>
                  <a:rPr lang="en-US" sz="3500" dirty="0" err="1">
                    <a:latin typeface="Times New Roman" panose="02020603050405020304" pitchFamily="18" charset="0"/>
                    <a:cs typeface="Times New Roman" panose="02020603050405020304" pitchFamily="18" charset="0"/>
                  </a:rPr>
                  <a:t>Chọn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ngẫu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danh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lớp</a:t>
                </a:r>
                <a:r>
                  <a:rPr lang="en-US" sz="3500" dirty="0">
                    <a:latin typeface="Times New Roman" panose="02020603050405020304" pitchFamily="18" charset="0"/>
                    <a:cs typeface="Times New Roman" panose="02020603050405020304" pitchFamily="18" charset="0"/>
                  </a:rPr>
                  <a:t>.</a:t>
                </a:r>
              </a:p>
            </p:txBody>
          </p:sp>
        </mc:Choice>
        <mc:Fallback xmlns="">
          <p:sp>
            <p:nvSpPr>
              <p:cNvPr id="2" name="Title 1">
                <a:extLst>
                  <a:ext uri="{FF2B5EF4-FFF2-40B4-BE49-F238E27FC236}">
                    <a16:creationId xmlns:a16="http://schemas.microsoft.com/office/drawing/2014/main" id="{E99F9B78-0F4D-B700-C657-EB38198E6179}"/>
                  </a:ext>
                </a:extLst>
              </p:cNvPr>
              <p:cNvSpPr>
                <a:spLocks noGrp="1" noRot="1" noChangeAspect="1" noMove="1" noResize="1" noEditPoints="1" noAdjustHandles="1" noChangeArrowheads="1" noChangeShapeType="1" noTextEdit="1"/>
              </p:cNvSpPr>
              <p:nvPr>
                <p:ph type="title"/>
              </p:nvPr>
            </p:nvSpPr>
            <p:spPr>
              <a:xfrm>
                <a:off x="165618" y="281150"/>
                <a:ext cx="11860764" cy="3059210"/>
              </a:xfrm>
              <a:blipFill>
                <a:blip r:embed="rId4"/>
                <a:stretch>
                  <a:fillRect l="-1490" t="-3386" b="-577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8D2BBC1A-72DF-41B8-293F-99ECB8A2A3E3}"/>
              </a:ext>
            </a:extLst>
          </p:cNvPr>
          <p:cNvSpPr txBox="1"/>
          <p:nvPr/>
        </p:nvSpPr>
        <p:spPr>
          <a:xfrm>
            <a:off x="3004457" y="3704253"/>
            <a:ext cx="5057192" cy="553998"/>
          </a:xfrm>
          <a:prstGeom prst="rect">
            <a:avLst/>
          </a:prstGeom>
          <a:noFill/>
        </p:spPr>
        <p:txBody>
          <a:bodyPr wrap="square" rtlCol="0">
            <a:spAutoFit/>
          </a:bodyPr>
          <a:lstStyle/>
          <a:p>
            <a:r>
              <a:rPr lang="en-US" sz="3000" b="1" dirty="0" err="1">
                <a:solidFill>
                  <a:srgbClr val="FF0000"/>
                </a:solidFill>
                <a:latin typeface="Times New Roman" panose="02020603050405020304" pitchFamily="18" charset="0"/>
                <a:cs typeface="Times New Roman" panose="02020603050405020304" pitchFamily="18" charset="0"/>
              </a:rPr>
              <a:t>Thảo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luận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nhóm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đôi</a:t>
            </a:r>
            <a:r>
              <a:rPr lang="en-US" sz="3000" b="1" dirty="0">
                <a:solidFill>
                  <a:srgbClr val="FF0000"/>
                </a:solidFill>
                <a:latin typeface="Times New Roman" panose="02020603050405020304" pitchFamily="18" charset="0"/>
                <a:cs typeface="Times New Roman" panose="02020603050405020304" pitchFamily="18" charset="0"/>
              </a:rPr>
              <a:t> - 30 </a:t>
            </a:r>
            <a:r>
              <a:rPr lang="en-US" sz="3000" b="1" dirty="0" err="1">
                <a:solidFill>
                  <a:srgbClr val="FF0000"/>
                </a:solidFill>
                <a:latin typeface="Times New Roman" panose="02020603050405020304" pitchFamily="18" charset="0"/>
                <a:cs typeface="Times New Roman" panose="02020603050405020304" pitchFamily="18" charset="0"/>
              </a:rPr>
              <a:t>giây</a:t>
            </a:r>
            <a:endParaRPr lang="en-US" sz="3000" b="1" dirty="0">
              <a:solidFill>
                <a:srgbClr val="FF0000"/>
              </a:solidFill>
              <a:latin typeface="Times New Roman" panose="02020603050405020304" pitchFamily="18" charset="0"/>
              <a:cs typeface="Times New Roman" panose="02020603050405020304" pitchFamily="18" charset="0"/>
            </a:endParaRPr>
          </a:p>
        </p:txBody>
      </p:sp>
      <p:pic>
        <p:nvPicPr>
          <p:cNvPr id="49" name="COUNTDOWN TIMER ( v 679 ) 30 sec with sound music effects 4K">
            <a:hlinkClick r:id="" action="ppaction://media"/>
            <a:extLst>
              <a:ext uri="{FF2B5EF4-FFF2-40B4-BE49-F238E27FC236}">
                <a16:creationId xmlns:a16="http://schemas.microsoft.com/office/drawing/2014/main" id="{62B22981-66D1-4EEF-DC5F-1F7994A825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87543" y="4183004"/>
            <a:ext cx="2585933" cy="849751"/>
          </a:xfrm>
          <a:prstGeom prst="rect">
            <a:avLst/>
          </a:prstGeom>
        </p:spPr>
      </p:pic>
    </p:spTree>
    <p:extLst>
      <p:ext uri="{BB962C8B-B14F-4D97-AF65-F5344CB8AC3E}">
        <p14:creationId xmlns:p14="http://schemas.microsoft.com/office/powerpoint/2010/main" val="39788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53659">
                <p:cTn id="13" fill="hold" display="0">
                  <p:stCondLst>
                    <p:cond delay="indefinite"/>
                  </p:stCondLst>
                </p:cTn>
                <p:tgtEl>
                  <p:spTgt spid="49"/>
                </p:tgtEl>
              </p:cMediaNode>
            </p:video>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8BB4D46-1F66-D3BA-66F1-9C75682EFF99}"/>
                  </a:ext>
                </a:extLst>
              </p:cNvPr>
              <p:cNvSpPr>
                <a:spLocks noGrp="1"/>
              </p:cNvSpPr>
              <p:nvPr>
                <p:ph type="title"/>
              </p:nvPr>
            </p:nvSpPr>
            <p:spPr>
              <a:xfrm>
                <a:off x="242596" y="365126"/>
                <a:ext cx="11709918" cy="4570768"/>
              </a:xfrm>
            </p:spPr>
            <p:txBody>
              <a:bodyPr>
                <a:normAutofit fontScale="90000"/>
              </a:bodyPr>
              <a:lstStyle/>
              <a:p>
                <a:pPr>
                  <a:lnSpc>
                    <a:spcPct val="150000"/>
                  </a:lnSpc>
                </a:pPr>
                <a:r>
                  <a:rPr lang="en-US" sz="3500" b="1" dirty="0">
                    <a:latin typeface="Times New Roman" panose="02020603050405020304" pitchFamily="18" charset="0"/>
                    <a:cs typeface="Times New Roman" panose="02020603050405020304" pitchFamily="18" charset="0"/>
                  </a:rPr>
                  <a:t>Bài 2:</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Bạn</a:t>
                </a:r>
                <a:r>
                  <a:rPr lang="en-US" sz="3500" dirty="0">
                    <a:latin typeface="Times New Roman" panose="02020603050405020304" pitchFamily="18" charset="0"/>
                    <a:cs typeface="Times New Roman" panose="02020603050405020304" pitchFamily="18" charset="0"/>
                  </a:rPr>
                  <a:t> Hoa </a:t>
                </a:r>
                <a:r>
                  <a:rPr lang="en-US" sz="3500" dirty="0" err="1">
                    <a:latin typeface="Times New Roman" panose="02020603050405020304" pitchFamily="18" charset="0"/>
                    <a:cs typeface="Times New Roman" panose="02020603050405020304" pitchFamily="18" charset="0"/>
                  </a:rPr>
                  <a:t>gieo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đồng</a:t>
                </a:r>
                <a:r>
                  <a:rPr lang="en-US" sz="3500" dirty="0">
                    <a:latin typeface="Times New Roman" panose="02020603050405020304" pitchFamily="18" charset="0"/>
                    <a:cs typeface="Times New Roman" panose="02020603050405020304" pitchFamily="18" charset="0"/>
                  </a:rPr>
                  <a:t> xu </a:t>
                </a:r>
                <a:r>
                  <a:rPr lang="en-US" sz="3500" dirty="0" err="1">
                    <a:latin typeface="Times New Roman" panose="02020603050405020304" pitchFamily="18" charset="0"/>
                    <a:cs typeface="Times New Roman" panose="02020603050405020304" pitchFamily="18" charset="0"/>
                  </a:rPr>
                  <a:t>cân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bạn</a:t>
                </a:r>
                <a:r>
                  <a:rPr lang="en-US" sz="3500" dirty="0">
                    <a:latin typeface="Times New Roman" panose="02020603050405020304" pitchFamily="18" charset="0"/>
                    <a:cs typeface="Times New Roman" panose="02020603050405020304" pitchFamily="18" charset="0"/>
                  </a:rPr>
                  <a:t> Bình </a:t>
                </a:r>
                <a:r>
                  <a:rPr lang="en-US" sz="3500" dirty="0" err="1">
                    <a:latin typeface="Times New Roman" panose="02020603050405020304" pitchFamily="18" charset="0"/>
                    <a:cs typeface="Times New Roman" panose="02020603050405020304" pitchFamily="18" charset="0"/>
                  </a:rPr>
                  <a:t>rút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ngẫu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tấm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thẻ</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hộp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chứa</a:t>
                </a:r>
                <a:r>
                  <a:rPr lang="en-US" sz="3500" dirty="0">
                    <a:latin typeface="Times New Roman" panose="02020603050405020304" pitchFamily="18" charset="0"/>
                    <a:cs typeface="Times New Roman" panose="02020603050405020304" pitchFamily="18" charset="0"/>
                  </a:rPr>
                  <a:t> </a:t>
                </a:r>
                <a14:m>
                  <m:oMath xmlns:m="http://schemas.openxmlformats.org/officeDocument/2006/math">
                    <m:r>
                      <a:rPr lang="en-US" sz="3500" b="0" i="1" smtClean="0">
                        <a:latin typeface="Cambria Math" panose="02040503050406030204" pitchFamily="18" charset="0"/>
                      </a:rPr>
                      <m:t>5</m:t>
                    </m:r>
                  </m:oMath>
                </a14:m>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tấm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thẻ</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số</a:t>
                </a:r>
                <a:r>
                  <a:rPr lang="en-US" sz="3500" dirty="0">
                    <a:latin typeface="Times New Roman" panose="02020603050405020304" pitchFamily="18" charset="0"/>
                    <a:cs typeface="Times New Roman" panose="02020603050405020304" pitchFamily="18" charset="0"/>
                  </a:rPr>
                  <a:t> </a:t>
                </a:r>
                <a14:m>
                  <m:oMath xmlns:m="http://schemas.openxmlformats.org/officeDocument/2006/math">
                    <m:r>
                      <a:rPr lang="en-US" sz="3500" b="0" i="1" smtClean="0">
                        <a:latin typeface="Cambria Math" panose="02040503050406030204" pitchFamily="18" charset="0"/>
                      </a:rPr>
                      <m:t>1;2;3;4;5</m:t>
                    </m:r>
                  </m:oMath>
                </a14:m>
                <a:r>
                  <a:rPr lang="en-US" sz="3500" dirty="0">
                    <a:latin typeface="Times New Roman" panose="02020603050405020304" pitchFamily="18" charset="0"/>
                    <a:cs typeface="Times New Roman" panose="02020603050405020304" pitchFamily="18" charset="0"/>
                  </a:rPr>
                  <a:t>. </a:t>
                </a:r>
                <a:br>
                  <a:rPr lang="en-US" sz="3500" dirty="0">
                    <a:latin typeface="Times New Roman" panose="02020603050405020304" pitchFamily="18" charset="0"/>
                    <a:cs typeface="Times New Roman" panose="02020603050405020304" pitchFamily="18" charset="0"/>
                  </a:rPr>
                </a:br>
                <a:r>
                  <a:rPr lang="en-US" sz="3500" dirty="0">
                    <a:latin typeface="Times New Roman" panose="02020603050405020304" pitchFamily="18" charset="0"/>
                    <a:cs typeface="Times New Roman" panose="02020603050405020304" pitchFamily="18" charset="0"/>
                  </a:rPr>
                  <a:t>a) </a:t>
                </a:r>
                <a:r>
                  <a:rPr lang="en-US" sz="3500" dirty="0" err="1">
                    <a:latin typeface="Times New Roman" panose="02020603050405020304" pitchFamily="18" charset="0"/>
                    <a:cs typeface="Times New Roman" panose="02020603050405020304" pitchFamily="18" charset="0"/>
                  </a:rPr>
                  <a:t>Mô</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gian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mẫu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phép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thử</a:t>
                </a:r>
                <a:r>
                  <a:rPr lang="en-US" sz="3500" dirty="0">
                    <a:latin typeface="Times New Roman" panose="02020603050405020304" pitchFamily="18" charset="0"/>
                    <a:cs typeface="Times New Roman" panose="02020603050405020304" pitchFamily="18" charset="0"/>
                  </a:rPr>
                  <a:t>.</a:t>
                </a:r>
                <a:br>
                  <a:rPr lang="en-US" sz="3500" dirty="0">
                    <a:latin typeface="Times New Roman" panose="02020603050405020304" pitchFamily="18" charset="0"/>
                    <a:cs typeface="Times New Roman" panose="02020603050405020304" pitchFamily="18" charset="0"/>
                  </a:rPr>
                </a:br>
                <a:r>
                  <a:rPr lang="en-US" sz="3500" dirty="0">
                    <a:latin typeface="Times New Roman" panose="02020603050405020304" pitchFamily="18" charset="0"/>
                    <a:cs typeface="Times New Roman" panose="02020603050405020304" pitchFamily="18" charset="0"/>
                  </a:rPr>
                  <a:t>b) </a:t>
                </a:r>
                <a:r>
                  <a:rPr lang="en-US" sz="3500" dirty="0" err="1">
                    <a:latin typeface="Times New Roman" panose="02020603050405020304" pitchFamily="18" charset="0"/>
                    <a:cs typeface="Times New Roman" panose="02020603050405020304" pitchFamily="18" charset="0"/>
                  </a:rPr>
                  <a:t>Tính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suất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a:t>
                </a:r>
                <a:br>
                  <a:rPr lang="en-US" sz="3500" dirty="0">
                    <a:latin typeface="Times New Roman" panose="02020603050405020304" pitchFamily="18" charset="0"/>
                    <a:cs typeface="Times New Roman" panose="02020603050405020304" pitchFamily="18" charset="0"/>
                  </a:rPr>
                </a:br>
                <a14:m>
                  <m:oMath xmlns:m="http://schemas.openxmlformats.org/officeDocument/2006/math">
                    <m:r>
                      <a:rPr lang="en-US" sz="3500" b="0" i="1" smtClean="0">
                        <a:latin typeface="Cambria Math" panose="02040503050406030204" pitchFamily="18" charset="0"/>
                        <a:cs typeface="Times New Roman" panose="02020603050405020304" pitchFamily="18" charset="0"/>
                      </a:rPr>
                      <m:t>𝐸</m:t>
                    </m:r>
                  </m:oMath>
                </a14:m>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Rút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tấm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thẻ</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chẵn</a:t>
                </a:r>
                <a:r>
                  <a:rPr lang="en-US" sz="3500" dirty="0">
                    <a:latin typeface="Times New Roman" panose="02020603050405020304" pitchFamily="18" charset="0"/>
                    <a:cs typeface="Times New Roman" panose="02020603050405020304" pitchFamily="18" charset="0"/>
                  </a:rPr>
                  <a:t>”;</a:t>
                </a:r>
                <a:br>
                  <a:rPr lang="en-US" sz="3500" dirty="0">
                    <a:latin typeface="Times New Roman" panose="02020603050405020304" pitchFamily="18" charset="0"/>
                    <a:cs typeface="Times New Roman" panose="02020603050405020304" pitchFamily="18" charset="0"/>
                  </a:rPr>
                </a:br>
                <a14:m>
                  <m:oMath xmlns:m="http://schemas.openxmlformats.org/officeDocument/2006/math">
                    <m:r>
                      <m:rPr>
                        <m:sty m:val="p"/>
                      </m:rPr>
                      <a:rPr lang="en-US" sz="3500" b="0" i="0" smtClean="0">
                        <a:latin typeface="Cambria Math" panose="02040503050406030204" pitchFamily="18" charset="0"/>
                        <a:cs typeface="Times New Roman" panose="02020603050405020304" pitchFamily="18" charset="0"/>
                      </a:rPr>
                      <m:t>F</m:t>
                    </m:r>
                  </m:oMath>
                </a14:m>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Rút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tấm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thẻ</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lớn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hơn</a:t>
                </a:r>
                <a:r>
                  <a:rPr lang="en-US" sz="3500" dirty="0">
                    <a:latin typeface="Times New Roman" panose="02020603050405020304" pitchFamily="18" charset="0"/>
                    <a:cs typeface="Times New Roman" panose="02020603050405020304" pitchFamily="18" charset="0"/>
                  </a:rPr>
                  <a:t> </a:t>
                </a:r>
                <a14:m>
                  <m:oMath xmlns:m="http://schemas.openxmlformats.org/officeDocument/2006/math">
                    <m:r>
                      <a:rPr lang="en-US" sz="3500" b="0" i="1" smtClean="0">
                        <a:latin typeface="Cambria Math" panose="02040503050406030204" pitchFamily="18" charset="0"/>
                        <a:cs typeface="Times New Roman" panose="02020603050405020304" pitchFamily="18" charset="0"/>
                      </a:rPr>
                      <m:t>3</m:t>
                    </m:r>
                  </m:oMath>
                </a14:m>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đồng</a:t>
                </a:r>
                <a:r>
                  <a:rPr lang="en-US" sz="3500" dirty="0">
                    <a:latin typeface="Times New Roman" panose="02020603050405020304" pitchFamily="18" charset="0"/>
                    <a:cs typeface="Times New Roman" panose="02020603050405020304" pitchFamily="18" charset="0"/>
                  </a:rPr>
                  <a:t> xu </a:t>
                </a:r>
                <a:r>
                  <a:rPr lang="en-US" sz="3500" dirty="0" err="1">
                    <a:latin typeface="Times New Roman" panose="02020603050405020304" pitchFamily="18" charset="0"/>
                    <a:cs typeface="Times New Roman" panose="02020603050405020304" pitchFamily="18" charset="0"/>
                  </a:rPr>
                  <a:t>xuất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mặt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sấp</a:t>
                </a:r>
                <a:r>
                  <a:rPr lang="en-US" sz="3500" dirty="0">
                    <a:latin typeface="Times New Roman" panose="02020603050405020304" pitchFamily="18" charset="0"/>
                    <a:cs typeface="Times New Roman" panose="02020603050405020304" pitchFamily="18" charset="0"/>
                  </a:rPr>
                  <a:t>”.</a:t>
                </a:r>
              </a:p>
            </p:txBody>
          </p:sp>
        </mc:Choice>
        <mc:Fallback xmlns="">
          <p:sp>
            <p:nvSpPr>
              <p:cNvPr id="2" name="Title 1">
                <a:extLst>
                  <a:ext uri="{FF2B5EF4-FFF2-40B4-BE49-F238E27FC236}">
                    <a16:creationId xmlns:a16="http://schemas.microsoft.com/office/drawing/2014/main" id="{88BB4D46-1F66-D3BA-66F1-9C75682EFF99}"/>
                  </a:ext>
                </a:extLst>
              </p:cNvPr>
              <p:cNvSpPr>
                <a:spLocks noGrp="1" noRot="1" noChangeAspect="1" noMove="1" noResize="1" noEditPoints="1" noAdjustHandles="1" noChangeArrowheads="1" noChangeShapeType="1" noTextEdit="1"/>
              </p:cNvSpPr>
              <p:nvPr>
                <p:ph type="title"/>
              </p:nvPr>
            </p:nvSpPr>
            <p:spPr>
              <a:xfrm>
                <a:off x="242596" y="365126"/>
                <a:ext cx="11709918" cy="4570768"/>
              </a:xfrm>
              <a:blipFill>
                <a:blip r:embed="rId2"/>
                <a:stretch>
                  <a:fillRect l="-1353" t="-4533" b="-10267"/>
                </a:stretch>
              </a:blipFill>
            </p:spPr>
            <p:txBody>
              <a:bodyPr/>
              <a:lstStyle/>
              <a:p>
                <a:r>
                  <a:rPr lang="en-US">
                    <a:noFill/>
                  </a:rPr>
                  <a:t> </a:t>
                </a:r>
              </a:p>
            </p:txBody>
          </p:sp>
        </mc:Fallback>
      </mc:AlternateContent>
    </p:spTree>
    <p:extLst>
      <p:ext uri="{BB962C8B-B14F-4D97-AF65-F5344CB8AC3E}">
        <p14:creationId xmlns:p14="http://schemas.microsoft.com/office/powerpoint/2010/main" val="3068519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BF9B814-2C45-BA47-C47D-C54678694A19}"/>
                  </a:ext>
                </a:extLst>
              </p:cNvPr>
              <p:cNvSpPr>
                <a:spLocks noGrp="1"/>
              </p:cNvSpPr>
              <p:nvPr>
                <p:ph type="title"/>
              </p:nvPr>
            </p:nvSpPr>
            <p:spPr>
              <a:xfrm>
                <a:off x="0" y="308153"/>
                <a:ext cx="12192000" cy="2585311"/>
              </a:xfrm>
            </p:spPr>
            <p:txBody>
              <a:bodyPr>
                <a:normAutofit/>
              </a:bodyPr>
              <a:lstStyle/>
              <a:p>
                <a:r>
                  <a:rPr lang="en-US" sz="3200" b="1" dirty="0">
                    <a:latin typeface="Times New Roman" panose="02020603050405020304" pitchFamily="18" charset="0"/>
                    <a:cs typeface="Times New Roman" panose="02020603050405020304" pitchFamily="18" charset="0"/>
                  </a:rPr>
                  <a:t>I. CÂU TRẮC NGHIỆM 4 LỰA CHỌN</a:t>
                </a:r>
                <a:br>
                  <a:rPr lang="en-US" sz="3200" dirty="0">
                    <a:solidFill>
                      <a:srgbClr val="FF0000"/>
                    </a:solidFill>
                    <a:latin typeface="Times New Roman" panose="02020603050405020304" pitchFamily="18" charset="0"/>
                    <a:cs typeface="Times New Roman" panose="02020603050405020304" pitchFamily="18" charset="0"/>
                  </a:rPr>
                </a:br>
                <a:r>
                  <a:rPr lang="en-US" sz="3200" dirty="0" err="1">
                    <a:solidFill>
                      <a:srgbClr val="FF0000"/>
                    </a:solidFill>
                    <a:latin typeface="Times New Roman" panose="02020603050405020304" pitchFamily="18" charset="0"/>
                    <a:cs typeface="Times New Roman" panose="02020603050405020304" pitchFamily="18" charset="0"/>
                  </a:rPr>
                  <a:t>Sử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dữ</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hỏi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1 </a:t>
                </a:r>
                <a:r>
                  <a:rPr lang="en-US" sz="3200" dirty="0" err="1">
                    <a:solidFill>
                      <a:srgbClr val="FF0000"/>
                    </a:solidFill>
                    <a:latin typeface="Times New Roman" panose="02020603050405020304" pitchFamily="18" charset="0"/>
                    <a:cs typeface="Times New Roman" panose="02020603050405020304" pitchFamily="18" charset="0"/>
                  </a:rPr>
                  <a:t>đến</a:t>
                </a:r>
                <a:r>
                  <a:rPr lang="en-US" sz="3200" dirty="0">
                    <a:solidFill>
                      <a:srgbClr val="FF0000"/>
                    </a:solidFill>
                    <a:latin typeface="Times New Roman" panose="02020603050405020304" pitchFamily="18" charset="0"/>
                    <a:cs typeface="Times New Roman" panose="02020603050405020304" pitchFamily="18" charset="0"/>
                  </a:rPr>
                  <a:t> 3</a:t>
                </a:r>
                <a:br>
                  <a:rPr lang="en-US" sz="3200" dirty="0">
                    <a:solidFill>
                      <a:srgbClr val="FF0000"/>
                    </a:solidFill>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Hoa </a:t>
                </a:r>
                <a:r>
                  <a:rPr lang="en-US" sz="3200" dirty="0" err="1">
                    <a:latin typeface="Times New Roman" panose="02020603050405020304" pitchFamily="18" charset="0"/>
                    <a:cs typeface="Times New Roman" panose="02020603050405020304" pitchFamily="18" charset="0"/>
                  </a:rPr>
                  <a:t>gieo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xu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Bình </a:t>
                </a:r>
                <a:r>
                  <a:rPr lang="en-US" sz="3200" dirty="0" err="1">
                    <a:latin typeface="Times New Roman" panose="02020603050405020304" pitchFamily="18" charset="0"/>
                    <a:cs typeface="Times New Roman" panose="02020603050405020304" pitchFamily="18" charset="0"/>
                  </a:rPr>
                  <a:t>rút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chứa</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rPr>
                      <m:t>5</m:t>
                    </m:r>
                  </m:oMath>
                </a14:m>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rPr>
                      <m:t>1;2;3;4;5</m:t>
                    </m:r>
                  </m:oMath>
                </a14:m>
                <a:r>
                  <a:rPr lang="en-US"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endParaRPr lang="en-US" sz="3200" dirty="0"/>
              </a:p>
            </p:txBody>
          </p:sp>
        </mc:Choice>
        <mc:Fallback xmlns="">
          <p:sp>
            <p:nvSpPr>
              <p:cNvPr id="2" name="Title 1">
                <a:extLst>
                  <a:ext uri="{FF2B5EF4-FFF2-40B4-BE49-F238E27FC236}">
                    <a16:creationId xmlns:a16="http://schemas.microsoft.com/office/drawing/2014/main" id="{2BF9B814-2C45-BA47-C47D-C54678694A19}"/>
                  </a:ext>
                </a:extLst>
              </p:cNvPr>
              <p:cNvSpPr>
                <a:spLocks noGrp="1" noRot="1" noChangeAspect="1" noMove="1" noResize="1" noEditPoints="1" noAdjustHandles="1" noChangeArrowheads="1" noChangeShapeType="1" noTextEdit="1"/>
              </p:cNvSpPr>
              <p:nvPr>
                <p:ph type="title"/>
              </p:nvPr>
            </p:nvSpPr>
            <p:spPr>
              <a:xfrm>
                <a:off x="0" y="308153"/>
                <a:ext cx="12192000" cy="2585311"/>
              </a:xfrm>
              <a:blipFill>
                <a:blip r:embed="rId2"/>
                <a:stretch>
                  <a:fillRect l="-125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580CA01-77BD-6072-B8BB-CDBB9CB1ED2E}"/>
              </a:ext>
            </a:extLst>
          </p:cNvPr>
          <p:cNvSpPr txBox="1"/>
          <p:nvPr/>
        </p:nvSpPr>
        <p:spPr>
          <a:xfrm>
            <a:off x="121298" y="2246586"/>
            <a:ext cx="10377197" cy="1107996"/>
          </a:xfrm>
          <a:prstGeom prst="rect">
            <a:avLst/>
          </a:prstGeom>
          <a:noFill/>
        </p:spPr>
        <p:txBody>
          <a:bodyPr wrap="square">
            <a:spAutoFit/>
          </a:bodyPr>
          <a:lstStyle/>
          <a:p>
            <a:r>
              <a:rPr lang="en-US" sz="3300" b="1" dirty="0" err="1">
                <a:latin typeface="Times New Roman" panose="02020603050405020304" pitchFamily="18" charset="0"/>
                <a:cs typeface="Times New Roman" panose="02020603050405020304" pitchFamily="18" charset="0"/>
              </a:rPr>
              <a:t>Câu</a:t>
            </a:r>
            <a:r>
              <a:rPr lang="en-US" sz="3300" b="1" dirty="0">
                <a:latin typeface="Times New Roman" panose="02020603050405020304" pitchFamily="18" charset="0"/>
                <a:cs typeface="Times New Roman" panose="02020603050405020304" pitchFamily="18" charset="0"/>
              </a:rPr>
              <a:t> 1:</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tử</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gian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mẫu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là</a:t>
            </a:r>
            <a:endParaRPr lang="en-US" sz="3300" dirty="0">
              <a:latin typeface="Times New Roman" panose="02020603050405020304" pitchFamily="18" charset="0"/>
              <a:cs typeface="Times New Roman" panose="02020603050405020304" pitchFamily="18" charset="0"/>
            </a:endParaRPr>
          </a:p>
          <a:p>
            <a:r>
              <a:rPr lang="en-US" sz="3300" dirty="0">
                <a:latin typeface="Times New Roman" panose="02020603050405020304" pitchFamily="18" charset="0"/>
                <a:cs typeface="Times New Roman" panose="02020603050405020304" pitchFamily="18" charset="0"/>
              </a:rPr>
              <a:t>A. 5			B. 7			C. 9			D. 10</a:t>
            </a:r>
            <a:endParaRPr lang="en-US" sz="3300" dirty="0"/>
          </a:p>
        </p:txBody>
      </p:sp>
      <p:sp>
        <p:nvSpPr>
          <p:cNvPr id="7" name="Oval 6">
            <a:extLst>
              <a:ext uri="{FF2B5EF4-FFF2-40B4-BE49-F238E27FC236}">
                <a16:creationId xmlns:a16="http://schemas.microsoft.com/office/drawing/2014/main" id="{842B1291-70E6-DDEE-A6EF-40B3E5FC560A}"/>
              </a:ext>
            </a:extLst>
          </p:cNvPr>
          <p:cNvSpPr/>
          <p:nvPr/>
        </p:nvSpPr>
        <p:spPr>
          <a:xfrm>
            <a:off x="162656" y="6076484"/>
            <a:ext cx="447870" cy="5096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AB9250C-6E17-BDE8-5CE6-E3B62215B8DB}"/>
                  </a:ext>
                </a:extLst>
              </p:cNvPr>
              <p:cNvSpPr txBox="1"/>
              <p:nvPr/>
            </p:nvSpPr>
            <p:spPr>
              <a:xfrm>
                <a:off x="121299" y="3254942"/>
                <a:ext cx="11685036" cy="1615827"/>
              </a:xfrm>
              <a:prstGeom prst="rect">
                <a:avLst/>
              </a:prstGeom>
              <a:noFill/>
            </p:spPr>
            <p:txBody>
              <a:bodyPr wrap="square">
                <a:spAutoFit/>
              </a:bodyPr>
              <a:lstStyle/>
              <a:p>
                <a:r>
                  <a:rPr lang="en-US" sz="3300" b="1" dirty="0" err="1">
                    <a:latin typeface="Times New Roman" panose="02020603050405020304" pitchFamily="18" charset="0"/>
                    <a:cs typeface="Times New Roman" panose="02020603050405020304" pitchFamily="18" charset="0"/>
                  </a:rPr>
                  <a:t>Câu</a:t>
                </a:r>
                <a:r>
                  <a:rPr lang="en-US" sz="3300" b="1" dirty="0">
                    <a:latin typeface="Times New Roman" panose="02020603050405020304" pitchFamily="18" charset="0"/>
                    <a:cs typeface="Times New Roman" panose="02020603050405020304" pitchFamily="18" charset="0"/>
                  </a:rPr>
                  <a:t> 2:</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Kết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quả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thuận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lợi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biến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cố</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r>
                      <a:rPr lang="en-US" sz="3300" b="0" i="1" smtClean="0">
                        <a:latin typeface="Cambria Math" panose="02040503050406030204" pitchFamily="18" charset="0"/>
                        <a:cs typeface="Times New Roman" panose="02020603050405020304" pitchFamily="18" charset="0"/>
                      </a:rPr>
                      <m:t>𝐸</m:t>
                    </m:r>
                  </m:oMath>
                </a14:m>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Rút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được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tấm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thẻ</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ghi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chẵn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là</a:t>
                </a:r>
                <a:r>
                  <a:rPr lang="en-US" sz="3300" dirty="0">
                    <a:latin typeface="Times New Roman" panose="02020603050405020304" pitchFamily="18" charset="0"/>
                    <a:cs typeface="Times New Roman" panose="02020603050405020304" pitchFamily="18" charset="0"/>
                  </a:rPr>
                  <a:t> bao </a:t>
                </a:r>
                <a:r>
                  <a:rPr lang="en-US" sz="3300" dirty="0" err="1">
                    <a:latin typeface="Times New Roman" panose="02020603050405020304" pitchFamily="18" charset="0"/>
                    <a:cs typeface="Times New Roman" panose="02020603050405020304" pitchFamily="18" charset="0"/>
                  </a:rPr>
                  <a:t>nhiêu</a:t>
                </a:r>
                <a:r>
                  <a:rPr lang="en-US" sz="3300" dirty="0">
                    <a:latin typeface="Times New Roman" panose="02020603050405020304" pitchFamily="18" charset="0"/>
                    <a:cs typeface="Times New Roman" panose="02020603050405020304" pitchFamily="18" charset="0"/>
                  </a:rPr>
                  <a:t>?</a:t>
                </a:r>
              </a:p>
              <a:p>
                <a:r>
                  <a:rPr lang="en-US" sz="3300" dirty="0">
                    <a:latin typeface="Times New Roman" panose="02020603050405020304" pitchFamily="18" charset="0"/>
                    <a:cs typeface="Times New Roman" panose="02020603050405020304" pitchFamily="18" charset="0"/>
                  </a:rPr>
                  <a:t>A. 2			B. 3			C. 4			D. 5</a:t>
                </a:r>
                <a:endParaRPr lang="en-US" sz="3300" dirty="0"/>
              </a:p>
            </p:txBody>
          </p:sp>
        </mc:Choice>
        <mc:Fallback xmlns="">
          <p:sp>
            <p:nvSpPr>
              <p:cNvPr id="8" name="TextBox 7">
                <a:extLst>
                  <a:ext uri="{FF2B5EF4-FFF2-40B4-BE49-F238E27FC236}">
                    <a16:creationId xmlns:a16="http://schemas.microsoft.com/office/drawing/2014/main" id="{9AB9250C-6E17-BDE8-5CE6-E3B62215B8DB}"/>
                  </a:ext>
                </a:extLst>
              </p:cNvPr>
              <p:cNvSpPr txBox="1">
                <a:spLocks noRot="1" noChangeAspect="1" noMove="1" noResize="1" noEditPoints="1" noAdjustHandles="1" noChangeArrowheads="1" noChangeShapeType="1" noTextEdit="1"/>
              </p:cNvSpPr>
              <p:nvPr/>
            </p:nvSpPr>
            <p:spPr>
              <a:xfrm>
                <a:off x="121299" y="3254942"/>
                <a:ext cx="11685036" cy="1615827"/>
              </a:xfrm>
              <a:prstGeom prst="rect">
                <a:avLst/>
              </a:prstGeom>
              <a:blipFill>
                <a:blip r:embed="rId3"/>
                <a:stretch>
                  <a:fillRect l="-1408" t="-5660" b="-11321"/>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A789C109-4086-52F2-D507-09F89B6F18B2}"/>
              </a:ext>
            </a:extLst>
          </p:cNvPr>
          <p:cNvSpPr/>
          <p:nvPr/>
        </p:nvSpPr>
        <p:spPr>
          <a:xfrm>
            <a:off x="5631023" y="4322271"/>
            <a:ext cx="447870" cy="5096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8417CB9-A3DC-598C-FCAE-EA676C40A1A8}"/>
              </a:ext>
            </a:extLst>
          </p:cNvPr>
          <p:cNvSpPr/>
          <p:nvPr/>
        </p:nvSpPr>
        <p:spPr>
          <a:xfrm>
            <a:off x="8326016" y="2844874"/>
            <a:ext cx="447870" cy="5096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7611580-59C6-BC19-EE56-80F29A84DAD8}"/>
              </a:ext>
            </a:extLst>
          </p:cNvPr>
          <p:cNvSpPr txBox="1"/>
          <p:nvPr/>
        </p:nvSpPr>
        <p:spPr>
          <a:xfrm>
            <a:off x="6659146" y="-15013"/>
            <a:ext cx="5532854" cy="646331"/>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BÀI TẬP TRẮC NGHIỆM</a:t>
            </a:r>
            <a:endParaRPr lang="en-US" sz="3500" b="1"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0FEDB6D-5814-F2EE-520A-153FA198D9EE}"/>
                  </a:ext>
                </a:extLst>
              </p:cNvPr>
              <p:cNvSpPr txBox="1"/>
              <p:nvPr/>
            </p:nvSpPr>
            <p:spPr>
              <a:xfrm>
                <a:off x="121298" y="4934020"/>
                <a:ext cx="11467321" cy="1615827"/>
              </a:xfrm>
              <a:prstGeom prst="rect">
                <a:avLst/>
              </a:prstGeom>
              <a:noFill/>
            </p:spPr>
            <p:txBody>
              <a:bodyPr wrap="square">
                <a:spAutoFit/>
              </a:bodyPr>
              <a:lstStyle/>
              <a:p>
                <a:r>
                  <a:rPr lang="en-US" sz="3300" b="1" dirty="0">
                    <a:latin typeface="Times New Roman" panose="02020603050405020304" pitchFamily="18" charset="0"/>
                    <a:cs typeface="Times New Roman" panose="02020603050405020304" pitchFamily="18" charset="0"/>
                  </a:rPr>
                  <a:t>Câu 3:</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kết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quả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thuận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lợi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biến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cố</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r>
                      <a:rPr lang="en-US" sz="3300" b="0" i="1" smtClean="0">
                        <a:latin typeface="Cambria Math" panose="02040503050406030204" pitchFamily="18" charset="0"/>
                        <a:cs typeface="Times New Roman" panose="02020603050405020304" pitchFamily="18" charset="0"/>
                      </a:rPr>
                      <m:t>𝐹</m:t>
                    </m:r>
                  </m:oMath>
                </a14:m>
                <a:r>
                  <a:rPr lang="en-US" sz="3300" dirty="0">
                    <a:latin typeface="Times New Roman" panose="02020603050405020304" pitchFamily="18" charset="0"/>
                    <a:cs typeface="Times New Roman" panose="02020603050405020304" pitchFamily="18" charset="0"/>
                  </a:rPr>
                  <a:t>: “Rút </a:t>
                </a:r>
                <a:r>
                  <a:rPr lang="en-US" sz="3300" dirty="0" err="1">
                    <a:latin typeface="Times New Roman" panose="02020603050405020304" pitchFamily="18" charset="0"/>
                    <a:cs typeface="Times New Roman" panose="02020603050405020304" pitchFamily="18" charset="0"/>
                  </a:rPr>
                  <a:t>được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tấm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thẻ</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ghi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lớn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hơn</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r>
                      <a:rPr lang="en-US" sz="3300" b="0" i="1" smtClean="0">
                        <a:latin typeface="Cambria Math" panose="02040503050406030204" pitchFamily="18" charset="0"/>
                      </a:rPr>
                      <m:t>3</m:t>
                    </m:r>
                  </m:oMath>
                </a14:m>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đồng</a:t>
                </a:r>
                <a:r>
                  <a:rPr lang="en-US" sz="3300" dirty="0">
                    <a:latin typeface="Times New Roman" panose="02020603050405020304" pitchFamily="18" charset="0"/>
                    <a:cs typeface="Times New Roman" panose="02020603050405020304" pitchFamily="18" charset="0"/>
                  </a:rPr>
                  <a:t> xu </a:t>
                </a:r>
                <a:r>
                  <a:rPr lang="en-US" sz="3300" dirty="0" err="1">
                    <a:latin typeface="Times New Roman" panose="02020603050405020304" pitchFamily="18" charset="0"/>
                    <a:cs typeface="Times New Roman" panose="02020603050405020304" pitchFamily="18" charset="0"/>
                  </a:rPr>
                  <a:t>xuất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hiện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mặt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sấp</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là</a:t>
                </a:r>
                <a:endParaRPr lang="en-US" sz="3300" dirty="0">
                  <a:latin typeface="Times New Roman" panose="02020603050405020304" pitchFamily="18" charset="0"/>
                  <a:cs typeface="Times New Roman" panose="02020603050405020304" pitchFamily="18" charset="0"/>
                </a:endParaRPr>
              </a:p>
              <a:p>
                <a:r>
                  <a:rPr lang="en-US" sz="3300" dirty="0">
                    <a:latin typeface="Times New Roman" panose="02020603050405020304" pitchFamily="18" charset="0"/>
                    <a:cs typeface="Times New Roman" panose="02020603050405020304" pitchFamily="18" charset="0"/>
                  </a:rPr>
                  <a:t>A. 3			B. 4			C. 5			D. 6</a:t>
                </a:r>
                <a:endParaRPr lang="en-US" sz="3300" dirty="0"/>
              </a:p>
            </p:txBody>
          </p:sp>
        </mc:Choice>
        <mc:Fallback xmlns="">
          <p:sp>
            <p:nvSpPr>
              <p:cNvPr id="12" name="TextBox 11">
                <a:extLst>
                  <a:ext uri="{FF2B5EF4-FFF2-40B4-BE49-F238E27FC236}">
                    <a16:creationId xmlns:a16="http://schemas.microsoft.com/office/drawing/2014/main" id="{20FEDB6D-5814-F2EE-520A-153FA198D9EE}"/>
                  </a:ext>
                </a:extLst>
              </p:cNvPr>
              <p:cNvSpPr txBox="1">
                <a:spLocks noRot="1" noChangeAspect="1" noMove="1" noResize="1" noEditPoints="1" noAdjustHandles="1" noChangeArrowheads="1" noChangeShapeType="1" noTextEdit="1"/>
              </p:cNvSpPr>
              <p:nvPr/>
            </p:nvSpPr>
            <p:spPr>
              <a:xfrm>
                <a:off x="121298" y="4934020"/>
                <a:ext cx="11467321" cy="1615827"/>
              </a:xfrm>
              <a:prstGeom prst="rect">
                <a:avLst/>
              </a:prstGeom>
              <a:blipFill>
                <a:blip r:embed="rId4"/>
                <a:stretch>
                  <a:fillRect l="-1435" t="-5283" b="-11698"/>
                </a:stretch>
              </a:blipFill>
            </p:spPr>
            <p:txBody>
              <a:bodyPr/>
              <a:lstStyle/>
              <a:p>
                <a:r>
                  <a:rPr lang="en-US">
                    <a:noFill/>
                  </a:rPr>
                  <a:t> </a:t>
                </a:r>
              </a:p>
            </p:txBody>
          </p:sp>
        </mc:Fallback>
      </mc:AlternateContent>
    </p:spTree>
    <p:extLst>
      <p:ext uri="{BB962C8B-B14F-4D97-AF65-F5344CB8AC3E}">
        <p14:creationId xmlns:p14="http://schemas.microsoft.com/office/powerpoint/2010/main" val="164973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C94163B-75AF-AAE2-26BE-9A39E403AA43}"/>
                  </a:ext>
                </a:extLst>
              </p:cNvPr>
              <p:cNvSpPr>
                <a:spLocks noGrp="1"/>
              </p:cNvSpPr>
              <p:nvPr>
                <p:ph type="title"/>
              </p:nvPr>
            </p:nvSpPr>
            <p:spPr>
              <a:xfrm>
                <a:off x="157450" y="342030"/>
                <a:ext cx="10765971" cy="1288974"/>
              </a:xfrm>
            </p:spPr>
            <p:txBody>
              <a:bodyPr>
                <a:noAutofit/>
              </a:bodyPr>
              <a:lstStyle/>
              <a:p>
                <a:r>
                  <a:rPr lang="en-US" sz="3300" b="1" dirty="0">
                    <a:latin typeface="Times New Roman" panose="02020603050405020304" pitchFamily="18" charset="0"/>
                    <a:cs typeface="Times New Roman" panose="02020603050405020304" pitchFamily="18" charset="0"/>
                  </a:rPr>
                  <a:t>II. CÂU TRẮC NGHIỆM ĐÚNG SAI</a:t>
                </a:r>
                <a:br>
                  <a:rPr lang="en-US" sz="3300" dirty="0">
                    <a:solidFill>
                      <a:srgbClr val="FF0000"/>
                    </a:solidFill>
                    <a:latin typeface="Times New Roman" panose="02020603050405020304" pitchFamily="18" charset="0"/>
                    <a:cs typeface="Times New Roman" panose="02020603050405020304" pitchFamily="18" charset="0"/>
                  </a:rPr>
                </a:br>
                <a:r>
                  <a:rPr lang="en-US" sz="3300" b="1" dirty="0" err="1">
                    <a:latin typeface="Times New Roman" panose="02020603050405020304" pitchFamily="18" charset="0"/>
                    <a:cs typeface="Times New Roman" panose="02020603050405020304" pitchFamily="18" charset="0"/>
                  </a:rPr>
                  <a:t>Câu</a:t>
                </a:r>
                <a:r>
                  <a:rPr lang="en-US" sz="3300" b="1" dirty="0">
                    <a:latin typeface="Times New Roman" panose="02020603050405020304" pitchFamily="18" charset="0"/>
                    <a:cs typeface="Times New Roman" panose="02020603050405020304" pitchFamily="18" charset="0"/>
                  </a:rPr>
                  <a:t> 1:</a:t>
                </a:r>
                <a:r>
                  <a:rPr lang="en-US" sz="3300" dirty="0">
                    <a:solidFill>
                      <a:srgbClr val="FF0000"/>
                    </a:solidFill>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Bạn</a:t>
                </a:r>
                <a:r>
                  <a:rPr lang="en-US" sz="3300" dirty="0">
                    <a:latin typeface="Times New Roman" panose="02020603050405020304" pitchFamily="18" charset="0"/>
                    <a:cs typeface="Times New Roman" panose="02020603050405020304" pitchFamily="18" charset="0"/>
                  </a:rPr>
                  <a:t> Hoa </a:t>
                </a:r>
                <a:r>
                  <a:rPr lang="en-US" sz="3300" dirty="0" err="1">
                    <a:latin typeface="Times New Roman" panose="02020603050405020304" pitchFamily="18" charset="0"/>
                    <a:cs typeface="Times New Roman" panose="02020603050405020304" pitchFamily="18" charset="0"/>
                  </a:rPr>
                  <a:t>gieo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một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đồng</a:t>
                </a:r>
                <a:r>
                  <a:rPr lang="en-US" sz="3300" dirty="0">
                    <a:latin typeface="Times New Roman" panose="02020603050405020304" pitchFamily="18" charset="0"/>
                    <a:cs typeface="Times New Roman" panose="02020603050405020304" pitchFamily="18" charset="0"/>
                  </a:rPr>
                  <a:t> xu </a:t>
                </a:r>
                <a:r>
                  <a:rPr lang="en-US" sz="3300" dirty="0" err="1">
                    <a:latin typeface="Times New Roman" panose="02020603050405020304" pitchFamily="18" charset="0"/>
                    <a:cs typeface="Times New Roman" panose="02020603050405020304" pitchFamily="18" charset="0"/>
                  </a:rPr>
                  <a:t>cân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đối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bạn</a:t>
                </a:r>
                <a:r>
                  <a:rPr lang="en-US" sz="3300" dirty="0">
                    <a:latin typeface="Times New Roman" panose="02020603050405020304" pitchFamily="18" charset="0"/>
                    <a:cs typeface="Times New Roman" panose="02020603050405020304" pitchFamily="18" charset="0"/>
                  </a:rPr>
                  <a:t> Bình </a:t>
                </a:r>
                <a:r>
                  <a:rPr lang="en-US" sz="3300" dirty="0" err="1">
                    <a:latin typeface="Times New Roman" panose="02020603050405020304" pitchFamily="18" charset="0"/>
                    <a:cs typeface="Times New Roman" panose="02020603050405020304" pitchFamily="18" charset="0"/>
                  </a:rPr>
                  <a:t>rút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ngẫu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nhiên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một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tấm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thẻ</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hộp</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chứa</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r>
                      <a:rPr lang="en-US" sz="3300" b="0" i="1" smtClean="0">
                        <a:latin typeface="Cambria Math" panose="02040503050406030204" pitchFamily="18" charset="0"/>
                      </a:rPr>
                      <m:t>5</m:t>
                    </m:r>
                  </m:oMath>
                </a14:m>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tấm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thẻ</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ghi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các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r>
                      <a:rPr lang="en-US" sz="3300" b="0" i="1" smtClean="0">
                        <a:latin typeface="Cambria Math" panose="02040503050406030204" pitchFamily="18" charset="0"/>
                      </a:rPr>
                      <m:t>1;2;3;4;5</m:t>
                    </m:r>
                  </m:oMath>
                </a14:m>
                <a:r>
                  <a:rPr lang="en-US" sz="3300" dirty="0">
                    <a:latin typeface="Times New Roman" panose="02020603050405020304" pitchFamily="18" charset="0"/>
                    <a:cs typeface="Times New Roman" panose="02020603050405020304" pitchFamily="18" charset="0"/>
                  </a:rPr>
                  <a:t>.</a:t>
                </a:r>
                <a:endParaRPr lang="en-US" sz="3300" dirty="0"/>
              </a:p>
            </p:txBody>
          </p:sp>
        </mc:Choice>
        <mc:Fallback xmlns="">
          <p:sp>
            <p:nvSpPr>
              <p:cNvPr id="2" name="Title 1">
                <a:extLst>
                  <a:ext uri="{FF2B5EF4-FFF2-40B4-BE49-F238E27FC236}">
                    <a16:creationId xmlns:a16="http://schemas.microsoft.com/office/drawing/2014/main" id="{2C94163B-75AF-AAE2-26BE-9A39E403AA43}"/>
                  </a:ext>
                </a:extLst>
              </p:cNvPr>
              <p:cNvSpPr>
                <a:spLocks noGrp="1" noRot="1" noChangeAspect="1" noMove="1" noResize="1" noEditPoints="1" noAdjustHandles="1" noChangeArrowheads="1" noChangeShapeType="1" noTextEdit="1"/>
              </p:cNvSpPr>
              <p:nvPr>
                <p:ph type="title"/>
              </p:nvPr>
            </p:nvSpPr>
            <p:spPr>
              <a:xfrm>
                <a:off x="157450" y="342030"/>
                <a:ext cx="10765971" cy="1288974"/>
              </a:xfrm>
              <a:blipFill>
                <a:blip r:embed="rId2"/>
                <a:stretch>
                  <a:fillRect l="-1529" t="-34434" b="-386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5AAD131-2CDA-BC37-8DF8-A404921B43D1}"/>
                  </a:ext>
                </a:extLst>
              </p:cNvPr>
              <p:cNvSpPr txBox="1"/>
              <p:nvPr/>
            </p:nvSpPr>
            <p:spPr>
              <a:xfrm>
                <a:off x="157450" y="2100925"/>
                <a:ext cx="11521440" cy="3917739"/>
              </a:xfrm>
              <a:prstGeom prst="rect">
                <a:avLst/>
              </a:prstGeom>
              <a:noFill/>
            </p:spPr>
            <p:txBody>
              <a:bodyPr wrap="square" rtlCol="0">
                <a:spAutoFit/>
              </a:bodyPr>
              <a:lstStyle/>
              <a:p>
                <a:r>
                  <a:rPr lang="en-US" sz="3300" dirty="0">
                    <a:latin typeface="Times New Roman" panose="02020603050405020304" pitchFamily="18" charset="0"/>
                    <a:cs typeface="Times New Roman" panose="02020603050405020304" pitchFamily="18" charset="0"/>
                  </a:rPr>
                  <a:t>a)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tử</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gian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mẫu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là</a:t>
                </a:r>
                <a:r>
                  <a:rPr lang="en-US" sz="3300" dirty="0">
                    <a:latin typeface="Times New Roman" panose="02020603050405020304" pitchFamily="18" charset="0"/>
                    <a:cs typeface="Times New Roman" panose="02020603050405020304" pitchFamily="18" charset="0"/>
                  </a:rPr>
                  <a:t> 9 </a:t>
                </a:r>
                <a:r>
                  <a:rPr lang="en-US" sz="3300" dirty="0" err="1">
                    <a:latin typeface="Times New Roman" panose="02020603050405020304" pitchFamily="18" charset="0"/>
                    <a:cs typeface="Times New Roman" panose="02020603050405020304" pitchFamily="18" charset="0"/>
                  </a:rPr>
                  <a:t>phần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tử</a:t>
                </a:r>
                <a:r>
                  <a:rPr lang="en-US" sz="3300" dirty="0">
                    <a:latin typeface="Times New Roman" panose="02020603050405020304" pitchFamily="18" charset="0"/>
                    <a:cs typeface="Times New Roman" panose="02020603050405020304" pitchFamily="18" charset="0"/>
                  </a:rPr>
                  <a:t>.</a:t>
                </a:r>
                <a:br>
                  <a:rPr lang="en-US" sz="3300" dirty="0">
                    <a:latin typeface="Times New Roman" panose="02020603050405020304" pitchFamily="18" charset="0"/>
                    <a:cs typeface="Times New Roman" panose="02020603050405020304" pitchFamily="18" charset="0"/>
                  </a:rPr>
                </a:br>
                <a:r>
                  <a:rPr lang="en-US" sz="3300" dirty="0">
                    <a:latin typeface="Times New Roman" panose="02020603050405020304" pitchFamily="18" charset="0"/>
                    <a:cs typeface="Times New Roman" panose="02020603050405020304" pitchFamily="18" charset="0"/>
                  </a:rPr>
                  <a:t>b)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kết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quả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thuận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lợi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biến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cố</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r>
                      <a:rPr lang="en-US" sz="3300" i="1">
                        <a:latin typeface="Cambria Math" panose="02040503050406030204" pitchFamily="18" charset="0"/>
                        <a:cs typeface="Times New Roman" panose="02020603050405020304" pitchFamily="18" charset="0"/>
                      </a:rPr>
                      <m:t>𝐹</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R</m:t>
                    </m:r>
                    <m:r>
                      <m:rPr>
                        <m:nor/>
                      </m:rPr>
                      <a:rPr lang="en-US" sz="3300" dirty="0" err="1">
                        <a:latin typeface="Times New Roman" panose="02020603050405020304" pitchFamily="18" charset="0"/>
                        <a:cs typeface="Times New Roman" panose="02020603050405020304" pitchFamily="18" charset="0"/>
                      </a:rPr>
                      <m:t>ú</m:t>
                    </m:r>
                    <m:r>
                      <m:rPr>
                        <m:nor/>
                      </m:rPr>
                      <a:rPr lang="en-US" sz="3300" dirty="0" err="1">
                        <a:latin typeface="Times New Roman" panose="02020603050405020304" pitchFamily="18" charset="0"/>
                        <a:cs typeface="Times New Roman" panose="02020603050405020304" pitchFamily="18" charset="0"/>
                      </a:rPr>
                      <m:t>t</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đượ</m:t>
                    </m:r>
                    <m:r>
                      <m:rPr>
                        <m:nor/>
                      </m:rPr>
                      <a:rPr lang="en-US" sz="3300" dirty="0" err="1">
                        <a:latin typeface="Times New Roman" panose="02020603050405020304" pitchFamily="18" charset="0"/>
                        <a:cs typeface="Times New Roman" panose="02020603050405020304" pitchFamily="18" charset="0"/>
                      </a:rPr>
                      <m:t>c</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t</m:t>
                    </m:r>
                    <m:r>
                      <m:rPr>
                        <m:nor/>
                      </m:rPr>
                      <a:rPr lang="en-US" sz="3300" dirty="0" err="1">
                        <a:latin typeface="Times New Roman" panose="02020603050405020304" pitchFamily="18" charset="0"/>
                        <a:cs typeface="Times New Roman" panose="02020603050405020304" pitchFamily="18" charset="0"/>
                      </a:rPr>
                      <m:t>ấ</m:t>
                    </m:r>
                    <m:r>
                      <m:rPr>
                        <m:nor/>
                      </m:rPr>
                      <a:rPr lang="en-US" sz="3300" dirty="0" err="1">
                        <a:latin typeface="Times New Roman" panose="02020603050405020304" pitchFamily="18" charset="0"/>
                        <a:cs typeface="Times New Roman" panose="02020603050405020304" pitchFamily="18" charset="0"/>
                      </a:rPr>
                      <m:t>m</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th</m:t>
                    </m:r>
                    <m:r>
                      <m:rPr>
                        <m:nor/>
                      </m:rPr>
                      <a:rPr lang="en-US" sz="3300" dirty="0" err="1">
                        <a:latin typeface="Times New Roman" panose="02020603050405020304" pitchFamily="18" charset="0"/>
                        <a:cs typeface="Times New Roman" panose="02020603050405020304" pitchFamily="18" charset="0"/>
                      </a:rPr>
                      <m:t>ẻ </m:t>
                    </m:r>
                    <m:r>
                      <m:rPr>
                        <m:nor/>
                      </m:rPr>
                      <a:rPr lang="en-US" sz="3300" dirty="0" err="1">
                        <a:latin typeface="Times New Roman" panose="02020603050405020304" pitchFamily="18" charset="0"/>
                        <a:cs typeface="Times New Roman" panose="02020603050405020304" pitchFamily="18" charset="0"/>
                      </a:rPr>
                      <m:t>ghi</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s</m:t>
                    </m:r>
                    <m:r>
                      <m:rPr>
                        <m:nor/>
                      </m:rPr>
                      <a:rPr lang="en-US" sz="3300" dirty="0" err="1">
                        <a:latin typeface="Times New Roman" panose="02020603050405020304" pitchFamily="18" charset="0"/>
                        <a:cs typeface="Times New Roman" panose="02020603050405020304" pitchFamily="18" charset="0"/>
                      </a:rPr>
                      <m:t>ố </m:t>
                    </m:r>
                    <m:r>
                      <m:rPr>
                        <m:nor/>
                      </m:rPr>
                      <a:rPr lang="en-US" sz="3300" dirty="0" err="1">
                        <a:latin typeface="Times New Roman" panose="02020603050405020304" pitchFamily="18" charset="0"/>
                        <a:cs typeface="Times New Roman" panose="02020603050405020304" pitchFamily="18" charset="0"/>
                      </a:rPr>
                      <m:t>kh</m:t>
                    </m:r>
                    <m:r>
                      <m:rPr>
                        <m:nor/>
                      </m:rPr>
                      <a:rPr lang="en-US" sz="3300" dirty="0" err="1">
                        <a:latin typeface="Times New Roman" panose="02020603050405020304" pitchFamily="18" charset="0"/>
                        <a:cs typeface="Times New Roman" panose="02020603050405020304" pitchFamily="18" charset="0"/>
                      </a:rPr>
                      <m:t>ô</m:t>
                    </m:r>
                    <m:r>
                      <m:rPr>
                        <m:nor/>
                      </m:rPr>
                      <a:rPr lang="en-US" sz="3300" dirty="0" err="1">
                        <a:latin typeface="Times New Roman" panose="02020603050405020304" pitchFamily="18" charset="0"/>
                        <a:cs typeface="Times New Roman" panose="02020603050405020304" pitchFamily="18" charset="0"/>
                      </a:rPr>
                      <m:t>ng</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l</m:t>
                    </m:r>
                    <m:r>
                      <m:rPr>
                        <m:nor/>
                      </m:rPr>
                      <a:rPr lang="en-US" sz="3300" dirty="0" err="1">
                        <a:latin typeface="Times New Roman" panose="02020603050405020304" pitchFamily="18" charset="0"/>
                        <a:cs typeface="Times New Roman" panose="02020603050405020304" pitchFamily="18" charset="0"/>
                      </a:rPr>
                      <m:t>ớ</m:t>
                    </m:r>
                    <m:r>
                      <m:rPr>
                        <m:nor/>
                      </m:rPr>
                      <a:rPr lang="en-US" sz="3300" dirty="0" err="1">
                        <a:latin typeface="Times New Roman" panose="02020603050405020304" pitchFamily="18" charset="0"/>
                        <a:cs typeface="Times New Roman" panose="02020603050405020304" pitchFamily="18" charset="0"/>
                      </a:rPr>
                      <m:t>n</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h</m:t>
                    </m:r>
                    <m:r>
                      <m:rPr>
                        <m:nor/>
                      </m:rPr>
                      <a:rPr lang="en-US" sz="3300" dirty="0" err="1">
                        <a:latin typeface="Times New Roman" panose="02020603050405020304" pitchFamily="18" charset="0"/>
                        <a:cs typeface="Times New Roman" panose="02020603050405020304" pitchFamily="18" charset="0"/>
                      </a:rPr>
                      <m:t>ơ</m:t>
                    </m:r>
                    <m:r>
                      <m:rPr>
                        <m:nor/>
                      </m:rPr>
                      <a:rPr lang="en-US" sz="3300" dirty="0" err="1">
                        <a:latin typeface="Times New Roman" panose="02020603050405020304" pitchFamily="18" charset="0"/>
                        <a:cs typeface="Times New Roman" panose="02020603050405020304" pitchFamily="18" charset="0"/>
                      </a:rPr>
                      <m:t>n</m:t>
                    </m:r>
                    <m:r>
                      <m:rPr>
                        <m:nor/>
                      </m:rPr>
                      <a:rPr lang="en-US" sz="3300" dirty="0">
                        <a:latin typeface="Times New Roman" panose="02020603050405020304" pitchFamily="18" charset="0"/>
                        <a:cs typeface="Times New Roman" panose="02020603050405020304" pitchFamily="18" charset="0"/>
                      </a:rPr>
                      <m:t> </m:t>
                    </m:r>
                    <m:r>
                      <a:rPr lang="en-US" sz="3300" i="1">
                        <a:latin typeface="Cambria Math" panose="02040503050406030204" pitchFamily="18" charset="0"/>
                      </a:rPr>
                      <m:t>4</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v</m:t>
                    </m:r>
                    <m:r>
                      <m:rPr>
                        <m:nor/>
                      </m:rPr>
                      <a:rPr lang="en-US" sz="3300" dirty="0" err="1">
                        <a:latin typeface="Times New Roman" panose="02020603050405020304" pitchFamily="18" charset="0"/>
                        <a:cs typeface="Times New Roman" panose="02020603050405020304" pitchFamily="18" charset="0"/>
                      </a:rPr>
                      <m:t>à đồ</m:t>
                    </m:r>
                    <m:r>
                      <m:rPr>
                        <m:nor/>
                      </m:rPr>
                      <a:rPr lang="en-US" sz="3300" dirty="0" err="1">
                        <a:latin typeface="Times New Roman" panose="02020603050405020304" pitchFamily="18" charset="0"/>
                        <a:cs typeface="Times New Roman" panose="02020603050405020304" pitchFamily="18" charset="0"/>
                      </a:rPr>
                      <m:t>ng</m:t>
                    </m:r>
                    <m:r>
                      <m:rPr>
                        <m:nor/>
                      </m:rPr>
                      <a:rPr lang="en-US" sz="3300" dirty="0">
                        <a:latin typeface="Times New Roman" panose="02020603050405020304" pitchFamily="18" charset="0"/>
                        <a:cs typeface="Times New Roman" panose="02020603050405020304" pitchFamily="18" charset="0"/>
                      </a:rPr>
                      <m:t> </m:t>
                    </m:r>
                    <m:r>
                      <m:rPr>
                        <m:nor/>
                      </m:rPr>
                      <a:rPr lang="en-US" sz="3300" dirty="0">
                        <a:latin typeface="Times New Roman" panose="02020603050405020304" pitchFamily="18" charset="0"/>
                        <a:cs typeface="Times New Roman" panose="02020603050405020304" pitchFamily="18" charset="0"/>
                      </a:rPr>
                      <m:t>xu</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xu</m:t>
                    </m:r>
                    <m:r>
                      <m:rPr>
                        <m:nor/>
                      </m:rPr>
                      <a:rPr lang="en-US" sz="3300" dirty="0" err="1">
                        <a:latin typeface="Times New Roman" panose="02020603050405020304" pitchFamily="18" charset="0"/>
                        <a:cs typeface="Times New Roman" panose="02020603050405020304" pitchFamily="18" charset="0"/>
                      </a:rPr>
                      <m:t>ấ</m:t>
                    </m:r>
                    <m:r>
                      <m:rPr>
                        <m:nor/>
                      </m:rPr>
                      <a:rPr lang="en-US" sz="3300" dirty="0" err="1">
                        <a:latin typeface="Times New Roman" panose="02020603050405020304" pitchFamily="18" charset="0"/>
                        <a:cs typeface="Times New Roman" panose="02020603050405020304" pitchFamily="18" charset="0"/>
                      </a:rPr>
                      <m:t>t</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hi</m:t>
                    </m:r>
                    <m:r>
                      <m:rPr>
                        <m:nor/>
                      </m:rPr>
                      <a:rPr lang="en-US" sz="3300" dirty="0" err="1">
                        <a:latin typeface="Times New Roman" panose="02020603050405020304" pitchFamily="18" charset="0"/>
                        <a:cs typeface="Times New Roman" panose="02020603050405020304" pitchFamily="18" charset="0"/>
                      </a:rPr>
                      <m:t>ệ</m:t>
                    </m:r>
                    <m:r>
                      <m:rPr>
                        <m:nor/>
                      </m:rPr>
                      <a:rPr lang="en-US" sz="3300" dirty="0" err="1">
                        <a:latin typeface="Times New Roman" panose="02020603050405020304" pitchFamily="18" charset="0"/>
                        <a:cs typeface="Times New Roman" panose="02020603050405020304" pitchFamily="18" charset="0"/>
                      </a:rPr>
                      <m:t>n</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m</m:t>
                    </m:r>
                    <m:r>
                      <m:rPr>
                        <m:nor/>
                      </m:rPr>
                      <a:rPr lang="en-US" sz="3300" dirty="0" err="1">
                        <a:latin typeface="Times New Roman" panose="02020603050405020304" pitchFamily="18" charset="0"/>
                        <a:cs typeface="Times New Roman" panose="02020603050405020304" pitchFamily="18" charset="0"/>
                      </a:rPr>
                      <m:t>ặ</m:t>
                    </m:r>
                    <m:r>
                      <m:rPr>
                        <m:nor/>
                      </m:rPr>
                      <a:rPr lang="en-US" sz="3300" dirty="0" err="1">
                        <a:latin typeface="Times New Roman" panose="02020603050405020304" pitchFamily="18" charset="0"/>
                        <a:cs typeface="Times New Roman" panose="02020603050405020304" pitchFamily="18" charset="0"/>
                      </a:rPr>
                      <m:t>t</m:t>
                    </m:r>
                    <m:r>
                      <m:rPr>
                        <m:nor/>
                      </m:rPr>
                      <a:rPr lang="en-US" sz="3300" dirty="0">
                        <a:latin typeface="Times New Roman" panose="02020603050405020304" pitchFamily="18" charset="0"/>
                        <a:cs typeface="Times New Roman" panose="02020603050405020304" pitchFamily="18" charset="0"/>
                      </a:rPr>
                      <m:t> </m:t>
                    </m:r>
                    <m:r>
                      <m:rPr>
                        <m:nor/>
                      </m:rPr>
                      <a:rPr lang="en-US" sz="3300" dirty="0" err="1">
                        <a:latin typeface="Times New Roman" panose="02020603050405020304" pitchFamily="18" charset="0"/>
                        <a:cs typeface="Times New Roman" panose="02020603050405020304" pitchFamily="18" charset="0"/>
                      </a:rPr>
                      <m:t>s</m:t>
                    </m:r>
                    <m:r>
                      <m:rPr>
                        <m:nor/>
                      </m:rPr>
                      <a:rPr lang="en-US" sz="3300" dirty="0" err="1">
                        <a:latin typeface="Times New Roman" panose="02020603050405020304" pitchFamily="18" charset="0"/>
                        <a:cs typeface="Times New Roman" panose="02020603050405020304" pitchFamily="18" charset="0"/>
                      </a:rPr>
                      <m:t>ấ</m:t>
                    </m:r>
                    <m:r>
                      <m:rPr>
                        <m:nor/>
                      </m:rPr>
                      <a:rPr lang="en-US" sz="3300" dirty="0" err="1">
                        <a:latin typeface="Times New Roman" panose="02020603050405020304" pitchFamily="18" charset="0"/>
                        <a:cs typeface="Times New Roman" panose="02020603050405020304" pitchFamily="18" charset="0"/>
                      </a:rPr>
                      <m:t>p</m:t>
                    </m:r>
                    <m:r>
                      <m:rPr>
                        <m:nor/>
                      </m:rPr>
                      <a:rPr lang="en-US" sz="3300" dirty="0">
                        <a:latin typeface="Times New Roman" panose="02020603050405020304" pitchFamily="18" charset="0"/>
                        <a:cs typeface="Times New Roman" panose="02020603050405020304" pitchFamily="18" charset="0"/>
                      </a:rPr>
                      <m:t>”</m:t>
                    </m:r>
                  </m:oMath>
                </a14:m>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là</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r>
                      <a:rPr lang="en-US" sz="3300" i="1">
                        <a:latin typeface="Cambria Math" panose="02040503050406030204" pitchFamily="18" charset="0"/>
                      </a:rPr>
                      <m:t>4</m:t>
                    </m:r>
                  </m:oMath>
                </a14:m>
                <a:r>
                  <a:rPr lang="en-US" sz="3300" dirty="0">
                    <a:latin typeface="Times New Roman" panose="02020603050405020304" pitchFamily="18" charset="0"/>
                    <a:cs typeface="Times New Roman" panose="02020603050405020304" pitchFamily="18" charset="0"/>
                  </a:rPr>
                  <a:t>.</a:t>
                </a:r>
              </a:p>
              <a:p>
                <a:r>
                  <a:rPr lang="en-US" sz="3300" dirty="0">
                    <a:latin typeface="Times New Roman" panose="02020603050405020304" pitchFamily="18" charset="0"/>
                    <a:cs typeface="Times New Roman" panose="02020603050405020304" pitchFamily="18" charset="0"/>
                  </a:rPr>
                  <a:t>c) Xác suất của biến cố </a:t>
                </a:r>
                <a14:m>
                  <m:oMath xmlns:m="http://schemas.openxmlformats.org/officeDocument/2006/math">
                    <m:r>
                      <a:rPr lang="en-US" sz="3300" b="0" i="1" smtClean="0">
                        <a:latin typeface="Cambria Math" panose="02040503050406030204" pitchFamily="18" charset="0"/>
                        <a:cs typeface="Times New Roman" panose="02020603050405020304" pitchFamily="18" charset="0"/>
                      </a:rPr>
                      <m:t>𝐸</m:t>
                    </m:r>
                  </m:oMath>
                </a14:m>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Rút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được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tấm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thẻ</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ghi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chẵn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là</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a14:m>
                <a:r>
                  <a:rPr lang="en-US" sz="3300" dirty="0">
                    <a:latin typeface="Times New Roman" panose="02020603050405020304" pitchFamily="18" charset="0"/>
                    <a:cs typeface="Times New Roman" panose="02020603050405020304" pitchFamily="18" charset="0"/>
                  </a:rPr>
                  <a:t>.</a:t>
                </a:r>
                <a:br>
                  <a:rPr lang="en-US" sz="3300" dirty="0">
                    <a:latin typeface="Times New Roman" panose="02020603050405020304" pitchFamily="18" charset="0"/>
                    <a:cs typeface="Times New Roman" panose="02020603050405020304" pitchFamily="18" charset="0"/>
                  </a:rPr>
                </a:br>
                <a:r>
                  <a:rPr lang="en-US" sz="3300" dirty="0">
                    <a:latin typeface="Times New Roman" panose="02020603050405020304" pitchFamily="18" charset="0"/>
                    <a:cs typeface="Times New Roman" panose="02020603050405020304" pitchFamily="18" charset="0"/>
                  </a:rPr>
                  <a:t>d) Xác suất của biến cố </a:t>
                </a:r>
                <a14:m>
                  <m:oMath xmlns:m="http://schemas.openxmlformats.org/officeDocument/2006/math">
                    <m:r>
                      <m:rPr>
                        <m:sty m:val="p"/>
                      </m:rPr>
                      <a:rPr lang="en-US" sz="3300" b="0" i="0" smtClean="0">
                        <a:latin typeface="Cambria Math" panose="02040503050406030204" pitchFamily="18" charset="0"/>
                        <a:cs typeface="Times New Roman" panose="02020603050405020304" pitchFamily="18" charset="0"/>
                      </a:rPr>
                      <m:t>F</m:t>
                    </m:r>
                  </m:oMath>
                </a14:m>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Rút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được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tấm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thẻ</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ghi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lớn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hơn</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r>
                      <a:rPr lang="en-US" sz="3300" b="0" i="1" smtClean="0">
                        <a:latin typeface="Cambria Math" panose="02040503050406030204" pitchFamily="18" charset="0"/>
                      </a:rPr>
                      <m:t>3</m:t>
                    </m:r>
                  </m:oMath>
                </a14:m>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đồng</a:t>
                </a:r>
                <a:r>
                  <a:rPr lang="en-US" sz="3300" dirty="0">
                    <a:latin typeface="Times New Roman" panose="02020603050405020304" pitchFamily="18" charset="0"/>
                    <a:cs typeface="Times New Roman" panose="02020603050405020304" pitchFamily="18" charset="0"/>
                  </a:rPr>
                  <a:t> xu </a:t>
                </a:r>
                <a:r>
                  <a:rPr lang="en-US" sz="3300" dirty="0" err="1">
                    <a:latin typeface="Times New Roman" panose="02020603050405020304" pitchFamily="18" charset="0"/>
                    <a:cs typeface="Times New Roman" panose="02020603050405020304" pitchFamily="18" charset="0"/>
                  </a:rPr>
                  <a:t>xuất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hiện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mặt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sấp</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là</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r>
                      <a:rPr lang="en-US" sz="4000" b="0" i="0" smtClean="0">
                        <a:latin typeface="Cambria Math" panose="02040503050406030204" pitchFamily="18" charset="0"/>
                      </a:rPr>
                      <m:t> </m:t>
                    </m:r>
                    <m:f>
                      <m:fPr>
                        <m:ctrlPr>
                          <a:rPr lang="en-US" sz="4000" i="1">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10</m:t>
                        </m:r>
                      </m:den>
                    </m:f>
                    <m:r>
                      <a:rPr lang="en-US" sz="4000" b="0" i="0" smtClean="0">
                        <a:latin typeface="Cambria Math" panose="02040503050406030204" pitchFamily="18" charset="0"/>
                      </a:rPr>
                      <m:t> .</m:t>
                    </m:r>
                  </m:oMath>
                </a14:m>
                <a:endParaRPr lang="en-US" sz="4000" dirty="0"/>
              </a:p>
            </p:txBody>
          </p:sp>
        </mc:Choice>
        <mc:Fallback xmlns="">
          <p:sp>
            <p:nvSpPr>
              <p:cNvPr id="4" name="TextBox 3">
                <a:extLst>
                  <a:ext uri="{FF2B5EF4-FFF2-40B4-BE49-F238E27FC236}">
                    <a16:creationId xmlns:a16="http://schemas.microsoft.com/office/drawing/2014/main" id="{75AAD131-2CDA-BC37-8DF8-A404921B43D1}"/>
                  </a:ext>
                </a:extLst>
              </p:cNvPr>
              <p:cNvSpPr txBox="1">
                <a:spLocks noRot="1" noChangeAspect="1" noMove="1" noResize="1" noEditPoints="1" noAdjustHandles="1" noChangeArrowheads="1" noChangeShapeType="1" noTextEdit="1"/>
              </p:cNvSpPr>
              <p:nvPr/>
            </p:nvSpPr>
            <p:spPr>
              <a:xfrm>
                <a:off x="157450" y="2100925"/>
                <a:ext cx="11521440" cy="3917739"/>
              </a:xfrm>
              <a:prstGeom prst="rect">
                <a:avLst/>
              </a:prstGeom>
              <a:blipFill>
                <a:blip r:embed="rId3"/>
                <a:stretch>
                  <a:fillRect l="-1429" t="-2336" r="-370" b="-31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6139708-0036-B708-B31D-4BE4693D30FC}"/>
              </a:ext>
            </a:extLst>
          </p:cNvPr>
          <p:cNvSpPr txBox="1"/>
          <p:nvPr/>
        </p:nvSpPr>
        <p:spPr>
          <a:xfrm>
            <a:off x="9237307" y="3191070"/>
            <a:ext cx="643812"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Đ</a:t>
            </a:r>
          </a:p>
        </p:txBody>
      </p:sp>
      <p:sp>
        <p:nvSpPr>
          <p:cNvPr id="6" name="TextBox 5">
            <a:extLst>
              <a:ext uri="{FF2B5EF4-FFF2-40B4-BE49-F238E27FC236}">
                <a16:creationId xmlns:a16="http://schemas.microsoft.com/office/drawing/2014/main" id="{65FF5085-4394-3DEB-553E-B60C7EBE74B5}"/>
              </a:ext>
            </a:extLst>
          </p:cNvPr>
          <p:cNvSpPr txBox="1"/>
          <p:nvPr/>
        </p:nvSpPr>
        <p:spPr>
          <a:xfrm>
            <a:off x="8335348" y="2100925"/>
            <a:ext cx="643812"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S</a:t>
            </a:r>
          </a:p>
        </p:txBody>
      </p:sp>
      <p:sp>
        <p:nvSpPr>
          <p:cNvPr id="7" name="TextBox 6">
            <a:extLst>
              <a:ext uri="{FF2B5EF4-FFF2-40B4-BE49-F238E27FC236}">
                <a16:creationId xmlns:a16="http://schemas.microsoft.com/office/drawing/2014/main" id="{B65D430D-C87A-8586-1601-E7D208B1D020}"/>
              </a:ext>
            </a:extLst>
          </p:cNvPr>
          <p:cNvSpPr txBox="1"/>
          <p:nvPr/>
        </p:nvSpPr>
        <p:spPr>
          <a:xfrm>
            <a:off x="7159690" y="5293568"/>
            <a:ext cx="643812"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Đ</a:t>
            </a:r>
          </a:p>
        </p:txBody>
      </p:sp>
      <p:sp>
        <p:nvSpPr>
          <p:cNvPr id="8" name="TextBox 7">
            <a:extLst>
              <a:ext uri="{FF2B5EF4-FFF2-40B4-BE49-F238E27FC236}">
                <a16:creationId xmlns:a16="http://schemas.microsoft.com/office/drawing/2014/main" id="{BD01F2AF-A775-5D35-4966-A1A2A496E5B3}"/>
              </a:ext>
            </a:extLst>
          </p:cNvPr>
          <p:cNvSpPr txBox="1"/>
          <p:nvPr/>
        </p:nvSpPr>
        <p:spPr>
          <a:xfrm>
            <a:off x="11137642" y="3895513"/>
            <a:ext cx="643812"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15147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67D1A22-21EF-4412-0727-D59BE116DA6F}"/>
                  </a:ext>
                </a:extLst>
              </p:cNvPr>
              <p:cNvSpPr txBox="1"/>
              <p:nvPr/>
            </p:nvSpPr>
            <p:spPr>
              <a:xfrm>
                <a:off x="380223" y="130829"/>
                <a:ext cx="11497646" cy="2123658"/>
              </a:xfrm>
              <a:prstGeom prst="rect">
                <a:avLst/>
              </a:prstGeom>
              <a:noFill/>
            </p:spPr>
            <p:txBody>
              <a:bodyPr wrap="square">
                <a:spAutoFit/>
              </a:bodyPr>
              <a:lstStyle/>
              <a:p>
                <a:r>
                  <a:rPr lang="en-US" sz="3300" b="1" dirty="0">
                    <a:latin typeface="Times New Roman" panose="02020603050405020304" pitchFamily="18" charset="0"/>
                    <a:cs typeface="Times New Roman" panose="02020603050405020304" pitchFamily="18" charset="0"/>
                  </a:rPr>
                  <a:t>III. CÂU TRẮC NGHIỆM TRẢ LỜI NGẮN</a:t>
                </a:r>
                <a:br>
                  <a:rPr lang="en-US" sz="3300" dirty="0">
                    <a:solidFill>
                      <a:srgbClr val="FF0000"/>
                    </a:solidFill>
                    <a:latin typeface="Times New Roman" panose="02020603050405020304" pitchFamily="18" charset="0"/>
                    <a:cs typeface="Times New Roman" panose="02020603050405020304" pitchFamily="18" charset="0"/>
                  </a:rPr>
                </a:br>
                <a:r>
                  <a:rPr lang="en-US" sz="3300" b="1" dirty="0" err="1">
                    <a:latin typeface="Times New Roman" panose="02020603050405020304" pitchFamily="18" charset="0"/>
                    <a:cs typeface="Times New Roman" panose="02020603050405020304" pitchFamily="18" charset="0"/>
                  </a:rPr>
                  <a:t>Câu</a:t>
                </a:r>
                <a:r>
                  <a:rPr lang="en-US" sz="3300" b="1" dirty="0">
                    <a:latin typeface="Times New Roman" panose="02020603050405020304" pitchFamily="18" charset="0"/>
                    <a:cs typeface="Times New Roman" panose="02020603050405020304" pitchFamily="18" charset="0"/>
                  </a:rPr>
                  <a:t> 1:</a:t>
                </a:r>
                <a:r>
                  <a:rPr lang="en-US" sz="3300" dirty="0">
                    <a:solidFill>
                      <a:srgbClr val="FF0000"/>
                    </a:solidFill>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Bạn</a:t>
                </a:r>
                <a:r>
                  <a:rPr lang="en-US" sz="3300" dirty="0">
                    <a:latin typeface="Times New Roman" panose="02020603050405020304" pitchFamily="18" charset="0"/>
                    <a:cs typeface="Times New Roman" panose="02020603050405020304" pitchFamily="18" charset="0"/>
                  </a:rPr>
                  <a:t> Hoa </a:t>
                </a:r>
                <a:r>
                  <a:rPr lang="en-US" sz="3300" dirty="0" err="1">
                    <a:latin typeface="Times New Roman" panose="02020603050405020304" pitchFamily="18" charset="0"/>
                    <a:cs typeface="Times New Roman" panose="02020603050405020304" pitchFamily="18" charset="0"/>
                  </a:rPr>
                  <a:t>gieo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một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đồng</a:t>
                </a:r>
                <a:r>
                  <a:rPr lang="en-US" sz="3300" dirty="0">
                    <a:latin typeface="Times New Roman" panose="02020603050405020304" pitchFamily="18" charset="0"/>
                    <a:cs typeface="Times New Roman" panose="02020603050405020304" pitchFamily="18" charset="0"/>
                  </a:rPr>
                  <a:t> xu </a:t>
                </a:r>
                <a:r>
                  <a:rPr lang="en-US" sz="3300" dirty="0" err="1">
                    <a:latin typeface="Times New Roman" panose="02020603050405020304" pitchFamily="18" charset="0"/>
                    <a:cs typeface="Times New Roman" panose="02020603050405020304" pitchFamily="18" charset="0"/>
                  </a:rPr>
                  <a:t>cân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đối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bạn</a:t>
                </a:r>
                <a:r>
                  <a:rPr lang="en-US" sz="3300" dirty="0">
                    <a:latin typeface="Times New Roman" panose="02020603050405020304" pitchFamily="18" charset="0"/>
                    <a:cs typeface="Times New Roman" panose="02020603050405020304" pitchFamily="18" charset="0"/>
                  </a:rPr>
                  <a:t> Bình </a:t>
                </a:r>
                <a:r>
                  <a:rPr lang="en-US" sz="3300" dirty="0" err="1">
                    <a:latin typeface="Times New Roman" panose="02020603050405020304" pitchFamily="18" charset="0"/>
                    <a:cs typeface="Times New Roman" panose="02020603050405020304" pitchFamily="18" charset="0"/>
                  </a:rPr>
                  <a:t>rút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ngẫu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nhiên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một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tấm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thẻ</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hộp</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chứa</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r>
                      <a:rPr lang="en-US" sz="3300" b="0" i="1" smtClean="0">
                        <a:latin typeface="Cambria Math" panose="02040503050406030204" pitchFamily="18" charset="0"/>
                      </a:rPr>
                      <m:t>5</m:t>
                    </m:r>
                  </m:oMath>
                </a14:m>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tấm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thẻ</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ghi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các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a:t>
                </a:r>
                <a14:m>
                  <m:oMath xmlns:m="http://schemas.openxmlformats.org/officeDocument/2006/math">
                    <m:r>
                      <a:rPr lang="en-US" sz="3300" b="0" i="1" smtClean="0">
                        <a:latin typeface="Cambria Math" panose="02040503050406030204" pitchFamily="18" charset="0"/>
                      </a:rPr>
                      <m:t>1;2;3;4;5</m:t>
                    </m:r>
                  </m:oMath>
                </a14:m>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Xác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suất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để</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rút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được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tấm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thẻ</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ghi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lẻ</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là</a:t>
                </a:r>
                <a:r>
                  <a:rPr lang="en-US" sz="3300" dirty="0">
                    <a:latin typeface="Times New Roman" panose="02020603050405020304" pitchFamily="18" charset="0"/>
                    <a:cs typeface="Times New Roman" panose="02020603050405020304" pitchFamily="18" charset="0"/>
                  </a:rPr>
                  <a:t> bao </a:t>
                </a:r>
                <a:r>
                  <a:rPr lang="en-US" sz="3300" dirty="0" err="1">
                    <a:latin typeface="Times New Roman" panose="02020603050405020304" pitchFamily="18" charset="0"/>
                    <a:cs typeface="Times New Roman" panose="02020603050405020304" pitchFamily="18" charset="0"/>
                  </a:rPr>
                  <a:t>nhiêu</a:t>
                </a:r>
                <a:r>
                  <a:rPr lang="en-US" sz="3300" dirty="0">
                    <a:latin typeface="Times New Roman" panose="02020603050405020304" pitchFamily="18" charset="0"/>
                    <a:cs typeface="Times New Roman" panose="02020603050405020304" pitchFamily="18" charset="0"/>
                  </a:rPr>
                  <a:t>?</a:t>
                </a:r>
                <a:endParaRPr lang="en-US" sz="3300" dirty="0"/>
              </a:p>
            </p:txBody>
          </p:sp>
        </mc:Choice>
        <mc:Fallback xmlns="">
          <p:sp>
            <p:nvSpPr>
              <p:cNvPr id="5" name="TextBox 4">
                <a:extLst>
                  <a:ext uri="{FF2B5EF4-FFF2-40B4-BE49-F238E27FC236}">
                    <a16:creationId xmlns:a16="http://schemas.microsoft.com/office/drawing/2014/main" id="{067D1A22-21EF-4412-0727-D59BE116DA6F}"/>
                  </a:ext>
                </a:extLst>
              </p:cNvPr>
              <p:cNvSpPr txBox="1">
                <a:spLocks noRot="1" noChangeAspect="1" noMove="1" noResize="1" noEditPoints="1" noAdjustHandles="1" noChangeArrowheads="1" noChangeShapeType="1" noTextEdit="1"/>
              </p:cNvSpPr>
              <p:nvPr/>
            </p:nvSpPr>
            <p:spPr>
              <a:xfrm>
                <a:off x="380223" y="130829"/>
                <a:ext cx="11497646" cy="2123658"/>
              </a:xfrm>
              <a:prstGeom prst="rect">
                <a:avLst/>
              </a:prstGeom>
              <a:blipFill>
                <a:blip r:embed="rId2"/>
                <a:stretch>
                  <a:fillRect l="-1432" t="-4011" b="-830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4CAEC90-3040-6416-D030-9226424E0163}"/>
              </a:ext>
            </a:extLst>
          </p:cNvPr>
          <p:cNvSpPr txBox="1"/>
          <p:nvPr/>
        </p:nvSpPr>
        <p:spPr>
          <a:xfrm>
            <a:off x="4300023" y="2451370"/>
            <a:ext cx="2192694" cy="630942"/>
          </a:xfrm>
          <a:prstGeom prst="rect">
            <a:avLst/>
          </a:prstGeom>
          <a:noFill/>
        </p:spPr>
        <p:txBody>
          <a:bodyPr wrap="square" rtlCol="0">
            <a:spAutoFit/>
          </a:bodyPr>
          <a:lstStyle/>
          <a:p>
            <a:pPr algn="ctr"/>
            <a:r>
              <a:rPr lang="en-US" sz="3500" b="1" dirty="0" err="1">
                <a:solidFill>
                  <a:srgbClr val="FF0000"/>
                </a:solidFill>
                <a:latin typeface="Times New Roman" panose="02020603050405020304" pitchFamily="18" charset="0"/>
                <a:cs typeface="Times New Roman" panose="02020603050405020304" pitchFamily="18" charset="0"/>
              </a:rPr>
              <a:t>Lời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giải</a:t>
            </a:r>
            <a:endParaRPr lang="en-US" sz="35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07A868E-04A0-1D23-83A0-2EEE5DC61303}"/>
                  </a:ext>
                </a:extLst>
              </p:cNvPr>
              <p:cNvSpPr txBox="1"/>
              <p:nvPr/>
            </p:nvSpPr>
            <p:spPr>
              <a:xfrm>
                <a:off x="243811" y="3176712"/>
                <a:ext cx="11770469" cy="2626168"/>
              </a:xfrm>
              <a:prstGeom prst="rect">
                <a:avLst/>
              </a:prstGeom>
              <a:noFill/>
            </p:spPr>
            <p:txBody>
              <a:bodyPr wrap="square" rtlCol="0">
                <a:spAutoFit/>
              </a:bodyPr>
              <a:lstStyle/>
              <a:p>
                <a:pPr lvl="0"/>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Không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gian</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mẫu</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tất</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cả</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altLang="en-US" sz="3500" i="1">
                        <a:latin typeface="Cambria Math" panose="02040503050406030204" pitchFamily="18" charset="0"/>
                        <a:ea typeface="Cambria Math" panose="02040503050406030204" pitchFamily="18" charset="0"/>
                        <a:cs typeface="Times New Roman" panose="02020603050405020304" pitchFamily="18" charset="0"/>
                      </a:rPr>
                      <m:t>1</m:t>
                    </m:r>
                    <m:r>
                      <a:rPr lang="en-US" altLang="en-US" sz="3500" b="0" i="1" smtClean="0">
                        <a:latin typeface="Cambria Math" panose="02040503050406030204" pitchFamily="18" charset="0"/>
                        <a:ea typeface="Cambria Math" panose="02040503050406030204" pitchFamily="18" charset="0"/>
                        <a:cs typeface="Times New Roman" panose="02020603050405020304" pitchFamily="18" charset="0"/>
                      </a:rPr>
                      <m:t>0</m:t>
                    </m:r>
                  </m:oMath>
                </a14:m>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tử</a:t>
                </a:r>
                <a:endParaRPr lang="en-US" altLang="en-US" sz="3500" dirty="0">
                  <a:latin typeface="Times New Roman" panose="02020603050405020304" pitchFamily="18" charset="0"/>
                  <a:ea typeface="Calibri" panose="020F0502020204030204" pitchFamily="34" charset="0"/>
                  <a:cs typeface="Times New Roman" panose="02020603050405020304" pitchFamily="18" charset="0"/>
                </a:endParaRPr>
              </a:p>
              <a:p>
                <a:pPr lvl="0"/>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altLang="en-US" sz="3500" b="0" i="1" smtClean="0">
                        <a:latin typeface="Cambria Math" panose="02040503050406030204" pitchFamily="18" charset="0"/>
                        <a:ea typeface="Calibri" panose="020F0502020204030204" pitchFamily="34" charset="0"/>
                        <a:cs typeface="Times New Roman" panose="02020603050405020304" pitchFamily="18" charset="0"/>
                      </a:rPr>
                      <m:t>6</m:t>
                    </m:r>
                  </m:oMath>
                </a14:m>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kết</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quả</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thuận</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lợi</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cho</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cố</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Rút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tấm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thẻ</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lẻ</a:t>
                </a:r>
                <a:r>
                  <a:rPr lang="en-US" sz="3500" dirty="0">
                    <a:latin typeface="Times New Roman" panose="02020603050405020304" pitchFamily="18" charset="0"/>
                    <a:cs typeface="Times New Roman" panose="02020603050405020304" pitchFamily="18" charset="0"/>
                  </a:rPr>
                  <a:t> </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sz="3500" dirty="0">
                    <a:latin typeface="Times New Roman" pitchFamily="18" charset="0"/>
                    <a:ea typeface="Cambria Math" panose="02040503050406030204" pitchFamily="18" charset="0"/>
                    <a:cs typeface="Times New Roman" pitchFamily="18" charset="0"/>
                  </a:rPr>
                  <a:t>1,</a:t>
                </a:r>
                <a:r>
                  <a:rPr lang="en-US" sz="3500" dirty="0">
                    <a:latin typeface="Times New Roman" panose="02020603050405020304" pitchFamily="18" charset="0"/>
                    <a:ea typeface="字魂59号-创粗黑" panose="00000500000000000000" pitchFamily="2" charset="-122"/>
                    <a:cs typeface="Times New Roman" panose="02020603050405020304" pitchFamily="18" charset="0"/>
                  </a:rPr>
                  <a:t> S); </a:t>
                </a:r>
                <a14:m>
                  <m:oMath xmlns:m="http://schemas.openxmlformats.org/officeDocument/2006/math">
                    <m:r>
                      <m:rPr>
                        <m:nor/>
                      </m:rPr>
                      <a:rPr lang="en-US" altLang="en-US" sz="3500" dirty="0">
                        <a:latin typeface="Times New Roman" panose="02020603050405020304" pitchFamily="18" charset="0"/>
                        <a:ea typeface="Calibri" panose="020F0502020204030204" pitchFamily="34" charset="0"/>
                        <a:cs typeface="Times New Roman" panose="02020603050405020304" pitchFamily="18" charset="0"/>
                      </a:rPr>
                      <m:t>(</m:t>
                    </m:r>
                    <m:r>
                      <m:rPr>
                        <m:nor/>
                      </m:rPr>
                      <a:rPr lang="en-US" sz="3500" dirty="0">
                        <a:latin typeface="Times New Roman" pitchFamily="18" charset="0"/>
                        <a:ea typeface="Cambria Math" panose="02040503050406030204" pitchFamily="18" charset="0"/>
                        <a:cs typeface="Times New Roman" pitchFamily="18" charset="0"/>
                      </a:rPr>
                      <m:t>1,</m:t>
                    </m:r>
                    <m:r>
                      <m:rPr>
                        <m:nor/>
                      </m:rPr>
                      <a:rPr lang="en-US" sz="3500" dirty="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sz="3500" b="0" i="0" dirty="0" smtClean="0">
                        <a:latin typeface="Times New Roman" panose="02020603050405020304" pitchFamily="18" charset="0"/>
                        <a:ea typeface="字魂59号-创粗黑" panose="00000500000000000000" pitchFamily="2" charset="-122"/>
                        <a:cs typeface="Times New Roman" panose="02020603050405020304" pitchFamily="18" charset="0"/>
                      </a:rPr>
                      <m:t>N</m:t>
                    </m:r>
                    <m:r>
                      <m:rPr>
                        <m:nor/>
                      </m:rPr>
                      <a:rPr lang="en-US" sz="3500" dirty="0">
                        <a:latin typeface="Times New Roman" panose="02020603050405020304" pitchFamily="18" charset="0"/>
                        <a:ea typeface="字魂59号-创粗黑" panose="00000500000000000000" pitchFamily="2" charset="-122"/>
                        <a:cs typeface="Times New Roman" panose="02020603050405020304" pitchFamily="18" charset="0"/>
                      </a:rPr>
                      <m:t>);</m:t>
                    </m:r>
                    <m:r>
                      <m:rPr>
                        <m:nor/>
                      </m:rPr>
                      <a:rPr lang="en-US" sz="3500" b="0" i="0" dirty="0" smtClean="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altLang="en-US" sz="3500" dirty="0">
                        <a:latin typeface="Times New Roman" panose="02020603050405020304" pitchFamily="18" charset="0"/>
                        <a:ea typeface="Calibri" panose="020F0502020204030204" pitchFamily="34" charset="0"/>
                        <a:cs typeface="Times New Roman" panose="02020603050405020304" pitchFamily="18" charset="0"/>
                      </a:rPr>
                      <m:t>(</m:t>
                    </m:r>
                    <m:r>
                      <m:rPr>
                        <m:nor/>
                      </m:rPr>
                      <a:rPr lang="en-US" altLang="en-US" sz="3500" b="0" i="0" dirty="0" smtClean="0">
                        <a:latin typeface="Times New Roman" panose="02020603050405020304" pitchFamily="18" charset="0"/>
                        <a:ea typeface="Calibri" panose="020F0502020204030204" pitchFamily="34" charset="0"/>
                        <a:cs typeface="Times New Roman" panose="02020603050405020304" pitchFamily="18" charset="0"/>
                      </a:rPr>
                      <m:t>2</m:t>
                    </m:r>
                    <m:r>
                      <m:rPr>
                        <m:nor/>
                      </m:rPr>
                      <a:rPr lang="en-US" sz="3500" dirty="0">
                        <a:latin typeface="Times New Roman" pitchFamily="18" charset="0"/>
                        <a:ea typeface="Cambria Math" panose="02040503050406030204" pitchFamily="18" charset="0"/>
                        <a:cs typeface="Times New Roman" pitchFamily="18" charset="0"/>
                      </a:rPr>
                      <m:t>,</m:t>
                    </m:r>
                    <m:r>
                      <m:rPr>
                        <m:nor/>
                      </m:rPr>
                      <a:rPr lang="en-US" sz="3500" dirty="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sz="3500" dirty="0">
                        <a:latin typeface="Times New Roman" panose="02020603050405020304" pitchFamily="18" charset="0"/>
                        <a:ea typeface="字魂59号-创粗黑" panose="00000500000000000000" pitchFamily="2" charset="-122"/>
                        <a:cs typeface="Times New Roman" panose="02020603050405020304" pitchFamily="18" charset="0"/>
                      </a:rPr>
                      <m:t>S</m:t>
                    </m:r>
                    <m:r>
                      <m:rPr>
                        <m:nor/>
                      </m:rPr>
                      <a:rPr lang="en-US" sz="3500" dirty="0">
                        <a:latin typeface="Times New Roman" panose="02020603050405020304" pitchFamily="18" charset="0"/>
                        <a:ea typeface="字魂59号-创粗黑" panose="00000500000000000000" pitchFamily="2" charset="-122"/>
                        <a:cs typeface="Times New Roman" panose="02020603050405020304" pitchFamily="18" charset="0"/>
                      </a:rPr>
                      <m:t>); (2, </m:t>
                    </m:r>
                    <m:r>
                      <m:rPr>
                        <m:nor/>
                      </m:rPr>
                      <a:rPr lang="en-US" sz="3500" b="0" i="0" dirty="0" smtClean="0">
                        <a:latin typeface="Times New Roman" panose="02020603050405020304" pitchFamily="18" charset="0"/>
                        <a:ea typeface="字魂59号-创粗黑" panose="00000500000000000000" pitchFamily="2" charset="-122"/>
                        <a:cs typeface="Times New Roman" panose="02020603050405020304" pitchFamily="18" charset="0"/>
                      </a:rPr>
                      <m:t>N</m:t>
                    </m:r>
                    <m:r>
                      <m:rPr>
                        <m:nor/>
                      </m:rPr>
                      <a:rPr lang="en-US" sz="3500" dirty="0">
                        <a:latin typeface="Times New Roman" panose="02020603050405020304" pitchFamily="18" charset="0"/>
                        <a:ea typeface="字魂59号-创粗黑" panose="00000500000000000000" pitchFamily="2" charset="-122"/>
                        <a:cs typeface="Times New Roman" panose="02020603050405020304" pitchFamily="18" charset="0"/>
                      </a:rPr>
                      <m:t>);</m:t>
                    </m:r>
                  </m:oMath>
                </a14:m>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m:rPr>
                        <m:nor/>
                      </m:rPr>
                      <a:rPr lang="en-US" altLang="en-US" sz="3500" dirty="0">
                        <a:latin typeface="Times New Roman" panose="02020603050405020304" pitchFamily="18" charset="0"/>
                        <a:ea typeface="Calibri" panose="020F0502020204030204" pitchFamily="34" charset="0"/>
                        <a:cs typeface="Times New Roman" panose="02020603050405020304" pitchFamily="18" charset="0"/>
                      </a:rPr>
                      <m:t>(</m:t>
                    </m:r>
                    <m:r>
                      <m:rPr>
                        <m:nor/>
                      </m:rPr>
                      <a:rPr lang="en-US" altLang="en-US" sz="3500" b="0" i="0" dirty="0" smtClean="0">
                        <a:latin typeface="Times New Roman" panose="02020603050405020304" pitchFamily="18" charset="0"/>
                        <a:ea typeface="Calibri" panose="020F0502020204030204" pitchFamily="34" charset="0"/>
                        <a:cs typeface="Times New Roman" panose="02020603050405020304" pitchFamily="18" charset="0"/>
                      </a:rPr>
                      <m:t>3</m:t>
                    </m:r>
                    <m:r>
                      <m:rPr>
                        <m:nor/>
                      </m:rPr>
                      <a:rPr lang="en-US" sz="3500" dirty="0">
                        <a:latin typeface="Times New Roman" pitchFamily="18" charset="0"/>
                        <a:ea typeface="Cambria Math" panose="02040503050406030204" pitchFamily="18" charset="0"/>
                        <a:cs typeface="Times New Roman" pitchFamily="18" charset="0"/>
                      </a:rPr>
                      <m:t>,</m:t>
                    </m:r>
                    <m:r>
                      <m:rPr>
                        <m:nor/>
                      </m:rPr>
                      <a:rPr lang="en-US" sz="3500" dirty="0">
                        <a:latin typeface="Times New Roman" panose="02020603050405020304" pitchFamily="18" charset="0"/>
                        <a:ea typeface="字魂59号-创粗黑" panose="00000500000000000000" pitchFamily="2" charset="-122"/>
                        <a:cs typeface="Times New Roman" panose="02020603050405020304" pitchFamily="18" charset="0"/>
                      </a:rPr>
                      <m:t> </m:t>
                    </m:r>
                    <m:r>
                      <m:rPr>
                        <m:nor/>
                      </m:rPr>
                      <a:rPr lang="en-US" sz="3500" dirty="0">
                        <a:latin typeface="Times New Roman" panose="02020603050405020304" pitchFamily="18" charset="0"/>
                        <a:ea typeface="字魂59号-创粗黑" panose="00000500000000000000" pitchFamily="2" charset="-122"/>
                        <a:cs typeface="Times New Roman" panose="02020603050405020304" pitchFamily="18" charset="0"/>
                      </a:rPr>
                      <m:t>S</m:t>
                    </m:r>
                    <m:r>
                      <m:rPr>
                        <m:nor/>
                      </m:rPr>
                      <a:rPr lang="en-US" sz="3500" dirty="0">
                        <a:latin typeface="Times New Roman" panose="02020603050405020304" pitchFamily="18" charset="0"/>
                        <a:ea typeface="字魂59号-创粗黑" panose="00000500000000000000" pitchFamily="2" charset="-122"/>
                        <a:cs typeface="Times New Roman" panose="02020603050405020304" pitchFamily="18" charset="0"/>
                      </a:rPr>
                      <m:t>); (3, </m:t>
                    </m:r>
                    <m:r>
                      <m:rPr>
                        <m:nor/>
                      </m:rPr>
                      <a:rPr lang="en-US" sz="3500" dirty="0">
                        <a:latin typeface="Times New Roman" panose="02020603050405020304" pitchFamily="18" charset="0"/>
                        <a:ea typeface="字魂59号-创粗黑" panose="00000500000000000000" pitchFamily="2" charset="-122"/>
                        <a:cs typeface="Times New Roman" panose="02020603050405020304" pitchFamily="18" charset="0"/>
                      </a:rPr>
                      <m:t>N</m:t>
                    </m:r>
                    <m:r>
                      <m:rPr>
                        <m:nor/>
                      </m:rPr>
                      <a:rPr lang="en-US" sz="3500" dirty="0">
                        <a:latin typeface="Times New Roman" panose="02020603050405020304" pitchFamily="18" charset="0"/>
                        <a:ea typeface="字魂59号-创粗黑" panose="00000500000000000000" pitchFamily="2" charset="-122"/>
                        <a:cs typeface="Times New Roman" panose="02020603050405020304" pitchFamily="18" charset="0"/>
                      </a:rPr>
                      <m:t>)</m:t>
                    </m:r>
                    <m:r>
                      <a:rPr lang="en-US" sz="3500" i="1" dirty="0">
                        <a:latin typeface="Cambria Math" panose="02040503050406030204" pitchFamily="18" charset="0"/>
                        <a:ea typeface="字魂59号-创粗黑" panose="00000500000000000000" pitchFamily="2" charset="-122"/>
                        <a:cs typeface="Times New Roman" panose="02020603050405020304" pitchFamily="18" charset="0"/>
                      </a:rPr>
                      <m:t> </m:t>
                    </m:r>
                  </m:oMath>
                </a14:m>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p>
              <a:p>
                <a:pPr lvl="0"/>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Xác</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cố</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3500"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35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4200" i="1">
                            <a:solidFill>
                              <a:srgbClr val="000000"/>
                            </a:solidFill>
                            <a:latin typeface="Cambria Math" panose="02040503050406030204" pitchFamily="18" charset="0"/>
                            <a:cs typeface="Times New Roman"/>
                          </a:rPr>
                        </m:ctrlPr>
                      </m:fPr>
                      <m:num>
                        <m:r>
                          <a:rPr lang="en-US" sz="4200" b="0" i="1" smtClean="0">
                            <a:solidFill>
                              <a:srgbClr val="000000"/>
                            </a:solidFill>
                            <a:latin typeface="Cambria Math" panose="02040503050406030204" pitchFamily="18" charset="0"/>
                            <a:cs typeface="Times New Roman"/>
                          </a:rPr>
                          <m:t>6</m:t>
                        </m:r>
                      </m:num>
                      <m:den>
                        <m:r>
                          <a:rPr lang="en-US" sz="4200" b="0" i="1" smtClean="0">
                            <a:solidFill>
                              <a:srgbClr val="000000"/>
                            </a:solidFill>
                            <a:latin typeface="Cambria Math" panose="02040503050406030204" pitchFamily="18" charset="0"/>
                            <a:cs typeface="Times New Roman"/>
                          </a:rPr>
                          <m:t>10</m:t>
                        </m:r>
                      </m:den>
                    </m:f>
                    <m:r>
                      <a:rPr lang="en-US" sz="4200" b="0" i="1" smtClean="0">
                        <a:solidFill>
                          <a:srgbClr val="000000"/>
                        </a:solidFill>
                        <a:latin typeface="Cambria Math" panose="02040503050406030204" pitchFamily="18" charset="0"/>
                        <a:cs typeface="Times New Roman"/>
                      </a:rPr>
                      <m:t>=0,6</m:t>
                    </m:r>
                  </m:oMath>
                </a14:m>
                <a:endParaRPr lang="en-US" sz="3500" dirty="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07A868E-04A0-1D23-83A0-2EEE5DC61303}"/>
                  </a:ext>
                </a:extLst>
              </p:cNvPr>
              <p:cNvSpPr txBox="1">
                <a:spLocks noRot="1" noChangeAspect="1" noMove="1" noResize="1" noEditPoints="1" noAdjustHandles="1" noChangeArrowheads="1" noChangeShapeType="1" noTextEdit="1"/>
              </p:cNvSpPr>
              <p:nvPr/>
            </p:nvSpPr>
            <p:spPr>
              <a:xfrm>
                <a:off x="243811" y="3176712"/>
                <a:ext cx="11770469" cy="2626168"/>
              </a:xfrm>
              <a:prstGeom prst="rect">
                <a:avLst/>
              </a:prstGeom>
              <a:blipFill>
                <a:blip r:embed="rId3"/>
                <a:stretch>
                  <a:fillRect l="-1554" t="-3712" r="-1243" b="-1160"/>
                </a:stretch>
              </a:blipFill>
            </p:spPr>
            <p:txBody>
              <a:bodyPr/>
              <a:lstStyle/>
              <a:p>
                <a:r>
                  <a:rPr lang="en-US">
                    <a:noFill/>
                  </a:rPr>
                  <a:t> </a:t>
                </a:r>
              </a:p>
            </p:txBody>
          </p:sp>
        </mc:Fallback>
      </mc:AlternateContent>
    </p:spTree>
    <p:extLst>
      <p:ext uri="{BB962C8B-B14F-4D97-AF65-F5344CB8AC3E}">
        <p14:creationId xmlns:p14="http://schemas.microsoft.com/office/powerpoint/2010/main" val="219857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9DF2-C042-4EDC-61C7-582D197E75D6}"/>
              </a:ext>
            </a:extLst>
          </p:cNvPr>
          <p:cNvSpPr>
            <a:spLocks noGrp="1"/>
          </p:cNvSpPr>
          <p:nvPr>
            <p:ph type="title"/>
          </p:nvPr>
        </p:nvSpPr>
        <p:spPr>
          <a:xfrm>
            <a:off x="155511" y="859649"/>
            <a:ext cx="12036489" cy="819863"/>
          </a:xfrm>
        </p:spPr>
        <p:txBody>
          <a:bodyPr>
            <a:noAutofit/>
          </a:bodyPr>
          <a:lstStyle/>
          <a:p>
            <a:r>
              <a:rPr lang="en-US" sz="4000" b="1" dirty="0">
                <a:solidFill>
                  <a:srgbClr val="FF0000"/>
                </a:solidFill>
                <a:latin typeface="Times New Roman" panose="02020603050405020304" pitchFamily="18" charset="0"/>
                <a:cs typeface="Times New Roman" panose="02020603050405020304" pitchFamily="18" charset="0"/>
              </a:rPr>
              <a:t>HOÀN THÀNH PHIẾU TRẢ LỜI TRẮC NGHIỆM</a:t>
            </a:r>
          </a:p>
        </p:txBody>
      </p:sp>
      <p:sp>
        <p:nvSpPr>
          <p:cNvPr id="4" name="TextBox 3">
            <a:extLst>
              <a:ext uri="{FF2B5EF4-FFF2-40B4-BE49-F238E27FC236}">
                <a16:creationId xmlns:a16="http://schemas.microsoft.com/office/drawing/2014/main" id="{3B1CB4A0-7B63-0470-CB57-03D2F3E10E61}"/>
              </a:ext>
            </a:extLst>
          </p:cNvPr>
          <p:cNvSpPr txBox="1"/>
          <p:nvPr/>
        </p:nvSpPr>
        <p:spPr>
          <a:xfrm>
            <a:off x="4327849" y="2352393"/>
            <a:ext cx="3491204" cy="630942"/>
          </a:xfrm>
          <a:prstGeom prst="rect">
            <a:avLst/>
          </a:prstGeom>
          <a:noFill/>
        </p:spPr>
        <p:txBody>
          <a:bodyPr wrap="square" rtlCol="0">
            <a:spAutoFit/>
          </a:bodyPr>
          <a:lstStyle/>
          <a:p>
            <a:r>
              <a:rPr lang="en-US" sz="3500" b="1" dirty="0" err="1">
                <a:latin typeface="Times New Roman" panose="02020603050405020304" pitchFamily="18" charset="0"/>
                <a:cs typeface="Times New Roman" panose="02020603050405020304" pitchFamily="18" charset="0"/>
              </a:rPr>
              <a:t>Thời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gian</a:t>
            </a:r>
            <a:r>
              <a:rPr lang="en-US" sz="3500" b="1" dirty="0">
                <a:latin typeface="Times New Roman" panose="02020603050405020304" pitchFamily="18" charset="0"/>
                <a:cs typeface="Times New Roman" panose="02020603050405020304" pitchFamily="18" charset="0"/>
              </a:rPr>
              <a:t> 5 </a:t>
            </a:r>
            <a:r>
              <a:rPr lang="en-US" sz="3500" b="1" dirty="0" err="1">
                <a:latin typeface="Times New Roman" panose="02020603050405020304" pitchFamily="18" charset="0"/>
                <a:cs typeface="Times New Roman" panose="02020603050405020304" pitchFamily="18" charset="0"/>
              </a:rPr>
              <a:t>phút</a:t>
            </a:r>
            <a:endParaRPr lang="en-US" sz="3500" b="1" dirty="0">
              <a:latin typeface="Times New Roman" panose="02020603050405020304" pitchFamily="18" charset="0"/>
              <a:cs typeface="Times New Roman" panose="02020603050405020304" pitchFamily="18" charset="0"/>
            </a:endParaRPr>
          </a:p>
        </p:txBody>
      </p:sp>
      <p:pic>
        <p:nvPicPr>
          <p:cNvPr id="5" name="3954420985970353331" descr="OPL20U25GSXzBJYl68kk8uQGfFKzs7yb1M4KJWUiLk6ZEvGF+qCIPSnY57AbBFCvTW$2023.18$.135+K4lPs7H94VUqPe2XwIsfPRnrXQE//QTEXxb8/8N4CNc6FpgZahzpTjFhMzSA7T/nHJa11DE8Ng2TP3iAmRczFlmslSuUNOgUeb6yRvs0=">
            <a:hlinkClick r:id="" action="ppaction://media"/>
            <a:extLst>
              <a:ext uri="{FF2B5EF4-FFF2-40B4-BE49-F238E27FC236}">
                <a16:creationId xmlns:a16="http://schemas.microsoft.com/office/drawing/2014/main" id="{033C7A00-3E71-3A17-6CB5-6C80C82113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95935" y="4235019"/>
            <a:ext cx="2267339" cy="1274383"/>
          </a:xfrm>
          <a:prstGeom prst="rect">
            <a:avLst/>
          </a:prstGeom>
        </p:spPr>
      </p:pic>
    </p:spTree>
    <p:extLst>
      <p:ext uri="{BB962C8B-B14F-4D97-AF65-F5344CB8AC3E}">
        <p14:creationId xmlns:p14="http://schemas.microsoft.com/office/powerpoint/2010/main" val="40523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8049">
                <p:cTn id="8"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1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DFF89844-F6C7-62CA-AAC1-E812070F78A1}"/>
              </a:ext>
            </a:extLst>
          </p:cNvPr>
          <p:cNvSpPr>
            <a:spLocks noChangeArrowheads="1"/>
          </p:cNvSpPr>
          <p:nvPr/>
        </p:nvSpPr>
        <p:spPr bwMode="auto">
          <a:xfrm>
            <a:off x="1524002" y="-153887"/>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a:defRPr/>
            </a:pPr>
            <a:endParaRPr lang="en-US" altLang="en-US" sz="1400">
              <a:solidFill>
                <a:prstClr val="black"/>
              </a:solidFill>
              <a:latin typeface="Times New Roman" panose="02020603050405020304" pitchFamily="18" charset="0"/>
              <a:cs typeface="Times New Roman" panose="02020603050405020304" pitchFamily="18" charset="0"/>
            </a:endParaRPr>
          </a:p>
        </p:txBody>
      </p:sp>
      <p:sp>
        <p:nvSpPr>
          <p:cNvPr id="151559" name="WordArt 7"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2388B6EA-E4DC-40BE-192D-84D935DDB223}"/>
              </a:ext>
            </a:extLst>
          </p:cNvPr>
          <p:cNvSpPr>
            <a:spLocks noChangeArrowheads="1" noChangeShapeType="1" noTextEdit="1"/>
          </p:cNvSpPr>
          <p:nvPr/>
        </p:nvSpPr>
        <p:spPr bwMode="auto">
          <a:xfrm>
            <a:off x="2424113" y="549275"/>
            <a:ext cx="7315200" cy="6643688"/>
          </a:xfrm>
          <a:prstGeom prst="rect">
            <a:avLst/>
          </a:prstGeom>
        </p:spPr>
        <p:txBody>
          <a:bodyPr spcFirstLastPara="1" wrap="none" fromWordArt="1">
            <a:prstTxWarp prst="textArchUp">
              <a:avLst>
                <a:gd name="adj" fmla="val 10883076"/>
              </a:avLst>
            </a:prstTxWarp>
            <a:scene3d>
              <a:camera prst="legacyObliqueTopRight"/>
              <a:lightRig rig="legacyFlat3" dir="b"/>
            </a:scene3d>
            <a:sp3d extrusionH="430200" prstMaterial="legacyMatte">
              <a:extrusionClr>
                <a:srgbClr val="FF3300"/>
              </a:extrusionClr>
              <a:contourClr>
                <a:srgbClr val="FFFF00"/>
              </a:contourClr>
            </a:sp3d>
          </a:bodyPr>
          <a:lstStyle/>
          <a:p>
            <a:pPr defTabSz="1219170">
              <a:defRPr/>
            </a:pPr>
            <a:r>
              <a:rPr lang="vi-VN" sz="3600" kern="10" dirty="0">
                <a:ln w="9525">
                  <a:round/>
                  <a:headEnd/>
                  <a:tailEnd/>
                </a:ln>
                <a:solidFill>
                  <a:srgbClr val="FFFF00">
                    <a:alpha val="83920"/>
                  </a:srgbClr>
                </a:solidFill>
                <a:latin typeface="Times New Roman" pitchFamily="18" charset="0"/>
                <a:cs typeface="Times New Roman" pitchFamily="18" charset="0"/>
              </a:rPr>
              <a:t>A</a:t>
            </a:r>
            <a:r>
              <a:rPr lang="en-US" sz="3600" kern="10" dirty="0">
                <a:ln w="9525">
                  <a:round/>
                  <a:headEnd/>
                  <a:tailEnd/>
                </a:ln>
                <a:solidFill>
                  <a:srgbClr val="FFFF00">
                    <a:alpha val="83920"/>
                  </a:srgbClr>
                </a:solidFill>
                <a:latin typeface="Times New Roman" pitchFamily="18" charset="0"/>
                <a:cs typeface="Times New Roman" pitchFamily="18" charset="0"/>
              </a:rPr>
              <a:t>i </a:t>
            </a:r>
            <a:r>
              <a:rPr lang="en-US" sz="3600" kern="10" dirty="0" err="1">
                <a:ln w="9525">
                  <a:round/>
                  <a:headEnd/>
                  <a:tailEnd/>
                </a:ln>
                <a:solidFill>
                  <a:srgbClr val="FFFF00">
                    <a:alpha val="83920"/>
                  </a:srgbClr>
                </a:solidFill>
                <a:latin typeface="Times New Roman" pitchFamily="18" charset="0"/>
                <a:cs typeface="Times New Roman" pitchFamily="18" charset="0"/>
              </a:rPr>
              <a:t>th</a:t>
            </a:r>
            <a:r>
              <a:rPr lang="vi-VN" sz="3600" kern="10" dirty="0">
                <a:ln w="9525">
                  <a:round/>
                  <a:headEnd/>
                  <a:tailEnd/>
                </a:ln>
                <a:solidFill>
                  <a:srgbClr val="FFFF00">
                    <a:alpha val="83920"/>
                  </a:srgbClr>
                </a:solidFill>
                <a:latin typeface="Times New Roman" pitchFamily="18" charset="0"/>
                <a:cs typeface="Times New Roman" pitchFamily="18" charset="0"/>
              </a:rPr>
              <a:t>ô</a:t>
            </a:r>
            <a:r>
              <a:rPr lang="en-US" sz="3600" kern="10" dirty="0" err="1">
                <a:ln w="9525">
                  <a:round/>
                  <a:headEnd/>
                  <a:tailEnd/>
                </a:ln>
                <a:solidFill>
                  <a:srgbClr val="FFFF00">
                    <a:alpha val="83920"/>
                  </a:srgbClr>
                </a:solidFill>
                <a:latin typeface="Times New Roman" pitchFamily="18" charset="0"/>
                <a:cs typeface="Times New Roman" pitchFamily="18" charset="0"/>
              </a:rPr>
              <a:t>ng</a:t>
            </a:r>
            <a:r>
              <a:rPr lang="en-US" sz="3600" kern="10" dirty="0">
                <a:ln w="9525">
                  <a:round/>
                  <a:headEnd/>
                  <a:tailEnd/>
                </a:ln>
                <a:solidFill>
                  <a:srgbClr val="FFFF00">
                    <a:alpha val="83920"/>
                  </a:srgbClr>
                </a:solidFill>
                <a:latin typeface="Times New Roman" pitchFamily="18" charset="0"/>
                <a:cs typeface="Times New Roman" pitchFamily="18" charset="0"/>
              </a:rPr>
              <a:t> minh h</a:t>
            </a:r>
            <a:r>
              <a:rPr lang="vi-VN" sz="3600" kern="10" dirty="0">
                <a:ln w="9525">
                  <a:round/>
                  <a:headEnd/>
                  <a:tailEnd/>
                </a:ln>
                <a:solidFill>
                  <a:srgbClr val="FFFF00">
                    <a:alpha val="83920"/>
                  </a:srgbClr>
                </a:solidFill>
                <a:latin typeface="Times New Roman" pitchFamily="18" charset="0"/>
                <a:cs typeface="Times New Roman" pitchFamily="18" charset="0"/>
              </a:rPr>
              <a:t>ơ</a:t>
            </a:r>
            <a:r>
              <a:rPr lang="en-US" sz="3600" kern="10" dirty="0">
                <a:ln w="9525">
                  <a:round/>
                  <a:headEnd/>
                  <a:tailEnd/>
                </a:ln>
                <a:solidFill>
                  <a:srgbClr val="FFFF00">
                    <a:alpha val="83920"/>
                  </a:srgbClr>
                </a:solidFill>
                <a:latin typeface="Times New Roman" pitchFamily="18" charset="0"/>
                <a:cs typeface="Times New Roman" pitchFamily="18" charset="0"/>
              </a:rPr>
              <a:t>n</a:t>
            </a:r>
          </a:p>
        </p:txBody>
      </p:sp>
      <p:pic>
        <p:nvPicPr>
          <p:cNvPr id="151568" name="Picture 16"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81950CA8-D7AD-CE01-03B5-2A94137B8D2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06375" y="-1382713"/>
            <a:ext cx="1771651" cy="453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Picture 40"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815E441F-DE7F-2458-3DAD-70BDB6D3495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525001" y="285751"/>
            <a:ext cx="96678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2" name="Picture 31" descr="OPL20U25GSXzBJYl68kk8uQGfFKzs7yb1M4KJWUiLk6ZEvGF+qCIPSnY57AbBFCvTWID13 2024 KNTT T9 004+K4lPs7H94VUqPe2XwIsfPRnrXQE//QTEXxb8/8N4CNc6FpgZahzpTjFhMzSA7T/nHJa11DE8Ng2TP3iAmRczFlmslSuUNOgUeb6yRvs0=">
            <a:hlinkClick r:id="rId7" action="ppaction://hlinksldjump"/>
            <a:extLst>
              <a:ext uri="{FF2B5EF4-FFF2-40B4-BE49-F238E27FC236}">
                <a16:creationId xmlns:a16="http://schemas.microsoft.com/office/drawing/2014/main" id="{29754C92-5E6F-0D53-B11B-61819F88D36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952626" y="285751"/>
            <a:ext cx="10763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9"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C77ABDFD-E1B4-6C58-FF0D-39BB2493206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272339" y="3716339"/>
            <a:ext cx="214630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4" name="Picture 13"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019EAD7A-7F9A-C472-7BD7-8593867B1B82}"/>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87714" y="3832225"/>
            <a:ext cx="2232025" cy="203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7" name="Picture 5"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880E21D6-1F03-7F79-9830-7CAFCC84646E}"/>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724496" y="1130517"/>
            <a:ext cx="1254127" cy="171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8" name="Picture 15"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B9F65CF6-B693-4C18-5D1D-C177CEEEAC8D}"/>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47851" y="3716338"/>
            <a:ext cx="1325563" cy="186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8C12884D-6C8C-F366-3CBE-474EC7BDD3DE}"/>
              </a:ext>
            </a:extLst>
          </p:cNvPr>
          <p:cNvSpPr txBox="1"/>
          <p:nvPr/>
        </p:nvSpPr>
        <p:spPr>
          <a:xfrm>
            <a:off x="3086866" y="2720859"/>
            <a:ext cx="6529388" cy="1446550"/>
          </a:xfrm>
          <a:prstGeom prst="rect">
            <a:avLst/>
          </a:prstGeom>
          <a:noFill/>
        </p:spPr>
        <p:txBody>
          <a:bodyPr wrap="square" rtlCol="0">
            <a:spAutoFit/>
          </a:bodyPr>
          <a:lstStyle/>
          <a:p>
            <a:pPr defTabSz="1219170">
              <a:defRPr/>
            </a:pPr>
            <a:r>
              <a:rPr lang="vi-VN" sz="8800" b="1" dirty="0">
                <a:solidFill>
                  <a:srgbClr val="4F81BD"/>
                </a:solidFill>
                <a:latin typeface="Times New Roman" panose="02020603050405020304" pitchFamily="18" charset="0"/>
              </a:rPr>
              <a:t>TRÒ CHƠI </a:t>
            </a:r>
            <a:endParaRPr lang="en-US" sz="8800" b="1" dirty="0">
              <a:solidFill>
                <a:srgbClr val="4F81BD"/>
              </a:solidFill>
              <a:latin typeface="Calibri"/>
            </a:endParaRPr>
          </a:p>
        </p:txBody>
      </p:sp>
    </p:spTree>
    <p:custDataLst>
      <p:tags r:id="rId1"/>
    </p:custDataLst>
    <p:extLst>
      <p:ext uri="{BB962C8B-B14F-4D97-AF65-F5344CB8AC3E}">
        <p14:creationId xmlns:p14="http://schemas.microsoft.com/office/powerpoint/2010/main" val="1517979073"/>
      </p:ext>
    </p:extLst>
  </p:cSld>
  <p:clrMapOvr>
    <a:masterClrMapping/>
  </p:clrMapOvr>
  <p:transition spd="slow">
    <p:sndAc>
      <p:stSnd>
        <p:snd r:embed="rId4" name="explod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83298"/>
                                        </p:tgtEl>
                                        <p:attrNameLst>
                                          <p:attrName>style.visibility</p:attrName>
                                        </p:attrNameLst>
                                      </p:cBhvr>
                                      <p:to>
                                        <p:strVal val="visible"/>
                                      </p:to>
                                    </p:set>
                                    <p:anim calcmode="lin" valueType="num">
                                      <p:cBhvr>
                                        <p:cTn id="7" dur="5000" fill="hold"/>
                                        <p:tgtEl>
                                          <p:spTgt spid="183298"/>
                                        </p:tgtEl>
                                        <p:attrNameLst>
                                          <p:attrName>ppt_w</p:attrName>
                                        </p:attrNameLst>
                                      </p:cBhvr>
                                      <p:tavLst>
                                        <p:tav tm="0" fmla="#ppt_w*sin(2.5*pi*$)">
                                          <p:val>
                                            <p:fltVal val="0"/>
                                          </p:val>
                                        </p:tav>
                                        <p:tav tm="100000">
                                          <p:val>
                                            <p:fltVal val="1"/>
                                          </p:val>
                                        </p:tav>
                                      </p:tavLst>
                                    </p:anim>
                                    <p:anim calcmode="lin" valueType="num">
                                      <p:cBhvr>
                                        <p:cTn id="8" dur="5000" fill="hold"/>
                                        <p:tgtEl>
                                          <p:spTgt spid="183298"/>
                                        </p:tgtEl>
                                        <p:attrNameLst>
                                          <p:attrName>ppt_h</p:attrName>
                                        </p:attrNameLst>
                                      </p:cBhvr>
                                      <p:tavLst>
                                        <p:tav tm="0">
                                          <p:val>
                                            <p:strVal val="#ppt_h"/>
                                          </p:val>
                                        </p:tav>
                                        <p:tav tm="100000">
                                          <p:val>
                                            <p:strVal val="#ppt_h"/>
                                          </p:val>
                                        </p:tav>
                                      </p:tavLst>
                                    </p:anim>
                                  </p:childTnLst>
                                </p:cTn>
                              </p:par>
                              <p:par>
                                <p:cTn id="9" presetID="19" presetClass="entr" presetSubtype="10" fill="hold" nodeType="withEffect">
                                  <p:stCondLst>
                                    <p:cond delay="0"/>
                                  </p:stCondLst>
                                  <p:childTnLst>
                                    <p:set>
                                      <p:cBhvr>
                                        <p:cTn id="10" dur="1" fill="hold">
                                          <p:stCondLst>
                                            <p:cond delay="0"/>
                                          </p:stCondLst>
                                        </p:cTn>
                                        <p:tgtEl>
                                          <p:spTgt spid="151559"/>
                                        </p:tgtEl>
                                        <p:attrNameLst>
                                          <p:attrName>style.visibility</p:attrName>
                                        </p:attrNameLst>
                                      </p:cBhvr>
                                      <p:to>
                                        <p:strVal val="visible"/>
                                      </p:to>
                                    </p:set>
                                    <p:anim calcmode="lin" valueType="num">
                                      <p:cBhvr>
                                        <p:cTn id="11" dur="5000" fill="hold"/>
                                        <p:tgtEl>
                                          <p:spTgt spid="151559"/>
                                        </p:tgtEl>
                                        <p:attrNameLst>
                                          <p:attrName>ppt_w</p:attrName>
                                        </p:attrNameLst>
                                      </p:cBhvr>
                                      <p:tavLst>
                                        <p:tav tm="0" fmla="#ppt_w*sin(2.5*pi*$)">
                                          <p:val>
                                            <p:fltVal val="0"/>
                                          </p:val>
                                        </p:tav>
                                        <p:tav tm="100000">
                                          <p:val>
                                            <p:fltVal val="1"/>
                                          </p:val>
                                        </p:tav>
                                      </p:tavLst>
                                    </p:anim>
                                    <p:anim calcmode="lin" valueType="num">
                                      <p:cBhvr>
                                        <p:cTn id="12" dur="5000" fill="hold"/>
                                        <p:tgtEl>
                                          <p:spTgt spid="151559"/>
                                        </p:tgtEl>
                                        <p:attrNameLst>
                                          <p:attrName>ppt_h</p:attrName>
                                        </p:attrNameLst>
                                      </p:cBhvr>
                                      <p:tavLst>
                                        <p:tav tm="0">
                                          <p:val>
                                            <p:strVal val="#ppt_h"/>
                                          </p:val>
                                        </p:tav>
                                        <p:tav tm="100000">
                                          <p:val>
                                            <p:strVal val="#ppt_h"/>
                                          </p:val>
                                        </p:tav>
                                      </p:tavLst>
                                    </p:anim>
                                  </p:childTnLst>
                                </p:cTn>
                              </p:par>
                              <p:par>
                                <p:cTn id="13" presetID="19" presetClass="entr" presetSubtype="10" fill="hold" nodeType="withEffect">
                                  <p:stCondLst>
                                    <p:cond delay="0"/>
                                  </p:stCondLst>
                                  <p:childTnLst>
                                    <p:set>
                                      <p:cBhvr>
                                        <p:cTn id="14" dur="1" fill="hold">
                                          <p:stCondLst>
                                            <p:cond delay="0"/>
                                          </p:stCondLst>
                                        </p:cTn>
                                        <p:tgtEl>
                                          <p:spTgt spid="151568"/>
                                        </p:tgtEl>
                                        <p:attrNameLst>
                                          <p:attrName>style.visibility</p:attrName>
                                        </p:attrNameLst>
                                      </p:cBhvr>
                                      <p:to>
                                        <p:strVal val="visible"/>
                                      </p:to>
                                    </p:set>
                                    <p:anim calcmode="lin" valueType="num">
                                      <p:cBhvr>
                                        <p:cTn id="15" dur="5000" fill="hold"/>
                                        <p:tgtEl>
                                          <p:spTgt spid="151568"/>
                                        </p:tgtEl>
                                        <p:attrNameLst>
                                          <p:attrName>ppt_w</p:attrName>
                                        </p:attrNameLst>
                                      </p:cBhvr>
                                      <p:tavLst>
                                        <p:tav tm="0" fmla="#ppt_w*sin(2.5*pi*$)">
                                          <p:val>
                                            <p:fltVal val="0"/>
                                          </p:val>
                                        </p:tav>
                                        <p:tav tm="100000">
                                          <p:val>
                                            <p:fltVal val="1"/>
                                          </p:val>
                                        </p:tav>
                                      </p:tavLst>
                                    </p:anim>
                                    <p:anim calcmode="lin" valueType="num">
                                      <p:cBhvr>
                                        <p:cTn id="16" dur="5000" fill="hold"/>
                                        <p:tgtEl>
                                          <p:spTgt spid="151568"/>
                                        </p:tgtEl>
                                        <p:attrNameLst>
                                          <p:attrName>ppt_h</p:attrName>
                                        </p:attrNameLst>
                                      </p:cBhvr>
                                      <p:tavLst>
                                        <p:tav tm="0">
                                          <p:val>
                                            <p:strVal val="#ppt_h"/>
                                          </p:val>
                                        </p:tav>
                                        <p:tav tm="100000">
                                          <p:val>
                                            <p:strVal val="#ppt_h"/>
                                          </p:val>
                                        </p:tav>
                                      </p:tavLst>
                                    </p:anim>
                                  </p:childTnLst>
                                </p:cTn>
                              </p:par>
                              <p:par>
                                <p:cTn id="17" presetID="19" presetClass="entr" presetSubtype="10" fill="hold" nodeType="withEffect">
                                  <p:stCondLst>
                                    <p:cond delay="0"/>
                                  </p:stCondLst>
                                  <p:childTnLst>
                                    <p:set>
                                      <p:cBhvr>
                                        <p:cTn id="18" dur="1" fill="hold">
                                          <p:stCondLst>
                                            <p:cond delay="0"/>
                                          </p:stCondLst>
                                        </p:cTn>
                                        <p:tgtEl>
                                          <p:spTgt spid="183301"/>
                                        </p:tgtEl>
                                        <p:attrNameLst>
                                          <p:attrName>style.visibility</p:attrName>
                                        </p:attrNameLst>
                                      </p:cBhvr>
                                      <p:to>
                                        <p:strVal val="visible"/>
                                      </p:to>
                                    </p:set>
                                    <p:anim calcmode="lin" valueType="num">
                                      <p:cBhvr>
                                        <p:cTn id="19" dur="5000" fill="hold"/>
                                        <p:tgtEl>
                                          <p:spTgt spid="183301"/>
                                        </p:tgtEl>
                                        <p:attrNameLst>
                                          <p:attrName>ppt_w</p:attrName>
                                        </p:attrNameLst>
                                      </p:cBhvr>
                                      <p:tavLst>
                                        <p:tav tm="0" fmla="#ppt_w*sin(2.5*pi*$)">
                                          <p:val>
                                            <p:fltVal val="0"/>
                                          </p:val>
                                        </p:tav>
                                        <p:tav tm="100000">
                                          <p:val>
                                            <p:fltVal val="1"/>
                                          </p:val>
                                        </p:tav>
                                      </p:tavLst>
                                    </p:anim>
                                    <p:anim calcmode="lin" valueType="num">
                                      <p:cBhvr>
                                        <p:cTn id="20" dur="5000" fill="hold"/>
                                        <p:tgtEl>
                                          <p:spTgt spid="183301"/>
                                        </p:tgtEl>
                                        <p:attrNameLst>
                                          <p:attrName>ppt_h</p:attrName>
                                        </p:attrNameLst>
                                      </p:cBhvr>
                                      <p:tavLst>
                                        <p:tav tm="0">
                                          <p:val>
                                            <p:strVal val="#ppt_h"/>
                                          </p:val>
                                        </p:tav>
                                        <p:tav tm="100000">
                                          <p:val>
                                            <p:strVal val="#ppt_h"/>
                                          </p:val>
                                        </p:tav>
                                      </p:tavLst>
                                    </p:anim>
                                  </p:childTnLst>
                                </p:cTn>
                              </p:par>
                              <p:par>
                                <p:cTn id="21" presetID="19" presetClass="entr" presetSubtype="10" fill="hold" nodeType="withEffect">
                                  <p:stCondLst>
                                    <p:cond delay="0"/>
                                  </p:stCondLst>
                                  <p:childTnLst>
                                    <p:set>
                                      <p:cBhvr>
                                        <p:cTn id="22" dur="1" fill="hold">
                                          <p:stCondLst>
                                            <p:cond delay="0"/>
                                          </p:stCondLst>
                                        </p:cTn>
                                        <p:tgtEl>
                                          <p:spTgt spid="183302"/>
                                        </p:tgtEl>
                                        <p:attrNameLst>
                                          <p:attrName>style.visibility</p:attrName>
                                        </p:attrNameLst>
                                      </p:cBhvr>
                                      <p:to>
                                        <p:strVal val="visible"/>
                                      </p:to>
                                    </p:set>
                                    <p:anim calcmode="lin" valueType="num">
                                      <p:cBhvr>
                                        <p:cTn id="23" dur="5000" fill="hold"/>
                                        <p:tgtEl>
                                          <p:spTgt spid="183302"/>
                                        </p:tgtEl>
                                        <p:attrNameLst>
                                          <p:attrName>ppt_w</p:attrName>
                                        </p:attrNameLst>
                                      </p:cBhvr>
                                      <p:tavLst>
                                        <p:tav tm="0" fmla="#ppt_w*sin(2.5*pi*$)">
                                          <p:val>
                                            <p:fltVal val="0"/>
                                          </p:val>
                                        </p:tav>
                                        <p:tav tm="100000">
                                          <p:val>
                                            <p:fltVal val="1"/>
                                          </p:val>
                                        </p:tav>
                                      </p:tavLst>
                                    </p:anim>
                                    <p:anim calcmode="lin" valueType="num">
                                      <p:cBhvr>
                                        <p:cTn id="24" dur="5000" fill="hold"/>
                                        <p:tgtEl>
                                          <p:spTgt spid="183302"/>
                                        </p:tgtEl>
                                        <p:attrNameLst>
                                          <p:attrName>ppt_h</p:attrName>
                                        </p:attrNameLst>
                                      </p:cBhvr>
                                      <p:tavLst>
                                        <p:tav tm="0">
                                          <p:val>
                                            <p:strVal val="#ppt_h"/>
                                          </p:val>
                                        </p:tav>
                                        <p:tav tm="100000">
                                          <p:val>
                                            <p:strVal val="#ppt_h"/>
                                          </p:val>
                                        </p:tav>
                                      </p:tavLst>
                                    </p:anim>
                                  </p:childTnLst>
                                </p:cTn>
                              </p:par>
                              <p:par>
                                <p:cTn id="25" presetID="19" presetClass="entr" presetSubtype="10" fill="hold" nodeType="withEffect">
                                  <p:stCondLst>
                                    <p:cond delay="0"/>
                                  </p:stCondLst>
                                  <p:childTnLst>
                                    <p:set>
                                      <p:cBhvr>
                                        <p:cTn id="26" dur="1" fill="hold">
                                          <p:stCondLst>
                                            <p:cond delay="0"/>
                                          </p:stCondLst>
                                        </p:cTn>
                                        <p:tgtEl>
                                          <p:spTgt spid="183303"/>
                                        </p:tgtEl>
                                        <p:attrNameLst>
                                          <p:attrName>style.visibility</p:attrName>
                                        </p:attrNameLst>
                                      </p:cBhvr>
                                      <p:to>
                                        <p:strVal val="visible"/>
                                      </p:to>
                                    </p:set>
                                    <p:anim calcmode="lin" valueType="num">
                                      <p:cBhvr>
                                        <p:cTn id="27" dur="5000" fill="hold"/>
                                        <p:tgtEl>
                                          <p:spTgt spid="183303"/>
                                        </p:tgtEl>
                                        <p:attrNameLst>
                                          <p:attrName>ppt_w</p:attrName>
                                        </p:attrNameLst>
                                      </p:cBhvr>
                                      <p:tavLst>
                                        <p:tav tm="0" fmla="#ppt_w*sin(2.5*pi*$)">
                                          <p:val>
                                            <p:fltVal val="0"/>
                                          </p:val>
                                        </p:tav>
                                        <p:tav tm="100000">
                                          <p:val>
                                            <p:fltVal val="1"/>
                                          </p:val>
                                        </p:tav>
                                      </p:tavLst>
                                    </p:anim>
                                    <p:anim calcmode="lin" valueType="num">
                                      <p:cBhvr>
                                        <p:cTn id="28" dur="5000" fill="hold"/>
                                        <p:tgtEl>
                                          <p:spTgt spid="183303"/>
                                        </p:tgtEl>
                                        <p:attrNameLst>
                                          <p:attrName>ppt_h</p:attrName>
                                        </p:attrNameLst>
                                      </p:cBhvr>
                                      <p:tavLst>
                                        <p:tav tm="0">
                                          <p:val>
                                            <p:strVal val="#ppt_h"/>
                                          </p:val>
                                        </p:tav>
                                        <p:tav tm="100000">
                                          <p:val>
                                            <p:strVal val="#ppt_h"/>
                                          </p:val>
                                        </p:tav>
                                      </p:tavLst>
                                    </p:anim>
                                  </p:childTnLst>
                                </p:cTn>
                              </p:par>
                              <p:par>
                                <p:cTn id="29" presetID="19" presetClass="entr" presetSubtype="10" fill="hold" nodeType="withEffect">
                                  <p:stCondLst>
                                    <p:cond delay="0"/>
                                  </p:stCondLst>
                                  <p:childTnLst>
                                    <p:set>
                                      <p:cBhvr>
                                        <p:cTn id="30" dur="1" fill="hold">
                                          <p:stCondLst>
                                            <p:cond delay="0"/>
                                          </p:stCondLst>
                                        </p:cTn>
                                        <p:tgtEl>
                                          <p:spTgt spid="183304"/>
                                        </p:tgtEl>
                                        <p:attrNameLst>
                                          <p:attrName>style.visibility</p:attrName>
                                        </p:attrNameLst>
                                      </p:cBhvr>
                                      <p:to>
                                        <p:strVal val="visible"/>
                                      </p:to>
                                    </p:set>
                                    <p:anim calcmode="lin" valueType="num">
                                      <p:cBhvr>
                                        <p:cTn id="31" dur="5000" fill="hold"/>
                                        <p:tgtEl>
                                          <p:spTgt spid="183304"/>
                                        </p:tgtEl>
                                        <p:attrNameLst>
                                          <p:attrName>ppt_w</p:attrName>
                                        </p:attrNameLst>
                                      </p:cBhvr>
                                      <p:tavLst>
                                        <p:tav tm="0" fmla="#ppt_w*sin(2.5*pi*$)">
                                          <p:val>
                                            <p:fltVal val="0"/>
                                          </p:val>
                                        </p:tav>
                                        <p:tav tm="100000">
                                          <p:val>
                                            <p:fltVal val="1"/>
                                          </p:val>
                                        </p:tav>
                                      </p:tavLst>
                                    </p:anim>
                                    <p:anim calcmode="lin" valueType="num">
                                      <p:cBhvr>
                                        <p:cTn id="32" dur="5000" fill="hold"/>
                                        <p:tgtEl>
                                          <p:spTgt spid="183304"/>
                                        </p:tgtEl>
                                        <p:attrNameLst>
                                          <p:attrName>ppt_h</p:attrName>
                                        </p:attrNameLst>
                                      </p:cBhvr>
                                      <p:tavLst>
                                        <p:tav tm="0">
                                          <p:val>
                                            <p:strVal val="#ppt_h"/>
                                          </p:val>
                                        </p:tav>
                                        <p:tav tm="100000">
                                          <p:val>
                                            <p:strVal val="#ppt_h"/>
                                          </p:val>
                                        </p:tav>
                                      </p:tavLst>
                                    </p:anim>
                                  </p:childTnLst>
                                </p:cTn>
                              </p:par>
                              <p:par>
                                <p:cTn id="33" presetID="19" presetClass="entr" presetSubtype="10" fill="hold" nodeType="withEffect">
                                  <p:stCondLst>
                                    <p:cond delay="0"/>
                                  </p:stCondLst>
                                  <p:childTnLst>
                                    <p:set>
                                      <p:cBhvr>
                                        <p:cTn id="34" dur="1" fill="hold">
                                          <p:stCondLst>
                                            <p:cond delay="0"/>
                                          </p:stCondLst>
                                        </p:cTn>
                                        <p:tgtEl>
                                          <p:spTgt spid="183307"/>
                                        </p:tgtEl>
                                        <p:attrNameLst>
                                          <p:attrName>style.visibility</p:attrName>
                                        </p:attrNameLst>
                                      </p:cBhvr>
                                      <p:to>
                                        <p:strVal val="visible"/>
                                      </p:to>
                                    </p:set>
                                    <p:anim calcmode="lin" valueType="num">
                                      <p:cBhvr>
                                        <p:cTn id="35" dur="5000" fill="hold"/>
                                        <p:tgtEl>
                                          <p:spTgt spid="183307"/>
                                        </p:tgtEl>
                                        <p:attrNameLst>
                                          <p:attrName>ppt_w</p:attrName>
                                        </p:attrNameLst>
                                      </p:cBhvr>
                                      <p:tavLst>
                                        <p:tav tm="0" fmla="#ppt_w*sin(2.5*pi*$)">
                                          <p:val>
                                            <p:fltVal val="0"/>
                                          </p:val>
                                        </p:tav>
                                        <p:tav tm="100000">
                                          <p:val>
                                            <p:fltVal val="1"/>
                                          </p:val>
                                        </p:tav>
                                      </p:tavLst>
                                    </p:anim>
                                    <p:anim calcmode="lin" valueType="num">
                                      <p:cBhvr>
                                        <p:cTn id="36" dur="5000" fill="hold"/>
                                        <p:tgtEl>
                                          <p:spTgt spid="183307"/>
                                        </p:tgtEl>
                                        <p:attrNameLst>
                                          <p:attrName>ppt_h</p:attrName>
                                        </p:attrNameLst>
                                      </p:cBhvr>
                                      <p:tavLst>
                                        <p:tav tm="0">
                                          <p:val>
                                            <p:strVal val="#ppt_h"/>
                                          </p:val>
                                        </p:tav>
                                        <p:tav tm="100000">
                                          <p:val>
                                            <p:strVal val="#ppt_h"/>
                                          </p:val>
                                        </p:tav>
                                      </p:tavLst>
                                    </p:anim>
                                  </p:childTnLst>
                                </p:cTn>
                              </p:par>
                              <p:par>
                                <p:cTn id="37" presetID="19" presetClass="entr" presetSubtype="10" fill="hold" nodeType="withEffect">
                                  <p:stCondLst>
                                    <p:cond delay="0"/>
                                  </p:stCondLst>
                                  <p:childTnLst>
                                    <p:set>
                                      <p:cBhvr>
                                        <p:cTn id="38" dur="1" fill="hold">
                                          <p:stCondLst>
                                            <p:cond delay="0"/>
                                          </p:stCondLst>
                                        </p:cTn>
                                        <p:tgtEl>
                                          <p:spTgt spid="183308"/>
                                        </p:tgtEl>
                                        <p:attrNameLst>
                                          <p:attrName>style.visibility</p:attrName>
                                        </p:attrNameLst>
                                      </p:cBhvr>
                                      <p:to>
                                        <p:strVal val="visible"/>
                                      </p:to>
                                    </p:set>
                                    <p:anim calcmode="lin" valueType="num">
                                      <p:cBhvr>
                                        <p:cTn id="39" dur="5000" fill="hold"/>
                                        <p:tgtEl>
                                          <p:spTgt spid="183308"/>
                                        </p:tgtEl>
                                        <p:attrNameLst>
                                          <p:attrName>ppt_w</p:attrName>
                                        </p:attrNameLst>
                                      </p:cBhvr>
                                      <p:tavLst>
                                        <p:tav tm="0" fmla="#ppt_w*sin(2.5*pi*$)">
                                          <p:val>
                                            <p:fltVal val="0"/>
                                          </p:val>
                                        </p:tav>
                                        <p:tav tm="100000">
                                          <p:val>
                                            <p:fltVal val="1"/>
                                          </p:val>
                                        </p:tav>
                                      </p:tavLst>
                                    </p:anim>
                                    <p:anim calcmode="lin" valueType="num">
                                      <p:cBhvr>
                                        <p:cTn id="40" dur="5000" fill="hold"/>
                                        <p:tgtEl>
                                          <p:spTgt spid="1833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75003" y="825600"/>
            <a:ext cx="6286500" cy="100541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8" rIns="91367" bIns="45688" rtlCol="0" anchor="ctr"/>
          <a:lstStyle/>
          <a:p>
            <a:pPr algn="ctr"/>
            <a:r>
              <a:rPr lang="en-US" sz="4000" b="1" dirty="0">
                <a:latin typeface="Times New Roman" pitchFamily="18" charset="0"/>
                <a:cs typeface="Times New Roman" pitchFamily="18" charset="0"/>
              </a:rPr>
              <a:t>HƯỚNG DẪN VỀ NHÀ</a:t>
            </a:r>
          </a:p>
        </p:txBody>
      </p:sp>
      <p:sp>
        <p:nvSpPr>
          <p:cNvPr id="3" name="TextBox 2"/>
          <p:cNvSpPr txBox="1"/>
          <p:nvPr/>
        </p:nvSpPr>
        <p:spPr>
          <a:xfrm>
            <a:off x="475862" y="2258795"/>
            <a:ext cx="11290040" cy="1974900"/>
          </a:xfrm>
          <a:prstGeom prst="rect">
            <a:avLst/>
          </a:prstGeom>
          <a:noFill/>
        </p:spPr>
        <p:txBody>
          <a:bodyPr wrap="square" lIns="91367" tIns="45688" rIns="91367" bIns="45688" rtlCol="0">
            <a:spAutoFit/>
          </a:bodyPr>
          <a:lstStyle/>
          <a:p>
            <a:pPr>
              <a:lnSpc>
                <a:spcPct val="120000"/>
              </a:lnSpc>
            </a:pP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Ôn</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tập</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kiến</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thức</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chủ</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đề</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xác</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suất</a:t>
            </a:r>
            <a:r>
              <a:rPr lang="en-US" sz="3500" b="1" dirty="0">
                <a:latin typeface="Times New Roman" pitchFamily="18" charset="0"/>
                <a:cs typeface="Times New Roman" pitchFamily="18" charset="0"/>
              </a:rPr>
              <a:t>.</a:t>
            </a:r>
          </a:p>
          <a:p>
            <a:pPr>
              <a:lnSpc>
                <a:spcPct val="120000"/>
              </a:lnSpc>
            </a:pP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Làm</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bài</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tập</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phần</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trắc</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nghiệm</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chủ</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đề</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xác</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suất</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cô</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đã</a:t>
            </a:r>
            <a:r>
              <a:rPr lang="en-US" sz="3500" b="1" dirty="0">
                <a:latin typeface="Times New Roman" pitchFamily="18" charset="0"/>
                <a:cs typeface="Times New Roman" pitchFamily="18" charset="0"/>
              </a:rPr>
              <a:t> </a:t>
            </a:r>
            <a:r>
              <a:rPr lang="en-US" sz="3500" b="1" dirty="0" err="1">
                <a:latin typeface="Times New Roman" pitchFamily="18" charset="0"/>
                <a:cs typeface="Times New Roman" pitchFamily="18" charset="0"/>
              </a:rPr>
              <a:t>phát</a:t>
            </a:r>
            <a:r>
              <a:rPr lang="en-US" sz="3500" b="1" dirty="0">
                <a:latin typeface="Times New Roman" pitchFamily="18" charset="0"/>
                <a:cs typeface="Times New Roman" pitchFamily="18" charset="0"/>
              </a:rPr>
              <a:t>.</a:t>
            </a:r>
          </a:p>
        </p:txBody>
      </p:sp>
    </p:spTree>
    <p:extLst>
      <p:ext uri="{BB962C8B-B14F-4D97-AF65-F5344CB8AC3E}">
        <p14:creationId xmlns:p14="http://schemas.microsoft.com/office/powerpoint/2010/main" val="270470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图片 3">
            <a:extLst>
              <a:ext uri="{FF2B5EF4-FFF2-40B4-BE49-F238E27FC236}">
                <a16:creationId xmlns:a16="http://schemas.microsoft.com/office/drawing/2014/main" id="{6FDC6A19-9FB0-499F-B78C-9CB2F63B2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图片 6">
            <a:extLst>
              <a:ext uri="{FF2B5EF4-FFF2-40B4-BE49-F238E27FC236}">
                <a16:creationId xmlns:a16="http://schemas.microsoft.com/office/drawing/2014/main" id="{781250C8-DB5F-459D-B0BC-E28A0DF9E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0"/>
            <a:ext cx="12404725"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图片 4">
            <a:extLst>
              <a:ext uri="{FF2B5EF4-FFF2-40B4-BE49-F238E27FC236}">
                <a16:creationId xmlns:a16="http://schemas.microsoft.com/office/drawing/2014/main" id="{878E7B03-0900-4B3A-A91D-715063DED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463"/>
            <a:ext cx="122047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图片 9">
            <a:extLst>
              <a:ext uri="{FF2B5EF4-FFF2-40B4-BE49-F238E27FC236}">
                <a16:creationId xmlns:a16="http://schemas.microsoft.com/office/drawing/2014/main" id="{73FE927F-A2F4-4F74-8780-A11D244DCF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9450" y="4543425"/>
            <a:ext cx="223043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图片 7">
            <a:extLst>
              <a:ext uri="{FF2B5EF4-FFF2-40B4-BE49-F238E27FC236}">
                <a16:creationId xmlns:a16="http://schemas.microsoft.com/office/drawing/2014/main" id="{8BC7BC54-BDC3-4EF0-AC7F-83D4EC4E74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41947">
            <a:off x="10585899" y="3482782"/>
            <a:ext cx="5826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图片 8">
            <a:extLst>
              <a:ext uri="{FF2B5EF4-FFF2-40B4-BE49-F238E27FC236}">
                <a16:creationId xmlns:a16="http://schemas.microsoft.com/office/drawing/2014/main" id="{B6800C61-F48E-4EC3-90BC-FD03571862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387826">
            <a:off x="12296775" y="5664200"/>
            <a:ext cx="4651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图片 10">
            <a:extLst>
              <a:ext uri="{FF2B5EF4-FFF2-40B4-BE49-F238E27FC236}">
                <a16:creationId xmlns:a16="http://schemas.microsoft.com/office/drawing/2014/main" id="{6D753AA4-B39A-4450-BC63-3E7F4DC8AA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7700" y="992188"/>
            <a:ext cx="1487488"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图片 5">
            <a:extLst>
              <a:ext uri="{FF2B5EF4-FFF2-40B4-BE49-F238E27FC236}">
                <a16:creationId xmlns:a16="http://schemas.microsoft.com/office/drawing/2014/main" id="{3A0BBBF1-47BF-4995-962F-2D70B5086E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3925" y="731838"/>
            <a:ext cx="1997075"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6" name="组合 27">
            <a:extLst>
              <a:ext uri="{FF2B5EF4-FFF2-40B4-BE49-F238E27FC236}">
                <a16:creationId xmlns:a16="http://schemas.microsoft.com/office/drawing/2014/main" id="{BF8F6FAA-D90E-4A4B-99AD-5E7DE5082E51}"/>
              </a:ext>
            </a:extLst>
          </p:cNvPr>
          <p:cNvGrpSpPr>
            <a:grpSpLocks/>
          </p:cNvGrpSpPr>
          <p:nvPr/>
        </p:nvGrpSpPr>
        <p:grpSpPr bwMode="auto">
          <a:xfrm>
            <a:off x="8396288" y="2087563"/>
            <a:ext cx="1354137" cy="1168400"/>
            <a:chOff x="8395962" y="2087411"/>
            <a:chExt cx="1354086" cy="1168595"/>
          </a:xfrm>
        </p:grpSpPr>
        <p:sp>
          <p:nvSpPr>
            <p:cNvPr id="18" name="圆角矩形 17">
              <a:extLst>
                <a:ext uri="{FF2B5EF4-FFF2-40B4-BE49-F238E27FC236}">
                  <a16:creationId xmlns:a16="http://schemas.microsoft.com/office/drawing/2014/main" id="{65F566F7-045D-4FC0-AC58-270A33024F66}"/>
                </a:ext>
              </a:extLst>
            </p:cNvPr>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a:solidFill>
                  <a:prstClr val="white"/>
                </a:solidFill>
              </a:endParaRPr>
            </a:p>
          </p:txBody>
        </p:sp>
        <p:sp>
          <p:nvSpPr>
            <p:cNvPr id="39970" name="文本框 18">
              <a:extLst>
                <a:ext uri="{FF2B5EF4-FFF2-40B4-BE49-F238E27FC236}">
                  <a16:creationId xmlns:a16="http://schemas.microsoft.com/office/drawing/2014/main" id="{6B75F572-694F-4B99-B215-FD7A8D7C7605}"/>
                </a:ext>
              </a:extLst>
            </p:cNvPr>
            <p:cNvSpPr txBox="1">
              <a:spLocks noChangeArrowheads="1"/>
            </p:cNvSpPr>
            <p:nvPr/>
          </p:nvSpPr>
          <p:spPr bwMode="auto">
            <a:xfrm rot="854957">
              <a:off x="8587134" y="2256209"/>
              <a:ext cx="9717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defRPr/>
              </a:pPr>
              <a:r>
                <a:rPr lang="en-US" altLang="zh-CN" sz="4800">
                  <a:solidFill>
                    <a:srgbClr val="FF6900"/>
                  </a:solidFill>
                  <a:ea typeface="方正少儿简体"/>
                  <a:cs typeface="Arial" panose="020B0604020202020204" pitchFamily="34" charset="0"/>
                </a:rPr>
                <a:t>Cô</a:t>
              </a:r>
              <a:endParaRPr lang="zh-CN" altLang="en-US" sz="4800">
                <a:solidFill>
                  <a:srgbClr val="FF6900"/>
                </a:solidFill>
                <a:ea typeface="方正少儿简体"/>
                <a:cs typeface="Arial" panose="020B0604020202020204" pitchFamily="34" charset="0"/>
              </a:endParaRPr>
            </a:p>
          </p:txBody>
        </p:sp>
      </p:grpSp>
      <p:grpSp>
        <p:nvGrpSpPr>
          <p:cNvPr id="39947" name="组合 2">
            <a:extLst>
              <a:ext uri="{FF2B5EF4-FFF2-40B4-BE49-F238E27FC236}">
                <a16:creationId xmlns:a16="http://schemas.microsoft.com/office/drawing/2014/main" id="{069F885D-0432-4777-8903-C71151CD9334}"/>
              </a:ext>
            </a:extLst>
          </p:cNvPr>
          <p:cNvGrpSpPr>
            <a:grpSpLocks/>
          </p:cNvGrpSpPr>
          <p:nvPr/>
        </p:nvGrpSpPr>
        <p:grpSpPr bwMode="auto">
          <a:xfrm>
            <a:off x="2974975" y="1677988"/>
            <a:ext cx="1446213" cy="1168400"/>
            <a:chOff x="2974300" y="1678431"/>
            <a:chExt cx="1446958" cy="1168595"/>
          </a:xfrm>
        </p:grpSpPr>
        <p:sp>
          <p:nvSpPr>
            <p:cNvPr id="15" name="圆角矩形 14">
              <a:extLst>
                <a:ext uri="{FF2B5EF4-FFF2-40B4-BE49-F238E27FC236}">
                  <a16:creationId xmlns:a16="http://schemas.microsoft.com/office/drawing/2014/main" id="{7D31A5C4-2EB8-49EA-82C8-94BA091D3707}"/>
                </a:ext>
              </a:extLst>
            </p:cNvPr>
            <p:cNvSpPr/>
            <p:nvPr/>
          </p:nvSpPr>
          <p:spPr>
            <a:xfrm rot="20821610">
              <a:off x="3066422" y="1678431"/>
              <a:ext cx="135483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a:solidFill>
                  <a:prstClr val="white"/>
                </a:solidFill>
              </a:endParaRPr>
            </a:p>
          </p:txBody>
        </p:sp>
        <p:sp>
          <p:nvSpPr>
            <p:cNvPr id="39968" name="矩形 19">
              <a:extLst>
                <a:ext uri="{FF2B5EF4-FFF2-40B4-BE49-F238E27FC236}">
                  <a16:creationId xmlns:a16="http://schemas.microsoft.com/office/drawing/2014/main" id="{17E98C94-7222-4056-8D75-E9891EA393C4}"/>
                </a:ext>
              </a:extLst>
            </p:cNvPr>
            <p:cNvSpPr>
              <a:spLocks noChangeArrowheads="1"/>
            </p:cNvSpPr>
            <p:nvPr/>
          </p:nvSpPr>
          <p:spPr bwMode="auto">
            <a:xfrm rot="-881231">
              <a:off x="2974300" y="1884762"/>
              <a:ext cx="14173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defRPr/>
              </a:pPr>
              <a:r>
                <a:rPr lang="en-US" altLang="zh-CN" sz="4800">
                  <a:solidFill>
                    <a:srgbClr val="099F00"/>
                  </a:solidFill>
                  <a:ea typeface="方正少儿简体"/>
                  <a:cs typeface="Arial" panose="020B0604020202020204" pitchFamily="34" charset="0"/>
                </a:rPr>
                <a:t>Tạm</a:t>
              </a:r>
              <a:endParaRPr lang="zh-CN" altLang="en-US" sz="4800">
                <a:solidFill>
                  <a:srgbClr val="099F00"/>
                </a:solidFill>
                <a:ea typeface="方正少儿简体"/>
                <a:cs typeface="Arial" panose="020B0604020202020204" pitchFamily="34" charset="0"/>
              </a:endParaRPr>
            </a:p>
          </p:txBody>
        </p:sp>
      </p:grpSp>
      <p:grpSp>
        <p:nvGrpSpPr>
          <p:cNvPr id="39948" name="组合 13">
            <a:extLst>
              <a:ext uri="{FF2B5EF4-FFF2-40B4-BE49-F238E27FC236}">
                <a16:creationId xmlns:a16="http://schemas.microsoft.com/office/drawing/2014/main" id="{A0893BCA-CEA4-430D-B69A-4AFF685CCA86}"/>
              </a:ext>
            </a:extLst>
          </p:cNvPr>
          <p:cNvGrpSpPr>
            <a:grpSpLocks/>
          </p:cNvGrpSpPr>
          <p:nvPr/>
        </p:nvGrpSpPr>
        <p:grpSpPr bwMode="auto">
          <a:xfrm>
            <a:off x="4764088" y="2032000"/>
            <a:ext cx="1354137" cy="1168400"/>
            <a:chOff x="4763782" y="2031260"/>
            <a:chExt cx="1354086" cy="1168595"/>
          </a:xfrm>
        </p:grpSpPr>
        <p:sp>
          <p:nvSpPr>
            <p:cNvPr id="16" name="圆角矩形 15">
              <a:extLst>
                <a:ext uri="{FF2B5EF4-FFF2-40B4-BE49-F238E27FC236}">
                  <a16:creationId xmlns:a16="http://schemas.microsoft.com/office/drawing/2014/main" id="{8C0DC2D6-161B-4DFB-BD6C-E0AC539F6D43}"/>
                </a:ext>
              </a:extLst>
            </p:cNvPr>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a:solidFill>
                  <a:prstClr val="white"/>
                </a:solidFill>
              </a:endParaRPr>
            </a:p>
          </p:txBody>
        </p:sp>
        <p:sp>
          <p:nvSpPr>
            <p:cNvPr id="39966" name="矩形 20">
              <a:extLst>
                <a:ext uri="{FF2B5EF4-FFF2-40B4-BE49-F238E27FC236}">
                  <a16:creationId xmlns:a16="http://schemas.microsoft.com/office/drawing/2014/main" id="{45B9F468-CAA4-407D-A70A-DF39A06F5222}"/>
                </a:ext>
              </a:extLst>
            </p:cNvPr>
            <p:cNvSpPr>
              <a:spLocks noChangeArrowheads="1"/>
            </p:cNvSpPr>
            <p:nvPr/>
          </p:nvSpPr>
          <p:spPr bwMode="auto">
            <a:xfrm rot="987423">
              <a:off x="4804224" y="2203500"/>
              <a:ext cx="12458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defRPr/>
              </a:pPr>
              <a:r>
                <a:rPr lang="en-US" altLang="zh-CN" sz="4800">
                  <a:solidFill>
                    <a:srgbClr val="FFC000"/>
                  </a:solidFill>
                  <a:ea typeface="方正少儿简体"/>
                  <a:cs typeface="Arial" panose="020B0604020202020204" pitchFamily="34" charset="0"/>
                </a:rPr>
                <a:t>Biệt</a:t>
              </a:r>
              <a:endParaRPr lang="zh-CN" altLang="en-US" sz="4800">
                <a:solidFill>
                  <a:srgbClr val="FFC000"/>
                </a:solidFill>
                <a:ea typeface="方正少儿简体"/>
                <a:cs typeface="Arial" panose="020B0604020202020204" pitchFamily="34" charset="0"/>
              </a:endParaRPr>
            </a:p>
          </p:txBody>
        </p:sp>
      </p:grpSp>
      <p:grpSp>
        <p:nvGrpSpPr>
          <p:cNvPr id="39949" name="组合 22">
            <a:extLst>
              <a:ext uri="{FF2B5EF4-FFF2-40B4-BE49-F238E27FC236}">
                <a16:creationId xmlns:a16="http://schemas.microsoft.com/office/drawing/2014/main" id="{704372D3-9D68-4B9E-BA9F-2A9A13C3AC34}"/>
              </a:ext>
            </a:extLst>
          </p:cNvPr>
          <p:cNvGrpSpPr>
            <a:grpSpLocks/>
          </p:cNvGrpSpPr>
          <p:nvPr/>
        </p:nvGrpSpPr>
        <p:grpSpPr bwMode="auto">
          <a:xfrm>
            <a:off x="6448425" y="1966913"/>
            <a:ext cx="1555750" cy="1168400"/>
            <a:chOff x="6448378" y="1967332"/>
            <a:chExt cx="1555234" cy="1168595"/>
          </a:xfrm>
        </p:grpSpPr>
        <p:sp>
          <p:nvSpPr>
            <p:cNvPr id="17" name="圆角矩形 16">
              <a:extLst>
                <a:ext uri="{FF2B5EF4-FFF2-40B4-BE49-F238E27FC236}">
                  <a16:creationId xmlns:a16="http://schemas.microsoft.com/office/drawing/2014/main" id="{EE507CC3-42F3-4E50-BF64-A02D3D891A48}"/>
                </a:ext>
              </a:extLst>
            </p:cNvPr>
            <p:cNvSpPr/>
            <p:nvPr/>
          </p:nvSpPr>
          <p:spPr>
            <a:xfrm rot="20821610">
              <a:off x="6545184" y="1967332"/>
              <a:ext cx="1355275"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a:solidFill>
                  <a:prstClr val="white"/>
                </a:solidFill>
              </a:endParaRPr>
            </a:p>
          </p:txBody>
        </p:sp>
        <p:sp>
          <p:nvSpPr>
            <p:cNvPr id="39964" name="矩形 21">
              <a:extLst>
                <a:ext uri="{FF2B5EF4-FFF2-40B4-BE49-F238E27FC236}">
                  <a16:creationId xmlns:a16="http://schemas.microsoft.com/office/drawing/2014/main" id="{3A76D863-D7CE-4DB4-BE00-A47A2C5D5433}"/>
                </a:ext>
              </a:extLst>
            </p:cNvPr>
            <p:cNvSpPr>
              <a:spLocks noChangeArrowheads="1"/>
            </p:cNvSpPr>
            <p:nvPr/>
          </p:nvSpPr>
          <p:spPr bwMode="auto">
            <a:xfrm rot="-707435">
              <a:off x="6448378" y="2175921"/>
              <a:ext cx="1555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defRPr/>
              </a:pPr>
              <a:r>
                <a:rPr lang="en-US" altLang="zh-CN" sz="4800">
                  <a:solidFill>
                    <a:srgbClr val="FF4F66"/>
                  </a:solidFill>
                  <a:ea typeface="方正少儿简体"/>
                  <a:cs typeface="Arial" panose="020B0604020202020204" pitchFamily="34" charset="0"/>
                </a:rPr>
                <a:t>Thầy</a:t>
              </a:r>
              <a:endParaRPr lang="zh-CN" altLang="en-US" sz="4800">
                <a:solidFill>
                  <a:srgbClr val="FF4F66"/>
                </a:solidFill>
                <a:ea typeface="方正少儿简体"/>
                <a:cs typeface="Arial" panose="020B0604020202020204" pitchFamily="34" charset="0"/>
              </a:endParaRPr>
            </a:p>
          </p:txBody>
        </p:sp>
      </p:grpSp>
      <p:sp>
        <p:nvSpPr>
          <p:cNvPr id="24" name="矩形 23">
            <a:extLst>
              <a:ext uri="{FF2B5EF4-FFF2-40B4-BE49-F238E27FC236}">
                <a16:creationId xmlns:a16="http://schemas.microsoft.com/office/drawing/2014/main" id="{D66AE2B0-BA98-4EBF-B60A-C602DE97F4EC}"/>
              </a:ext>
            </a:extLst>
          </p:cNvPr>
          <p:cNvSpPr/>
          <p:nvPr/>
        </p:nvSpPr>
        <p:spPr>
          <a:xfrm rot="18455707">
            <a:off x="2709863" y="1804988"/>
            <a:ext cx="654050" cy="177800"/>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a:solidFill>
                <a:prstClr val="white"/>
              </a:solidFill>
            </a:endParaRPr>
          </a:p>
        </p:txBody>
      </p:sp>
      <p:sp>
        <p:nvSpPr>
          <p:cNvPr id="25" name="矩形 24">
            <a:extLst>
              <a:ext uri="{FF2B5EF4-FFF2-40B4-BE49-F238E27FC236}">
                <a16:creationId xmlns:a16="http://schemas.microsoft.com/office/drawing/2014/main" id="{E4F9E08A-D5FD-4F97-AB81-1B8234540D9D}"/>
              </a:ext>
            </a:extLst>
          </p:cNvPr>
          <p:cNvSpPr/>
          <p:nvPr/>
        </p:nvSpPr>
        <p:spPr>
          <a:xfrm rot="20118966">
            <a:off x="4635500" y="1816100"/>
            <a:ext cx="654050" cy="177800"/>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a:solidFill>
                <a:prstClr val="white"/>
              </a:solidFill>
            </a:endParaRPr>
          </a:p>
        </p:txBody>
      </p:sp>
      <p:sp>
        <p:nvSpPr>
          <p:cNvPr id="26" name="矩形 25">
            <a:extLst>
              <a:ext uri="{FF2B5EF4-FFF2-40B4-BE49-F238E27FC236}">
                <a16:creationId xmlns:a16="http://schemas.microsoft.com/office/drawing/2014/main" id="{CF40FD73-F622-4872-85BB-4219B19E5278}"/>
              </a:ext>
            </a:extLst>
          </p:cNvPr>
          <p:cNvSpPr/>
          <p:nvPr/>
        </p:nvSpPr>
        <p:spPr>
          <a:xfrm rot="1119809">
            <a:off x="7358063" y="1852613"/>
            <a:ext cx="654050" cy="177800"/>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a:solidFill>
                <a:prstClr val="white"/>
              </a:solidFill>
            </a:endParaRPr>
          </a:p>
        </p:txBody>
      </p:sp>
      <p:sp>
        <p:nvSpPr>
          <p:cNvPr id="27" name="矩形 26">
            <a:extLst>
              <a:ext uri="{FF2B5EF4-FFF2-40B4-BE49-F238E27FC236}">
                <a16:creationId xmlns:a16="http://schemas.microsoft.com/office/drawing/2014/main" id="{F462B18E-B68C-4275-A3D9-B548CD7DC87A}"/>
              </a:ext>
            </a:extLst>
          </p:cNvPr>
          <p:cNvSpPr/>
          <p:nvPr/>
        </p:nvSpPr>
        <p:spPr>
          <a:xfrm rot="20691888">
            <a:off x="9085263" y="2014538"/>
            <a:ext cx="654050" cy="177800"/>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a:solidFill>
                <a:prstClr val="white"/>
              </a:solidFill>
            </a:endParaRPr>
          </a:p>
        </p:txBody>
      </p:sp>
      <p:grpSp>
        <p:nvGrpSpPr>
          <p:cNvPr id="39954" name="组合 27">
            <a:extLst>
              <a:ext uri="{FF2B5EF4-FFF2-40B4-BE49-F238E27FC236}">
                <a16:creationId xmlns:a16="http://schemas.microsoft.com/office/drawing/2014/main" id="{8346E55B-35EF-40ED-A2E9-A19E2976BA81}"/>
              </a:ext>
            </a:extLst>
          </p:cNvPr>
          <p:cNvGrpSpPr>
            <a:grpSpLocks/>
          </p:cNvGrpSpPr>
          <p:nvPr/>
        </p:nvGrpSpPr>
        <p:grpSpPr bwMode="auto">
          <a:xfrm>
            <a:off x="3124200" y="3403600"/>
            <a:ext cx="1354138" cy="1168400"/>
            <a:chOff x="8395962" y="2087411"/>
            <a:chExt cx="1354086" cy="1168595"/>
          </a:xfrm>
        </p:grpSpPr>
        <p:sp>
          <p:nvSpPr>
            <p:cNvPr id="29" name="圆角矩形 17">
              <a:extLst>
                <a:ext uri="{FF2B5EF4-FFF2-40B4-BE49-F238E27FC236}">
                  <a16:creationId xmlns:a16="http://schemas.microsoft.com/office/drawing/2014/main" id="{B12D2296-BEF9-4856-BACA-74795BAD69F2}"/>
                </a:ext>
              </a:extLst>
            </p:cNvPr>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a:solidFill>
                  <a:prstClr val="white"/>
                </a:solidFill>
              </a:endParaRPr>
            </a:p>
          </p:txBody>
        </p:sp>
        <p:sp>
          <p:nvSpPr>
            <p:cNvPr id="39962" name="文本框 18">
              <a:extLst>
                <a:ext uri="{FF2B5EF4-FFF2-40B4-BE49-F238E27FC236}">
                  <a16:creationId xmlns:a16="http://schemas.microsoft.com/office/drawing/2014/main" id="{80C8DE80-C1A7-4D55-A396-F86752FC73A1}"/>
                </a:ext>
              </a:extLst>
            </p:cNvPr>
            <p:cNvSpPr txBox="1">
              <a:spLocks noChangeArrowheads="1"/>
            </p:cNvSpPr>
            <p:nvPr/>
          </p:nvSpPr>
          <p:spPr bwMode="auto">
            <a:xfrm rot="854957">
              <a:off x="8603983" y="2256140"/>
              <a:ext cx="938042" cy="83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defRPr/>
              </a:pPr>
              <a:r>
                <a:rPr lang="en-US" altLang="zh-CN" sz="4800">
                  <a:solidFill>
                    <a:srgbClr val="FF6900"/>
                  </a:solidFill>
                  <a:ea typeface="方正少儿简体"/>
                  <a:cs typeface="Arial" panose="020B0604020202020204" pitchFamily="34" charset="0"/>
                </a:rPr>
                <a:t>Và</a:t>
              </a:r>
              <a:endParaRPr lang="zh-CN" altLang="en-US" sz="4800">
                <a:solidFill>
                  <a:srgbClr val="FF6900"/>
                </a:solidFill>
                <a:ea typeface="方正少儿简体"/>
                <a:cs typeface="Arial" panose="020B0604020202020204" pitchFamily="34" charset="0"/>
              </a:endParaRPr>
            </a:p>
          </p:txBody>
        </p:sp>
      </p:grpSp>
      <p:grpSp>
        <p:nvGrpSpPr>
          <p:cNvPr id="39955" name="组合 27">
            <a:extLst>
              <a:ext uri="{FF2B5EF4-FFF2-40B4-BE49-F238E27FC236}">
                <a16:creationId xmlns:a16="http://schemas.microsoft.com/office/drawing/2014/main" id="{EEA4DB61-699C-4DE6-AE87-95744DA1885A}"/>
              </a:ext>
            </a:extLst>
          </p:cNvPr>
          <p:cNvGrpSpPr>
            <a:grpSpLocks/>
          </p:cNvGrpSpPr>
          <p:nvPr/>
        </p:nvGrpSpPr>
        <p:grpSpPr bwMode="auto">
          <a:xfrm>
            <a:off x="5181600" y="3708400"/>
            <a:ext cx="1450975" cy="1168400"/>
            <a:chOff x="8347514" y="2087411"/>
            <a:chExt cx="1450983" cy="1168595"/>
          </a:xfrm>
        </p:grpSpPr>
        <p:sp>
          <p:nvSpPr>
            <p:cNvPr id="32" name="圆角矩形 17">
              <a:extLst>
                <a:ext uri="{FF2B5EF4-FFF2-40B4-BE49-F238E27FC236}">
                  <a16:creationId xmlns:a16="http://schemas.microsoft.com/office/drawing/2014/main" id="{9D2F2947-76A8-46D9-8DB9-DB42571B8E5F}"/>
                </a:ext>
              </a:extLst>
            </p:cNvPr>
            <p:cNvSpPr/>
            <p:nvPr/>
          </p:nvSpPr>
          <p:spPr>
            <a:xfrm rot="897728">
              <a:off x="8396727" y="2087411"/>
              <a:ext cx="1352557"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a:solidFill>
                  <a:prstClr val="white"/>
                </a:solidFill>
              </a:endParaRPr>
            </a:p>
          </p:txBody>
        </p:sp>
        <p:sp>
          <p:nvSpPr>
            <p:cNvPr id="39960" name="文本框 18">
              <a:extLst>
                <a:ext uri="{FF2B5EF4-FFF2-40B4-BE49-F238E27FC236}">
                  <a16:creationId xmlns:a16="http://schemas.microsoft.com/office/drawing/2014/main" id="{22B0125F-2D47-452F-B4D6-8D7D532E80EA}"/>
                </a:ext>
              </a:extLst>
            </p:cNvPr>
            <p:cNvSpPr txBox="1">
              <a:spLocks noChangeArrowheads="1"/>
            </p:cNvSpPr>
            <p:nvPr/>
          </p:nvSpPr>
          <p:spPr bwMode="auto">
            <a:xfrm rot="854957">
              <a:off x="8347514" y="2256140"/>
              <a:ext cx="1450983" cy="83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defRPr/>
              </a:pPr>
              <a:r>
                <a:rPr lang="en-US" altLang="zh-CN" sz="4800">
                  <a:solidFill>
                    <a:srgbClr val="FF6900"/>
                  </a:solidFill>
                  <a:ea typeface="方正少儿简体"/>
                  <a:cs typeface="Arial" panose="020B0604020202020204" pitchFamily="34" charset="0"/>
                </a:rPr>
                <a:t>Các </a:t>
              </a:r>
              <a:endParaRPr lang="zh-CN" altLang="en-US" sz="4800">
                <a:solidFill>
                  <a:srgbClr val="FF6900"/>
                </a:solidFill>
                <a:ea typeface="方正少儿简体"/>
                <a:cs typeface="Arial" panose="020B0604020202020204" pitchFamily="34" charset="0"/>
              </a:endParaRPr>
            </a:p>
          </p:txBody>
        </p:sp>
      </p:grpSp>
      <p:grpSp>
        <p:nvGrpSpPr>
          <p:cNvPr id="39956" name="组合 27">
            <a:extLst>
              <a:ext uri="{FF2B5EF4-FFF2-40B4-BE49-F238E27FC236}">
                <a16:creationId xmlns:a16="http://schemas.microsoft.com/office/drawing/2014/main" id="{651E7F00-4971-469A-ACF2-D878B0E16BD5}"/>
              </a:ext>
            </a:extLst>
          </p:cNvPr>
          <p:cNvGrpSpPr>
            <a:grpSpLocks/>
          </p:cNvGrpSpPr>
          <p:nvPr/>
        </p:nvGrpSpPr>
        <p:grpSpPr bwMode="auto">
          <a:xfrm>
            <a:off x="7239000" y="3581400"/>
            <a:ext cx="1354138" cy="1168400"/>
            <a:chOff x="8395962" y="2087411"/>
            <a:chExt cx="1354086" cy="1168595"/>
          </a:xfrm>
        </p:grpSpPr>
        <p:sp>
          <p:nvSpPr>
            <p:cNvPr id="35" name="圆角矩形 17">
              <a:extLst>
                <a:ext uri="{FF2B5EF4-FFF2-40B4-BE49-F238E27FC236}">
                  <a16:creationId xmlns:a16="http://schemas.microsoft.com/office/drawing/2014/main" id="{AA2995BA-BAB4-46EE-B1D4-5FF0787E9598}"/>
                </a:ext>
              </a:extLst>
            </p:cNvPr>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a:solidFill>
                  <a:prstClr val="white"/>
                </a:solidFill>
              </a:endParaRPr>
            </a:p>
          </p:txBody>
        </p:sp>
        <p:sp>
          <p:nvSpPr>
            <p:cNvPr id="39958" name="文本框 18">
              <a:extLst>
                <a:ext uri="{FF2B5EF4-FFF2-40B4-BE49-F238E27FC236}">
                  <a16:creationId xmlns:a16="http://schemas.microsoft.com/office/drawing/2014/main" id="{35E5F185-B136-4293-803A-ED365FFE6CBD}"/>
                </a:ext>
              </a:extLst>
            </p:cNvPr>
            <p:cNvSpPr txBox="1">
              <a:spLocks noChangeArrowheads="1"/>
            </p:cNvSpPr>
            <p:nvPr/>
          </p:nvSpPr>
          <p:spPr bwMode="auto">
            <a:xfrm rot="854957">
              <a:off x="8552689" y="2256140"/>
              <a:ext cx="1040631" cy="83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defRPr/>
              </a:pPr>
              <a:r>
                <a:rPr lang="en-US" altLang="zh-CN" sz="4800">
                  <a:solidFill>
                    <a:srgbClr val="FF6900"/>
                  </a:solidFill>
                  <a:ea typeface="方正少儿简体"/>
                  <a:cs typeface="Arial" panose="020B0604020202020204" pitchFamily="34" charset="0"/>
                </a:rPr>
                <a:t>em</a:t>
              </a:r>
              <a:endParaRPr lang="zh-CN" altLang="en-US" sz="4800">
                <a:solidFill>
                  <a:srgbClr val="FF6900"/>
                </a:solidFill>
                <a:ea typeface="方正少儿简体"/>
                <a:cs typeface="Arial" panose="020B0604020202020204" pitchFamily="34" charset="0"/>
              </a:endParaRPr>
            </a:p>
          </p:txBody>
        </p:sp>
      </p:grpSp>
    </p:spTree>
    <p:extLst>
      <p:ext uri="{BB962C8B-B14F-4D97-AF65-F5344CB8AC3E}">
        <p14:creationId xmlns:p14="http://schemas.microsoft.com/office/powerpoint/2010/main" val="936978299"/>
      </p:ext>
    </p:extLst>
  </p:cSld>
  <p:clrMapOvr>
    <a:masterClrMapping/>
  </p:clrMapOvr>
  <p:transition>
    <p:blinds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AE8BC4-211C-391A-0A26-A5D1336492AB}"/>
              </a:ext>
            </a:extLst>
          </p:cNvPr>
          <p:cNvPicPr>
            <a:picLocks noChangeAspect="1"/>
          </p:cNvPicPr>
          <p:nvPr/>
        </p:nvPicPr>
        <p:blipFill>
          <a:blip r:embed="rId2">
            <a:extLst>
              <a:ext uri="{28A0092B-C50C-407E-A947-70E740481C1C}">
                <a14:useLocalDpi xmlns:a14="http://schemas.microsoft.com/office/drawing/2010/main" val="0"/>
              </a:ext>
            </a:extLst>
          </a:blip>
          <a:srcRect t="50000"/>
          <a:stretch/>
        </p:blipFill>
        <p:spPr>
          <a:xfrm>
            <a:off x="6106966" y="3428999"/>
            <a:ext cx="6085036" cy="3429001"/>
          </a:xfrm>
          <a:prstGeom prst="rect">
            <a:avLst/>
          </a:prstGeom>
        </p:spPr>
      </p:pic>
      <p:pic>
        <p:nvPicPr>
          <p:cNvPr id="6" name="Picture 5">
            <a:extLst>
              <a:ext uri="{FF2B5EF4-FFF2-40B4-BE49-F238E27FC236}">
                <a16:creationId xmlns:a16="http://schemas.microsoft.com/office/drawing/2014/main" id="{4AB57155-EDF0-91DB-6B9F-8D74BDC25113}"/>
              </a:ext>
            </a:extLst>
          </p:cNvPr>
          <p:cNvPicPr>
            <a:picLocks noChangeAspect="1"/>
          </p:cNvPicPr>
          <p:nvPr/>
        </p:nvPicPr>
        <p:blipFill>
          <a:blip r:embed="rId2">
            <a:extLst>
              <a:ext uri="{28A0092B-C50C-407E-A947-70E740481C1C}">
                <a14:useLocalDpi xmlns:a14="http://schemas.microsoft.com/office/drawing/2010/main" val="0"/>
              </a:ext>
            </a:extLst>
          </a:blip>
          <a:srcRect b="50000"/>
          <a:stretch/>
        </p:blipFill>
        <p:spPr>
          <a:xfrm>
            <a:off x="0" y="3429000"/>
            <a:ext cx="6085036" cy="3429000"/>
          </a:xfrm>
          <a:prstGeom prst="rect">
            <a:avLst/>
          </a:prstGeom>
        </p:spPr>
      </p:pic>
      <p:sp>
        <p:nvSpPr>
          <p:cNvPr id="7" name="TextBox 6">
            <a:extLst>
              <a:ext uri="{FF2B5EF4-FFF2-40B4-BE49-F238E27FC236}">
                <a16:creationId xmlns:a16="http://schemas.microsoft.com/office/drawing/2014/main" id="{E10B10EF-4796-BE87-F8D5-4B7DD78A946A}"/>
              </a:ext>
            </a:extLst>
          </p:cNvPr>
          <p:cNvSpPr txBox="1"/>
          <p:nvPr/>
        </p:nvSpPr>
        <p:spPr>
          <a:xfrm>
            <a:off x="688087" y="1490868"/>
            <a:ext cx="10793895" cy="1938992"/>
          </a:xfrm>
          <a:prstGeom prst="rect">
            <a:avLst/>
          </a:prstGeom>
          <a:noFill/>
        </p:spPr>
        <p:txBody>
          <a:bodyPr wrap="square" rtlCol="0">
            <a:spAutoFit/>
          </a:bodyPr>
          <a:lstStyle/>
          <a:p>
            <a:pPr algn="ctr"/>
            <a:r>
              <a:rPr lang="en-US" sz="4000" b="1" dirty="0" err="1">
                <a:solidFill>
                  <a:srgbClr val="0000FF"/>
                </a:solidFill>
                <a:latin typeface="Times New Roman" panose="02020603050405020304" pitchFamily="18" charset="0"/>
                <a:cs typeface="Times New Roman" panose="02020603050405020304" pitchFamily="18" charset="0"/>
              </a:rPr>
              <a:t>Mỗi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câu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hỏi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em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hãy</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chọn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đáp</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án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đúng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cách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sử</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dụng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các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động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tác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thể</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dục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như</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hình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minh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hoạ</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bên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dưới</a:t>
            </a:r>
            <a:r>
              <a:rPr lang="en-US" sz="4000" b="1" dirty="0">
                <a:solidFill>
                  <a:srgbClr val="0000FF"/>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BBF8FFEE-FE79-E51C-4DF2-B6299F73E38C}"/>
              </a:ext>
            </a:extLst>
          </p:cNvPr>
          <p:cNvSpPr txBox="1"/>
          <p:nvPr/>
        </p:nvSpPr>
        <p:spPr>
          <a:xfrm>
            <a:off x="247448" y="398657"/>
            <a:ext cx="11719035"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TẬP LUYỆN THỂ DỤC NÂNG CAO SỨC KHOẺ</a:t>
            </a:r>
          </a:p>
        </p:txBody>
      </p:sp>
    </p:spTree>
    <p:extLst>
      <p:ext uri="{BB962C8B-B14F-4D97-AF65-F5344CB8AC3E}">
        <p14:creationId xmlns:p14="http://schemas.microsoft.com/office/powerpoint/2010/main" val="667540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9269D32D-5F3E-C08C-04BE-7D82BE0BC9E4}"/>
                  </a:ext>
                </a:extLst>
              </p:cNvPr>
              <p:cNvSpPr txBox="1"/>
              <p:nvPr/>
            </p:nvSpPr>
            <p:spPr>
              <a:xfrm>
                <a:off x="90196" y="365443"/>
                <a:ext cx="11379200" cy="661720"/>
              </a:xfrm>
              <a:prstGeom prst="rect">
                <a:avLst/>
              </a:prstGeom>
              <a:noFill/>
            </p:spPr>
            <p:txBody>
              <a:bodyPr wrap="square">
                <a:spAutoFit/>
              </a:bodyPr>
              <a:lstStyle/>
              <a:p>
                <a:pPr algn="ctr"/>
                <a:r>
                  <a:rPr lang="en-US"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Tính </a:t>
                </a:r>
                <a:r>
                  <a:rPr lang="en-US" sz="37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xác</a:t>
                </a:r>
                <a:r>
                  <a:rPr lang="en-US"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7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suất</a:t>
                </a:r>
                <a:r>
                  <a:rPr lang="en-US"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7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7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một</a:t>
                </a:r>
                <a:r>
                  <a:rPr lang="en-US"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7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biến</a:t>
                </a:r>
                <a:r>
                  <a:rPr lang="en-US"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7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cố</a:t>
                </a:r>
                <a:r>
                  <a:rPr lang="en-US"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sz="3700" i="1">
                        <a:solidFill>
                          <a:srgbClr val="FF0000"/>
                        </a:solidFill>
                        <a:latin typeface="Cambria Math" panose="02040503050406030204" pitchFamily="18" charset="0"/>
                        <a:ea typeface="字魂59号-创粗黑" panose="00000500000000000000" pitchFamily="2" charset="-122"/>
                        <a:cs typeface="Times New Roman" panose="02020603050405020304" pitchFamily="18" charset="0"/>
                      </a:rPr>
                      <m:t>𝐸</m:t>
                    </m:r>
                  </m:oMath>
                </a14:m>
                <a:r>
                  <a:rPr lang="zh-CN" altLang="en-US"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gồm</a:t>
                </a:r>
                <a:r>
                  <a:rPr lang="en-US" altLang="zh-CN"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altLang="zh-CN"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bước</a:t>
                </a:r>
                <a:r>
                  <a:rPr lang="en-US" altLang="zh-CN"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sau</a:t>
                </a:r>
                <a:r>
                  <a:rPr lang="en-US" altLang="zh-CN" sz="37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a:t>
                </a:r>
              </a:p>
            </p:txBody>
          </p:sp>
        </mc:Choice>
        <mc:Fallback xmlns="">
          <p:sp>
            <p:nvSpPr>
              <p:cNvPr id="2" name="TextBox 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9269D32D-5F3E-C08C-04BE-7D82BE0BC9E4}"/>
                  </a:ext>
                </a:extLst>
              </p:cNvPr>
              <p:cNvSpPr txBox="1">
                <a:spLocks noRot="1" noChangeAspect="1" noMove="1" noResize="1" noEditPoints="1" noAdjustHandles="1" noChangeArrowheads="1" noChangeShapeType="1" noTextEdit="1"/>
              </p:cNvSpPr>
              <p:nvPr/>
            </p:nvSpPr>
            <p:spPr>
              <a:xfrm>
                <a:off x="90196" y="365443"/>
                <a:ext cx="11379200" cy="661720"/>
              </a:xfrm>
              <a:prstGeom prst="rect">
                <a:avLst/>
              </a:prstGeom>
              <a:blipFill>
                <a:blip r:embed="rId2"/>
                <a:stretch>
                  <a:fillRect t="-14815" b="-3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C3940DD8-D832-FE32-3A1A-9E314BBA95A3}"/>
                  </a:ext>
                </a:extLst>
              </p:cNvPr>
              <p:cNvSpPr txBox="1"/>
              <p:nvPr/>
            </p:nvSpPr>
            <p:spPr>
              <a:xfrm>
                <a:off x="158229" y="1272591"/>
                <a:ext cx="12033771" cy="1077218"/>
              </a:xfrm>
              <a:prstGeom prst="rect">
                <a:avLst/>
              </a:prstGeom>
              <a:noFill/>
            </p:spPr>
            <p:txBody>
              <a:bodyPr wrap="square">
                <a:spAutoFit/>
              </a:bodyPr>
              <a:lstStyle/>
              <a:p>
                <a:r>
                  <a:rPr lang="en-US" sz="3200" b="1" i="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Bước 1. </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Mô</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tả</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không</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gian</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mẫu</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phép</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thử</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Từ</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đó</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xác</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định</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số</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tử</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không</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gian</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mẫu</a:t>
                </a:r>
                <a14:m>
                  <m:oMath xmlns:m="http://schemas.openxmlformats.org/officeDocument/2006/math">
                    <m:r>
                      <a:rPr lang="en-US" altLang="zh-CN" sz="3200">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 </m:t>
                    </m:r>
                    <m:r>
                      <a:rPr lang="zh-CN" altLang="en-US" sz="3200" i="1">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𝛺</m:t>
                    </m:r>
                  </m:oMath>
                </a14:m>
                <a:r>
                  <a:rPr lang="en-US" altLang="zh-CN"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4" name="TextBox 3"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C3940DD8-D832-FE32-3A1A-9E314BBA95A3}"/>
                  </a:ext>
                </a:extLst>
              </p:cNvPr>
              <p:cNvSpPr txBox="1">
                <a:spLocks noRot="1" noChangeAspect="1" noMove="1" noResize="1" noEditPoints="1" noAdjustHandles="1" noChangeArrowheads="1" noChangeShapeType="1" noTextEdit="1"/>
              </p:cNvSpPr>
              <p:nvPr/>
            </p:nvSpPr>
            <p:spPr>
              <a:xfrm>
                <a:off x="158229" y="1272591"/>
                <a:ext cx="12033771" cy="1077218"/>
              </a:xfrm>
              <a:prstGeom prst="rect">
                <a:avLst/>
              </a:prstGeom>
              <a:blipFill>
                <a:blip r:embed="rId3"/>
                <a:stretch>
                  <a:fillRect l="-1317" t="-7955" b="-17614"/>
                </a:stretch>
              </a:blipFill>
            </p:spPr>
            <p:txBody>
              <a:bodyPr/>
              <a:lstStyle/>
              <a:p>
                <a:r>
                  <a:rPr lang="en-US">
                    <a:noFill/>
                  </a:rPr>
                  <a:t> </a:t>
                </a:r>
              </a:p>
            </p:txBody>
          </p:sp>
        </mc:Fallback>
      </mc:AlternateContent>
      <p:sp>
        <p:nvSpPr>
          <p:cNvPr id="5" name="TextBox 4"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76515C19-1B34-96FA-B087-63B8C74D1549}"/>
              </a:ext>
            </a:extLst>
          </p:cNvPr>
          <p:cNvSpPr txBox="1"/>
          <p:nvPr/>
        </p:nvSpPr>
        <p:spPr>
          <a:xfrm>
            <a:off x="158228" y="2647817"/>
            <a:ext cx="12033771" cy="584775"/>
          </a:xfrm>
          <a:prstGeom prst="rect">
            <a:avLst/>
          </a:prstGeom>
          <a:noFill/>
        </p:spPr>
        <p:txBody>
          <a:bodyPr wrap="square">
            <a:spAutoFit/>
          </a:bodyPr>
          <a:lstStyle/>
          <a:p>
            <a:r>
              <a:rPr lang="en-US" sz="3200" b="1" i="1" dirty="0" err="1">
                <a:latin typeface="Times New Roman" panose="02020603050405020304" pitchFamily="18" charset="0"/>
                <a:ea typeface="字魂59号-创粗黑" panose="00000500000000000000" pitchFamily="2" charset="-122"/>
                <a:cs typeface="Times New Roman" panose="02020603050405020304" pitchFamily="18" charset="0"/>
              </a:rPr>
              <a:t>Bước</a:t>
            </a:r>
            <a:r>
              <a:rPr lang="en-US" sz="3200" b="1" i="1" dirty="0">
                <a:latin typeface="Times New Roman" panose="02020603050405020304" pitchFamily="18" charset="0"/>
                <a:ea typeface="字魂59号-创粗黑" panose="00000500000000000000" pitchFamily="2" charset="-122"/>
                <a:cs typeface="Times New Roman" panose="02020603050405020304" pitchFamily="18" charset="0"/>
              </a:rPr>
              <a:t> 2. </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Chứng</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tỏ</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các</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kết</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quả</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có</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thể</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phép</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thử</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là</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đồng</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khả</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latin typeface="Times New Roman" panose="02020603050405020304" pitchFamily="18" charset="0"/>
                <a:ea typeface="字魂59号-创粗黑" panose="00000500000000000000" pitchFamily="2" charset="-122"/>
                <a:cs typeface="Times New Roman" panose="02020603050405020304" pitchFamily="18" charset="0"/>
              </a:rPr>
              <a:t>năng</a:t>
            </a:r>
            <a:r>
              <a:rPr lang="en-US" sz="3200"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32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915E180D-6610-C3B5-E56D-97675AC47CC9}"/>
                  </a:ext>
                </a:extLst>
              </p:cNvPr>
              <p:cNvSpPr txBox="1"/>
              <p:nvPr/>
            </p:nvSpPr>
            <p:spPr>
              <a:xfrm>
                <a:off x="259829" y="3530600"/>
                <a:ext cx="12033771" cy="1077218"/>
              </a:xfrm>
              <a:prstGeom prst="rect">
                <a:avLst/>
              </a:prstGeom>
              <a:noFill/>
            </p:spPr>
            <p:txBody>
              <a:bodyPr wrap="square">
                <a:spAutoFit/>
              </a:bodyPr>
              <a:lstStyle/>
              <a:p>
                <a:r>
                  <a:rPr lang="en-US" sz="3200" b="1" i="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Bước 3. </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Mô</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tả</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kết</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quả</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thuận</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lợi</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biến</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cố</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sz="3200" i="1">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𝐸</m:t>
                    </m:r>
                  </m:oMath>
                </a14:m>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Từ</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đó</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xác</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định</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số</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kết</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quả</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thuận</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lợi</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biến</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cố</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sz="3200" i="1">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𝐸</m:t>
                    </m:r>
                  </m:oMath>
                </a14:m>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6" name="TextBox 5"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915E180D-6610-C3B5-E56D-97675AC47CC9}"/>
                  </a:ext>
                </a:extLst>
              </p:cNvPr>
              <p:cNvSpPr txBox="1">
                <a:spLocks noRot="1" noChangeAspect="1" noMove="1" noResize="1" noEditPoints="1" noAdjustHandles="1" noChangeArrowheads="1" noChangeShapeType="1" noTextEdit="1"/>
              </p:cNvSpPr>
              <p:nvPr/>
            </p:nvSpPr>
            <p:spPr>
              <a:xfrm>
                <a:off x="259829" y="3530600"/>
                <a:ext cx="12033771" cy="1077218"/>
              </a:xfrm>
              <a:prstGeom prst="rect">
                <a:avLst/>
              </a:prstGeom>
              <a:blipFill>
                <a:blip r:embed="rId4"/>
                <a:stretch>
                  <a:fillRect l="-1317" t="-7910" b="-16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482405AC-2A16-7119-A4BF-F5130453B764}"/>
                  </a:ext>
                </a:extLst>
              </p:cNvPr>
              <p:cNvSpPr txBox="1"/>
              <p:nvPr/>
            </p:nvSpPr>
            <p:spPr>
              <a:xfrm>
                <a:off x="259829" y="4759404"/>
                <a:ext cx="12033771" cy="1077218"/>
              </a:xfrm>
              <a:prstGeom prst="rect">
                <a:avLst/>
              </a:prstGeom>
              <a:noFill/>
            </p:spPr>
            <p:txBody>
              <a:bodyPr wrap="square">
                <a:spAutoFit/>
              </a:bodyPr>
              <a:lstStyle/>
              <a:p>
                <a:r>
                  <a:rPr lang="en-US" sz="3200" b="1" i="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Bước 4. </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Lập</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tỉ</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số</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giữa</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số</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kết</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quả</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thuận</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lợi</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biến</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cố</a:t>
                </a:r>
                <a:r>
                  <a:rPr 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14:m>
                  <m:oMath xmlns:m="http://schemas.openxmlformats.org/officeDocument/2006/math">
                    <m:r>
                      <a:rPr lang="en-US" sz="3200" i="1">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𝐸</m:t>
                    </m:r>
                    <m:r>
                      <a:rPr lang="en-US" sz="3200">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 </m:t>
                    </m:r>
                  </m:oMath>
                </a14:m>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với</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số</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tử</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không</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gian</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mẫu</a:t>
                </a:r>
                <a14:m>
                  <m:oMath xmlns:m="http://schemas.openxmlformats.org/officeDocument/2006/math">
                    <m:r>
                      <a:rPr lang="en-US" altLang="zh-CN" sz="3200">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 </m:t>
                    </m:r>
                    <m:r>
                      <a:rPr lang="zh-CN" altLang="en-US" sz="3200" i="1">
                        <a:solidFill>
                          <a:schemeClr val="tx1"/>
                        </a:solidFill>
                        <a:latin typeface="Cambria Math" panose="02040503050406030204" pitchFamily="18" charset="0"/>
                        <a:ea typeface="字魂59号-创粗黑" panose="00000500000000000000" pitchFamily="2" charset="-122"/>
                        <a:cs typeface="Times New Roman" panose="02020603050405020304" pitchFamily="18" charset="0"/>
                      </a:rPr>
                      <m:t>𝛺</m:t>
                    </m:r>
                  </m:oMath>
                </a14:m>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mc:Choice>
        <mc:Fallback xmlns="">
          <p:sp>
            <p:nvSpPr>
              <p:cNvPr id="7" name="TextBox 6"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482405AC-2A16-7119-A4BF-F5130453B764}"/>
                  </a:ext>
                </a:extLst>
              </p:cNvPr>
              <p:cNvSpPr txBox="1">
                <a:spLocks noRot="1" noChangeAspect="1" noMove="1" noResize="1" noEditPoints="1" noAdjustHandles="1" noChangeArrowheads="1" noChangeShapeType="1" noTextEdit="1"/>
              </p:cNvSpPr>
              <p:nvPr/>
            </p:nvSpPr>
            <p:spPr>
              <a:xfrm>
                <a:off x="259829" y="4759404"/>
                <a:ext cx="12033771" cy="1077218"/>
              </a:xfrm>
              <a:prstGeom prst="rect">
                <a:avLst/>
              </a:prstGeom>
              <a:blipFill>
                <a:blip r:embed="rId5"/>
                <a:stretch>
                  <a:fillRect l="-1317" t="-7955" r="-1013" b="-17614"/>
                </a:stretch>
              </a:blipFill>
            </p:spPr>
            <p:txBody>
              <a:bodyPr/>
              <a:lstStyle/>
              <a:p>
                <a:r>
                  <a:rPr lang="en-US">
                    <a:noFill/>
                  </a:rPr>
                  <a:t> </a:t>
                </a:r>
              </a:p>
            </p:txBody>
          </p:sp>
        </mc:Fallback>
      </mc:AlternateContent>
    </p:spTree>
    <p:extLst>
      <p:ext uri="{BB962C8B-B14F-4D97-AF65-F5344CB8AC3E}">
        <p14:creationId xmlns:p14="http://schemas.microsoft.com/office/powerpoint/2010/main" val="24880963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13 2024 KNTT T9 004+K4lPs7H94VUqPe2XwIsfPRnrXQE//QTEXxb8/8N4CNc6FpgZahzpTjFhMzSA7T/nHJa11DE8Ng2TP3iAmRczFlmslSuUNOgUeb6yRvs0="/>
          <p:cNvSpPr>
            <a:spLocks noGrp="1"/>
          </p:cNvSpPr>
          <p:nvPr>
            <p:ph type="title"/>
          </p:nvPr>
        </p:nvSpPr>
        <p:spPr>
          <a:xfrm>
            <a:off x="4380122" y="1094265"/>
            <a:ext cx="3574749" cy="758952"/>
          </a:xfrm>
        </p:spPr>
        <p:txBody>
          <a:bodyPr>
            <a:normAutofit/>
          </a:bodyPr>
          <a:lstStyle/>
          <a:p>
            <a:r>
              <a:rPr lang="en-US" sz="3500" b="1" dirty="0">
                <a:solidFill>
                  <a:srgbClr val="C00000"/>
                </a:solidFill>
                <a:latin typeface="Times New Roman" panose="02020603050405020304" pitchFamily="18" charset="0"/>
                <a:cs typeface="Times New Roman" panose="02020603050405020304" pitchFamily="18" charset="0"/>
              </a:rPr>
              <a:t>LUẬT CHƠI</a:t>
            </a:r>
          </a:p>
        </p:txBody>
      </p:sp>
      <mc:AlternateContent xmlns:mc="http://schemas.openxmlformats.org/markup-compatibility/2006" xmlns:a14="http://schemas.microsoft.com/office/drawing/2010/main">
        <mc:Choice Requires="a14">
          <p:sp>
            <p:nvSpPr>
              <p:cNvPr id="3" name="Content Placeholder 2" descr="OPL20U25GSXzBJYl68kk8uQGfFKzs7yb1M4KJWUiLk6ZEvGF+qCIPSnY57AbBFCvTWID13 2024 KNTT T9 004+K4lPs7H94VUqPe2XwIsfPRnrXQE//QTEXxb8/8N4CNc6FpgZahzpTjFhMzSA7T/nHJa11DE8Ng2TP3iAmRczFlmslSuUNOgUeb6yRvs0="/>
              <p:cNvSpPr>
                <a:spLocks noGrp="1"/>
              </p:cNvSpPr>
              <p:nvPr>
                <p:ph sz="quarter" idx="1"/>
              </p:nvPr>
            </p:nvSpPr>
            <p:spPr>
              <a:xfrm>
                <a:off x="173097" y="1701800"/>
                <a:ext cx="11988800" cy="5037013"/>
              </a:xfrm>
            </p:spPr>
            <p:txBody>
              <a:bodyPr>
                <a:noAutofit/>
              </a:bodyPr>
              <a:lstStyle/>
              <a:p>
                <a:pPr marL="0" indent="0">
                  <a:buNone/>
                </a:pP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14:m>
                  <m:oMath xmlns:m="http://schemas.openxmlformats.org/officeDocument/2006/math">
                    <m:r>
                      <a:rPr lang="en-US" sz="3000" i="1">
                        <a:latin typeface="Cambria Math" panose="02040503050406030204" pitchFamily="18" charset="0"/>
                        <a:cs typeface="Times New Roman" panose="02020603050405020304" pitchFamily="18" charset="0"/>
                      </a:rPr>
                      <m:t>3</m:t>
                    </m:r>
                  </m:oMath>
                </a14:m>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hỏi</a:t>
                </a:r>
                <a:r>
                  <a:rPr lang="en-US" sz="3000" dirty="0">
                    <a:latin typeface="Times New Roman" panose="02020603050405020304" pitchFamily="18" charset="0"/>
                    <a:cs typeface="Times New Roman" panose="02020603050405020304" pitchFamily="18" charset="0"/>
                  </a:rPr>
                  <a:t>. M</a:t>
                </a:r>
                <a:r>
                  <a:rPr lang="vi-VN" sz="3000" dirty="0">
                    <a:latin typeface="Times New Roman" panose="02020603050405020304" pitchFamily="18" charset="0"/>
                    <a:cs typeface="Times New Roman" panose="02020603050405020304" pitchFamily="18" charset="0"/>
                  </a:rPr>
                  <a:t>ỗi câu hỏi có </a:t>
                </a:r>
                <a14:m>
                  <m:oMath xmlns:m="http://schemas.openxmlformats.org/officeDocument/2006/math">
                    <m:r>
                      <a:rPr lang="en-US" sz="3000" i="1">
                        <a:latin typeface="Cambria Math" panose="02040503050406030204" pitchFamily="18" charset="0"/>
                        <a:cs typeface="Times New Roman" panose="02020603050405020304" pitchFamily="18" charset="0"/>
                      </a:rPr>
                      <m:t>30</m:t>
                    </m:r>
                  </m:oMath>
                </a14:m>
                <a:r>
                  <a:rPr lang="vi-VN" sz="3000" dirty="0">
                    <a:latin typeface="Times New Roman" panose="02020603050405020304" pitchFamily="18" charset="0"/>
                    <a:cs typeface="Times New Roman" panose="02020603050405020304" pitchFamily="18" charset="0"/>
                  </a:rPr>
                  <a:t> giây suy nghĩ.</a:t>
                </a:r>
                <a:endParaRPr lang="en-US" sz="3000" dirty="0">
                  <a:latin typeface="Times New Roman" panose="02020603050405020304" pitchFamily="18" charset="0"/>
                  <a:cs typeface="Times New Roman" panose="02020603050405020304" pitchFamily="18" charset="0"/>
                </a:endParaRPr>
              </a:p>
              <a:p>
                <a:pPr marL="0" indent="0">
                  <a:buNone/>
                </a:pP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14:m>
                  <m:oMath xmlns:m="http://schemas.openxmlformats.org/officeDocument/2006/math">
                    <m:r>
                      <a:rPr lang="en-US" sz="3000" i="1">
                        <a:latin typeface="Cambria Math" panose="02040503050406030204" pitchFamily="18" charset="0"/>
                        <a:cs typeface="Times New Roman" panose="02020603050405020304" pitchFamily="18" charset="0"/>
                      </a:rPr>
                      <m:t>30</m:t>
                    </m:r>
                  </m:oMath>
                </a14:m>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giây</a:t>
                </a:r>
                <a:r>
                  <a:rPr lang="en-US" sz="3000" dirty="0">
                    <a:latin typeface="Times New Roman" panose="02020603050405020304" pitchFamily="18" charset="0"/>
                    <a:cs typeface="Times New Roman" panose="02020603050405020304" pitchFamily="18" charset="0"/>
                  </a:rPr>
                  <a:t> HS </a:t>
                </a:r>
                <a:r>
                  <a:rPr lang="vi-VN" sz="3000" dirty="0">
                    <a:latin typeface="Times New Roman" panose="02020603050405020304" pitchFamily="18" charset="0"/>
                    <a:cs typeface="Times New Roman" panose="02020603050405020304" pitchFamily="18" charset="0"/>
                  </a:rPr>
                  <a:t>tham gia trả lời từng câu hỏi bằng cách chọn các đáp án A, B, C, D</a:t>
                </a:r>
                <a:r>
                  <a:rPr lang="en-US" sz="3000" dirty="0">
                    <a:latin typeface="Times New Roman" panose="02020603050405020304" pitchFamily="18" charset="0"/>
                    <a:cs typeface="Times New Roman" panose="02020603050405020304" pitchFamily="18" charset="0"/>
                  </a:rPr>
                  <a:t>.</a:t>
                </a:r>
              </a:p>
              <a:p>
                <a:pPr marL="0" indent="0">
                  <a:buNone/>
                </a:pPr>
                <a:endParaRPr lang="en-US" sz="3000" dirty="0">
                  <a:latin typeface="Times New Roman" panose="02020603050405020304" pitchFamily="18" charset="0"/>
                  <a:cs typeface="Times New Roman" panose="02020603050405020304" pitchFamily="18" charset="0"/>
                </a:endParaRPr>
              </a:p>
              <a:p>
                <a:pPr marL="0" indent="0">
                  <a:buNone/>
                </a:pPr>
                <a:endParaRPr lang="en-US" sz="3000" dirty="0">
                  <a:latin typeface="Times New Roman" panose="02020603050405020304" pitchFamily="18" charset="0"/>
                  <a:cs typeface="Times New Roman" panose="02020603050405020304" pitchFamily="18" charset="0"/>
                </a:endParaRPr>
              </a:p>
              <a:p>
                <a:pPr marL="0" indent="0">
                  <a:buNone/>
                </a:pPr>
                <a:endParaRPr lang="en-US" sz="3000" dirty="0">
                  <a:latin typeface="Times New Roman" panose="02020603050405020304" pitchFamily="18" charset="0"/>
                  <a:cs typeface="Times New Roman" panose="02020603050405020304" pitchFamily="18" charset="0"/>
                </a:endParaRPr>
              </a:p>
              <a:p>
                <a:pPr marL="0" indent="0">
                  <a:buNone/>
                </a:pPr>
                <a:endParaRPr lang="en-US" sz="3000" dirty="0">
                  <a:latin typeface="Times New Roman" panose="02020603050405020304" pitchFamily="18" charset="0"/>
                  <a:cs typeface="Times New Roman" panose="02020603050405020304" pitchFamily="18" charset="0"/>
                </a:endParaRPr>
              </a:p>
              <a:p>
                <a:pPr marL="0" indent="0">
                  <a:buNone/>
                </a:pPr>
                <a:endParaRPr lang="en-US" sz="3000" dirty="0">
                  <a:latin typeface="Times New Roman" panose="02020603050405020304" pitchFamily="18" charset="0"/>
                  <a:cs typeface="Times New Roman" panose="02020603050405020304" pitchFamily="18" charset="0"/>
                </a:endParaRPr>
              </a:p>
              <a:p>
                <a:pPr marL="0" indent="0">
                  <a:buNone/>
                </a:pPr>
                <a:r>
                  <a:rPr lang="vi-VN" sz="3000" dirty="0">
                    <a:latin typeface="Times New Roman" panose="02020603050405020304" pitchFamily="18" charset="0"/>
                    <a:cs typeface="Times New Roman" panose="02020603050405020304" pitchFamily="18" charset="0"/>
                  </a:rPr>
                  <a:t>Sau mỗi câu hỏi HS nào trả lời sai sẽ </a:t>
                </a:r>
                <a:r>
                  <a:rPr lang="en-US" sz="3000" dirty="0" err="1">
                    <a:latin typeface="Times New Roman" panose="02020603050405020304" pitchFamily="18" charset="0"/>
                    <a:cs typeface="Times New Roman" panose="02020603050405020304" pitchFamily="18" charset="0"/>
                  </a:rPr>
                  <a:t>bị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ngồi xuống. Sau </a:t>
                </a:r>
                <a14:m>
                  <m:oMath xmlns:m="http://schemas.openxmlformats.org/officeDocument/2006/math">
                    <m:r>
                      <a:rPr lang="en-US" sz="3000" i="1">
                        <a:latin typeface="Cambria Math" panose="02040503050406030204" pitchFamily="18" charset="0"/>
                        <a:cs typeface="Times New Roman" panose="02020603050405020304" pitchFamily="18" charset="0"/>
                      </a:rPr>
                      <m:t>3</m:t>
                    </m:r>
                  </m:oMath>
                </a14:m>
                <a:r>
                  <a:rPr lang="vi-VN" sz="3000" dirty="0">
                    <a:latin typeface="Times New Roman" panose="02020603050405020304" pitchFamily="18" charset="0"/>
                    <a:cs typeface="Times New Roman" panose="02020603050405020304" pitchFamily="18" charset="0"/>
                  </a:rPr>
                  <a:t> câu hỏi HS nào còn đứng thì sẽ là người chiến thắng và được </a:t>
                </a:r>
                <a14:m>
                  <m:oMath xmlns:m="http://schemas.openxmlformats.org/officeDocument/2006/math">
                    <m:r>
                      <a:rPr lang="en-US" sz="3000" i="1">
                        <a:latin typeface="Cambria Math" panose="02040503050406030204" pitchFamily="18" charset="0"/>
                        <a:cs typeface="Times New Roman" panose="02020603050405020304" pitchFamily="18" charset="0"/>
                      </a:rPr>
                      <m:t>10</m:t>
                    </m:r>
                  </m:oMath>
                </a14:m>
                <a:r>
                  <a:rPr lang="vi-VN" sz="3000" dirty="0">
                    <a:latin typeface="Times New Roman" panose="02020603050405020304" pitchFamily="18" charset="0"/>
                    <a:cs typeface="Times New Roman" panose="02020603050405020304" pitchFamily="18" charset="0"/>
                  </a:rPr>
                  <a:t> điểm</a:t>
                </a:r>
                <a:r>
                  <a:rPr lang="vi-VN" sz="3000" dirty="0"/>
                  <a:t>.</a:t>
                </a:r>
              </a:p>
              <a:p>
                <a:endParaRPr lang="vi-VN" sz="3000" dirty="0"/>
              </a:p>
              <a:p>
                <a:endParaRPr lang="en-US" sz="3000" dirty="0"/>
              </a:p>
              <a:p>
                <a:pPr algn="just"/>
                <a:endParaRPr lang="en-US" sz="3000" dirty="0"/>
              </a:p>
            </p:txBody>
          </p:sp>
        </mc:Choice>
        <mc:Fallback xmlns="">
          <p:sp>
            <p:nvSpPr>
              <p:cNvPr id="3" name="Content Placeholder 2" descr="OPL20U25GSXzBJYl68kk8uQGfFKzs7yb1M4KJWUiLk6ZEvGF+qCIPSnY57AbBFCvTWID13 2024 KNTT T9 004+K4lPs7H94VUqPe2XwIsfPRnrXQE//QTEXxb8/8N4CNc6FpgZahzpTjFhMzSA7T/nHJa11DE8Ng2TP3iAmRczFlmslSuUNOgUeb6yRvs0="/>
              <p:cNvSpPr>
                <a:spLocks noGrp="1" noRot="1" noChangeAspect="1" noMove="1" noResize="1" noEditPoints="1" noAdjustHandles="1" noChangeArrowheads="1" noChangeShapeType="1" noTextEdit="1"/>
              </p:cNvSpPr>
              <p:nvPr>
                <p:ph sz="quarter" idx="1"/>
              </p:nvPr>
            </p:nvSpPr>
            <p:spPr>
              <a:xfrm>
                <a:off x="173097" y="1701800"/>
                <a:ext cx="11988800" cy="5037013"/>
              </a:xfrm>
              <a:blipFill>
                <a:blip r:embed="rId2"/>
                <a:stretch>
                  <a:fillRect l="-1169" t="-2421" b="-4964"/>
                </a:stretch>
              </a:blipFill>
            </p:spPr>
            <p:txBody>
              <a:bodyPr/>
              <a:lstStyle/>
              <a:p>
                <a:r>
                  <a:rPr lang="en-US">
                    <a:noFill/>
                  </a:rPr>
                  <a:t> </a:t>
                </a:r>
              </a:p>
            </p:txBody>
          </p:sp>
        </mc:Fallback>
      </mc:AlternateContent>
      <p:pic>
        <p:nvPicPr>
          <p:cNvPr id="4" name="Picture 3" descr="OPL20U25GSXzBJYl68kk8uQGfFKzs7yb1M4KJWUiLk6ZEvGF+qCIPSnY57AbBFCvTWID13 2024 KNTT T9 004+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963" y="-82417"/>
            <a:ext cx="11552295" cy="1227136"/>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39" descr="OPL20U25GSXzBJYl68kk8uQGfFKzs7yb1M4KJWUiLk6ZEvGF+qCIPSnY57AbBFCvTWID13 2024 KNTT T9 004+K4lPs7H94VUqPe2XwIsfPRnrXQE//QTEXxb8/8N4CNc6FpgZahzpTjFhMzSA7T/nHJa11DE8Ng2TP3iAmRczFlmslSuUNOgUeb6yRvs0="/>
          <p:cNvSpPr/>
          <p:nvPr/>
        </p:nvSpPr>
        <p:spPr>
          <a:xfrm>
            <a:off x="1268963" y="177801"/>
            <a:ext cx="10821437" cy="738664"/>
          </a:xfrm>
          <a:prstGeom prst="rect">
            <a:avLst/>
          </a:prstGeom>
          <a:noFill/>
        </p:spPr>
        <p:txBody>
          <a:bodyPr wrap="square" lIns="121920" tIns="60960" rIns="121920" bIns="60960">
            <a:spAutoFit/>
          </a:bodyPr>
          <a:lstStyle/>
          <a:p>
            <a:pPr algn="ctr" defTabSz="1219170">
              <a:defRPr/>
            </a:pPr>
            <a:r>
              <a:rPr lang="vi-VN" sz="40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TRÒ CHƠI</a:t>
            </a:r>
            <a:r>
              <a:rPr lang="en-US" sz="40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AI </a:t>
            </a:r>
            <a:r>
              <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THÔNG MINH HƠN</a:t>
            </a:r>
          </a:p>
        </p:txBody>
      </p:sp>
      <p:pic>
        <p:nvPicPr>
          <p:cNvPr id="2050" name="Picture 2" descr="OPL20U25GSXzBJYl68kk8uQGfFKzs7yb1M4KJWUiLk6ZEvGF+qCIPSnY57AbBFCvTWID13 2024 KNTT T9 004+K4lPs7H94VUqPe2XwIsfPRnrXQE//QTEXxb8/8N4CNc6FpgZahzpTjFhMzSA7T/nHJa11DE8Ng2TP3iAmRczFlmslSuUNOgUeb6yRvs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7587"/>
            <a:ext cx="1855225" cy="1820987"/>
          </a:xfrm>
          <a:prstGeom prst="rect">
            <a:avLst/>
          </a:prstGeom>
          <a:solidFill>
            <a:schemeClr val="tx2">
              <a:lumMod val="20000"/>
              <a:lumOff val="80000"/>
            </a:schemeClr>
          </a:solidFill>
        </p:spPr>
      </p:pic>
      <p:pic>
        <p:nvPicPr>
          <p:cNvPr id="6" name="Picture 5">
            <a:extLst>
              <a:ext uri="{FF2B5EF4-FFF2-40B4-BE49-F238E27FC236}">
                <a16:creationId xmlns:a16="http://schemas.microsoft.com/office/drawing/2014/main" id="{F2C7E175-7178-CCA6-3957-C17AD91065F8}"/>
              </a:ext>
            </a:extLst>
          </p:cNvPr>
          <p:cNvPicPr>
            <a:picLocks noChangeAspect="1"/>
          </p:cNvPicPr>
          <p:nvPr/>
        </p:nvPicPr>
        <p:blipFill>
          <a:blip r:embed="rId5">
            <a:extLst>
              <a:ext uri="{28A0092B-C50C-407E-A947-70E740481C1C}">
                <a14:useLocalDpi xmlns:a14="http://schemas.microsoft.com/office/drawing/2010/main" val="0"/>
              </a:ext>
            </a:extLst>
          </a:blip>
          <a:srcRect t="50000"/>
          <a:stretch/>
        </p:blipFill>
        <p:spPr>
          <a:xfrm>
            <a:off x="5755982" y="3100582"/>
            <a:ext cx="4619661" cy="2603242"/>
          </a:xfrm>
          <a:prstGeom prst="rect">
            <a:avLst/>
          </a:prstGeom>
        </p:spPr>
      </p:pic>
      <p:pic>
        <p:nvPicPr>
          <p:cNvPr id="7" name="Picture 6">
            <a:extLst>
              <a:ext uri="{FF2B5EF4-FFF2-40B4-BE49-F238E27FC236}">
                <a16:creationId xmlns:a16="http://schemas.microsoft.com/office/drawing/2014/main" id="{D349879E-3147-1CEE-6357-231777B77AF1}"/>
              </a:ext>
            </a:extLst>
          </p:cNvPr>
          <p:cNvPicPr>
            <a:picLocks noChangeAspect="1"/>
          </p:cNvPicPr>
          <p:nvPr/>
        </p:nvPicPr>
        <p:blipFill>
          <a:blip r:embed="rId5">
            <a:extLst>
              <a:ext uri="{28A0092B-C50C-407E-A947-70E740481C1C}">
                <a14:useLocalDpi xmlns:a14="http://schemas.microsoft.com/office/drawing/2010/main" val="0"/>
              </a:ext>
            </a:extLst>
          </a:blip>
          <a:srcRect b="50000"/>
          <a:stretch/>
        </p:blipFill>
        <p:spPr>
          <a:xfrm>
            <a:off x="279006" y="3110040"/>
            <a:ext cx="4619660" cy="2603241"/>
          </a:xfrm>
          <a:prstGeom prst="rect">
            <a:avLst/>
          </a:prstGeom>
        </p:spPr>
      </p:pic>
    </p:spTree>
    <p:extLst>
      <p:ext uri="{BB962C8B-B14F-4D97-AF65-F5344CB8AC3E}">
        <p14:creationId xmlns:p14="http://schemas.microsoft.com/office/powerpoint/2010/main" val="1247974575"/>
      </p:ext>
    </p:extLst>
  </p:cSld>
  <p:clrMapOvr>
    <a:masterClrMapping/>
  </p:clrMapOvr>
  <mc:AlternateContent xmlns:mc="http://schemas.openxmlformats.org/markup-compatibility/2006" xmlns:p14="http://schemas.microsoft.com/office/powerpoint/2010/main">
    <mc:Choice Requires="p14">
      <p:transition spd="slow" p14:dur="2000">
        <p:push dir="r"/>
      </p:transition>
    </mc:Choice>
    <mc:Fallback xmlns="">
      <p:transition spd="slow">
        <p:push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AutoShape 17"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BD9A06A6-9400-C3F7-33A5-D33224A7CB73}"/>
              </a:ext>
            </a:extLst>
          </p:cNvPr>
          <p:cNvSpPr>
            <a:spLocks noChangeArrowheads="1"/>
          </p:cNvSpPr>
          <p:nvPr/>
        </p:nvSpPr>
        <p:spPr bwMode="auto">
          <a:xfrm>
            <a:off x="54819" y="921464"/>
            <a:ext cx="11698300" cy="1412890"/>
          </a:xfrm>
          <a:prstGeom prst="roundRect">
            <a:avLst>
              <a:gd name="adj" fmla="val 16667"/>
            </a:avLst>
          </a:prstGeom>
          <a:gradFill rotWithShape="1">
            <a:gsLst>
              <a:gs pos="0">
                <a:srgbClr val="80FFFF"/>
              </a:gs>
              <a:gs pos="50000">
                <a:srgbClr val="B3FFFF"/>
              </a:gs>
              <a:gs pos="100000">
                <a:srgbClr val="DAFFFF"/>
              </a:gs>
            </a:gsLst>
            <a:lin ang="0" scaled="1"/>
          </a:gradFill>
          <a:ln w="9525">
            <a:solidFill>
              <a:srgbClr val="0033CC"/>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defRPr/>
            </a:pPr>
            <a:endParaRPr lang="en-US" altLang="en-US">
              <a:solidFill>
                <a:srgbClr val="0033CC"/>
              </a:solidFill>
            </a:endParaRPr>
          </a:p>
        </p:txBody>
      </p:sp>
      <p:sp>
        <p:nvSpPr>
          <p:cNvPr id="18451" name="AutoShape 19"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5823446C-6A90-6605-D376-3CC3026803E1}"/>
              </a:ext>
            </a:extLst>
          </p:cNvPr>
          <p:cNvSpPr>
            <a:spLocks noChangeArrowheads="1"/>
          </p:cNvSpPr>
          <p:nvPr/>
        </p:nvSpPr>
        <p:spPr bwMode="auto">
          <a:xfrm>
            <a:off x="476643" y="2393207"/>
            <a:ext cx="11276476" cy="1031261"/>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defRPr/>
            </a:pPr>
            <a:r>
              <a:rPr lang="en-US" altLang="en-US" sz="3000" b="1" dirty="0">
                <a:solidFill>
                  <a:schemeClr val="bg1"/>
                </a:solidFill>
                <a:latin typeface="Times New Roman" pitchFamily="18" charset="0"/>
                <a:cs typeface="Times New Roman" pitchFamily="18" charset="0"/>
              </a:rPr>
              <a:t> 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Bạn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gieo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con </a:t>
            </a:r>
            <a:r>
              <a:rPr lang="en-US" sz="2800" dirty="0" err="1">
                <a:solidFill>
                  <a:schemeClr val="bg1"/>
                </a:solidFill>
                <a:latin typeface="Times New Roman" pitchFamily="18" charset="0"/>
                <a:cs typeface="Times New Roman" pitchFamily="18" charset="0"/>
              </a:rPr>
              <a:t>xúc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xắc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bạn</a:t>
            </a:r>
            <a:r>
              <a:rPr lang="en-US" sz="2800" dirty="0">
                <a:solidFill>
                  <a:schemeClr val="bg1"/>
                </a:solidFill>
                <a:latin typeface="Times New Roman" pitchFamily="18" charset="0"/>
                <a:cs typeface="Times New Roman" pitchFamily="18" charset="0"/>
              </a:rPr>
              <a:t> Hoa </a:t>
            </a:r>
            <a:r>
              <a:rPr lang="en-US" sz="2800" dirty="0" err="1">
                <a:solidFill>
                  <a:schemeClr val="bg1"/>
                </a:solidFill>
                <a:latin typeface="Times New Roman" pitchFamily="18" charset="0"/>
                <a:cs typeface="Times New Roman" pitchFamily="18" charset="0"/>
              </a:rPr>
              <a:t>gieo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xu </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Kết</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quả</a:t>
            </a:r>
            <a:r>
              <a:rPr lang="en-US" sz="3000" dirty="0">
                <a:solidFill>
                  <a:schemeClr val="bg1"/>
                </a:solidFill>
                <a:latin typeface="Times New Roman" pitchFamily="18" charset="0"/>
                <a:cs typeface="Times New Roman" pitchFamily="18" charset="0"/>
              </a:rPr>
              <a:t> </a:t>
            </a:r>
          </a:p>
          <a:p>
            <a:pPr defTabSz="1219170" eaLnBrk="1" hangingPunct="1">
              <a:defRPr/>
            </a:pPr>
            <a:r>
              <a:rPr lang="en-US" sz="3000" dirty="0" err="1">
                <a:solidFill>
                  <a:schemeClr val="bg1"/>
                </a:solidFill>
                <a:latin typeface="Times New Roman" pitchFamily="18" charset="0"/>
                <a:cs typeface="Times New Roman" pitchFamily="18" charset="0"/>
              </a:rPr>
              <a:t>là</a:t>
            </a:r>
            <a:r>
              <a:rPr lang="en-US" sz="30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số</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chấm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xuất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hiện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trên</a:t>
            </a:r>
            <a:r>
              <a:rPr lang="en-US" sz="2800" dirty="0">
                <a:solidFill>
                  <a:schemeClr val="bg1"/>
                </a:solidFill>
                <a:latin typeface="Times New Roman" pitchFamily="18" charset="0"/>
                <a:cs typeface="Times New Roman" pitchFamily="18" charset="0"/>
              </a:rPr>
              <a:t> con </a:t>
            </a:r>
            <a:r>
              <a:rPr lang="en-US" sz="2800" dirty="0" err="1">
                <a:solidFill>
                  <a:schemeClr val="bg1"/>
                </a:solidFill>
                <a:latin typeface="Times New Roman" pitchFamily="18" charset="0"/>
                <a:cs typeface="Times New Roman" pitchFamily="18" charset="0"/>
              </a:rPr>
              <a:t>xúc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xắc</a:t>
            </a:r>
            <a:r>
              <a:rPr lang="en-US" sz="2800" dirty="0">
                <a:solidFill>
                  <a:schemeClr val="bg1"/>
                </a:solidFill>
                <a:latin typeface="Times New Roman" pitchFamily="18" charset="0"/>
                <a:cs typeface="Times New Roman" pitchFamily="18" charset="0"/>
              </a:rPr>
              <a:t> .</a:t>
            </a:r>
            <a:endParaRPr lang="en-US" altLang="en-US" sz="3000" dirty="0">
              <a:solidFill>
                <a:schemeClr val="bg1"/>
              </a:solidFill>
            </a:endParaRPr>
          </a:p>
        </p:txBody>
      </p:sp>
      <p:sp>
        <p:nvSpPr>
          <p:cNvPr id="18452" name="AutoShape 20"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6F859B08-CE62-06C7-F78A-2F1AF4033549}"/>
              </a:ext>
            </a:extLst>
          </p:cNvPr>
          <p:cNvSpPr>
            <a:spLocks noChangeArrowheads="1"/>
          </p:cNvSpPr>
          <p:nvPr/>
        </p:nvSpPr>
        <p:spPr bwMode="auto">
          <a:xfrm>
            <a:off x="476643" y="3481626"/>
            <a:ext cx="11276476" cy="1042021"/>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defRPr/>
            </a:pPr>
            <a:r>
              <a:rPr lang="en-US" altLang="en-US" sz="2800" b="1" dirty="0">
                <a:solidFill>
                  <a:prstClr val="white"/>
                </a:solidFill>
                <a:latin typeface="Times New Roman" pitchFamily="18" charset="0"/>
                <a:cs typeface="Times New Roman" pitchFamily="18" charset="0"/>
              </a:rPr>
              <a:t> </a:t>
            </a:r>
            <a:r>
              <a:rPr lang="en-US" altLang="en-US" sz="2800" b="1" dirty="0">
                <a:solidFill>
                  <a:schemeClr val="bg1"/>
                </a:solidFill>
                <a:latin typeface="Times New Roman" pitchFamily="18" charset="0"/>
                <a:cs typeface="Times New Roman" pitchFamily="18" charset="0"/>
              </a:rPr>
              <a:t>B.</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Bạn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gieo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con </a:t>
            </a:r>
            <a:r>
              <a:rPr lang="en-US" sz="2800" dirty="0" err="1">
                <a:solidFill>
                  <a:schemeClr val="bg1"/>
                </a:solidFill>
                <a:latin typeface="Times New Roman" pitchFamily="18" charset="0"/>
                <a:cs typeface="Times New Roman" pitchFamily="18" charset="0"/>
              </a:rPr>
              <a:t>xúc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xắc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bạn</a:t>
            </a:r>
            <a:r>
              <a:rPr lang="en-US" sz="2800" dirty="0">
                <a:solidFill>
                  <a:schemeClr val="bg1"/>
                </a:solidFill>
                <a:latin typeface="Times New Roman" pitchFamily="18" charset="0"/>
                <a:cs typeface="Times New Roman" pitchFamily="18" charset="0"/>
              </a:rPr>
              <a:t> Hoa </a:t>
            </a:r>
            <a:r>
              <a:rPr lang="en-US" sz="2800" dirty="0" err="1">
                <a:solidFill>
                  <a:schemeClr val="bg1"/>
                </a:solidFill>
                <a:latin typeface="Times New Roman" pitchFamily="18" charset="0"/>
                <a:cs typeface="Times New Roman" pitchFamily="18" charset="0"/>
              </a:rPr>
              <a:t>gieo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xu . </a:t>
            </a:r>
            <a:r>
              <a:rPr lang="en-US" sz="2800" dirty="0" err="1">
                <a:solidFill>
                  <a:schemeClr val="bg1"/>
                </a:solidFill>
                <a:latin typeface="Times New Roman" pitchFamily="18" charset="0"/>
                <a:cs typeface="Times New Roman" pitchFamily="18" charset="0"/>
              </a:rPr>
              <a:t>Kết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quả</a:t>
            </a:r>
            <a:r>
              <a:rPr lang="en-US" sz="2800" dirty="0">
                <a:solidFill>
                  <a:schemeClr val="bg1"/>
                </a:solidFill>
                <a:latin typeface="Times New Roman" pitchFamily="18" charset="0"/>
                <a:cs typeface="Times New Roman" pitchFamily="18" charset="0"/>
              </a:rPr>
              <a:t> </a:t>
            </a:r>
          </a:p>
          <a:p>
            <a:pPr defTabSz="1219170" eaLnBrk="1" hangingPunct="1">
              <a:defRPr/>
            </a:pPr>
            <a:r>
              <a:rPr lang="en-US" sz="2800" dirty="0" err="1">
                <a:solidFill>
                  <a:schemeClr val="bg1"/>
                </a:solidFill>
                <a:latin typeface="Times New Roman" pitchFamily="18" charset="0"/>
                <a:cs typeface="Times New Roman" pitchFamily="18" charset="0"/>
              </a:rPr>
              <a:t>là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số</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chấm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xuất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hiện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trên</a:t>
            </a:r>
            <a:r>
              <a:rPr lang="en-US" sz="2800" dirty="0">
                <a:solidFill>
                  <a:schemeClr val="bg1"/>
                </a:solidFill>
                <a:latin typeface="Times New Roman" pitchFamily="18" charset="0"/>
                <a:cs typeface="Times New Roman" pitchFamily="18" charset="0"/>
              </a:rPr>
              <a:t> con </a:t>
            </a:r>
            <a:r>
              <a:rPr lang="en-US" sz="2800" dirty="0" err="1">
                <a:solidFill>
                  <a:schemeClr val="bg1"/>
                </a:solidFill>
                <a:latin typeface="Times New Roman" pitchFamily="18" charset="0"/>
                <a:cs typeface="Times New Roman" pitchFamily="18" charset="0"/>
              </a:rPr>
              <a:t>xúc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xắc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mặt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xuất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hiện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của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xu.</a:t>
            </a:r>
            <a:endParaRPr lang="en-US" altLang="en-US" sz="2800" dirty="0">
              <a:solidFill>
                <a:prstClr val="white"/>
              </a:solidFill>
            </a:endParaRPr>
          </a:p>
        </p:txBody>
      </p:sp>
      <mc:AlternateContent xmlns:mc="http://schemas.openxmlformats.org/markup-compatibility/2006" xmlns:a14="http://schemas.microsoft.com/office/drawing/2010/main">
        <mc:Choice Requires="a14">
          <p:sp>
            <p:nvSpPr>
              <p:cNvPr id="18453" name="AutoShape 2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EDCBCC9A-0507-95BF-A9B8-569C1B5F4A11}"/>
                  </a:ext>
                </a:extLst>
              </p:cNvPr>
              <p:cNvSpPr>
                <a:spLocks noChangeArrowheads="1"/>
              </p:cNvSpPr>
              <p:nvPr/>
            </p:nvSpPr>
            <p:spPr bwMode="auto">
              <a:xfrm>
                <a:off x="428466" y="4559181"/>
                <a:ext cx="11276476" cy="1125896"/>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defRPr/>
                </a:pPr>
                <a:r>
                  <a:rPr lang="en-US" altLang="en-US" sz="2800" b="1" dirty="0">
                    <a:solidFill>
                      <a:prstClr val="white"/>
                    </a:solidFill>
                    <a:latin typeface="Times New Roman" pitchFamily="18" charset="0"/>
                    <a:cs typeface="Times New Roman" pitchFamily="18" charset="0"/>
                  </a:rPr>
                  <a:t> C. </a:t>
                </a:r>
                <a14:m>
                  <m:oMath xmlns:m="http://schemas.openxmlformats.org/officeDocument/2006/math">
                    <m:r>
                      <m:rPr>
                        <m:nor/>
                      </m:rPr>
                      <a:rPr lang="en-US" sz="2800" dirty="0">
                        <a:solidFill>
                          <a:schemeClr val="bg1"/>
                        </a:solidFill>
                        <a:latin typeface="Times New Roman" pitchFamily="18" charset="0"/>
                        <a:cs typeface="Times New Roman" pitchFamily="18" charset="0"/>
                      </a:rPr>
                      <m:t>B</m:t>
                    </m:r>
                    <m:r>
                      <m:rPr>
                        <m:nor/>
                      </m:rPr>
                      <a:rPr lang="en-US" sz="2800" dirty="0">
                        <a:solidFill>
                          <a:schemeClr val="bg1"/>
                        </a:solidFill>
                        <a:latin typeface="Times New Roman" pitchFamily="18" charset="0"/>
                        <a:cs typeface="Times New Roman" pitchFamily="18" charset="0"/>
                      </a:rPr>
                      <m:t>ạ</m:t>
                    </m:r>
                    <m:r>
                      <m:rPr>
                        <m:nor/>
                      </m:rPr>
                      <a:rPr lang="en-US" sz="2800" dirty="0">
                        <a:solidFill>
                          <a:schemeClr val="bg1"/>
                        </a:solidFill>
                        <a:latin typeface="Times New Roman" pitchFamily="18" charset="0"/>
                        <a:cs typeface="Times New Roman" pitchFamily="18" charset="0"/>
                      </a:rPr>
                      <m:t>n</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H</m:t>
                    </m:r>
                    <m:r>
                      <m:rPr>
                        <m:nor/>
                      </m:rPr>
                      <a:rPr lang="en-US" sz="2800" dirty="0">
                        <a:solidFill>
                          <a:schemeClr val="bg1"/>
                        </a:solidFill>
                        <a:latin typeface="Times New Roman" pitchFamily="18" charset="0"/>
                        <a:cs typeface="Times New Roman" pitchFamily="18" charset="0"/>
                      </a:rPr>
                      <m:t>â</m:t>
                    </m:r>
                    <m:r>
                      <m:rPr>
                        <m:nor/>
                      </m:rPr>
                      <a:rPr lang="en-US" sz="2800" dirty="0">
                        <a:solidFill>
                          <a:schemeClr val="bg1"/>
                        </a:solidFill>
                        <a:latin typeface="Times New Roman" pitchFamily="18" charset="0"/>
                        <a:cs typeface="Times New Roman" pitchFamily="18" charset="0"/>
                      </a:rPr>
                      <m:t>n</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gieo</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m</m:t>
                    </m:r>
                    <m:r>
                      <m:rPr>
                        <m:nor/>
                      </m:rPr>
                      <a:rPr lang="en-US" sz="2800" dirty="0">
                        <a:solidFill>
                          <a:schemeClr val="bg1"/>
                        </a:solidFill>
                        <a:latin typeface="Times New Roman" pitchFamily="18" charset="0"/>
                        <a:cs typeface="Times New Roman" pitchFamily="18" charset="0"/>
                      </a:rPr>
                      <m:t>ộ</m:t>
                    </m:r>
                    <m:r>
                      <m:rPr>
                        <m:nor/>
                      </m:rPr>
                      <a:rPr lang="en-US" sz="2800" dirty="0">
                        <a:solidFill>
                          <a:schemeClr val="bg1"/>
                        </a:solidFill>
                        <a:latin typeface="Times New Roman" pitchFamily="18" charset="0"/>
                        <a:cs typeface="Times New Roman" pitchFamily="18" charset="0"/>
                      </a:rPr>
                      <m:t>t</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con</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x</m:t>
                    </m:r>
                    <m:r>
                      <m:rPr>
                        <m:nor/>
                      </m:rPr>
                      <a:rPr lang="en-US" sz="2800" dirty="0">
                        <a:solidFill>
                          <a:schemeClr val="bg1"/>
                        </a:solidFill>
                        <a:latin typeface="Times New Roman" pitchFamily="18" charset="0"/>
                        <a:cs typeface="Times New Roman" pitchFamily="18" charset="0"/>
                      </a:rPr>
                      <m:t>ú</m:t>
                    </m:r>
                    <m:r>
                      <m:rPr>
                        <m:nor/>
                      </m:rPr>
                      <a:rPr lang="en-US" sz="2800" dirty="0">
                        <a:solidFill>
                          <a:schemeClr val="bg1"/>
                        </a:solidFill>
                        <a:latin typeface="Times New Roman" pitchFamily="18" charset="0"/>
                        <a:cs typeface="Times New Roman" pitchFamily="18" charset="0"/>
                      </a:rPr>
                      <m:t>c</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x</m:t>
                    </m:r>
                    <m:r>
                      <m:rPr>
                        <m:nor/>
                      </m:rPr>
                      <a:rPr lang="en-US" sz="2800" dirty="0">
                        <a:solidFill>
                          <a:schemeClr val="bg1"/>
                        </a:solidFill>
                        <a:latin typeface="Times New Roman" pitchFamily="18" charset="0"/>
                        <a:cs typeface="Times New Roman" pitchFamily="18" charset="0"/>
                      </a:rPr>
                      <m:t>ắ</m:t>
                    </m:r>
                    <m:r>
                      <m:rPr>
                        <m:nor/>
                      </m:rPr>
                      <a:rPr lang="en-US" sz="2800" dirty="0">
                        <a:solidFill>
                          <a:schemeClr val="bg1"/>
                        </a:solidFill>
                        <a:latin typeface="Times New Roman" pitchFamily="18" charset="0"/>
                        <a:cs typeface="Times New Roman" pitchFamily="18" charset="0"/>
                      </a:rPr>
                      <m:t>c</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b</m:t>
                    </m:r>
                    <m:r>
                      <m:rPr>
                        <m:nor/>
                      </m:rPr>
                      <a:rPr lang="en-US" sz="2800" dirty="0">
                        <a:solidFill>
                          <a:schemeClr val="bg1"/>
                        </a:solidFill>
                        <a:latin typeface="Times New Roman" pitchFamily="18" charset="0"/>
                        <a:cs typeface="Times New Roman" pitchFamily="18" charset="0"/>
                      </a:rPr>
                      <m:t>ạ</m:t>
                    </m:r>
                    <m:r>
                      <m:rPr>
                        <m:nor/>
                      </m:rPr>
                      <a:rPr lang="en-US" sz="2800" dirty="0">
                        <a:solidFill>
                          <a:schemeClr val="bg1"/>
                        </a:solidFill>
                        <a:latin typeface="Times New Roman" pitchFamily="18" charset="0"/>
                        <a:cs typeface="Times New Roman" pitchFamily="18" charset="0"/>
                      </a:rPr>
                      <m:t>n</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Hoa</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gieo</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m</m:t>
                    </m:r>
                    <m:r>
                      <m:rPr>
                        <m:nor/>
                      </m:rPr>
                      <a:rPr lang="en-US" sz="2800" dirty="0">
                        <a:solidFill>
                          <a:schemeClr val="bg1"/>
                        </a:solidFill>
                        <a:latin typeface="Times New Roman" pitchFamily="18" charset="0"/>
                        <a:cs typeface="Times New Roman" pitchFamily="18" charset="0"/>
                      </a:rPr>
                      <m:t>ộ</m:t>
                    </m:r>
                    <m:r>
                      <m:rPr>
                        <m:nor/>
                      </m:rPr>
                      <a:rPr lang="en-US" sz="2800" dirty="0">
                        <a:solidFill>
                          <a:schemeClr val="bg1"/>
                        </a:solidFill>
                        <a:latin typeface="Times New Roman" pitchFamily="18" charset="0"/>
                        <a:cs typeface="Times New Roman" pitchFamily="18" charset="0"/>
                      </a:rPr>
                      <m:t>t</m:t>
                    </m:r>
                    <m:r>
                      <m:rPr>
                        <m:nor/>
                      </m:rPr>
                      <a:rPr lang="en-US" sz="2800" dirty="0">
                        <a:solidFill>
                          <a:schemeClr val="bg1"/>
                        </a:solidFill>
                        <a:latin typeface="Times New Roman" pitchFamily="18" charset="0"/>
                        <a:cs typeface="Times New Roman" pitchFamily="18" charset="0"/>
                      </a:rPr>
                      <m:t> đồ</m:t>
                    </m:r>
                    <m:r>
                      <m:rPr>
                        <m:nor/>
                      </m:rPr>
                      <a:rPr lang="en-US" sz="2800" dirty="0">
                        <a:solidFill>
                          <a:schemeClr val="bg1"/>
                        </a:solidFill>
                        <a:latin typeface="Times New Roman" pitchFamily="18" charset="0"/>
                        <a:cs typeface="Times New Roman" pitchFamily="18" charset="0"/>
                      </a:rPr>
                      <m:t>ng</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xu</m:t>
                    </m:r>
                    <m:r>
                      <m:rPr>
                        <m:nor/>
                      </m:rPr>
                      <a:rPr lang="en-US" sz="2800" dirty="0">
                        <a:solidFill>
                          <a:schemeClr val="bg1"/>
                        </a:solidFill>
                        <a:latin typeface="Times New Roman" pitchFamily="18" charset="0"/>
                        <a:cs typeface="Times New Roman" pitchFamily="18" charset="0"/>
                      </a:rPr>
                      <m:t> . </m:t>
                    </m:r>
                    <m:r>
                      <m:rPr>
                        <m:nor/>
                      </m:rPr>
                      <a:rPr lang="en-US" sz="2800" dirty="0">
                        <a:solidFill>
                          <a:schemeClr val="bg1"/>
                        </a:solidFill>
                        <a:latin typeface="Times New Roman" pitchFamily="18" charset="0"/>
                        <a:cs typeface="Times New Roman" pitchFamily="18" charset="0"/>
                      </a:rPr>
                      <m:t>K</m:t>
                    </m:r>
                    <m:r>
                      <m:rPr>
                        <m:nor/>
                      </m:rPr>
                      <a:rPr lang="en-US" sz="2800" dirty="0">
                        <a:solidFill>
                          <a:schemeClr val="bg1"/>
                        </a:solidFill>
                        <a:latin typeface="Times New Roman" pitchFamily="18" charset="0"/>
                        <a:cs typeface="Times New Roman" pitchFamily="18" charset="0"/>
                      </a:rPr>
                      <m:t>ế</m:t>
                    </m:r>
                    <m:r>
                      <m:rPr>
                        <m:nor/>
                      </m:rPr>
                      <a:rPr lang="en-US" sz="2800" dirty="0">
                        <a:solidFill>
                          <a:schemeClr val="bg1"/>
                        </a:solidFill>
                        <a:latin typeface="Times New Roman" pitchFamily="18" charset="0"/>
                        <a:cs typeface="Times New Roman" pitchFamily="18" charset="0"/>
                      </a:rPr>
                      <m:t>t</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qu</m:t>
                    </m:r>
                    <m:r>
                      <m:rPr>
                        <m:nor/>
                      </m:rPr>
                      <a:rPr lang="en-US" sz="2800" dirty="0">
                        <a:solidFill>
                          <a:schemeClr val="bg1"/>
                        </a:solidFill>
                        <a:latin typeface="Times New Roman" pitchFamily="18" charset="0"/>
                        <a:cs typeface="Times New Roman" pitchFamily="18" charset="0"/>
                      </a:rPr>
                      <m:t>ả </m:t>
                    </m:r>
                  </m:oMath>
                </a14:m>
                <a:endParaRPr lang="en-US" sz="2800" dirty="0">
                  <a:solidFill>
                    <a:schemeClr val="bg1"/>
                  </a:solidFill>
                  <a:latin typeface="Times New Roman" pitchFamily="18" charset="0"/>
                  <a:cs typeface="Times New Roman" pitchFamily="18" charset="0"/>
                </a:endParaRPr>
              </a:p>
              <a:p>
                <a:pPr defTabSz="1219170" eaLnBrk="1" hangingPunct="1">
                  <a:defRPr/>
                </a:pPr>
                <a14:m>
                  <m:oMathPara xmlns:m="http://schemas.openxmlformats.org/officeDocument/2006/math">
                    <m:oMathParaPr>
                      <m:jc m:val="left"/>
                    </m:oMathParaPr>
                    <m:oMath xmlns:m="http://schemas.openxmlformats.org/officeDocument/2006/math">
                      <m:r>
                        <m:rPr>
                          <m:nor/>
                        </m:rPr>
                        <a:rPr lang="en-US" sz="2800" dirty="0" err="1">
                          <a:solidFill>
                            <a:schemeClr val="bg1"/>
                          </a:solidFill>
                          <a:latin typeface="Times New Roman" pitchFamily="18" charset="0"/>
                          <a:cs typeface="Times New Roman" pitchFamily="18" charset="0"/>
                        </a:rPr>
                        <m:t>l</m:t>
                      </m:r>
                      <m:r>
                        <m:rPr>
                          <m:nor/>
                        </m:rPr>
                        <a:rPr lang="en-US" sz="2800" dirty="0" err="1">
                          <a:solidFill>
                            <a:schemeClr val="bg1"/>
                          </a:solidFill>
                          <a:latin typeface="Times New Roman" pitchFamily="18" charset="0"/>
                          <a:cs typeface="Times New Roman" pitchFamily="18" charset="0"/>
                        </a:rPr>
                        <m:t>à </m:t>
                      </m:r>
                      <m:r>
                        <m:rPr>
                          <m:nor/>
                        </m:rPr>
                        <a:rPr lang="en-US" sz="2800" dirty="0" err="1">
                          <a:solidFill>
                            <a:schemeClr val="bg1"/>
                          </a:solidFill>
                          <a:latin typeface="Times New Roman" pitchFamily="18" charset="0"/>
                          <a:cs typeface="Times New Roman" pitchFamily="18" charset="0"/>
                        </a:rPr>
                        <m:t>s</m:t>
                      </m:r>
                      <m:r>
                        <m:rPr>
                          <m:nor/>
                        </m:rPr>
                        <a:rPr lang="en-US" sz="2800" dirty="0" err="1">
                          <a:solidFill>
                            <a:schemeClr val="bg1"/>
                          </a:solidFill>
                          <a:latin typeface="Times New Roman" pitchFamily="18" charset="0"/>
                          <a:cs typeface="Times New Roman" pitchFamily="18" charset="0"/>
                        </a:rPr>
                        <m:t>ố </m:t>
                      </m:r>
                      <m:r>
                        <m:rPr>
                          <m:nor/>
                        </m:rPr>
                        <a:rPr lang="en-US" sz="2800" dirty="0" err="1">
                          <a:solidFill>
                            <a:schemeClr val="bg1"/>
                          </a:solidFill>
                          <a:latin typeface="Times New Roman" pitchFamily="18" charset="0"/>
                          <a:cs typeface="Times New Roman" pitchFamily="18" charset="0"/>
                        </a:rPr>
                        <m:t>ch</m:t>
                      </m:r>
                      <m:r>
                        <m:rPr>
                          <m:nor/>
                        </m:rPr>
                        <a:rPr lang="en-US" sz="2800" dirty="0" err="1">
                          <a:solidFill>
                            <a:schemeClr val="bg1"/>
                          </a:solidFill>
                          <a:latin typeface="Times New Roman" pitchFamily="18" charset="0"/>
                          <a:cs typeface="Times New Roman" pitchFamily="18" charset="0"/>
                        </a:rPr>
                        <m:t>ấ</m:t>
                      </m:r>
                      <m:r>
                        <m:rPr>
                          <m:nor/>
                        </m:rPr>
                        <a:rPr lang="en-US" sz="2800" dirty="0" err="1">
                          <a:solidFill>
                            <a:schemeClr val="bg1"/>
                          </a:solidFill>
                          <a:latin typeface="Times New Roman" pitchFamily="18" charset="0"/>
                          <a:cs typeface="Times New Roman" pitchFamily="18" charset="0"/>
                        </a:rPr>
                        <m:t>m</m:t>
                      </m:r>
                      <m:r>
                        <m:rPr>
                          <m:nor/>
                        </m:rPr>
                        <a:rPr lang="en-US" sz="2800" dirty="0">
                          <a:solidFill>
                            <a:schemeClr val="bg1"/>
                          </a:solidFill>
                          <a:latin typeface="Times New Roman" pitchFamily="18" charset="0"/>
                          <a:cs typeface="Times New Roman" pitchFamily="18" charset="0"/>
                        </a:rPr>
                        <m:t> </m:t>
                      </m:r>
                      <m:r>
                        <m:rPr>
                          <m:nor/>
                        </m:rPr>
                        <a:rPr lang="en-US" sz="2800" dirty="0" err="1">
                          <a:solidFill>
                            <a:schemeClr val="bg1"/>
                          </a:solidFill>
                          <a:latin typeface="Times New Roman" pitchFamily="18" charset="0"/>
                          <a:cs typeface="Times New Roman" pitchFamily="18" charset="0"/>
                        </a:rPr>
                        <m:t>xu</m:t>
                      </m:r>
                      <m:r>
                        <m:rPr>
                          <m:nor/>
                        </m:rPr>
                        <a:rPr lang="en-US" sz="2800" dirty="0" err="1">
                          <a:solidFill>
                            <a:schemeClr val="bg1"/>
                          </a:solidFill>
                          <a:latin typeface="Times New Roman" pitchFamily="18" charset="0"/>
                          <a:cs typeface="Times New Roman" pitchFamily="18" charset="0"/>
                        </a:rPr>
                        <m:t>ấ</m:t>
                      </m:r>
                      <m:r>
                        <m:rPr>
                          <m:nor/>
                        </m:rPr>
                        <a:rPr lang="en-US" sz="2800" dirty="0" err="1">
                          <a:solidFill>
                            <a:schemeClr val="bg1"/>
                          </a:solidFill>
                          <a:latin typeface="Times New Roman" pitchFamily="18" charset="0"/>
                          <a:cs typeface="Times New Roman" pitchFamily="18" charset="0"/>
                        </a:rPr>
                        <m:t>t</m:t>
                      </m:r>
                      <m:r>
                        <m:rPr>
                          <m:nor/>
                        </m:rPr>
                        <a:rPr lang="en-US" sz="2800" dirty="0">
                          <a:solidFill>
                            <a:schemeClr val="bg1"/>
                          </a:solidFill>
                          <a:latin typeface="Times New Roman" pitchFamily="18" charset="0"/>
                          <a:cs typeface="Times New Roman" pitchFamily="18" charset="0"/>
                        </a:rPr>
                        <m:t> </m:t>
                      </m:r>
                      <m:r>
                        <m:rPr>
                          <m:nor/>
                        </m:rPr>
                        <a:rPr lang="en-US" sz="2800" dirty="0" err="1">
                          <a:solidFill>
                            <a:schemeClr val="bg1"/>
                          </a:solidFill>
                          <a:latin typeface="Times New Roman" pitchFamily="18" charset="0"/>
                          <a:cs typeface="Times New Roman" pitchFamily="18" charset="0"/>
                        </a:rPr>
                        <m:t>hi</m:t>
                      </m:r>
                      <m:r>
                        <m:rPr>
                          <m:nor/>
                        </m:rPr>
                        <a:rPr lang="en-US" sz="2800" dirty="0" err="1">
                          <a:solidFill>
                            <a:schemeClr val="bg1"/>
                          </a:solidFill>
                          <a:latin typeface="Times New Roman" pitchFamily="18" charset="0"/>
                          <a:cs typeface="Times New Roman" pitchFamily="18" charset="0"/>
                        </a:rPr>
                        <m:t>ệ</m:t>
                      </m:r>
                      <m:r>
                        <m:rPr>
                          <m:nor/>
                        </m:rPr>
                        <a:rPr lang="en-US" sz="2800" dirty="0" err="1">
                          <a:solidFill>
                            <a:schemeClr val="bg1"/>
                          </a:solidFill>
                          <a:latin typeface="Times New Roman" pitchFamily="18" charset="0"/>
                          <a:cs typeface="Times New Roman" pitchFamily="18" charset="0"/>
                        </a:rPr>
                        <m:t>n</m:t>
                      </m:r>
                      <m:r>
                        <m:rPr>
                          <m:nor/>
                        </m:rPr>
                        <a:rPr lang="en-US" sz="2800" dirty="0">
                          <a:solidFill>
                            <a:schemeClr val="bg1"/>
                          </a:solidFill>
                          <a:latin typeface="Times New Roman" pitchFamily="18" charset="0"/>
                          <a:cs typeface="Times New Roman" pitchFamily="18" charset="0"/>
                        </a:rPr>
                        <m:t> </m:t>
                      </m:r>
                      <m:r>
                        <m:rPr>
                          <m:nor/>
                        </m:rPr>
                        <a:rPr lang="en-US" sz="2800" dirty="0" err="1">
                          <a:solidFill>
                            <a:schemeClr val="bg1"/>
                          </a:solidFill>
                          <a:latin typeface="Times New Roman" pitchFamily="18" charset="0"/>
                          <a:cs typeface="Times New Roman" pitchFamily="18" charset="0"/>
                        </a:rPr>
                        <m:t>tr</m:t>
                      </m:r>
                      <m:r>
                        <m:rPr>
                          <m:nor/>
                        </m:rPr>
                        <a:rPr lang="en-US" sz="2800" dirty="0" err="1">
                          <a:solidFill>
                            <a:schemeClr val="bg1"/>
                          </a:solidFill>
                          <a:latin typeface="Times New Roman" pitchFamily="18" charset="0"/>
                          <a:cs typeface="Times New Roman" pitchFamily="18" charset="0"/>
                        </a:rPr>
                        <m:t>ê</m:t>
                      </m:r>
                      <m:r>
                        <m:rPr>
                          <m:nor/>
                        </m:rPr>
                        <a:rPr lang="en-US" sz="2800" dirty="0" err="1">
                          <a:solidFill>
                            <a:schemeClr val="bg1"/>
                          </a:solidFill>
                          <a:latin typeface="Times New Roman" pitchFamily="18" charset="0"/>
                          <a:cs typeface="Times New Roman" pitchFamily="18" charset="0"/>
                        </a:rPr>
                        <m:t>n</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con</m:t>
                      </m:r>
                      <m:r>
                        <m:rPr>
                          <m:nor/>
                        </m:rPr>
                        <a:rPr lang="en-US" sz="2800" dirty="0">
                          <a:solidFill>
                            <a:schemeClr val="bg1"/>
                          </a:solidFill>
                          <a:latin typeface="Times New Roman" pitchFamily="18" charset="0"/>
                          <a:cs typeface="Times New Roman" pitchFamily="18" charset="0"/>
                        </a:rPr>
                        <m:t> </m:t>
                      </m:r>
                      <m:r>
                        <m:rPr>
                          <m:nor/>
                        </m:rPr>
                        <a:rPr lang="en-US" sz="2800" dirty="0" err="1">
                          <a:solidFill>
                            <a:schemeClr val="bg1"/>
                          </a:solidFill>
                          <a:latin typeface="Times New Roman" pitchFamily="18" charset="0"/>
                          <a:cs typeface="Times New Roman" pitchFamily="18" charset="0"/>
                        </a:rPr>
                        <m:t>x</m:t>
                      </m:r>
                      <m:r>
                        <m:rPr>
                          <m:nor/>
                        </m:rPr>
                        <a:rPr lang="en-US" sz="2800" dirty="0" err="1">
                          <a:solidFill>
                            <a:schemeClr val="bg1"/>
                          </a:solidFill>
                          <a:latin typeface="Times New Roman" pitchFamily="18" charset="0"/>
                          <a:cs typeface="Times New Roman" pitchFamily="18" charset="0"/>
                        </a:rPr>
                        <m:t>ú</m:t>
                      </m:r>
                      <m:r>
                        <m:rPr>
                          <m:nor/>
                        </m:rPr>
                        <a:rPr lang="en-US" sz="2800" dirty="0" err="1">
                          <a:solidFill>
                            <a:schemeClr val="bg1"/>
                          </a:solidFill>
                          <a:latin typeface="Times New Roman" pitchFamily="18" charset="0"/>
                          <a:cs typeface="Times New Roman" pitchFamily="18" charset="0"/>
                        </a:rPr>
                        <m:t>c</m:t>
                      </m:r>
                      <m:r>
                        <m:rPr>
                          <m:nor/>
                        </m:rPr>
                        <a:rPr lang="en-US" sz="2800" dirty="0">
                          <a:solidFill>
                            <a:schemeClr val="bg1"/>
                          </a:solidFill>
                          <a:latin typeface="Times New Roman" pitchFamily="18" charset="0"/>
                          <a:cs typeface="Times New Roman" pitchFamily="18" charset="0"/>
                        </a:rPr>
                        <m:t> </m:t>
                      </m:r>
                      <m:r>
                        <m:rPr>
                          <m:nor/>
                        </m:rPr>
                        <a:rPr lang="en-US" sz="2800" dirty="0" err="1">
                          <a:solidFill>
                            <a:schemeClr val="bg1"/>
                          </a:solidFill>
                          <a:latin typeface="Times New Roman" pitchFamily="18" charset="0"/>
                          <a:cs typeface="Times New Roman" pitchFamily="18" charset="0"/>
                        </a:rPr>
                        <m:t>x</m:t>
                      </m:r>
                      <m:r>
                        <m:rPr>
                          <m:nor/>
                        </m:rPr>
                        <a:rPr lang="en-US" sz="2800" dirty="0" err="1">
                          <a:solidFill>
                            <a:schemeClr val="bg1"/>
                          </a:solidFill>
                          <a:latin typeface="Times New Roman" pitchFamily="18" charset="0"/>
                          <a:cs typeface="Times New Roman" pitchFamily="18" charset="0"/>
                        </a:rPr>
                        <m:t>ắ</m:t>
                      </m:r>
                      <m:r>
                        <m:rPr>
                          <m:nor/>
                        </m:rPr>
                        <a:rPr lang="en-US" sz="2800" dirty="0" err="1">
                          <a:solidFill>
                            <a:schemeClr val="bg1"/>
                          </a:solidFill>
                          <a:latin typeface="Times New Roman" pitchFamily="18" charset="0"/>
                          <a:cs typeface="Times New Roman" pitchFamily="18" charset="0"/>
                        </a:rPr>
                        <m:t>c</m:t>
                      </m:r>
                      <m:r>
                        <m:rPr>
                          <m:nor/>
                        </m:rPr>
                        <a:rPr lang="en-US" sz="2800" dirty="0">
                          <a:solidFill>
                            <a:schemeClr val="bg1"/>
                          </a:solidFill>
                          <a:latin typeface="Times New Roman" pitchFamily="18" charset="0"/>
                          <a:cs typeface="Times New Roman" pitchFamily="18" charset="0"/>
                        </a:rPr>
                        <m:t> </m:t>
                      </m:r>
                      <m:r>
                        <m:rPr>
                          <m:nor/>
                        </m:rPr>
                        <a:rPr lang="en-US" sz="2800" dirty="0" err="1">
                          <a:solidFill>
                            <a:schemeClr val="bg1"/>
                          </a:solidFill>
                          <a:latin typeface="Times New Roman" pitchFamily="18" charset="0"/>
                          <a:cs typeface="Times New Roman" pitchFamily="18" charset="0"/>
                        </a:rPr>
                        <m:t>v</m:t>
                      </m:r>
                      <m:r>
                        <m:rPr>
                          <m:nor/>
                        </m:rPr>
                        <a:rPr lang="en-US" sz="2800" dirty="0" err="1">
                          <a:solidFill>
                            <a:schemeClr val="bg1"/>
                          </a:solidFill>
                          <a:latin typeface="Times New Roman" pitchFamily="18" charset="0"/>
                          <a:cs typeface="Times New Roman" pitchFamily="18" charset="0"/>
                        </a:rPr>
                        <m:t>à đồ</m:t>
                      </m:r>
                      <m:r>
                        <m:rPr>
                          <m:nor/>
                        </m:rPr>
                        <a:rPr lang="en-US" sz="2800" dirty="0" err="1">
                          <a:solidFill>
                            <a:schemeClr val="bg1"/>
                          </a:solidFill>
                          <a:latin typeface="Times New Roman" pitchFamily="18" charset="0"/>
                          <a:cs typeface="Times New Roman" pitchFamily="18" charset="0"/>
                        </a:rPr>
                        <m:t>ng</m:t>
                      </m:r>
                      <m:r>
                        <m:rPr>
                          <m:nor/>
                        </m:rPr>
                        <a:rPr lang="en-US" sz="2800" dirty="0">
                          <a:solidFill>
                            <a:schemeClr val="bg1"/>
                          </a:solidFill>
                          <a:latin typeface="Times New Roman" pitchFamily="18" charset="0"/>
                          <a:cs typeface="Times New Roman" pitchFamily="18" charset="0"/>
                        </a:rPr>
                        <m:t> </m:t>
                      </m:r>
                      <m:r>
                        <m:rPr>
                          <m:nor/>
                        </m:rPr>
                        <a:rPr lang="en-US" sz="2800" dirty="0">
                          <a:solidFill>
                            <a:schemeClr val="bg1"/>
                          </a:solidFill>
                          <a:latin typeface="Times New Roman" pitchFamily="18" charset="0"/>
                          <a:cs typeface="Times New Roman" pitchFamily="18" charset="0"/>
                        </a:rPr>
                        <m:t>xu</m:t>
                      </m:r>
                      <m:r>
                        <m:rPr>
                          <m:nor/>
                        </m:rPr>
                        <a:rPr lang="en-US" sz="2800" dirty="0">
                          <a:solidFill>
                            <a:schemeClr val="bg1"/>
                          </a:solidFill>
                          <a:latin typeface="Times New Roman" pitchFamily="18" charset="0"/>
                          <a:cs typeface="Times New Roman" pitchFamily="18" charset="0"/>
                        </a:rPr>
                        <m:t>.</m:t>
                      </m:r>
                    </m:oMath>
                  </m:oMathPara>
                </a14:m>
                <a:endParaRPr lang="en-US" altLang="en-US" sz="2800" dirty="0">
                  <a:solidFill>
                    <a:prstClr val="white"/>
                  </a:solidFill>
                </a:endParaRPr>
              </a:p>
            </p:txBody>
          </p:sp>
        </mc:Choice>
        <mc:Fallback xmlns="">
          <p:sp>
            <p:nvSpPr>
              <p:cNvPr id="18453" name="AutoShape 2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EDCBCC9A-0507-95BF-A9B8-569C1B5F4A11}"/>
                  </a:ext>
                </a:extLst>
              </p:cNvPr>
              <p:cNvSpPr>
                <a:spLocks noRot="1" noChangeAspect="1" noMove="1" noResize="1" noEditPoints="1" noAdjustHandles="1" noChangeArrowheads="1" noChangeShapeType="1" noTextEdit="1"/>
              </p:cNvSpPr>
              <p:nvPr/>
            </p:nvSpPr>
            <p:spPr bwMode="auto">
              <a:xfrm>
                <a:off x="428466" y="4559181"/>
                <a:ext cx="11276476" cy="1125896"/>
              </a:xfrm>
              <a:prstGeom prst="roundRect">
                <a:avLst>
                  <a:gd name="adj" fmla="val 16667"/>
                </a:avLst>
              </a:prstGeom>
              <a:blipFill>
                <a:blip r:embed="rId6"/>
                <a:stretch>
                  <a:fillRect/>
                </a:stretch>
              </a:blipFill>
              <a:ln w="19050">
                <a:solidFill>
                  <a:srgbClr val="CCFFFF"/>
                </a:solidFill>
                <a:round/>
                <a:headEnd/>
                <a:tailEnd/>
              </a:ln>
            </p:spPr>
            <p:txBody>
              <a:bodyPr/>
              <a:lstStyle/>
              <a:p>
                <a:r>
                  <a:rPr lang="en-US">
                    <a:noFill/>
                  </a:rPr>
                  <a:t> </a:t>
                </a:r>
              </a:p>
            </p:txBody>
          </p:sp>
        </mc:Fallback>
      </mc:AlternateContent>
      <p:sp>
        <p:nvSpPr>
          <p:cNvPr id="18454" name="AutoShape 2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31D6FC0B-9BA0-A8FF-ACB8-6CBF98E237C8}"/>
              </a:ext>
            </a:extLst>
          </p:cNvPr>
          <p:cNvSpPr>
            <a:spLocks noChangeArrowheads="1"/>
          </p:cNvSpPr>
          <p:nvPr/>
        </p:nvSpPr>
        <p:spPr bwMode="auto">
          <a:xfrm>
            <a:off x="405723" y="5729177"/>
            <a:ext cx="11299219" cy="1042021"/>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defRPr/>
            </a:pPr>
            <a:r>
              <a:rPr lang="en-US" altLang="en-US" sz="2800" b="1" dirty="0">
                <a:solidFill>
                  <a:prstClr val="white"/>
                </a:solidFill>
                <a:latin typeface="Times New Roman" pitchFamily="18" charset="0"/>
                <a:cs typeface="Times New Roman" pitchFamily="18" charset="0"/>
              </a:rPr>
              <a:t>D. </a:t>
            </a:r>
            <a:r>
              <a:rPr lang="en-US" sz="2800" dirty="0" err="1">
                <a:solidFill>
                  <a:schemeClr val="bg1"/>
                </a:solidFill>
                <a:latin typeface="Times New Roman" pitchFamily="18" charset="0"/>
                <a:cs typeface="Times New Roman" pitchFamily="18" charset="0"/>
              </a:rPr>
              <a:t>Bạn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gieo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con </a:t>
            </a:r>
            <a:r>
              <a:rPr lang="en-US" sz="2800" dirty="0" err="1">
                <a:solidFill>
                  <a:schemeClr val="bg1"/>
                </a:solidFill>
                <a:latin typeface="Times New Roman" pitchFamily="18" charset="0"/>
                <a:cs typeface="Times New Roman" pitchFamily="18" charset="0"/>
              </a:rPr>
              <a:t>xúc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xắc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bạn</a:t>
            </a:r>
            <a:r>
              <a:rPr lang="en-US" sz="2800" dirty="0">
                <a:solidFill>
                  <a:schemeClr val="bg1"/>
                </a:solidFill>
                <a:latin typeface="Times New Roman" pitchFamily="18" charset="0"/>
                <a:cs typeface="Times New Roman" pitchFamily="18" charset="0"/>
              </a:rPr>
              <a:t> Hoa </a:t>
            </a:r>
            <a:r>
              <a:rPr lang="en-US" sz="2800" dirty="0" err="1">
                <a:solidFill>
                  <a:schemeClr val="bg1"/>
                </a:solidFill>
                <a:latin typeface="Times New Roman" pitchFamily="18" charset="0"/>
                <a:cs typeface="Times New Roman" pitchFamily="18" charset="0"/>
              </a:rPr>
              <a:t>gieo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xu . </a:t>
            </a:r>
            <a:r>
              <a:rPr lang="en-US" sz="2800" dirty="0" err="1">
                <a:solidFill>
                  <a:schemeClr val="bg1"/>
                </a:solidFill>
                <a:latin typeface="Times New Roman" pitchFamily="18" charset="0"/>
                <a:cs typeface="Times New Roman" pitchFamily="18" charset="0"/>
              </a:rPr>
              <a:t>Kết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quả</a:t>
            </a:r>
            <a:r>
              <a:rPr lang="en-US" sz="2800" dirty="0">
                <a:solidFill>
                  <a:schemeClr val="bg1"/>
                </a:solidFill>
                <a:latin typeface="Times New Roman" pitchFamily="18" charset="0"/>
                <a:cs typeface="Times New Roman" pitchFamily="18" charset="0"/>
              </a:rPr>
              <a:t> </a:t>
            </a:r>
          </a:p>
          <a:p>
            <a:pPr defTabSz="1219170" eaLnBrk="1" hangingPunct="1">
              <a:defRPr/>
            </a:pPr>
            <a:r>
              <a:rPr lang="en-US" sz="2800" dirty="0" err="1">
                <a:solidFill>
                  <a:schemeClr val="bg1"/>
                </a:solidFill>
                <a:latin typeface="Times New Roman" pitchFamily="18" charset="0"/>
                <a:cs typeface="Times New Roman" pitchFamily="18" charset="0"/>
              </a:rPr>
              <a:t>là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số</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chấm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xuất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hiện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trên</a:t>
            </a:r>
            <a:r>
              <a:rPr lang="en-US" sz="2800" dirty="0">
                <a:solidFill>
                  <a:schemeClr val="bg1"/>
                </a:solidFill>
                <a:latin typeface="Times New Roman" pitchFamily="18" charset="0"/>
                <a:cs typeface="Times New Roman" pitchFamily="18" charset="0"/>
              </a:rPr>
              <a:t> con </a:t>
            </a:r>
            <a:r>
              <a:rPr lang="en-US" sz="2800" dirty="0" err="1">
                <a:solidFill>
                  <a:schemeClr val="bg1"/>
                </a:solidFill>
                <a:latin typeface="Times New Roman" pitchFamily="18" charset="0"/>
                <a:cs typeface="Times New Roman" pitchFamily="18" charset="0"/>
              </a:rPr>
              <a:t>xúc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xắc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mặt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xuất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hiện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của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đồng</a:t>
            </a:r>
            <a:r>
              <a:rPr lang="en-US" sz="2800" dirty="0">
                <a:solidFill>
                  <a:schemeClr val="bg1"/>
                </a:solidFill>
                <a:latin typeface="Times New Roman" pitchFamily="18" charset="0"/>
                <a:cs typeface="Times New Roman" pitchFamily="18" charset="0"/>
              </a:rPr>
              <a:t> xu.</a:t>
            </a:r>
            <a:endParaRPr lang="en-US" altLang="en-US" sz="2800" dirty="0">
              <a:solidFill>
                <a:prstClr val="white"/>
              </a:solidFill>
            </a:endParaRPr>
          </a:p>
        </p:txBody>
      </p:sp>
      <p:sp>
        <p:nvSpPr>
          <p:cNvPr id="18469" name="WordArt 37"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7DFC44DC-AD7D-4A65-5AA4-D77F9FC0B152}"/>
              </a:ext>
            </a:extLst>
          </p:cNvPr>
          <p:cNvSpPr>
            <a:spLocks noChangeArrowheads="1" noChangeShapeType="1" noTextEdit="1"/>
          </p:cNvSpPr>
          <p:nvPr/>
        </p:nvSpPr>
        <p:spPr bwMode="auto">
          <a:xfrm>
            <a:off x="2600899" y="149958"/>
            <a:ext cx="5145314" cy="679164"/>
          </a:xfrm>
          <a:prstGeom prst="rect">
            <a:avLst/>
          </a:prstGeom>
        </p:spPr>
        <p:txBody>
          <a:bodyPr wrap="none" fromWordArt="1">
            <a:prstTxWarp prst="textWave1">
              <a:avLst>
                <a:gd name="adj1" fmla="val 13005"/>
                <a:gd name="adj2" fmla="val 0"/>
              </a:avLst>
            </a:prstTxWarp>
          </a:bodyPr>
          <a:lstStyle/>
          <a:p>
            <a:pPr defTabSz="1219170">
              <a:defRPr/>
            </a:pP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AI TH</a:t>
            </a:r>
            <a:r>
              <a:rPr lang="vi-VN"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Ô</a:t>
            </a: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NG MINH H</a:t>
            </a:r>
            <a:r>
              <a:rPr lang="vi-VN"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Ơ</a:t>
            </a: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N</a:t>
            </a:r>
            <a:endParaRPr lang="en-US"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endParaRPr>
          </a:p>
        </p:txBody>
      </p:sp>
      <p:sp>
        <p:nvSpPr>
          <p:cNvPr id="185356" name="AutoShape 1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8BD23510-B366-8707-829E-B743CA934998}"/>
              </a:ext>
            </a:extLst>
          </p:cNvPr>
          <p:cNvSpPr>
            <a:spLocks noChangeArrowheads="1"/>
          </p:cNvSpPr>
          <p:nvPr/>
        </p:nvSpPr>
        <p:spPr bwMode="auto">
          <a:xfrm>
            <a:off x="8483036" y="90216"/>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srgbClr val="FF0000"/>
                </a:solidFill>
                <a:latin typeface="Calibri"/>
              </a:rPr>
              <a:t>0</a:t>
            </a:r>
          </a:p>
        </p:txBody>
      </p:sp>
      <p:sp>
        <p:nvSpPr>
          <p:cNvPr id="185357" name="AutoShape 13"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F185CE0D-085E-4A6E-4260-2EC199354446}"/>
              </a:ext>
            </a:extLst>
          </p:cNvPr>
          <p:cNvSpPr>
            <a:spLocks noChangeArrowheads="1"/>
          </p:cNvSpPr>
          <p:nvPr/>
        </p:nvSpPr>
        <p:spPr bwMode="auto">
          <a:xfrm>
            <a:off x="8418036" y="29665"/>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srgbClr val="800000"/>
                </a:solidFill>
                <a:latin typeface="Calibri"/>
              </a:rPr>
              <a:t>1</a:t>
            </a:r>
          </a:p>
        </p:txBody>
      </p:sp>
      <p:sp>
        <p:nvSpPr>
          <p:cNvPr id="185358" name="AutoShape 14"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562BDD27-2501-766C-AFFF-AE415C3B3DF8}"/>
              </a:ext>
            </a:extLst>
          </p:cNvPr>
          <p:cNvSpPr>
            <a:spLocks noChangeArrowheads="1"/>
          </p:cNvSpPr>
          <p:nvPr/>
        </p:nvSpPr>
        <p:spPr bwMode="auto">
          <a:xfrm>
            <a:off x="8415575" y="4425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a:t>
            </a:r>
          </a:p>
        </p:txBody>
      </p:sp>
      <p:sp>
        <p:nvSpPr>
          <p:cNvPr id="185359" name="AutoShape 15"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100761C9-CBF8-157D-692A-17DAD7EBBDE5}"/>
              </a:ext>
            </a:extLst>
          </p:cNvPr>
          <p:cNvSpPr>
            <a:spLocks noChangeArrowheads="1"/>
          </p:cNvSpPr>
          <p:nvPr/>
        </p:nvSpPr>
        <p:spPr bwMode="auto">
          <a:xfrm>
            <a:off x="8421147" y="5320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3</a:t>
            </a:r>
          </a:p>
        </p:txBody>
      </p:sp>
      <p:sp>
        <p:nvSpPr>
          <p:cNvPr id="185360" name="AutoShape 16">
            <a:extLst>
              <a:ext uri="{FF2B5EF4-FFF2-40B4-BE49-F238E27FC236}">
                <a16:creationId xmlns:a16="http://schemas.microsoft.com/office/drawing/2014/main" id="{1B2F9343-FCF9-5ABC-E3DC-C0580C8F4EA5}"/>
              </a:ext>
            </a:extLst>
          </p:cNvPr>
          <p:cNvSpPr>
            <a:spLocks noChangeArrowheads="1"/>
          </p:cNvSpPr>
          <p:nvPr/>
        </p:nvSpPr>
        <p:spPr bwMode="auto">
          <a:xfrm>
            <a:off x="8433847" y="3963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4</a:t>
            </a:r>
          </a:p>
        </p:txBody>
      </p:sp>
      <p:sp>
        <p:nvSpPr>
          <p:cNvPr id="185361" name="AutoShape 17">
            <a:extLst>
              <a:ext uri="{FF2B5EF4-FFF2-40B4-BE49-F238E27FC236}">
                <a16:creationId xmlns:a16="http://schemas.microsoft.com/office/drawing/2014/main" id="{A3DFB970-29F5-D457-EAFA-25B1F4CC7C91}"/>
              </a:ext>
            </a:extLst>
          </p:cNvPr>
          <p:cNvSpPr>
            <a:spLocks noChangeArrowheads="1"/>
          </p:cNvSpPr>
          <p:nvPr/>
        </p:nvSpPr>
        <p:spPr bwMode="auto">
          <a:xfrm>
            <a:off x="8433847" y="3234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5</a:t>
            </a:r>
          </a:p>
        </p:txBody>
      </p:sp>
      <p:sp>
        <p:nvSpPr>
          <p:cNvPr id="185362" name="AutoShape 18">
            <a:extLst>
              <a:ext uri="{FF2B5EF4-FFF2-40B4-BE49-F238E27FC236}">
                <a16:creationId xmlns:a16="http://schemas.microsoft.com/office/drawing/2014/main" id="{B8D1CE48-B01B-F020-9124-C540BF67FB88}"/>
              </a:ext>
            </a:extLst>
          </p:cNvPr>
          <p:cNvSpPr>
            <a:spLocks noChangeArrowheads="1"/>
          </p:cNvSpPr>
          <p:nvPr/>
        </p:nvSpPr>
        <p:spPr bwMode="auto">
          <a:xfrm>
            <a:off x="8418036" y="4858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6</a:t>
            </a:r>
          </a:p>
        </p:txBody>
      </p:sp>
      <p:sp>
        <p:nvSpPr>
          <p:cNvPr id="185363" name="AutoShape 19">
            <a:extLst>
              <a:ext uri="{FF2B5EF4-FFF2-40B4-BE49-F238E27FC236}">
                <a16:creationId xmlns:a16="http://schemas.microsoft.com/office/drawing/2014/main" id="{3FF44C03-CEC8-6480-B74B-1B8E477E12D9}"/>
              </a:ext>
            </a:extLst>
          </p:cNvPr>
          <p:cNvSpPr>
            <a:spLocks noChangeArrowheads="1"/>
          </p:cNvSpPr>
          <p:nvPr/>
        </p:nvSpPr>
        <p:spPr bwMode="auto">
          <a:xfrm>
            <a:off x="8411489" y="5320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7</a:t>
            </a:r>
          </a:p>
        </p:txBody>
      </p:sp>
      <p:sp>
        <p:nvSpPr>
          <p:cNvPr id="185364" name="AutoShape 20">
            <a:extLst>
              <a:ext uri="{FF2B5EF4-FFF2-40B4-BE49-F238E27FC236}">
                <a16:creationId xmlns:a16="http://schemas.microsoft.com/office/drawing/2014/main" id="{DA78536D-C37F-7994-4139-37358341F8A1}"/>
              </a:ext>
            </a:extLst>
          </p:cNvPr>
          <p:cNvSpPr>
            <a:spLocks noChangeArrowheads="1"/>
          </p:cNvSpPr>
          <p:nvPr/>
        </p:nvSpPr>
        <p:spPr bwMode="auto">
          <a:xfrm>
            <a:off x="8423608" y="4356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8</a:t>
            </a:r>
          </a:p>
        </p:txBody>
      </p:sp>
      <p:sp>
        <p:nvSpPr>
          <p:cNvPr id="185365" name="AutoShape 21">
            <a:extLst>
              <a:ext uri="{FF2B5EF4-FFF2-40B4-BE49-F238E27FC236}">
                <a16:creationId xmlns:a16="http://schemas.microsoft.com/office/drawing/2014/main" id="{2A24D56D-F66C-FBFA-171A-091CB7F5B889}"/>
              </a:ext>
            </a:extLst>
          </p:cNvPr>
          <p:cNvSpPr>
            <a:spLocks noChangeArrowheads="1"/>
          </p:cNvSpPr>
          <p:nvPr/>
        </p:nvSpPr>
        <p:spPr bwMode="auto">
          <a:xfrm>
            <a:off x="8423260" y="4286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9</a:t>
            </a:r>
          </a:p>
        </p:txBody>
      </p:sp>
      <p:sp>
        <p:nvSpPr>
          <p:cNvPr id="185366" name="AutoShape 22">
            <a:extLst>
              <a:ext uri="{FF2B5EF4-FFF2-40B4-BE49-F238E27FC236}">
                <a16:creationId xmlns:a16="http://schemas.microsoft.com/office/drawing/2014/main" id="{F3C87D7E-749A-1E15-6F52-FF4CA3599571}"/>
              </a:ext>
            </a:extLst>
          </p:cNvPr>
          <p:cNvSpPr>
            <a:spLocks noChangeArrowheads="1"/>
          </p:cNvSpPr>
          <p:nvPr/>
        </p:nvSpPr>
        <p:spPr bwMode="auto">
          <a:xfrm>
            <a:off x="8417707" y="3963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10</a:t>
            </a:r>
          </a:p>
        </p:txBody>
      </p:sp>
      <p:sp>
        <p:nvSpPr>
          <p:cNvPr id="185367" name="AutoShape 23">
            <a:extLst>
              <a:ext uri="{FF2B5EF4-FFF2-40B4-BE49-F238E27FC236}">
                <a16:creationId xmlns:a16="http://schemas.microsoft.com/office/drawing/2014/main" id="{858C2696-219C-F6AB-A65C-FDF0995163F9}"/>
              </a:ext>
            </a:extLst>
          </p:cNvPr>
          <p:cNvSpPr>
            <a:spLocks noChangeArrowheads="1"/>
          </p:cNvSpPr>
          <p:nvPr/>
        </p:nvSpPr>
        <p:spPr bwMode="auto">
          <a:xfrm>
            <a:off x="8444629" y="3095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11</a:t>
            </a:r>
          </a:p>
        </p:txBody>
      </p:sp>
      <p:sp>
        <p:nvSpPr>
          <p:cNvPr id="185368" name="AutoShape 24">
            <a:extLst>
              <a:ext uri="{FF2B5EF4-FFF2-40B4-BE49-F238E27FC236}">
                <a16:creationId xmlns:a16="http://schemas.microsoft.com/office/drawing/2014/main" id="{455D2C29-60CB-6D9F-E141-A078A55389AB}"/>
              </a:ext>
            </a:extLst>
          </p:cNvPr>
          <p:cNvSpPr>
            <a:spLocks noChangeArrowheads="1"/>
          </p:cNvSpPr>
          <p:nvPr/>
        </p:nvSpPr>
        <p:spPr bwMode="auto">
          <a:xfrm>
            <a:off x="8433847" y="3923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12</a:t>
            </a:r>
          </a:p>
        </p:txBody>
      </p:sp>
      <p:sp>
        <p:nvSpPr>
          <p:cNvPr id="185369" name="AutoShape 25">
            <a:extLst>
              <a:ext uri="{FF2B5EF4-FFF2-40B4-BE49-F238E27FC236}">
                <a16:creationId xmlns:a16="http://schemas.microsoft.com/office/drawing/2014/main" id="{6A47481A-AE84-85DC-81AC-1ACBD565640F}"/>
              </a:ext>
            </a:extLst>
          </p:cNvPr>
          <p:cNvSpPr>
            <a:spLocks noChangeArrowheads="1"/>
          </p:cNvSpPr>
          <p:nvPr/>
        </p:nvSpPr>
        <p:spPr bwMode="auto">
          <a:xfrm>
            <a:off x="8448101" y="2200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13</a:t>
            </a:r>
          </a:p>
        </p:txBody>
      </p:sp>
      <p:sp>
        <p:nvSpPr>
          <p:cNvPr id="185370" name="AutoShape 26">
            <a:extLst>
              <a:ext uri="{FF2B5EF4-FFF2-40B4-BE49-F238E27FC236}">
                <a16:creationId xmlns:a16="http://schemas.microsoft.com/office/drawing/2014/main" id="{F14F1700-289C-2E9C-2866-A0E5A8C20DFD}"/>
              </a:ext>
            </a:extLst>
          </p:cNvPr>
          <p:cNvSpPr>
            <a:spLocks noChangeArrowheads="1"/>
          </p:cNvSpPr>
          <p:nvPr/>
        </p:nvSpPr>
        <p:spPr bwMode="auto">
          <a:xfrm>
            <a:off x="8444629" y="2566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14</a:t>
            </a:r>
          </a:p>
        </p:txBody>
      </p:sp>
      <p:sp>
        <p:nvSpPr>
          <p:cNvPr id="185371" name="AutoShape 27">
            <a:extLst>
              <a:ext uri="{FF2B5EF4-FFF2-40B4-BE49-F238E27FC236}">
                <a16:creationId xmlns:a16="http://schemas.microsoft.com/office/drawing/2014/main" id="{FE268DD3-C321-A3B3-BF40-2033E0AF7C8D}"/>
              </a:ext>
            </a:extLst>
          </p:cNvPr>
          <p:cNvSpPr>
            <a:spLocks noChangeArrowheads="1"/>
          </p:cNvSpPr>
          <p:nvPr/>
        </p:nvSpPr>
        <p:spPr bwMode="auto">
          <a:xfrm>
            <a:off x="8457883" y="2566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15</a:t>
            </a:r>
          </a:p>
        </p:txBody>
      </p:sp>
      <p:sp>
        <p:nvSpPr>
          <p:cNvPr id="185372" name="AutoShape 28">
            <a:extLst>
              <a:ext uri="{FF2B5EF4-FFF2-40B4-BE49-F238E27FC236}">
                <a16:creationId xmlns:a16="http://schemas.microsoft.com/office/drawing/2014/main" id="{167E20AA-1EB0-D37E-32F5-BF84BCE4FDC7}"/>
              </a:ext>
            </a:extLst>
          </p:cNvPr>
          <p:cNvSpPr>
            <a:spLocks noChangeArrowheads="1"/>
          </p:cNvSpPr>
          <p:nvPr/>
        </p:nvSpPr>
        <p:spPr bwMode="auto">
          <a:xfrm>
            <a:off x="8473693" y="1698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16</a:t>
            </a:r>
          </a:p>
        </p:txBody>
      </p:sp>
      <p:sp>
        <p:nvSpPr>
          <p:cNvPr id="185373" name="AutoShape 29">
            <a:extLst>
              <a:ext uri="{FF2B5EF4-FFF2-40B4-BE49-F238E27FC236}">
                <a16:creationId xmlns:a16="http://schemas.microsoft.com/office/drawing/2014/main" id="{FC3985F9-FEED-7681-724C-78219E96CA0B}"/>
              </a:ext>
            </a:extLst>
          </p:cNvPr>
          <p:cNvSpPr>
            <a:spLocks noChangeArrowheads="1"/>
          </p:cNvSpPr>
          <p:nvPr/>
        </p:nvSpPr>
        <p:spPr bwMode="auto">
          <a:xfrm>
            <a:off x="8475807" y="804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17</a:t>
            </a:r>
          </a:p>
        </p:txBody>
      </p:sp>
      <p:sp>
        <p:nvSpPr>
          <p:cNvPr id="185374" name="AutoShape 30">
            <a:extLst>
              <a:ext uri="{FF2B5EF4-FFF2-40B4-BE49-F238E27FC236}">
                <a16:creationId xmlns:a16="http://schemas.microsoft.com/office/drawing/2014/main" id="{3D9A1F0A-B3B1-E015-788E-C9E5A97E931A}"/>
              </a:ext>
            </a:extLst>
          </p:cNvPr>
          <p:cNvSpPr>
            <a:spLocks noChangeArrowheads="1"/>
          </p:cNvSpPr>
          <p:nvPr/>
        </p:nvSpPr>
        <p:spPr bwMode="auto">
          <a:xfrm>
            <a:off x="8474363" y="2267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18</a:t>
            </a:r>
          </a:p>
        </p:txBody>
      </p:sp>
      <p:sp>
        <p:nvSpPr>
          <p:cNvPr id="185375" name="AutoShape 31">
            <a:extLst>
              <a:ext uri="{FF2B5EF4-FFF2-40B4-BE49-F238E27FC236}">
                <a16:creationId xmlns:a16="http://schemas.microsoft.com/office/drawing/2014/main" id="{96F0467E-2AC9-D9C7-243D-97FB86A166A8}"/>
              </a:ext>
            </a:extLst>
          </p:cNvPr>
          <p:cNvSpPr>
            <a:spLocks noChangeArrowheads="1"/>
          </p:cNvSpPr>
          <p:nvPr/>
        </p:nvSpPr>
        <p:spPr bwMode="auto">
          <a:xfrm>
            <a:off x="8483283" y="1487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19</a:t>
            </a:r>
          </a:p>
        </p:txBody>
      </p:sp>
      <p:sp>
        <p:nvSpPr>
          <p:cNvPr id="185376" name="AutoShape 32">
            <a:extLst>
              <a:ext uri="{FF2B5EF4-FFF2-40B4-BE49-F238E27FC236}">
                <a16:creationId xmlns:a16="http://schemas.microsoft.com/office/drawing/2014/main" id="{9CE13010-2F8A-AEBF-98D1-CF90F13756D6}"/>
              </a:ext>
            </a:extLst>
          </p:cNvPr>
          <p:cNvSpPr>
            <a:spLocks noChangeArrowheads="1"/>
          </p:cNvSpPr>
          <p:nvPr/>
        </p:nvSpPr>
        <p:spPr bwMode="auto">
          <a:xfrm>
            <a:off x="8460092" y="2227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20</a:t>
            </a:r>
          </a:p>
        </p:txBody>
      </p:sp>
      <p:sp>
        <p:nvSpPr>
          <p:cNvPr id="185377" name="AutoShape 33">
            <a:extLst>
              <a:ext uri="{FF2B5EF4-FFF2-40B4-BE49-F238E27FC236}">
                <a16:creationId xmlns:a16="http://schemas.microsoft.com/office/drawing/2014/main" id="{83786F53-88BE-1713-5A1C-1EB9B37AE8C7}"/>
              </a:ext>
            </a:extLst>
          </p:cNvPr>
          <p:cNvSpPr>
            <a:spLocks noChangeArrowheads="1"/>
          </p:cNvSpPr>
          <p:nvPr/>
        </p:nvSpPr>
        <p:spPr bwMode="auto">
          <a:xfrm>
            <a:off x="8474041" y="804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21</a:t>
            </a:r>
          </a:p>
        </p:txBody>
      </p:sp>
      <p:sp>
        <p:nvSpPr>
          <p:cNvPr id="185378" name="AutoShape 34">
            <a:extLst>
              <a:ext uri="{FF2B5EF4-FFF2-40B4-BE49-F238E27FC236}">
                <a16:creationId xmlns:a16="http://schemas.microsoft.com/office/drawing/2014/main" id="{BF452813-2830-643E-FF40-8EDA2415A4E0}"/>
              </a:ext>
            </a:extLst>
          </p:cNvPr>
          <p:cNvSpPr>
            <a:spLocks noChangeArrowheads="1"/>
          </p:cNvSpPr>
          <p:nvPr/>
        </p:nvSpPr>
        <p:spPr bwMode="auto">
          <a:xfrm>
            <a:off x="8464233" y="1044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22</a:t>
            </a:r>
          </a:p>
        </p:txBody>
      </p:sp>
      <p:sp>
        <p:nvSpPr>
          <p:cNvPr id="185379" name="AutoShape 35">
            <a:extLst>
              <a:ext uri="{FF2B5EF4-FFF2-40B4-BE49-F238E27FC236}">
                <a16:creationId xmlns:a16="http://schemas.microsoft.com/office/drawing/2014/main" id="{37B757AA-B0B3-FA92-F3ED-4FE539781B5B}"/>
              </a:ext>
            </a:extLst>
          </p:cNvPr>
          <p:cNvSpPr>
            <a:spLocks noChangeArrowheads="1"/>
          </p:cNvSpPr>
          <p:nvPr/>
        </p:nvSpPr>
        <p:spPr bwMode="auto">
          <a:xfrm>
            <a:off x="8468693" y="696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23</a:t>
            </a:r>
          </a:p>
        </p:txBody>
      </p:sp>
      <p:sp>
        <p:nvSpPr>
          <p:cNvPr id="185380" name="AutoShape 36">
            <a:extLst>
              <a:ext uri="{FF2B5EF4-FFF2-40B4-BE49-F238E27FC236}">
                <a16:creationId xmlns:a16="http://schemas.microsoft.com/office/drawing/2014/main" id="{72A22E28-38D1-8798-1DE6-F36A6B368A71}"/>
              </a:ext>
            </a:extLst>
          </p:cNvPr>
          <p:cNvSpPr>
            <a:spLocks noChangeArrowheads="1"/>
          </p:cNvSpPr>
          <p:nvPr/>
        </p:nvSpPr>
        <p:spPr bwMode="auto">
          <a:xfrm>
            <a:off x="8471928" y="504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24</a:t>
            </a:r>
          </a:p>
        </p:txBody>
      </p:sp>
      <p:sp>
        <p:nvSpPr>
          <p:cNvPr id="185381" name="AutoShape 37">
            <a:extLst>
              <a:ext uri="{FF2B5EF4-FFF2-40B4-BE49-F238E27FC236}">
                <a16:creationId xmlns:a16="http://schemas.microsoft.com/office/drawing/2014/main" id="{6270A69C-3DAD-3381-5178-7E4BFCDB47BB}"/>
              </a:ext>
            </a:extLst>
          </p:cNvPr>
          <p:cNvSpPr>
            <a:spLocks noChangeArrowheads="1"/>
          </p:cNvSpPr>
          <p:nvPr/>
        </p:nvSpPr>
        <p:spPr bwMode="auto">
          <a:xfrm>
            <a:off x="8492560" y="1204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25</a:t>
            </a:r>
          </a:p>
        </p:txBody>
      </p:sp>
      <p:sp>
        <p:nvSpPr>
          <p:cNvPr id="185382" name="AutoShape 38">
            <a:extLst>
              <a:ext uri="{FF2B5EF4-FFF2-40B4-BE49-F238E27FC236}">
                <a16:creationId xmlns:a16="http://schemas.microsoft.com/office/drawing/2014/main" id="{BF29245B-F482-37AF-3DF3-72C91526DC60}"/>
              </a:ext>
            </a:extLst>
          </p:cNvPr>
          <p:cNvSpPr>
            <a:spLocks noChangeArrowheads="1"/>
          </p:cNvSpPr>
          <p:nvPr/>
        </p:nvSpPr>
        <p:spPr bwMode="auto">
          <a:xfrm>
            <a:off x="8481572" y="9246"/>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26</a:t>
            </a:r>
          </a:p>
        </p:txBody>
      </p:sp>
      <p:sp>
        <p:nvSpPr>
          <p:cNvPr id="185383" name="AutoShape 39">
            <a:extLst>
              <a:ext uri="{FF2B5EF4-FFF2-40B4-BE49-F238E27FC236}">
                <a16:creationId xmlns:a16="http://schemas.microsoft.com/office/drawing/2014/main" id="{AE4E355D-584E-447E-A736-9FD8CAF2689E}"/>
              </a:ext>
            </a:extLst>
          </p:cNvPr>
          <p:cNvSpPr>
            <a:spLocks noChangeArrowheads="1"/>
          </p:cNvSpPr>
          <p:nvPr/>
        </p:nvSpPr>
        <p:spPr bwMode="auto">
          <a:xfrm>
            <a:off x="8473639" y="307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27</a:t>
            </a:r>
          </a:p>
        </p:txBody>
      </p:sp>
      <p:sp>
        <p:nvSpPr>
          <p:cNvPr id="185384" name="AutoShape 40">
            <a:extLst>
              <a:ext uri="{FF2B5EF4-FFF2-40B4-BE49-F238E27FC236}">
                <a16:creationId xmlns:a16="http://schemas.microsoft.com/office/drawing/2014/main" id="{E90FDBC0-6F1D-6D69-5610-95B22402C6AD}"/>
              </a:ext>
            </a:extLst>
          </p:cNvPr>
          <p:cNvSpPr>
            <a:spLocks noChangeArrowheads="1"/>
          </p:cNvSpPr>
          <p:nvPr/>
        </p:nvSpPr>
        <p:spPr bwMode="auto">
          <a:xfrm>
            <a:off x="8489633" y="-58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28</a:t>
            </a:r>
          </a:p>
        </p:txBody>
      </p:sp>
      <p:sp>
        <p:nvSpPr>
          <p:cNvPr id="185385" name="AutoShape 41">
            <a:extLst>
              <a:ext uri="{FF2B5EF4-FFF2-40B4-BE49-F238E27FC236}">
                <a16:creationId xmlns:a16="http://schemas.microsoft.com/office/drawing/2014/main" id="{DCD713DB-F752-732F-E7C2-26958FD9DD59}"/>
              </a:ext>
            </a:extLst>
          </p:cNvPr>
          <p:cNvSpPr>
            <a:spLocks noChangeArrowheads="1"/>
          </p:cNvSpPr>
          <p:nvPr/>
        </p:nvSpPr>
        <p:spPr bwMode="auto">
          <a:xfrm>
            <a:off x="8478645" y="-58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29</a:t>
            </a:r>
          </a:p>
        </p:txBody>
      </p:sp>
      <p:sp>
        <p:nvSpPr>
          <p:cNvPr id="185386" name="AutoShape 42">
            <a:extLst>
              <a:ext uri="{FF2B5EF4-FFF2-40B4-BE49-F238E27FC236}">
                <a16:creationId xmlns:a16="http://schemas.microsoft.com/office/drawing/2014/main" id="{F5C3FC1A-A9C6-C576-E642-E45D60F72284}"/>
              </a:ext>
            </a:extLst>
          </p:cNvPr>
          <p:cNvSpPr>
            <a:spLocks noChangeArrowheads="1"/>
          </p:cNvSpPr>
          <p:nvPr/>
        </p:nvSpPr>
        <p:spPr bwMode="auto">
          <a:xfrm>
            <a:off x="8475718" y="569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dirty="0">
                <a:solidFill>
                  <a:prstClr val="black"/>
                </a:solidFill>
                <a:latin typeface="Calibri"/>
              </a:rPr>
              <a:t>30</a:t>
            </a:r>
          </a:p>
        </p:txBody>
      </p:sp>
      <p:pic>
        <p:nvPicPr>
          <p:cNvPr id="185387" name="Picture 15" descr="brksatom">
            <a:extLst>
              <a:ext uri="{FF2B5EF4-FFF2-40B4-BE49-F238E27FC236}">
                <a16:creationId xmlns:a16="http://schemas.microsoft.com/office/drawing/2014/main" id="{9F2EF746-1DB0-B65E-5DE1-E7B8E4FFCF1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19" y="-18507"/>
            <a:ext cx="1098548" cy="103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CBF13FB-5806-CED9-0C80-5B5891484632}"/>
              </a:ext>
            </a:extLst>
          </p:cNvPr>
          <p:cNvSpPr txBox="1"/>
          <p:nvPr/>
        </p:nvSpPr>
        <p:spPr>
          <a:xfrm>
            <a:off x="137368" y="914509"/>
            <a:ext cx="11615751" cy="1477328"/>
          </a:xfrm>
          <a:prstGeom prst="rect">
            <a:avLst/>
          </a:prstGeom>
          <a:noFill/>
        </p:spPr>
        <p:txBody>
          <a:bodyPr wrap="square" rtlCol="0">
            <a:spAutoFit/>
          </a:bodyPr>
          <a:lstStyle/>
          <a:p>
            <a:pPr algn="just" defTabSz="1219170">
              <a:defRPr/>
            </a:pPr>
            <a:r>
              <a:rPr lang="en-US" sz="3000" b="1" dirty="0" err="1">
                <a:solidFill>
                  <a:srgbClr val="FF0000"/>
                </a:solidFill>
                <a:latin typeface="Times New Roman" panose="02020603050405020304" pitchFamily="18" charset="0"/>
                <a:ea typeface="Calibri" panose="020F0502020204030204" pitchFamily="34" charset="0"/>
              </a:rPr>
              <a:t>Câu</a:t>
            </a:r>
            <a:r>
              <a:rPr lang="en-US" sz="3000" b="1" dirty="0">
                <a:solidFill>
                  <a:srgbClr val="FF0000"/>
                </a:solidFill>
                <a:latin typeface="Times New Roman" panose="02020603050405020304" pitchFamily="18" charset="0"/>
                <a:ea typeface="Calibri" panose="020F0502020204030204" pitchFamily="34" charset="0"/>
              </a:rPr>
              <a:t> </a:t>
            </a:r>
            <a:r>
              <a:rPr lang="en-US" sz="3000" b="1" dirty="0" err="1">
                <a:solidFill>
                  <a:srgbClr val="FF0000"/>
                </a:solidFill>
                <a:latin typeface="Times New Roman" panose="02020603050405020304" pitchFamily="18" charset="0"/>
                <a:ea typeface="Calibri" panose="020F0502020204030204" pitchFamily="34" charset="0"/>
              </a:rPr>
              <a:t>hỏi</a:t>
            </a:r>
            <a:r>
              <a:rPr lang="en-US" sz="3000" b="1" dirty="0">
                <a:solidFill>
                  <a:srgbClr val="FF0000"/>
                </a:solidFill>
                <a:latin typeface="Times New Roman" panose="02020603050405020304" pitchFamily="18" charset="0"/>
                <a:ea typeface="Calibri" panose="020F0502020204030204" pitchFamily="34" charset="0"/>
              </a:rPr>
              <a:t> 1: </a:t>
            </a:r>
            <a:r>
              <a:rPr lang="en-US" sz="3000" dirty="0">
                <a:solidFill>
                  <a:srgbClr val="FF0000"/>
                </a:solidFill>
                <a:latin typeface="Times New Roman" pitchFamily="18" charset="0"/>
                <a:cs typeface="Times New Roman" pitchFamily="18" charset="0"/>
              </a:rPr>
              <a:t>Bạn </a:t>
            </a:r>
            <a:r>
              <a:rPr lang="en-US" sz="3000" dirty="0" err="1">
                <a:solidFill>
                  <a:srgbClr val="FF0000"/>
                </a:solidFill>
                <a:latin typeface="Times New Roman" pitchFamily="18" charset="0"/>
                <a:cs typeface="Times New Roman" pitchFamily="18" charset="0"/>
              </a:rPr>
              <a:t>Hân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gieo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một</a:t>
            </a:r>
            <a:r>
              <a:rPr lang="en-US" sz="3000" dirty="0">
                <a:solidFill>
                  <a:srgbClr val="FF0000"/>
                </a:solidFill>
                <a:latin typeface="Times New Roman" pitchFamily="18" charset="0"/>
                <a:cs typeface="Times New Roman" pitchFamily="18" charset="0"/>
              </a:rPr>
              <a:t> con </a:t>
            </a:r>
            <a:r>
              <a:rPr lang="en-US" sz="3000" dirty="0" err="1">
                <a:solidFill>
                  <a:srgbClr val="FF0000"/>
                </a:solidFill>
                <a:latin typeface="Times New Roman" pitchFamily="18" charset="0"/>
                <a:cs typeface="Times New Roman" pitchFamily="18" charset="0"/>
              </a:rPr>
              <a:t>xúc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xắc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bạn</a:t>
            </a:r>
            <a:r>
              <a:rPr lang="en-US" sz="3000" dirty="0">
                <a:solidFill>
                  <a:srgbClr val="FF0000"/>
                </a:solidFill>
                <a:latin typeface="Times New Roman" pitchFamily="18" charset="0"/>
                <a:cs typeface="Times New Roman" pitchFamily="18" charset="0"/>
              </a:rPr>
              <a:t> Hoa </a:t>
            </a:r>
            <a:r>
              <a:rPr lang="en-US" sz="3000" dirty="0" err="1">
                <a:solidFill>
                  <a:srgbClr val="FF0000"/>
                </a:solidFill>
                <a:latin typeface="Times New Roman" pitchFamily="18" charset="0"/>
                <a:cs typeface="Times New Roman" pitchFamily="18" charset="0"/>
              </a:rPr>
              <a:t>gieo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một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đồng</a:t>
            </a:r>
            <a:r>
              <a:rPr lang="en-US" sz="3000" dirty="0">
                <a:solidFill>
                  <a:srgbClr val="FF0000"/>
                </a:solidFill>
                <a:latin typeface="Times New Roman" pitchFamily="18" charset="0"/>
                <a:cs typeface="Times New Roman" pitchFamily="18" charset="0"/>
              </a:rPr>
              <a:t> xu </a:t>
            </a:r>
            <a:r>
              <a:rPr lang="en-US" sz="3000" dirty="0" err="1">
                <a:solidFill>
                  <a:srgbClr val="FF0000"/>
                </a:solidFill>
                <a:latin typeface="Times New Roman" pitchFamily="18" charset="0"/>
                <a:cs typeface="Times New Roman" pitchFamily="18" charset="0"/>
              </a:rPr>
              <a:t>và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quan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sát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số</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chấm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xuất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hiện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trên</a:t>
            </a:r>
            <a:r>
              <a:rPr lang="en-US" sz="3000" dirty="0">
                <a:solidFill>
                  <a:srgbClr val="FF0000"/>
                </a:solidFill>
                <a:latin typeface="Times New Roman" pitchFamily="18" charset="0"/>
                <a:cs typeface="Times New Roman" pitchFamily="18" charset="0"/>
              </a:rPr>
              <a:t> con </a:t>
            </a:r>
            <a:r>
              <a:rPr lang="en-US" sz="3000" dirty="0" err="1">
                <a:solidFill>
                  <a:srgbClr val="FF0000"/>
                </a:solidFill>
                <a:latin typeface="Times New Roman" pitchFamily="18" charset="0"/>
                <a:cs typeface="Times New Roman" pitchFamily="18" charset="0"/>
              </a:rPr>
              <a:t>xúc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xắc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mặt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xuất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hiện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của</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đồng</a:t>
            </a:r>
            <a:r>
              <a:rPr lang="en-US" sz="3000" dirty="0">
                <a:solidFill>
                  <a:srgbClr val="FF0000"/>
                </a:solidFill>
                <a:latin typeface="Times New Roman" pitchFamily="18" charset="0"/>
                <a:cs typeface="Times New Roman" pitchFamily="18" charset="0"/>
              </a:rPr>
              <a:t> xu. </a:t>
            </a:r>
            <a:r>
              <a:rPr lang="en-US" sz="3000" dirty="0" err="1">
                <a:solidFill>
                  <a:srgbClr val="FF0000"/>
                </a:solidFill>
                <a:latin typeface="Times New Roman" pitchFamily="18" charset="0"/>
                <a:cs typeface="Times New Roman" pitchFamily="18" charset="0"/>
              </a:rPr>
              <a:t>Phép</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thử</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kết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quả</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của</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phép</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thử</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a:t>
            </a:r>
            <a:r>
              <a:rPr lang="en-US" sz="3000" dirty="0">
                <a:solidFill>
                  <a:srgbClr val="FF0000"/>
                </a:solidFill>
                <a:latin typeface="Times New Roman" pitchFamily="18" charset="0"/>
                <a:cs typeface="Times New Roman" pitchFamily="18" charset="0"/>
              </a:rPr>
              <a:t> </a:t>
            </a:r>
            <a:endParaRPr lang="en-US" sz="3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409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8469"/>
                                        </p:tgtEl>
                                        <p:attrNameLst>
                                          <p:attrName>style.visibility</p:attrName>
                                        </p:attrNameLst>
                                      </p:cBhvr>
                                      <p:to>
                                        <p:strVal val="visible"/>
                                      </p:to>
                                    </p:set>
                                    <p:animEffect transition="in" filter="fade">
                                      <p:cBhvr>
                                        <p:cTn id="7" dur="385" decel="100000"/>
                                        <p:tgtEl>
                                          <p:spTgt spid="18469"/>
                                        </p:tgtEl>
                                      </p:cBhvr>
                                    </p:animEffect>
                                    <p:animScale>
                                      <p:cBhvr>
                                        <p:cTn id="8" dur="385" decel="100000"/>
                                        <p:tgtEl>
                                          <p:spTgt spid="18469"/>
                                        </p:tgtEl>
                                      </p:cBhvr>
                                      <p:from x="10000" y="10000"/>
                                      <p:to x="200000" y="450000"/>
                                    </p:animScale>
                                    <p:animScale>
                                      <p:cBhvr>
                                        <p:cTn id="9" dur="615" accel="100000" fill="hold">
                                          <p:stCondLst>
                                            <p:cond delay="385"/>
                                          </p:stCondLst>
                                        </p:cTn>
                                        <p:tgtEl>
                                          <p:spTgt spid="18469"/>
                                        </p:tgtEl>
                                      </p:cBhvr>
                                      <p:from x="200000" y="450000"/>
                                      <p:to x="100000" y="100000"/>
                                    </p:animScale>
                                    <p:set>
                                      <p:cBhvr>
                                        <p:cTn id="10" dur="385" fill="hold"/>
                                        <p:tgtEl>
                                          <p:spTgt spid="18469"/>
                                        </p:tgtEl>
                                        <p:attrNameLst>
                                          <p:attrName>ppt_x</p:attrName>
                                        </p:attrNameLst>
                                      </p:cBhvr>
                                      <p:to>
                                        <p:strVal val="(0.5)"/>
                                      </p:to>
                                    </p:set>
                                    <p:anim from="(0.5)" to="(#ppt_x)" calcmode="lin" valueType="num">
                                      <p:cBhvr>
                                        <p:cTn id="11" dur="615" accel="100000" fill="hold">
                                          <p:stCondLst>
                                            <p:cond delay="385"/>
                                          </p:stCondLst>
                                        </p:cTn>
                                        <p:tgtEl>
                                          <p:spTgt spid="18469"/>
                                        </p:tgtEl>
                                        <p:attrNameLst>
                                          <p:attrName>ppt_x</p:attrName>
                                        </p:attrNameLst>
                                      </p:cBhvr>
                                    </p:anim>
                                    <p:set>
                                      <p:cBhvr>
                                        <p:cTn id="12" dur="385" fill="hold"/>
                                        <p:tgtEl>
                                          <p:spTgt spid="18469"/>
                                        </p:tgtEl>
                                        <p:attrNameLst>
                                          <p:attrName>ppt_y</p:attrName>
                                        </p:attrNameLst>
                                      </p:cBhvr>
                                      <p:to>
                                        <p:strVal val="(#ppt_y+0.4)"/>
                                      </p:to>
                                    </p:set>
                                    <p:anim from="(#ppt_y+0.4)" to="(#ppt_y)" calcmode="lin" valueType="num">
                                      <p:cBhvr>
                                        <p:cTn id="13" dur="615" accel="100000" fill="hold">
                                          <p:stCondLst>
                                            <p:cond delay="385"/>
                                          </p:stCondLst>
                                        </p:cTn>
                                        <p:tgtEl>
                                          <p:spTgt spid="18469"/>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54" presetClass="exit" presetSubtype="0" decel="100000" fill="hold" nodeType="clickEffect">
                                  <p:stCondLst>
                                    <p:cond delay="0"/>
                                  </p:stCondLst>
                                  <p:childTnLst>
                                    <p:anim calcmode="lin" valueType="num">
                                      <p:cBhvr>
                                        <p:cTn id="17" dur="1000"/>
                                        <p:tgtEl>
                                          <p:spTgt spid="185386"/>
                                        </p:tgtEl>
                                        <p:attrNameLst>
                                          <p:attrName>ppt_w</p:attrName>
                                        </p:attrNameLst>
                                      </p:cBhvr>
                                      <p:tavLst>
                                        <p:tav tm="0">
                                          <p:val>
                                            <p:strVal val="ppt_w"/>
                                          </p:val>
                                        </p:tav>
                                        <p:tav tm="100000">
                                          <p:val>
                                            <p:strVal val="ppt_w*0.05"/>
                                          </p:val>
                                        </p:tav>
                                      </p:tavLst>
                                    </p:anim>
                                    <p:anim calcmode="lin" valueType="num">
                                      <p:cBhvr>
                                        <p:cTn id="18" dur="1000"/>
                                        <p:tgtEl>
                                          <p:spTgt spid="185386"/>
                                        </p:tgtEl>
                                        <p:attrNameLst>
                                          <p:attrName>ppt_h</p:attrName>
                                        </p:attrNameLst>
                                      </p:cBhvr>
                                      <p:tavLst>
                                        <p:tav tm="0">
                                          <p:val>
                                            <p:strVal val="ppt_h"/>
                                          </p:val>
                                        </p:tav>
                                        <p:tav tm="100000">
                                          <p:val>
                                            <p:strVal val="ppt_h"/>
                                          </p:val>
                                        </p:tav>
                                      </p:tavLst>
                                    </p:anim>
                                    <p:anim calcmode="lin" valueType="num">
                                      <p:cBhvr>
                                        <p:cTn id="19" dur="1000"/>
                                        <p:tgtEl>
                                          <p:spTgt spid="185386"/>
                                        </p:tgtEl>
                                        <p:attrNameLst>
                                          <p:attrName>ppt_x</p:attrName>
                                        </p:attrNameLst>
                                      </p:cBhvr>
                                      <p:tavLst>
                                        <p:tav tm="0">
                                          <p:val>
                                            <p:strVal val="ppt_x"/>
                                          </p:val>
                                        </p:tav>
                                        <p:tav tm="100000">
                                          <p:val>
                                            <p:strVal val="ppt_x-.2"/>
                                          </p:val>
                                        </p:tav>
                                      </p:tavLst>
                                    </p:anim>
                                    <p:anim calcmode="lin" valueType="num">
                                      <p:cBhvr>
                                        <p:cTn id="20" dur="1000"/>
                                        <p:tgtEl>
                                          <p:spTgt spid="185386"/>
                                        </p:tgtEl>
                                        <p:attrNameLst>
                                          <p:attrName>ppt_y</p:attrName>
                                        </p:attrNameLst>
                                      </p:cBhvr>
                                      <p:tavLst>
                                        <p:tav tm="0">
                                          <p:val>
                                            <p:strVal val="ppt_y"/>
                                          </p:val>
                                        </p:tav>
                                        <p:tav tm="100000">
                                          <p:val>
                                            <p:strVal val="ppt_y"/>
                                          </p:val>
                                        </p:tav>
                                      </p:tavLst>
                                    </p:anim>
                                    <p:animEffect transition="out" filter="fade">
                                      <p:cBhvr>
                                        <p:cTn id="21" dur="1000"/>
                                        <p:tgtEl>
                                          <p:spTgt spid="185386"/>
                                        </p:tgtEl>
                                      </p:cBhvr>
                                    </p:animEffect>
                                    <p:set>
                                      <p:cBhvr>
                                        <p:cTn id="22" dur="1" fill="hold">
                                          <p:stCondLst>
                                            <p:cond delay="999"/>
                                          </p:stCondLst>
                                        </p:cTn>
                                        <p:tgtEl>
                                          <p:spTgt spid="18538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par>
                          <p:cTn id="23" fill="hold" nodeType="afterGroup">
                            <p:stCondLst>
                              <p:cond delay="1000"/>
                            </p:stCondLst>
                            <p:childTnLst>
                              <p:par>
                                <p:cTn id="24" presetID="54" presetClass="exit" presetSubtype="0" decel="100000" fill="hold" nodeType="afterEffect">
                                  <p:stCondLst>
                                    <p:cond delay="0"/>
                                  </p:stCondLst>
                                  <p:childTnLst>
                                    <p:anim calcmode="lin" valueType="num">
                                      <p:cBhvr>
                                        <p:cTn id="25" dur="1000"/>
                                        <p:tgtEl>
                                          <p:spTgt spid="185385"/>
                                        </p:tgtEl>
                                        <p:attrNameLst>
                                          <p:attrName>ppt_w</p:attrName>
                                        </p:attrNameLst>
                                      </p:cBhvr>
                                      <p:tavLst>
                                        <p:tav tm="0">
                                          <p:val>
                                            <p:strVal val="ppt_w"/>
                                          </p:val>
                                        </p:tav>
                                        <p:tav tm="100000">
                                          <p:val>
                                            <p:strVal val="ppt_w*0.05"/>
                                          </p:val>
                                        </p:tav>
                                      </p:tavLst>
                                    </p:anim>
                                    <p:anim calcmode="lin" valueType="num">
                                      <p:cBhvr>
                                        <p:cTn id="26" dur="1000"/>
                                        <p:tgtEl>
                                          <p:spTgt spid="185385"/>
                                        </p:tgtEl>
                                        <p:attrNameLst>
                                          <p:attrName>ppt_h</p:attrName>
                                        </p:attrNameLst>
                                      </p:cBhvr>
                                      <p:tavLst>
                                        <p:tav tm="0">
                                          <p:val>
                                            <p:strVal val="ppt_h"/>
                                          </p:val>
                                        </p:tav>
                                        <p:tav tm="100000">
                                          <p:val>
                                            <p:strVal val="ppt_h"/>
                                          </p:val>
                                        </p:tav>
                                      </p:tavLst>
                                    </p:anim>
                                    <p:anim calcmode="lin" valueType="num">
                                      <p:cBhvr>
                                        <p:cTn id="27" dur="1000"/>
                                        <p:tgtEl>
                                          <p:spTgt spid="185385"/>
                                        </p:tgtEl>
                                        <p:attrNameLst>
                                          <p:attrName>ppt_x</p:attrName>
                                        </p:attrNameLst>
                                      </p:cBhvr>
                                      <p:tavLst>
                                        <p:tav tm="0">
                                          <p:val>
                                            <p:strVal val="ppt_x"/>
                                          </p:val>
                                        </p:tav>
                                        <p:tav tm="100000">
                                          <p:val>
                                            <p:strVal val="ppt_x-.2"/>
                                          </p:val>
                                        </p:tav>
                                      </p:tavLst>
                                    </p:anim>
                                    <p:anim calcmode="lin" valueType="num">
                                      <p:cBhvr>
                                        <p:cTn id="28" dur="1000"/>
                                        <p:tgtEl>
                                          <p:spTgt spid="185385"/>
                                        </p:tgtEl>
                                        <p:attrNameLst>
                                          <p:attrName>ppt_y</p:attrName>
                                        </p:attrNameLst>
                                      </p:cBhvr>
                                      <p:tavLst>
                                        <p:tav tm="0">
                                          <p:val>
                                            <p:strVal val="ppt_y"/>
                                          </p:val>
                                        </p:tav>
                                        <p:tav tm="100000">
                                          <p:val>
                                            <p:strVal val="ppt_y"/>
                                          </p:val>
                                        </p:tav>
                                      </p:tavLst>
                                    </p:anim>
                                    <p:animEffect transition="out" filter="fade">
                                      <p:cBhvr>
                                        <p:cTn id="29" dur="1000"/>
                                        <p:tgtEl>
                                          <p:spTgt spid="185385"/>
                                        </p:tgtEl>
                                      </p:cBhvr>
                                    </p:animEffect>
                                    <p:set>
                                      <p:cBhvr>
                                        <p:cTn id="30" dur="1" fill="hold">
                                          <p:stCondLst>
                                            <p:cond delay="999"/>
                                          </p:stCondLst>
                                        </p:cTn>
                                        <p:tgtEl>
                                          <p:spTgt spid="185385"/>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31" fill="hold" nodeType="afterGroup">
                            <p:stCondLst>
                              <p:cond delay="2000"/>
                            </p:stCondLst>
                            <p:childTnLst>
                              <p:par>
                                <p:cTn id="32" presetID="54" presetClass="exit" presetSubtype="0" decel="100000" fill="hold" nodeType="afterEffect">
                                  <p:stCondLst>
                                    <p:cond delay="0"/>
                                  </p:stCondLst>
                                  <p:childTnLst>
                                    <p:anim calcmode="lin" valueType="num">
                                      <p:cBhvr>
                                        <p:cTn id="33" dur="1000"/>
                                        <p:tgtEl>
                                          <p:spTgt spid="185384"/>
                                        </p:tgtEl>
                                        <p:attrNameLst>
                                          <p:attrName>ppt_w</p:attrName>
                                        </p:attrNameLst>
                                      </p:cBhvr>
                                      <p:tavLst>
                                        <p:tav tm="0">
                                          <p:val>
                                            <p:strVal val="ppt_w"/>
                                          </p:val>
                                        </p:tav>
                                        <p:tav tm="100000">
                                          <p:val>
                                            <p:strVal val="ppt_w*0.05"/>
                                          </p:val>
                                        </p:tav>
                                      </p:tavLst>
                                    </p:anim>
                                    <p:anim calcmode="lin" valueType="num">
                                      <p:cBhvr>
                                        <p:cTn id="34" dur="1000"/>
                                        <p:tgtEl>
                                          <p:spTgt spid="185384"/>
                                        </p:tgtEl>
                                        <p:attrNameLst>
                                          <p:attrName>ppt_h</p:attrName>
                                        </p:attrNameLst>
                                      </p:cBhvr>
                                      <p:tavLst>
                                        <p:tav tm="0">
                                          <p:val>
                                            <p:strVal val="ppt_h"/>
                                          </p:val>
                                        </p:tav>
                                        <p:tav tm="100000">
                                          <p:val>
                                            <p:strVal val="ppt_h"/>
                                          </p:val>
                                        </p:tav>
                                      </p:tavLst>
                                    </p:anim>
                                    <p:anim calcmode="lin" valueType="num">
                                      <p:cBhvr>
                                        <p:cTn id="35" dur="1000"/>
                                        <p:tgtEl>
                                          <p:spTgt spid="185384"/>
                                        </p:tgtEl>
                                        <p:attrNameLst>
                                          <p:attrName>ppt_x</p:attrName>
                                        </p:attrNameLst>
                                      </p:cBhvr>
                                      <p:tavLst>
                                        <p:tav tm="0">
                                          <p:val>
                                            <p:strVal val="ppt_x"/>
                                          </p:val>
                                        </p:tav>
                                        <p:tav tm="100000">
                                          <p:val>
                                            <p:strVal val="ppt_x-.2"/>
                                          </p:val>
                                        </p:tav>
                                      </p:tavLst>
                                    </p:anim>
                                    <p:anim calcmode="lin" valueType="num">
                                      <p:cBhvr>
                                        <p:cTn id="36" dur="1000"/>
                                        <p:tgtEl>
                                          <p:spTgt spid="185384"/>
                                        </p:tgtEl>
                                        <p:attrNameLst>
                                          <p:attrName>ppt_y</p:attrName>
                                        </p:attrNameLst>
                                      </p:cBhvr>
                                      <p:tavLst>
                                        <p:tav tm="0">
                                          <p:val>
                                            <p:strVal val="ppt_y"/>
                                          </p:val>
                                        </p:tav>
                                        <p:tav tm="100000">
                                          <p:val>
                                            <p:strVal val="ppt_y"/>
                                          </p:val>
                                        </p:tav>
                                      </p:tavLst>
                                    </p:anim>
                                    <p:animEffect transition="out" filter="fade">
                                      <p:cBhvr>
                                        <p:cTn id="37" dur="1000"/>
                                        <p:tgtEl>
                                          <p:spTgt spid="185384"/>
                                        </p:tgtEl>
                                      </p:cBhvr>
                                    </p:animEffect>
                                    <p:set>
                                      <p:cBhvr>
                                        <p:cTn id="38" dur="1" fill="hold">
                                          <p:stCondLst>
                                            <p:cond delay="999"/>
                                          </p:stCondLst>
                                        </p:cTn>
                                        <p:tgtEl>
                                          <p:spTgt spid="18538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9" fill="hold" nodeType="afterGroup">
                            <p:stCondLst>
                              <p:cond delay="3000"/>
                            </p:stCondLst>
                            <p:childTnLst>
                              <p:par>
                                <p:cTn id="40" presetID="54" presetClass="exit" presetSubtype="0" decel="100000" fill="hold" nodeType="afterEffect">
                                  <p:stCondLst>
                                    <p:cond delay="0"/>
                                  </p:stCondLst>
                                  <p:childTnLst>
                                    <p:anim calcmode="lin" valueType="num">
                                      <p:cBhvr>
                                        <p:cTn id="41" dur="1000"/>
                                        <p:tgtEl>
                                          <p:spTgt spid="185383"/>
                                        </p:tgtEl>
                                        <p:attrNameLst>
                                          <p:attrName>ppt_w</p:attrName>
                                        </p:attrNameLst>
                                      </p:cBhvr>
                                      <p:tavLst>
                                        <p:tav tm="0">
                                          <p:val>
                                            <p:strVal val="ppt_w"/>
                                          </p:val>
                                        </p:tav>
                                        <p:tav tm="100000">
                                          <p:val>
                                            <p:strVal val="ppt_w*0.05"/>
                                          </p:val>
                                        </p:tav>
                                      </p:tavLst>
                                    </p:anim>
                                    <p:anim calcmode="lin" valueType="num">
                                      <p:cBhvr>
                                        <p:cTn id="42" dur="1000"/>
                                        <p:tgtEl>
                                          <p:spTgt spid="185383"/>
                                        </p:tgtEl>
                                        <p:attrNameLst>
                                          <p:attrName>ppt_h</p:attrName>
                                        </p:attrNameLst>
                                      </p:cBhvr>
                                      <p:tavLst>
                                        <p:tav tm="0">
                                          <p:val>
                                            <p:strVal val="ppt_h"/>
                                          </p:val>
                                        </p:tav>
                                        <p:tav tm="100000">
                                          <p:val>
                                            <p:strVal val="ppt_h"/>
                                          </p:val>
                                        </p:tav>
                                      </p:tavLst>
                                    </p:anim>
                                    <p:anim calcmode="lin" valueType="num">
                                      <p:cBhvr>
                                        <p:cTn id="43" dur="1000"/>
                                        <p:tgtEl>
                                          <p:spTgt spid="185383"/>
                                        </p:tgtEl>
                                        <p:attrNameLst>
                                          <p:attrName>ppt_x</p:attrName>
                                        </p:attrNameLst>
                                      </p:cBhvr>
                                      <p:tavLst>
                                        <p:tav tm="0">
                                          <p:val>
                                            <p:strVal val="ppt_x"/>
                                          </p:val>
                                        </p:tav>
                                        <p:tav tm="100000">
                                          <p:val>
                                            <p:strVal val="ppt_x-.2"/>
                                          </p:val>
                                        </p:tav>
                                      </p:tavLst>
                                    </p:anim>
                                    <p:anim calcmode="lin" valueType="num">
                                      <p:cBhvr>
                                        <p:cTn id="44" dur="1000"/>
                                        <p:tgtEl>
                                          <p:spTgt spid="185383"/>
                                        </p:tgtEl>
                                        <p:attrNameLst>
                                          <p:attrName>ppt_y</p:attrName>
                                        </p:attrNameLst>
                                      </p:cBhvr>
                                      <p:tavLst>
                                        <p:tav tm="0">
                                          <p:val>
                                            <p:strVal val="ppt_y"/>
                                          </p:val>
                                        </p:tav>
                                        <p:tav tm="100000">
                                          <p:val>
                                            <p:strVal val="ppt_y"/>
                                          </p:val>
                                        </p:tav>
                                      </p:tavLst>
                                    </p:anim>
                                    <p:animEffect transition="out" filter="fade">
                                      <p:cBhvr>
                                        <p:cTn id="45" dur="1000"/>
                                        <p:tgtEl>
                                          <p:spTgt spid="185383"/>
                                        </p:tgtEl>
                                      </p:cBhvr>
                                    </p:animEffect>
                                    <p:set>
                                      <p:cBhvr>
                                        <p:cTn id="46" dur="1" fill="hold">
                                          <p:stCondLst>
                                            <p:cond delay="999"/>
                                          </p:stCondLst>
                                        </p:cTn>
                                        <p:tgtEl>
                                          <p:spTgt spid="18538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7" fill="hold" nodeType="afterGroup">
                            <p:stCondLst>
                              <p:cond delay="4000"/>
                            </p:stCondLst>
                            <p:childTnLst>
                              <p:par>
                                <p:cTn id="48" presetID="54" presetClass="exit" presetSubtype="0" decel="100000" fill="hold" nodeType="afterEffect">
                                  <p:stCondLst>
                                    <p:cond delay="0"/>
                                  </p:stCondLst>
                                  <p:childTnLst>
                                    <p:anim calcmode="lin" valueType="num">
                                      <p:cBhvr>
                                        <p:cTn id="49" dur="1000"/>
                                        <p:tgtEl>
                                          <p:spTgt spid="185382"/>
                                        </p:tgtEl>
                                        <p:attrNameLst>
                                          <p:attrName>ppt_w</p:attrName>
                                        </p:attrNameLst>
                                      </p:cBhvr>
                                      <p:tavLst>
                                        <p:tav tm="0">
                                          <p:val>
                                            <p:strVal val="ppt_w"/>
                                          </p:val>
                                        </p:tav>
                                        <p:tav tm="100000">
                                          <p:val>
                                            <p:strVal val="ppt_w*0.05"/>
                                          </p:val>
                                        </p:tav>
                                      </p:tavLst>
                                    </p:anim>
                                    <p:anim calcmode="lin" valueType="num">
                                      <p:cBhvr>
                                        <p:cTn id="50" dur="1000"/>
                                        <p:tgtEl>
                                          <p:spTgt spid="185382"/>
                                        </p:tgtEl>
                                        <p:attrNameLst>
                                          <p:attrName>ppt_h</p:attrName>
                                        </p:attrNameLst>
                                      </p:cBhvr>
                                      <p:tavLst>
                                        <p:tav tm="0">
                                          <p:val>
                                            <p:strVal val="ppt_h"/>
                                          </p:val>
                                        </p:tav>
                                        <p:tav tm="100000">
                                          <p:val>
                                            <p:strVal val="ppt_h"/>
                                          </p:val>
                                        </p:tav>
                                      </p:tavLst>
                                    </p:anim>
                                    <p:anim calcmode="lin" valueType="num">
                                      <p:cBhvr>
                                        <p:cTn id="51" dur="1000"/>
                                        <p:tgtEl>
                                          <p:spTgt spid="185382"/>
                                        </p:tgtEl>
                                        <p:attrNameLst>
                                          <p:attrName>ppt_x</p:attrName>
                                        </p:attrNameLst>
                                      </p:cBhvr>
                                      <p:tavLst>
                                        <p:tav tm="0">
                                          <p:val>
                                            <p:strVal val="ppt_x"/>
                                          </p:val>
                                        </p:tav>
                                        <p:tav tm="100000">
                                          <p:val>
                                            <p:strVal val="ppt_x-.2"/>
                                          </p:val>
                                        </p:tav>
                                      </p:tavLst>
                                    </p:anim>
                                    <p:anim calcmode="lin" valueType="num">
                                      <p:cBhvr>
                                        <p:cTn id="52" dur="1000"/>
                                        <p:tgtEl>
                                          <p:spTgt spid="185382"/>
                                        </p:tgtEl>
                                        <p:attrNameLst>
                                          <p:attrName>ppt_y</p:attrName>
                                        </p:attrNameLst>
                                      </p:cBhvr>
                                      <p:tavLst>
                                        <p:tav tm="0">
                                          <p:val>
                                            <p:strVal val="ppt_y"/>
                                          </p:val>
                                        </p:tav>
                                        <p:tav tm="100000">
                                          <p:val>
                                            <p:strVal val="ppt_y"/>
                                          </p:val>
                                        </p:tav>
                                      </p:tavLst>
                                    </p:anim>
                                    <p:animEffect transition="out" filter="fade">
                                      <p:cBhvr>
                                        <p:cTn id="53" dur="1000"/>
                                        <p:tgtEl>
                                          <p:spTgt spid="185382"/>
                                        </p:tgtEl>
                                      </p:cBhvr>
                                    </p:animEffect>
                                    <p:set>
                                      <p:cBhvr>
                                        <p:cTn id="54" dur="1" fill="hold">
                                          <p:stCondLst>
                                            <p:cond delay="999"/>
                                          </p:stCondLst>
                                        </p:cTn>
                                        <p:tgtEl>
                                          <p:spTgt spid="18538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5" fill="hold" nodeType="afterGroup">
                            <p:stCondLst>
                              <p:cond delay="5000"/>
                            </p:stCondLst>
                            <p:childTnLst>
                              <p:par>
                                <p:cTn id="56" presetID="54" presetClass="exit" presetSubtype="0" decel="100000" fill="hold" nodeType="afterEffect">
                                  <p:stCondLst>
                                    <p:cond delay="0"/>
                                  </p:stCondLst>
                                  <p:childTnLst>
                                    <p:anim calcmode="lin" valueType="num">
                                      <p:cBhvr>
                                        <p:cTn id="57" dur="1000"/>
                                        <p:tgtEl>
                                          <p:spTgt spid="185381"/>
                                        </p:tgtEl>
                                        <p:attrNameLst>
                                          <p:attrName>ppt_w</p:attrName>
                                        </p:attrNameLst>
                                      </p:cBhvr>
                                      <p:tavLst>
                                        <p:tav tm="0">
                                          <p:val>
                                            <p:strVal val="ppt_w"/>
                                          </p:val>
                                        </p:tav>
                                        <p:tav tm="100000">
                                          <p:val>
                                            <p:strVal val="ppt_w*0.05"/>
                                          </p:val>
                                        </p:tav>
                                      </p:tavLst>
                                    </p:anim>
                                    <p:anim calcmode="lin" valueType="num">
                                      <p:cBhvr>
                                        <p:cTn id="58" dur="1000"/>
                                        <p:tgtEl>
                                          <p:spTgt spid="185381"/>
                                        </p:tgtEl>
                                        <p:attrNameLst>
                                          <p:attrName>ppt_h</p:attrName>
                                        </p:attrNameLst>
                                      </p:cBhvr>
                                      <p:tavLst>
                                        <p:tav tm="0">
                                          <p:val>
                                            <p:strVal val="ppt_h"/>
                                          </p:val>
                                        </p:tav>
                                        <p:tav tm="100000">
                                          <p:val>
                                            <p:strVal val="ppt_h"/>
                                          </p:val>
                                        </p:tav>
                                      </p:tavLst>
                                    </p:anim>
                                    <p:anim calcmode="lin" valueType="num">
                                      <p:cBhvr>
                                        <p:cTn id="59" dur="1000"/>
                                        <p:tgtEl>
                                          <p:spTgt spid="185381"/>
                                        </p:tgtEl>
                                        <p:attrNameLst>
                                          <p:attrName>ppt_x</p:attrName>
                                        </p:attrNameLst>
                                      </p:cBhvr>
                                      <p:tavLst>
                                        <p:tav tm="0">
                                          <p:val>
                                            <p:strVal val="ppt_x"/>
                                          </p:val>
                                        </p:tav>
                                        <p:tav tm="100000">
                                          <p:val>
                                            <p:strVal val="ppt_x-.2"/>
                                          </p:val>
                                        </p:tav>
                                      </p:tavLst>
                                    </p:anim>
                                    <p:anim calcmode="lin" valueType="num">
                                      <p:cBhvr>
                                        <p:cTn id="60" dur="1000"/>
                                        <p:tgtEl>
                                          <p:spTgt spid="185381"/>
                                        </p:tgtEl>
                                        <p:attrNameLst>
                                          <p:attrName>ppt_y</p:attrName>
                                        </p:attrNameLst>
                                      </p:cBhvr>
                                      <p:tavLst>
                                        <p:tav tm="0">
                                          <p:val>
                                            <p:strVal val="ppt_y"/>
                                          </p:val>
                                        </p:tav>
                                        <p:tav tm="100000">
                                          <p:val>
                                            <p:strVal val="ppt_y"/>
                                          </p:val>
                                        </p:tav>
                                      </p:tavLst>
                                    </p:anim>
                                    <p:animEffect transition="out" filter="fade">
                                      <p:cBhvr>
                                        <p:cTn id="61" dur="1000"/>
                                        <p:tgtEl>
                                          <p:spTgt spid="185381"/>
                                        </p:tgtEl>
                                      </p:cBhvr>
                                    </p:animEffect>
                                    <p:set>
                                      <p:cBhvr>
                                        <p:cTn id="62" dur="1" fill="hold">
                                          <p:stCondLst>
                                            <p:cond delay="999"/>
                                          </p:stCondLst>
                                        </p:cTn>
                                        <p:tgtEl>
                                          <p:spTgt spid="185381"/>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63" fill="hold" nodeType="afterGroup">
                            <p:stCondLst>
                              <p:cond delay="6000"/>
                            </p:stCondLst>
                            <p:childTnLst>
                              <p:par>
                                <p:cTn id="64" presetID="54" presetClass="exit" presetSubtype="0" decel="100000" fill="hold" nodeType="afterEffect">
                                  <p:stCondLst>
                                    <p:cond delay="0"/>
                                  </p:stCondLst>
                                  <p:childTnLst>
                                    <p:anim calcmode="lin" valueType="num">
                                      <p:cBhvr>
                                        <p:cTn id="65" dur="1000"/>
                                        <p:tgtEl>
                                          <p:spTgt spid="185380"/>
                                        </p:tgtEl>
                                        <p:attrNameLst>
                                          <p:attrName>ppt_w</p:attrName>
                                        </p:attrNameLst>
                                      </p:cBhvr>
                                      <p:tavLst>
                                        <p:tav tm="0">
                                          <p:val>
                                            <p:strVal val="ppt_w"/>
                                          </p:val>
                                        </p:tav>
                                        <p:tav tm="100000">
                                          <p:val>
                                            <p:strVal val="ppt_w*0.05"/>
                                          </p:val>
                                        </p:tav>
                                      </p:tavLst>
                                    </p:anim>
                                    <p:anim calcmode="lin" valueType="num">
                                      <p:cBhvr>
                                        <p:cTn id="66" dur="1000"/>
                                        <p:tgtEl>
                                          <p:spTgt spid="185380"/>
                                        </p:tgtEl>
                                        <p:attrNameLst>
                                          <p:attrName>ppt_h</p:attrName>
                                        </p:attrNameLst>
                                      </p:cBhvr>
                                      <p:tavLst>
                                        <p:tav tm="0">
                                          <p:val>
                                            <p:strVal val="ppt_h"/>
                                          </p:val>
                                        </p:tav>
                                        <p:tav tm="100000">
                                          <p:val>
                                            <p:strVal val="ppt_h"/>
                                          </p:val>
                                        </p:tav>
                                      </p:tavLst>
                                    </p:anim>
                                    <p:anim calcmode="lin" valueType="num">
                                      <p:cBhvr>
                                        <p:cTn id="67" dur="1000"/>
                                        <p:tgtEl>
                                          <p:spTgt spid="185380"/>
                                        </p:tgtEl>
                                        <p:attrNameLst>
                                          <p:attrName>ppt_x</p:attrName>
                                        </p:attrNameLst>
                                      </p:cBhvr>
                                      <p:tavLst>
                                        <p:tav tm="0">
                                          <p:val>
                                            <p:strVal val="ppt_x"/>
                                          </p:val>
                                        </p:tav>
                                        <p:tav tm="100000">
                                          <p:val>
                                            <p:strVal val="ppt_x-.2"/>
                                          </p:val>
                                        </p:tav>
                                      </p:tavLst>
                                    </p:anim>
                                    <p:anim calcmode="lin" valueType="num">
                                      <p:cBhvr>
                                        <p:cTn id="68" dur="1000"/>
                                        <p:tgtEl>
                                          <p:spTgt spid="185380"/>
                                        </p:tgtEl>
                                        <p:attrNameLst>
                                          <p:attrName>ppt_y</p:attrName>
                                        </p:attrNameLst>
                                      </p:cBhvr>
                                      <p:tavLst>
                                        <p:tav tm="0">
                                          <p:val>
                                            <p:strVal val="ppt_y"/>
                                          </p:val>
                                        </p:tav>
                                        <p:tav tm="100000">
                                          <p:val>
                                            <p:strVal val="ppt_y"/>
                                          </p:val>
                                        </p:tav>
                                      </p:tavLst>
                                    </p:anim>
                                    <p:animEffect transition="out" filter="fade">
                                      <p:cBhvr>
                                        <p:cTn id="69" dur="1000"/>
                                        <p:tgtEl>
                                          <p:spTgt spid="185380"/>
                                        </p:tgtEl>
                                      </p:cBhvr>
                                    </p:animEffect>
                                    <p:set>
                                      <p:cBhvr>
                                        <p:cTn id="70" dur="1" fill="hold">
                                          <p:stCondLst>
                                            <p:cond delay="999"/>
                                          </p:stCondLst>
                                        </p:cTn>
                                        <p:tgtEl>
                                          <p:spTgt spid="18538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71" fill="hold" nodeType="afterGroup">
                            <p:stCondLst>
                              <p:cond delay="7000"/>
                            </p:stCondLst>
                            <p:childTnLst>
                              <p:par>
                                <p:cTn id="72" presetID="54" presetClass="exit" presetSubtype="0" decel="100000" fill="hold" nodeType="afterEffect">
                                  <p:stCondLst>
                                    <p:cond delay="0"/>
                                  </p:stCondLst>
                                  <p:childTnLst>
                                    <p:anim calcmode="lin" valueType="num">
                                      <p:cBhvr>
                                        <p:cTn id="73" dur="1000"/>
                                        <p:tgtEl>
                                          <p:spTgt spid="185379"/>
                                        </p:tgtEl>
                                        <p:attrNameLst>
                                          <p:attrName>ppt_w</p:attrName>
                                        </p:attrNameLst>
                                      </p:cBhvr>
                                      <p:tavLst>
                                        <p:tav tm="0">
                                          <p:val>
                                            <p:strVal val="ppt_w"/>
                                          </p:val>
                                        </p:tav>
                                        <p:tav tm="100000">
                                          <p:val>
                                            <p:strVal val="ppt_w*0.05"/>
                                          </p:val>
                                        </p:tav>
                                      </p:tavLst>
                                    </p:anim>
                                    <p:anim calcmode="lin" valueType="num">
                                      <p:cBhvr>
                                        <p:cTn id="74" dur="1000"/>
                                        <p:tgtEl>
                                          <p:spTgt spid="185379"/>
                                        </p:tgtEl>
                                        <p:attrNameLst>
                                          <p:attrName>ppt_h</p:attrName>
                                        </p:attrNameLst>
                                      </p:cBhvr>
                                      <p:tavLst>
                                        <p:tav tm="0">
                                          <p:val>
                                            <p:strVal val="ppt_h"/>
                                          </p:val>
                                        </p:tav>
                                        <p:tav tm="100000">
                                          <p:val>
                                            <p:strVal val="ppt_h"/>
                                          </p:val>
                                        </p:tav>
                                      </p:tavLst>
                                    </p:anim>
                                    <p:anim calcmode="lin" valueType="num">
                                      <p:cBhvr>
                                        <p:cTn id="75" dur="1000"/>
                                        <p:tgtEl>
                                          <p:spTgt spid="185379"/>
                                        </p:tgtEl>
                                        <p:attrNameLst>
                                          <p:attrName>ppt_x</p:attrName>
                                        </p:attrNameLst>
                                      </p:cBhvr>
                                      <p:tavLst>
                                        <p:tav tm="0">
                                          <p:val>
                                            <p:strVal val="ppt_x"/>
                                          </p:val>
                                        </p:tav>
                                        <p:tav tm="100000">
                                          <p:val>
                                            <p:strVal val="ppt_x-.2"/>
                                          </p:val>
                                        </p:tav>
                                      </p:tavLst>
                                    </p:anim>
                                    <p:anim calcmode="lin" valueType="num">
                                      <p:cBhvr>
                                        <p:cTn id="76" dur="1000"/>
                                        <p:tgtEl>
                                          <p:spTgt spid="185379"/>
                                        </p:tgtEl>
                                        <p:attrNameLst>
                                          <p:attrName>ppt_y</p:attrName>
                                        </p:attrNameLst>
                                      </p:cBhvr>
                                      <p:tavLst>
                                        <p:tav tm="0">
                                          <p:val>
                                            <p:strVal val="ppt_y"/>
                                          </p:val>
                                        </p:tav>
                                        <p:tav tm="100000">
                                          <p:val>
                                            <p:strVal val="ppt_y"/>
                                          </p:val>
                                        </p:tav>
                                      </p:tavLst>
                                    </p:anim>
                                    <p:animEffect transition="out" filter="fade">
                                      <p:cBhvr>
                                        <p:cTn id="77" dur="1000"/>
                                        <p:tgtEl>
                                          <p:spTgt spid="185379"/>
                                        </p:tgtEl>
                                      </p:cBhvr>
                                    </p:animEffect>
                                    <p:set>
                                      <p:cBhvr>
                                        <p:cTn id="78" dur="1" fill="hold">
                                          <p:stCondLst>
                                            <p:cond delay="999"/>
                                          </p:stCondLst>
                                        </p:cTn>
                                        <p:tgtEl>
                                          <p:spTgt spid="1853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9" fill="hold" nodeType="afterGroup">
                            <p:stCondLst>
                              <p:cond delay="8000"/>
                            </p:stCondLst>
                            <p:childTnLst>
                              <p:par>
                                <p:cTn id="80" presetID="54" presetClass="exit" presetSubtype="0" decel="100000" fill="hold" nodeType="afterEffect">
                                  <p:stCondLst>
                                    <p:cond delay="0"/>
                                  </p:stCondLst>
                                  <p:childTnLst>
                                    <p:anim calcmode="lin" valueType="num">
                                      <p:cBhvr>
                                        <p:cTn id="81" dur="1000"/>
                                        <p:tgtEl>
                                          <p:spTgt spid="185378"/>
                                        </p:tgtEl>
                                        <p:attrNameLst>
                                          <p:attrName>ppt_w</p:attrName>
                                        </p:attrNameLst>
                                      </p:cBhvr>
                                      <p:tavLst>
                                        <p:tav tm="0">
                                          <p:val>
                                            <p:strVal val="ppt_w"/>
                                          </p:val>
                                        </p:tav>
                                        <p:tav tm="100000">
                                          <p:val>
                                            <p:strVal val="ppt_w*0.05"/>
                                          </p:val>
                                        </p:tav>
                                      </p:tavLst>
                                    </p:anim>
                                    <p:anim calcmode="lin" valueType="num">
                                      <p:cBhvr>
                                        <p:cTn id="82" dur="1000"/>
                                        <p:tgtEl>
                                          <p:spTgt spid="185378"/>
                                        </p:tgtEl>
                                        <p:attrNameLst>
                                          <p:attrName>ppt_h</p:attrName>
                                        </p:attrNameLst>
                                      </p:cBhvr>
                                      <p:tavLst>
                                        <p:tav tm="0">
                                          <p:val>
                                            <p:strVal val="ppt_h"/>
                                          </p:val>
                                        </p:tav>
                                        <p:tav tm="100000">
                                          <p:val>
                                            <p:strVal val="ppt_h"/>
                                          </p:val>
                                        </p:tav>
                                      </p:tavLst>
                                    </p:anim>
                                    <p:anim calcmode="lin" valueType="num">
                                      <p:cBhvr>
                                        <p:cTn id="83" dur="1000"/>
                                        <p:tgtEl>
                                          <p:spTgt spid="185378"/>
                                        </p:tgtEl>
                                        <p:attrNameLst>
                                          <p:attrName>ppt_x</p:attrName>
                                        </p:attrNameLst>
                                      </p:cBhvr>
                                      <p:tavLst>
                                        <p:tav tm="0">
                                          <p:val>
                                            <p:strVal val="ppt_x"/>
                                          </p:val>
                                        </p:tav>
                                        <p:tav tm="100000">
                                          <p:val>
                                            <p:strVal val="ppt_x-.2"/>
                                          </p:val>
                                        </p:tav>
                                      </p:tavLst>
                                    </p:anim>
                                    <p:anim calcmode="lin" valueType="num">
                                      <p:cBhvr>
                                        <p:cTn id="84" dur="1000"/>
                                        <p:tgtEl>
                                          <p:spTgt spid="185378"/>
                                        </p:tgtEl>
                                        <p:attrNameLst>
                                          <p:attrName>ppt_y</p:attrName>
                                        </p:attrNameLst>
                                      </p:cBhvr>
                                      <p:tavLst>
                                        <p:tav tm="0">
                                          <p:val>
                                            <p:strVal val="ppt_y"/>
                                          </p:val>
                                        </p:tav>
                                        <p:tav tm="100000">
                                          <p:val>
                                            <p:strVal val="ppt_y"/>
                                          </p:val>
                                        </p:tav>
                                      </p:tavLst>
                                    </p:anim>
                                    <p:animEffect transition="out" filter="fade">
                                      <p:cBhvr>
                                        <p:cTn id="85" dur="1000"/>
                                        <p:tgtEl>
                                          <p:spTgt spid="185378"/>
                                        </p:tgtEl>
                                      </p:cBhvr>
                                    </p:animEffect>
                                    <p:set>
                                      <p:cBhvr>
                                        <p:cTn id="86" dur="1" fill="hold">
                                          <p:stCondLst>
                                            <p:cond delay="999"/>
                                          </p:stCondLst>
                                        </p:cTn>
                                        <p:tgtEl>
                                          <p:spTgt spid="18537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7" fill="hold" nodeType="afterGroup">
                            <p:stCondLst>
                              <p:cond delay="9000"/>
                            </p:stCondLst>
                            <p:childTnLst>
                              <p:par>
                                <p:cTn id="88" presetID="54" presetClass="exit" presetSubtype="0" decel="100000" fill="hold" nodeType="afterEffect">
                                  <p:stCondLst>
                                    <p:cond delay="0"/>
                                  </p:stCondLst>
                                  <p:childTnLst>
                                    <p:anim calcmode="lin" valueType="num">
                                      <p:cBhvr>
                                        <p:cTn id="89" dur="1000"/>
                                        <p:tgtEl>
                                          <p:spTgt spid="185377"/>
                                        </p:tgtEl>
                                        <p:attrNameLst>
                                          <p:attrName>ppt_w</p:attrName>
                                        </p:attrNameLst>
                                      </p:cBhvr>
                                      <p:tavLst>
                                        <p:tav tm="0">
                                          <p:val>
                                            <p:strVal val="ppt_w"/>
                                          </p:val>
                                        </p:tav>
                                        <p:tav tm="100000">
                                          <p:val>
                                            <p:strVal val="ppt_w*0.05"/>
                                          </p:val>
                                        </p:tav>
                                      </p:tavLst>
                                    </p:anim>
                                    <p:anim calcmode="lin" valueType="num">
                                      <p:cBhvr>
                                        <p:cTn id="90" dur="1000"/>
                                        <p:tgtEl>
                                          <p:spTgt spid="185377"/>
                                        </p:tgtEl>
                                        <p:attrNameLst>
                                          <p:attrName>ppt_h</p:attrName>
                                        </p:attrNameLst>
                                      </p:cBhvr>
                                      <p:tavLst>
                                        <p:tav tm="0">
                                          <p:val>
                                            <p:strVal val="ppt_h"/>
                                          </p:val>
                                        </p:tav>
                                        <p:tav tm="100000">
                                          <p:val>
                                            <p:strVal val="ppt_h"/>
                                          </p:val>
                                        </p:tav>
                                      </p:tavLst>
                                    </p:anim>
                                    <p:anim calcmode="lin" valueType="num">
                                      <p:cBhvr>
                                        <p:cTn id="91" dur="1000"/>
                                        <p:tgtEl>
                                          <p:spTgt spid="185377"/>
                                        </p:tgtEl>
                                        <p:attrNameLst>
                                          <p:attrName>ppt_x</p:attrName>
                                        </p:attrNameLst>
                                      </p:cBhvr>
                                      <p:tavLst>
                                        <p:tav tm="0">
                                          <p:val>
                                            <p:strVal val="ppt_x"/>
                                          </p:val>
                                        </p:tav>
                                        <p:tav tm="100000">
                                          <p:val>
                                            <p:strVal val="ppt_x-.2"/>
                                          </p:val>
                                        </p:tav>
                                      </p:tavLst>
                                    </p:anim>
                                    <p:anim calcmode="lin" valueType="num">
                                      <p:cBhvr>
                                        <p:cTn id="92" dur="1000"/>
                                        <p:tgtEl>
                                          <p:spTgt spid="185377"/>
                                        </p:tgtEl>
                                        <p:attrNameLst>
                                          <p:attrName>ppt_y</p:attrName>
                                        </p:attrNameLst>
                                      </p:cBhvr>
                                      <p:tavLst>
                                        <p:tav tm="0">
                                          <p:val>
                                            <p:strVal val="ppt_y"/>
                                          </p:val>
                                        </p:tav>
                                        <p:tav tm="100000">
                                          <p:val>
                                            <p:strVal val="ppt_y"/>
                                          </p:val>
                                        </p:tav>
                                      </p:tavLst>
                                    </p:anim>
                                    <p:animEffect transition="out" filter="fade">
                                      <p:cBhvr>
                                        <p:cTn id="93" dur="1000"/>
                                        <p:tgtEl>
                                          <p:spTgt spid="185377"/>
                                        </p:tgtEl>
                                      </p:cBhvr>
                                    </p:animEffect>
                                    <p:set>
                                      <p:cBhvr>
                                        <p:cTn id="94" dur="1" fill="hold">
                                          <p:stCondLst>
                                            <p:cond delay="999"/>
                                          </p:stCondLst>
                                        </p:cTn>
                                        <p:tgtEl>
                                          <p:spTgt spid="185377"/>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childTnLst>
                          </p:cTn>
                        </p:par>
                        <p:par>
                          <p:cTn id="95" fill="hold" nodeType="afterGroup">
                            <p:stCondLst>
                              <p:cond delay="10000"/>
                            </p:stCondLst>
                            <p:childTnLst>
                              <p:par>
                                <p:cTn id="96" presetID="54" presetClass="exit" presetSubtype="0" decel="100000" fill="hold" nodeType="afterEffect">
                                  <p:stCondLst>
                                    <p:cond delay="0"/>
                                  </p:stCondLst>
                                  <p:childTnLst>
                                    <p:anim calcmode="lin" valueType="num">
                                      <p:cBhvr>
                                        <p:cTn id="97" dur="1000"/>
                                        <p:tgtEl>
                                          <p:spTgt spid="185376"/>
                                        </p:tgtEl>
                                        <p:attrNameLst>
                                          <p:attrName>ppt_w</p:attrName>
                                        </p:attrNameLst>
                                      </p:cBhvr>
                                      <p:tavLst>
                                        <p:tav tm="0">
                                          <p:val>
                                            <p:strVal val="ppt_w"/>
                                          </p:val>
                                        </p:tav>
                                        <p:tav tm="100000">
                                          <p:val>
                                            <p:strVal val="ppt_w*0.05"/>
                                          </p:val>
                                        </p:tav>
                                      </p:tavLst>
                                    </p:anim>
                                    <p:anim calcmode="lin" valueType="num">
                                      <p:cBhvr>
                                        <p:cTn id="98" dur="1000"/>
                                        <p:tgtEl>
                                          <p:spTgt spid="185376"/>
                                        </p:tgtEl>
                                        <p:attrNameLst>
                                          <p:attrName>ppt_h</p:attrName>
                                        </p:attrNameLst>
                                      </p:cBhvr>
                                      <p:tavLst>
                                        <p:tav tm="0">
                                          <p:val>
                                            <p:strVal val="ppt_h"/>
                                          </p:val>
                                        </p:tav>
                                        <p:tav tm="100000">
                                          <p:val>
                                            <p:strVal val="ppt_h"/>
                                          </p:val>
                                        </p:tav>
                                      </p:tavLst>
                                    </p:anim>
                                    <p:anim calcmode="lin" valueType="num">
                                      <p:cBhvr>
                                        <p:cTn id="99" dur="1000"/>
                                        <p:tgtEl>
                                          <p:spTgt spid="185376"/>
                                        </p:tgtEl>
                                        <p:attrNameLst>
                                          <p:attrName>ppt_x</p:attrName>
                                        </p:attrNameLst>
                                      </p:cBhvr>
                                      <p:tavLst>
                                        <p:tav tm="0">
                                          <p:val>
                                            <p:strVal val="ppt_x"/>
                                          </p:val>
                                        </p:tav>
                                        <p:tav tm="100000">
                                          <p:val>
                                            <p:strVal val="ppt_x-.2"/>
                                          </p:val>
                                        </p:tav>
                                      </p:tavLst>
                                    </p:anim>
                                    <p:anim calcmode="lin" valueType="num">
                                      <p:cBhvr>
                                        <p:cTn id="100" dur="1000"/>
                                        <p:tgtEl>
                                          <p:spTgt spid="185376"/>
                                        </p:tgtEl>
                                        <p:attrNameLst>
                                          <p:attrName>ppt_y</p:attrName>
                                        </p:attrNameLst>
                                      </p:cBhvr>
                                      <p:tavLst>
                                        <p:tav tm="0">
                                          <p:val>
                                            <p:strVal val="ppt_y"/>
                                          </p:val>
                                        </p:tav>
                                        <p:tav tm="100000">
                                          <p:val>
                                            <p:strVal val="ppt_y"/>
                                          </p:val>
                                        </p:tav>
                                      </p:tavLst>
                                    </p:anim>
                                    <p:animEffect transition="out" filter="fade">
                                      <p:cBhvr>
                                        <p:cTn id="101" dur="1000"/>
                                        <p:tgtEl>
                                          <p:spTgt spid="185376"/>
                                        </p:tgtEl>
                                      </p:cBhvr>
                                    </p:animEffect>
                                    <p:set>
                                      <p:cBhvr>
                                        <p:cTn id="102" dur="1" fill="hold">
                                          <p:stCondLst>
                                            <p:cond delay="999"/>
                                          </p:stCondLst>
                                        </p:cTn>
                                        <p:tgtEl>
                                          <p:spTgt spid="185376"/>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103" fill="hold" nodeType="afterGroup">
                            <p:stCondLst>
                              <p:cond delay="11000"/>
                            </p:stCondLst>
                            <p:childTnLst>
                              <p:par>
                                <p:cTn id="104" presetID="54" presetClass="exit" presetSubtype="0" decel="100000" fill="hold" nodeType="afterEffect">
                                  <p:stCondLst>
                                    <p:cond delay="0"/>
                                  </p:stCondLst>
                                  <p:childTnLst>
                                    <p:anim calcmode="lin" valueType="num">
                                      <p:cBhvr>
                                        <p:cTn id="105" dur="1000"/>
                                        <p:tgtEl>
                                          <p:spTgt spid="185375"/>
                                        </p:tgtEl>
                                        <p:attrNameLst>
                                          <p:attrName>ppt_w</p:attrName>
                                        </p:attrNameLst>
                                      </p:cBhvr>
                                      <p:tavLst>
                                        <p:tav tm="0">
                                          <p:val>
                                            <p:strVal val="ppt_w"/>
                                          </p:val>
                                        </p:tav>
                                        <p:tav tm="100000">
                                          <p:val>
                                            <p:strVal val="ppt_w*0.05"/>
                                          </p:val>
                                        </p:tav>
                                      </p:tavLst>
                                    </p:anim>
                                    <p:anim calcmode="lin" valueType="num">
                                      <p:cBhvr>
                                        <p:cTn id="106" dur="1000"/>
                                        <p:tgtEl>
                                          <p:spTgt spid="185375"/>
                                        </p:tgtEl>
                                        <p:attrNameLst>
                                          <p:attrName>ppt_h</p:attrName>
                                        </p:attrNameLst>
                                      </p:cBhvr>
                                      <p:tavLst>
                                        <p:tav tm="0">
                                          <p:val>
                                            <p:strVal val="ppt_h"/>
                                          </p:val>
                                        </p:tav>
                                        <p:tav tm="100000">
                                          <p:val>
                                            <p:strVal val="ppt_h"/>
                                          </p:val>
                                        </p:tav>
                                      </p:tavLst>
                                    </p:anim>
                                    <p:anim calcmode="lin" valueType="num">
                                      <p:cBhvr>
                                        <p:cTn id="107" dur="1000"/>
                                        <p:tgtEl>
                                          <p:spTgt spid="185375"/>
                                        </p:tgtEl>
                                        <p:attrNameLst>
                                          <p:attrName>ppt_x</p:attrName>
                                        </p:attrNameLst>
                                      </p:cBhvr>
                                      <p:tavLst>
                                        <p:tav tm="0">
                                          <p:val>
                                            <p:strVal val="ppt_x"/>
                                          </p:val>
                                        </p:tav>
                                        <p:tav tm="100000">
                                          <p:val>
                                            <p:strVal val="ppt_x-.2"/>
                                          </p:val>
                                        </p:tav>
                                      </p:tavLst>
                                    </p:anim>
                                    <p:anim calcmode="lin" valueType="num">
                                      <p:cBhvr>
                                        <p:cTn id="108" dur="1000"/>
                                        <p:tgtEl>
                                          <p:spTgt spid="185375"/>
                                        </p:tgtEl>
                                        <p:attrNameLst>
                                          <p:attrName>ppt_y</p:attrName>
                                        </p:attrNameLst>
                                      </p:cBhvr>
                                      <p:tavLst>
                                        <p:tav tm="0">
                                          <p:val>
                                            <p:strVal val="ppt_y"/>
                                          </p:val>
                                        </p:tav>
                                        <p:tav tm="100000">
                                          <p:val>
                                            <p:strVal val="ppt_y"/>
                                          </p:val>
                                        </p:tav>
                                      </p:tavLst>
                                    </p:anim>
                                    <p:animEffect transition="out" filter="fade">
                                      <p:cBhvr>
                                        <p:cTn id="109" dur="1000"/>
                                        <p:tgtEl>
                                          <p:spTgt spid="185375"/>
                                        </p:tgtEl>
                                      </p:cBhvr>
                                    </p:animEffect>
                                    <p:set>
                                      <p:cBhvr>
                                        <p:cTn id="110" dur="1" fill="hold">
                                          <p:stCondLst>
                                            <p:cond delay="999"/>
                                          </p:stCondLst>
                                        </p:cTn>
                                        <p:tgtEl>
                                          <p:spTgt spid="185375"/>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click.wav"/>
                                        </p:tgtEl>
                                      </p:cMediaNode>
                                    </p:audio>
                                  </p:subTnLst>
                                </p:cTn>
                              </p:par>
                            </p:childTnLst>
                          </p:cTn>
                        </p:par>
                        <p:par>
                          <p:cTn id="111" fill="hold" nodeType="afterGroup">
                            <p:stCondLst>
                              <p:cond delay="12000"/>
                            </p:stCondLst>
                            <p:childTnLst>
                              <p:par>
                                <p:cTn id="112" presetID="54" presetClass="exit" presetSubtype="0" decel="100000" fill="hold" nodeType="afterEffect">
                                  <p:stCondLst>
                                    <p:cond delay="0"/>
                                  </p:stCondLst>
                                  <p:childTnLst>
                                    <p:anim calcmode="lin" valueType="num">
                                      <p:cBhvr>
                                        <p:cTn id="113" dur="1000"/>
                                        <p:tgtEl>
                                          <p:spTgt spid="185374"/>
                                        </p:tgtEl>
                                        <p:attrNameLst>
                                          <p:attrName>ppt_w</p:attrName>
                                        </p:attrNameLst>
                                      </p:cBhvr>
                                      <p:tavLst>
                                        <p:tav tm="0">
                                          <p:val>
                                            <p:strVal val="ppt_w"/>
                                          </p:val>
                                        </p:tav>
                                        <p:tav tm="100000">
                                          <p:val>
                                            <p:strVal val="ppt_w*0.05"/>
                                          </p:val>
                                        </p:tav>
                                      </p:tavLst>
                                    </p:anim>
                                    <p:anim calcmode="lin" valueType="num">
                                      <p:cBhvr>
                                        <p:cTn id="114" dur="1000"/>
                                        <p:tgtEl>
                                          <p:spTgt spid="185374"/>
                                        </p:tgtEl>
                                        <p:attrNameLst>
                                          <p:attrName>ppt_h</p:attrName>
                                        </p:attrNameLst>
                                      </p:cBhvr>
                                      <p:tavLst>
                                        <p:tav tm="0">
                                          <p:val>
                                            <p:strVal val="ppt_h"/>
                                          </p:val>
                                        </p:tav>
                                        <p:tav tm="100000">
                                          <p:val>
                                            <p:strVal val="ppt_h"/>
                                          </p:val>
                                        </p:tav>
                                      </p:tavLst>
                                    </p:anim>
                                    <p:anim calcmode="lin" valueType="num">
                                      <p:cBhvr>
                                        <p:cTn id="115" dur="1000"/>
                                        <p:tgtEl>
                                          <p:spTgt spid="185374"/>
                                        </p:tgtEl>
                                        <p:attrNameLst>
                                          <p:attrName>ppt_x</p:attrName>
                                        </p:attrNameLst>
                                      </p:cBhvr>
                                      <p:tavLst>
                                        <p:tav tm="0">
                                          <p:val>
                                            <p:strVal val="ppt_x"/>
                                          </p:val>
                                        </p:tav>
                                        <p:tav tm="100000">
                                          <p:val>
                                            <p:strVal val="ppt_x-.2"/>
                                          </p:val>
                                        </p:tav>
                                      </p:tavLst>
                                    </p:anim>
                                    <p:anim calcmode="lin" valueType="num">
                                      <p:cBhvr>
                                        <p:cTn id="116" dur="1000"/>
                                        <p:tgtEl>
                                          <p:spTgt spid="185374"/>
                                        </p:tgtEl>
                                        <p:attrNameLst>
                                          <p:attrName>ppt_y</p:attrName>
                                        </p:attrNameLst>
                                      </p:cBhvr>
                                      <p:tavLst>
                                        <p:tav tm="0">
                                          <p:val>
                                            <p:strVal val="ppt_y"/>
                                          </p:val>
                                        </p:tav>
                                        <p:tav tm="100000">
                                          <p:val>
                                            <p:strVal val="ppt_y"/>
                                          </p:val>
                                        </p:tav>
                                      </p:tavLst>
                                    </p:anim>
                                    <p:animEffect transition="out" filter="fade">
                                      <p:cBhvr>
                                        <p:cTn id="117" dur="1000"/>
                                        <p:tgtEl>
                                          <p:spTgt spid="185374"/>
                                        </p:tgtEl>
                                      </p:cBhvr>
                                    </p:animEffect>
                                    <p:set>
                                      <p:cBhvr>
                                        <p:cTn id="118" dur="1" fill="hold">
                                          <p:stCondLst>
                                            <p:cond delay="999"/>
                                          </p:stCondLst>
                                        </p:cTn>
                                        <p:tgtEl>
                                          <p:spTgt spid="185374"/>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childTnLst>
                          </p:cTn>
                        </p:par>
                        <p:par>
                          <p:cTn id="119" fill="hold" nodeType="afterGroup">
                            <p:stCondLst>
                              <p:cond delay="13000"/>
                            </p:stCondLst>
                            <p:childTnLst>
                              <p:par>
                                <p:cTn id="120" presetID="54" presetClass="exit" presetSubtype="0" decel="100000" fill="hold" nodeType="afterEffect">
                                  <p:stCondLst>
                                    <p:cond delay="0"/>
                                  </p:stCondLst>
                                  <p:childTnLst>
                                    <p:anim calcmode="lin" valueType="num">
                                      <p:cBhvr>
                                        <p:cTn id="121" dur="1000"/>
                                        <p:tgtEl>
                                          <p:spTgt spid="185373"/>
                                        </p:tgtEl>
                                        <p:attrNameLst>
                                          <p:attrName>ppt_w</p:attrName>
                                        </p:attrNameLst>
                                      </p:cBhvr>
                                      <p:tavLst>
                                        <p:tav tm="0">
                                          <p:val>
                                            <p:strVal val="ppt_w"/>
                                          </p:val>
                                        </p:tav>
                                        <p:tav tm="100000">
                                          <p:val>
                                            <p:strVal val="ppt_w*0.05"/>
                                          </p:val>
                                        </p:tav>
                                      </p:tavLst>
                                    </p:anim>
                                    <p:anim calcmode="lin" valueType="num">
                                      <p:cBhvr>
                                        <p:cTn id="122" dur="1000"/>
                                        <p:tgtEl>
                                          <p:spTgt spid="185373"/>
                                        </p:tgtEl>
                                        <p:attrNameLst>
                                          <p:attrName>ppt_h</p:attrName>
                                        </p:attrNameLst>
                                      </p:cBhvr>
                                      <p:tavLst>
                                        <p:tav tm="0">
                                          <p:val>
                                            <p:strVal val="ppt_h"/>
                                          </p:val>
                                        </p:tav>
                                        <p:tav tm="100000">
                                          <p:val>
                                            <p:strVal val="ppt_h"/>
                                          </p:val>
                                        </p:tav>
                                      </p:tavLst>
                                    </p:anim>
                                    <p:anim calcmode="lin" valueType="num">
                                      <p:cBhvr>
                                        <p:cTn id="123" dur="1000"/>
                                        <p:tgtEl>
                                          <p:spTgt spid="185373"/>
                                        </p:tgtEl>
                                        <p:attrNameLst>
                                          <p:attrName>ppt_x</p:attrName>
                                        </p:attrNameLst>
                                      </p:cBhvr>
                                      <p:tavLst>
                                        <p:tav tm="0">
                                          <p:val>
                                            <p:strVal val="ppt_x"/>
                                          </p:val>
                                        </p:tav>
                                        <p:tav tm="100000">
                                          <p:val>
                                            <p:strVal val="ppt_x-.2"/>
                                          </p:val>
                                        </p:tav>
                                      </p:tavLst>
                                    </p:anim>
                                    <p:anim calcmode="lin" valueType="num">
                                      <p:cBhvr>
                                        <p:cTn id="124" dur="1000"/>
                                        <p:tgtEl>
                                          <p:spTgt spid="185373"/>
                                        </p:tgtEl>
                                        <p:attrNameLst>
                                          <p:attrName>ppt_y</p:attrName>
                                        </p:attrNameLst>
                                      </p:cBhvr>
                                      <p:tavLst>
                                        <p:tav tm="0">
                                          <p:val>
                                            <p:strVal val="ppt_y"/>
                                          </p:val>
                                        </p:tav>
                                        <p:tav tm="100000">
                                          <p:val>
                                            <p:strVal val="ppt_y"/>
                                          </p:val>
                                        </p:tav>
                                      </p:tavLst>
                                    </p:anim>
                                    <p:animEffect transition="out" filter="fade">
                                      <p:cBhvr>
                                        <p:cTn id="125" dur="1000"/>
                                        <p:tgtEl>
                                          <p:spTgt spid="185373"/>
                                        </p:tgtEl>
                                      </p:cBhvr>
                                    </p:animEffect>
                                    <p:set>
                                      <p:cBhvr>
                                        <p:cTn id="126" dur="1" fill="hold">
                                          <p:stCondLst>
                                            <p:cond delay="999"/>
                                          </p:stCondLst>
                                        </p:cTn>
                                        <p:tgtEl>
                                          <p:spTgt spid="185373"/>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3" name="click.wav"/>
                                        </p:tgtEl>
                                      </p:cMediaNode>
                                    </p:audio>
                                  </p:subTnLst>
                                </p:cTn>
                              </p:par>
                            </p:childTnLst>
                          </p:cTn>
                        </p:par>
                        <p:par>
                          <p:cTn id="127" fill="hold" nodeType="afterGroup">
                            <p:stCondLst>
                              <p:cond delay="14000"/>
                            </p:stCondLst>
                            <p:childTnLst>
                              <p:par>
                                <p:cTn id="128" presetID="54" presetClass="exit" presetSubtype="0" decel="100000" fill="hold" nodeType="afterEffect">
                                  <p:stCondLst>
                                    <p:cond delay="0"/>
                                  </p:stCondLst>
                                  <p:childTnLst>
                                    <p:anim calcmode="lin" valueType="num">
                                      <p:cBhvr>
                                        <p:cTn id="129" dur="1000"/>
                                        <p:tgtEl>
                                          <p:spTgt spid="185372"/>
                                        </p:tgtEl>
                                        <p:attrNameLst>
                                          <p:attrName>ppt_w</p:attrName>
                                        </p:attrNameLst>
                                      </p:cBhvr>
                                      <p:tavLst>
                                        <p:tav tm="0">
                                          <p:val>
                                            <p:strVal val="ppt_w"/>
                                          </p:val>
                                        </p:tav>
                                        <p:tav tm="100000">
                                          <p:val>
                                            <p:strVal val="ppt_w*0.05"/>
                                          </p:val>
                                        </p:tav>
                                      </p:tavLst>
                                    </p:anim>
                                    <p:anim calcmode="lin" valueType="num">
                                      <p:cBhvr>
                                        <p:cTn id="130" dur="1000"/>
                                        <p:tgtEl>
                                          <p:spTgt spid="185372"/>
                                        </p:tgtEl>
                                        <p:attrNameLst>
                                          <p:attrName>ppt_h</p:attrName>
                                        </p:attrNameLst>
                                      </p:cBhvr>
                                      <p:tavLst>
                                        <p:tav tm="0">
                                          <p:val>
                                            <p:strVal val="ppt_h"/>
                                          </p:val>
                                        </p:tav>
                                        <p:tav tm="100000">
                                          <p:val>
                                            <p:strVal val="ppt_h"/>
                                          </p:val>
                                        </p:tav>
                                      </p:tavLst>
                                    </p:anim>
                                    <p:anim calcmode="lin" valueType="num">
                                      <p:cBhvr>
                                        <p:cTn id="131" dur="1000"/>
                                        <p:tgtEl>
                                          <p:spTgt spid="185372"/>
                                        </p:tgtEl>
                                        <p:attrNameLst>
                                          <p:attrName>ppt_x</p:attrName>
                                        </p:attrNameLst>
                                      </p:cBhvr>
                                      <p:tavLst>
                                        <p:tav tm="0">
                                          <p:val>
                                            <p:strVal val="ppt_x"/>
                                          </p:val>
                                        </p:tav>
                                        <p:tav tm="100000">
                                          <p:val>
                                            <p:strVal val="ppt_x-.2"/>
                                          </p:val>
                                        </p:tav>
                                      </p:tavLst>
                                    </p:anim>
                                    <p:anim calcmode="lin" valueType="num">
                                      <p:cBhvr>
                                        <p:cTn id="132" dur="1000"/>
                                        <p:tgtEl>
                                          <p:spTgt spid="185372"/>
                                        </p:tgtEl>
                                        <p:attrNameLst>
                                          <p:attrName>ppt_y</p:attrName>
                                        </p:attrNameLst>
                                      </p:cBhvr>
                                      <p:tavLst>
                                        <p:tav tm="0">
                                          <p:val>
                                            <p:strVal val="ppt_y"/>
                                          </p:val>
                                        </p:tav>
                                        <p:tav tm="100000">
                                          <p:val>
                                            <p:strVal val="ppt_y"/>
                                          </p:val>
                                        </p:tav>
                                      </p:tavLst>
                                    </p:anim>
                                    <p:animEffect transition="out" filter="fade">
                                      <p:cBhvr>
                                        <p:cTn id="133" dur="1000"/>
                                        <p:tgtEl>
                                          <p:spTgt spid="185372"/>
                                        </p:tgtEl>
                                      </p:cBhvr>
                                    </p:animEffect>
                                    <p:set>
                                      <p:cBhvr>
                                        <p:cTn id="134" dur="1" fill="hold">
                                          <p:stCondLst>
                                            <p:cond delay="999"/>
                                          </p:stCondLst>
                                        </p:cTn>
                                        <p:tgtEl>
                                          <p:spTgt spid="185372"/>
                                        </p:tgtEl>
                                        <p:attrNameLst>
                                          <p:attrName>style.visibility</p:attrName>
                                        </p:attrNameLst>
                                      </p:cBhvr>
                                      <p:to>
                                        <p:strVal val="hidden"/>
                                      </p:to>
                                    </p:set>
                                  </p:childTnLst>
                                  <p:subTnLst>
                                    <p:audio>
                                      <p:cMediaNode>
                                        <p:cTn display="0" masterRel="sameClick">
                                          <p:stCondLst>
                                            <p:cond evt="begin" delay="0">
                                              <p:tn val="128"/>
                                            </p:cond>
                                          </p:stCondLst>
                                          <p:endCondLst>
                                            <p:cond evt="onStopAudio" delay="0">
                                              <p:tgtEl>
                                                <p:sldTgt/>
                                              </p:tgtEl>
                                            </p:cond>
                                          </p:endCondLst>
                                        </p:cTn>
                                        <p:tgtEl>
                                          <p:sndTgt r:embed="rId3" name="click.wav"/>
                                        </p:tgtEl>
                                      </p:cMediaNode>
                                    </p:audio>
                                  </p:subTnLst>
                                </p:cTn>
                              </p:par>
                            </p:childTnLst>
                          </p:cTn>
                        </p:par>
                        <p:par>
                          <p:cTn id="135" fill="hold" nodeType="afterGroup">
                            <p:stCondLst>
                              <p:cond delay="15000"/>
                            </p:stCondLst>
                            <p:childTnLst>
                              <p:par>
                                <p:cTn id="136" presetID="54" presetClass="exit" presetSubtype="0" decel="100000" fill="hold" nodeType="afterEffect">
                                  <p:stCondLst>
                                    <p:cond delay="0"/>
                                  </p:stCondLst>
                                  <p:childTnLst>
                                    <p:anim calcmode="lin" valueType="num">
                                      <p:cBhvr>
                                        <p:cTn id="137" dur="1000"/>
                                        <p:tgtEl>
                                          <p:spTgt spid="185371"/>
                                        </p:tgtEl>
                                        <p:attrNameLst>
                                          <p:attrName>ppt_w</p:attrName>
                                        </p:attrNameLst>
                                      </p:cBhvr>
                                      <p:tavLst>
                                        <p:tav tm="0">
                                          <p:val>
                                            <p:strVal val="ppt_w"/>
                                          </p:val>
                                        </p:tav>
                                        <p:tav tm="100000">
                                          <p:val>
                                            <p:strVal val="ppt_w*0.05"/>
                                          </p:val>
                                        </p:tav>
                                      </p:tavLst>
                                    </p:anim>
                                    <p:anim calcmode="lin" valueType="num">
                                      <p:cBhvr>
                                        <p:cTn id="138" dur="1000"/>
                                        <p:tgtEl>
                                          <p:spTgt spid="185371"/>
                                        </p:tgtEl>
                                        <p:attrNameLst>
                                          <p:attrName>ppt_h</p:attrName>
                                        </p:attrNameLst>
                                      </p:cBhvr>
                                      <p:tavLst>
                                        <p:tav tm="0">
                                          <p:val>
                                            <p:strVal val="ppt_h"/>
                                          </p:val>
                                        </p:tav>
                                        <p:tav tm="100000">
                                          <p:val>
                                            <p:strVal val="ppt_h"/>
                                          </p:val>
                                        </p:tav>
                                      </p:tavLst>
                                    </p:anim>
                                    <p:anim calcmode="lin" valueType="num">
                                      <p:cBhvr>
                                        <p:cTn id="139" dur="1000"/>
                                        <p:tgtEl>
                                          <p:spTgt spid="185371"/>
                                        </p:tgtEl>
                                        <p:attrNameLst>
                                          <p:attrName>ppt_x</p:attrName>
                                        </p:attrNameLst>
                                      </p:cBhvr>
                                      <p:tavLst>
                                        <p:tav tm="0">
                                          <p:val>
                                            <p:strVal val="ppt_x"/>
                                          </p:val>
                                        </p:tav>
                                        <p:tav tm="100000">
                                          <p:val>
                                            <p:strVal val="ppt_x-.2"/>
                                          </p:val>
                                        </p:tav>
                                      </p:tavLst>
                                    </p:anim>
                                    <p:anim calcmode="lin" valueType="num">
                                      <p:cBhvr>
                                        <p:cTn id="140" dur="1000"/>
                                        <p:tgtEl>
                                          <p:spTgt spid="185371"/>
                                        </p:tgtEl>
                                        <p:attrNameLst>
                                          <p:attrName>ppt_y</p:attrName>
                                        </p:attrNameLst>
                                      </p:cBhvr>
                                      <p:tavLst>
                                        <p:tav tm="0">
                                          <p:val>
                                            <p:strVal val="ppt_y"/>
                                          </p:val>
                                        </p:tav>
                                        <p:tav tm="100000">
                                          <p:val>
                                            <p:strVal val="ppt_y"/>
                                          </p:val>
                                        </p:tav>
                                      </p:tavLst>
                                    </p:anim>
                                    <p:animEffect transition="out" filter="fade">
                                      <p:cBhvr>
                                        <p:cTn id="141" dur="1000"/>
                                        <p:tgtEl>
                                          <p:spTgt spid="185371"/>
                                        </p:tgtEl>
                                      </p:cBhvr>
                                    </p:animEffect>
                                    <p:set>
                                      <p:cBhvr>
                                        <p:cTn id="142" dur="1" fill="hold">
                                          <p:stCondLst>
                                            <p:cond delay="999"/>
                                          </p:stCondLst>
                                        </p:cTn>
                                        <p:tgtEl>
                                          <p:spTgt spid="185371"/>
                                        </p:tgtEl>
                                        <p:attrNameLst>
                                          <p:attrName>style.visibility</p:attrName>
                                        </p:attrNameLst>
                                      </p:cBhvr>
                                      <p:to>
                                        <p:strVal val="hidden"/>
                                      </p:to>
                                    </p:set>
                                  </p:childTnLst>
                                  <p:subTnLst>
                                    <p:audio>
                                      <p:cMediaNode>
                                        <p:cTn display="0" masterRel="sameClick">
                                          <p:stCondLst>
                                            <p:cond evt="begin" delay="0">
                                              <p:tn val="136"/>
                                            </p:cond>
                                          </p:stCondLst>
                                          <p:endCondLst>
                                            <p:cond evt="onStopAudio" delay="0">
                                              <p:tgtEl>
                                                <p:sldTgt/>
                                              </p:tgtEl>
                                            </p:cond>
                                          </p:endCondLst>
                                        </p:cTn>
                                        <p:tgtEl>
                                          <p:sndTgt r:embed="rId3" name="click.wav"/>
                                        </p:tgtEl>
                                      </p:cMediaNode>
                                    </p:audio>
                                  </p:subTnLst>
                                </p:cTn>
                              </p:par>
                            </p:childTnLst>
                          </p:cTn>
                        </p:par>
                        <p:par>
                          <p:cTn id="143" fill="hold" nodeType="afterGroup">
                            <p:stCondLst>
                              <p:cond delay="16000"/>
                            </p:stCondLst>
                            <p:childTnLst>
                              <p:par>
                                <p:cTn id="144" presetID="54" presetClass="exit" presetSubtype="0" decel="100000" fill="hold" nodeType="afterEffect">
                                  <p:stCondLst>
                                    <p:cond delay="0"/>
                                  </p:stCondLst>
                                  <p:childTnLst>
                                    <p:anim calcmode="lin" valueType="num">
                                      <p:cBhvr>
                                        <p:cTn id="145" dur="1000"/>
                                        <p:tgtEl>
                                          <p:spTgt spid="185370"/>
                                        </p:tgtEl>
                                        <p:attrNameLst>
                                          <p:attrName>ppt_w</p:attrName>
                                        </p:attrNameLst>
                                      </p:cBhvr>
                                      <p:tavLst>
                                        <p:tav tm="0">
                                          <p:val>
                                            <p:strVal val="ppt_w"/>
                                          </p:val>
                                        </p:tav>
                                        <p:tav tm="100000">
                                          <p:val>
                                            <p:strVal val="ppt_w*0.05"/>
                                          </p:val>
                                        </p:tav>
                                      </p:tavLst>
                                    </p:anim>
                                    <p:anim calcmode="lin" valueType="num">
                                      <p:cBhvr>
                                        <p:cTn id="146" dur="1000"/>
                                        <p:tgtEl>
                                          <p:spTgt spid="185370"/>
                                        </p:tgtEl>
                                        <p:attrNameLst>
                                          <p:attrName>ppt_h</p:attrName>
                                        </p:attrNameLst>
                                      </p:cBhvr>
                                      <p:tavLst>
                                        <p:tav tm="0">
                                          <p:val>
                                            <p:strVal val="ppt_h"/>
                                          </p:val>
                                        </p:tav>
                                        <p:tav tm="100000">
                                          <p:val>
                                            <p:strVal val="ppt_h"/>
                                          </p:val>
                                        </p:tav>
                                      </p:tavLst>
                                    </p:anim>
                                    <p:anim calcmode="lin" valueType="num">
                                      <p:cBhvr>
                                        <p:cTn id="147" dur="1000"/>
                                        <p:tgtEl>
                                          <p:spTgt spid="185370"/>
                                        </p:tgtEl>
                                        <p:attrNameLst>
                                          <p:attrName>ppt_x</p:attrName>
                                        </p:attrNameLst>
                                      </p:cBhvr>
                                      <p:tavLst>
                                        <p:tav tm="0">
                                          <p:val>
                                            <p:strVal val="ppt_x"/>
                                          </p:val>
                                        </p:tav>
                                        <p:tav tm="100000">
                                          <p:val>
                                            <p:strVal val="ppt_x-.2"/>
                                          </p:val>
                                        </p:tav>
                                      </p:tavLst>
                                    </p:anim>
                                    <p:anim calcmode="lin" valueType="num">
                                      <p:cBhvr>
                                        <p:cTn id="148" dur="1000"/>
                                        <p:tgtEl>
                                          <p:spTgt spid="185370"/>
                                        </p:tgtEl>
                                        <p:attrNameLst>
                                          <p:attrName>ppt_y</p:attrName>
                                        </p:attrNameLst>
                                      </p:cBhvr>
                                      <p:tavLst>
                                        <p:tav tm="0">
                                          <p:val>
                                            <p:strVal val="ppt_y"/>
                                          </p:val>
                                        </p:tav>
                                        <p:tav tm="100000">
                                          <p:val>
                                            <p:strVal val="ppt_y"/>
                                          </p:val>
                                        </p:tav>
                                      </p:tavLst>
                                    </p:anim>
                                    <p:animEffect transition="out" filter="fade">
                                      <p:cBhvr>
                                        <p:cTn id="149" dur="1000"/>
                                        <p:tgtEl>
                                          <p:spTgt spid="185370"/>
                                        </p:tgtEl>
                                      </p:cBhvr>
                                    </p:animEffect>
                                    <p:set>
                                      <p:cBhvr>
                                        <p:cTn id="150" dur="1" fill="hold">
                                          <p:stCondLst>
                                            <p:cond delay="999"/>
                                          </p:stCondLst>
                                        </p:cTn>
                                        <p:tgtEl>
                                          <p:spTgt spid="185370"/>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3" name="click.wav"/>
                                        </p:tgtEl>
                                      </p:cMediaNode>
                                    </p:audio>
                                  </p:subTnLst>
                                </p:cTn>
                              </p:par>
                            </p:childTnLst>
                          </p:cTn>
                        </p:par>
                        <p:par>
                          <p:cTn id="151" fill="hold" nodeType="afterGroup">
                            <p:stCondLst>
                              <p:cond delay="17000"/>
                            </p:stCondLst>
                            <p:childTnLst>
                              <p:par>
                                <p:cTn id="152" presetID="54" presetClass="exit" presetSubtype="0" decel="100000" fill="hold" nodeType="afterEffect">
                                  <p:stCondLst>
                                    <p:cond delay="0"/>
                                  </p:stCondLst>
                                  <p:childTnLst>
                                    <p:anim calcmode="lin" valueType="num">
                                      <p:cBhvr>
                                        <p:cTn id="153" dur="1000"/>
                                        <p:tgtEl>
                                          <p:spTgt spid="185369"/>
                                        </p:tgtEl>
                                        <p:attrNameLst>
                                          <p:attrName>ppt_w</p:attrName>
                                        </p:attrNameLst>
                                      </p:cBhvr>
                                      <p:tavLst>
                                        <p:tav tm="0">
                                          <p:val>
                                            <p:strVal val="ppt_w"/>
                                          </p:val>
                                        </p:tav>
                                        <p:tav tm="100000">
                                          <p:val>
                                            <p:strVal val="ppt_w*0.05"/>
                                          </p:val>
                                        </p:tav>
                                      </p:tavLst>
                                    </p:anim>
                                    <p:anim calcmode="lin" valueType="num">
                                      <p:cBhvr>
                                        <p:cTn id="154" dur="1000"/>
                                        <p:tgtEl>
                                          <p:spTgt spid="185369"/>
                                        </p:tgtEl>
                                        <p:attrNameLst>
                                          <p:attrName>ppt_h</p:attrName>
                                        </p:attrNameLst>
                                      </p:cBhvr>
                                      <p:tavLst>
                                        <p:tav tm="0">
                                          <p:val>
                                            <p:strVal val="ppt_h"/>
                                          </p:val>
                                        </p:tav>
                                        <p:tav tm="100000">
                                          <p:val>
                                            <p:strVal val="ppt_h"/>
                                          </p:val>
                                        </p:tav>
                                      </p:tavLst>
                                    </p:anim>
                                    <p:anim calcmode="lin" valueType="num">
                                      <p:cBhvr>
                                        <p:cTn id="155" dur="1000"/>
                                        <p:tgtEl>
                                          <p:spTgt spid="185369"/>
                                        </p:tgtEl>
                                        <p:attrNameLst>
                                          <p:attrName>ppt_x</p:attrName>
                                        </p:attrNameLst>
                                      </p:cBhvr>
                                      <p:tavLst>
                                        <p:tav tm="0">
                                          <p:val>
                                            <p:strVal val="ppt_x"/>
                                          </p:val>
                                        </p:tav>
                                        <p:tav tm="100000">
                                          <p:val>
                                            <p:strVal val="ppt_x-.2"/>
                                          </p:val>
                                        </p:tav>
                                      </p:tavLst>
                                    </p:anim>
                                    <p:anim calcmode="lin" valueType="num">
                                      <p:cBhvr>
                                        <p:cTn id="156" dur="1000"/>
                                        <p:tgtEl>
                                          <p:spTgt spid="185369"/>
                                        </p:tgtEl>
                                        <p:attrNameLst>
                                          <p:attrName>ppt_y</p:attrName>
                                        </p:attrNameLst>
                                      </p:cBhvr>
                                      <p:tavLst>
                                        <p:tav tm="0">
                                          <p:val>
                                            <p:strVal val="ppt_y"/>
                                          </p:val>
                                        </p:tav>
                                        <p:tav tm="100000">
                                          <p:val>
                                            <p:strVal val="ppt_y"/>
                                          </p:val>
                                        </p:tav>
                                      </p:tavLst>
                                    </p:anim>
                                    <p:animEffect transition="out" filter="fade">
                                      <p:cBhvr>
                                        <p:cTn id="157" dur="1000"/>
                                        <p:tgtEl>
                                          <p:spTgt spid="185369"/>
                                        </p:tgtEl>
                                      </p:cBhvr>
                                    </p:animEffect>
                                    <p:set>
                                      <p:cBhvr>
                                        <p:cTn id="158" dur="1" fill="hold">
                                          <p:stCondLst>
                                            <p:cond delay="999"/>
                                          </p:stCondLst>
                                        </p:cTn>
                                        <p:tgtEl>
                                          <p:spTgt spid="185369"/>
                                        </p:tgtEl>
                                        <p:attrNameLst>
                                          <p:attrName>style.visibility</p:attrName>
                                        </p:attrNameLst>
                                      </p:cBhvr>
                                      <p:to>
                                        <p:strVal val="hidden"/>
                                      </p:to>
                                    </p:set>
                                  </p:childTnLst>
                                  <p:subTnLst>
                                    <p:audio>
                                      <p:cMediaNode>
                                        <p:cTn display="0" masterRel="sameClick">
                                          <p:stCondLst>
                                            <p:cond evt="begin" delay="0">
                                              <p:tn val="152"/>
                                            </p:cond>
                                          </p:stCondLst>
                                          <p:endCondLst>
                                            <p:cond evt="onStopAudio" delay="0">
                                              <p:tgtEl>
                                                <p:sldTgt/>
                                              </p:tgtEl>
                                            </p:cond>
                                          </p:endCondLst>
                                        </p:cTn>
                                        <p:tgtEl>
                                          <p:sndTgt r:embed="rId3" name="click.wav"/>
                                        </p:tgtEl>
                                      </p:cMediaNode>
                                    </p:audio>
                                  </p:subTnLst>
                                </p:cTn>
                              </p:par>
                            </p:childTnLst>
                          </p:cTn>
                        </p:par>
                        <p:par>
                          <p:cTn id="159" fill="hold" nodeType="afterGroup">
                            <p:stCondLst>
                              <p:cond delay="18000"/>
                            </p:stCondLst>
                            <p:childTnLst>
                              <p:par>
                                <p:cTn id="160" presetID="54" presetClass="exit" presetSubtype="0" decel="100000" fill="hold" nodeType="afterEffect">
                                  <p:stCondLst>
                                    <p:cond delay="0"/>
                                  </p:stCondLst>
                                  <p:childTnLst>
                                    <p:anim calcmode="lin" valueType="num">
                                      <p:cBhvr>
                                        <p:cTn id="161" dur="1000"/>
                                        <p:tgtEl>
                                          <p:spTgt spid="185368"/>
                                        </p:tgtEl>
                                        <p:attrNameLst>
                                          <p:attrName>ppt_w</p:attrName>
                                        </p:attrNameLst>
                                      </p:cBhvr>
                                      <p:tavLst>
                                        <p:tav tm="0">
                                          <p:val>
                                            <p:strVal val="ppt_w"/>
                                          </p:val>
                                        </p:tav>
                                        <p:tav tm="100000">
                                          <p:val>
                                            <p:strVal val="ppt_w*0.05"/>
                                          </p:val>
                                        </p:tav>
                                      </p:tavLst>
                                    </p:anim>
                                    <p:anim calcmode="lin" valueType="num">
                                      <p:cBhvr>
                                        <p:cTn id="162" dur="1000"/>
                                        <p:tgtEl>
                                          <p:spTgt spid="185368"/>
                                        </p:tgtEl>
                                        <p:attrNameLst>
                                          <p:attrName>ppt_h</p:attrName>
                                        </p:attrNameLst>
                                      </p:cBhvr>
                                      <p:tavLst>
                                        <p:tav tm="0">
                                          <p:val>
                                            <p:strVal val="ppt_h"/>
                                          </p:val>
                                        </p:tav>
                                        <p:tav tm="100000">
                                          <p:val>
                                            <p:strVal val="ppt_h"/>
                                          </p:val>
                                        </p:tav>
                                      </p:tavLst>
                                    </p:anim>
                                    <p:anim calcmode="lin" valueType="num">
                                      <p:cBhvr>
                                        <p:cTn id="163" dur="1000"/>
                                        <p:tgtEl>
                                          <p:spTgt spid="185368"/>
                                        </p:tgtEl>
                                        <p:attrNameLst>
                                          <p:attrName>ppt_x</p:attrName>
                                        </p:attrNameLst>
                                      </p:cBhvr>
                                      <p:tavLst>
                                        <p:tav tm="0">
                                          <p:val>
                                            <p:strVal val="ppt_x"/>
                                          </p:val>
                                        </p:tav>
                                        <p:tav tm="100000">
                                          <p:val>
                                            <p:strVal val="ppt_x-.2"/>
                                          </p:val>
                                        </p:tav>
                                      </p:tavLst>
                                    </p:anim>
                                    <p:anim calcmode="lin" valueType="num">
                                      <p:cBhvr>
                                        <p:cTn id="164" dur="1000"/>
                                        <p:tgtEl>
                                          <p:spTgt spid="185368"/>
                                        </p:tgtEl>
                                        <p:attrNameLst>
                                          <p:attrName>ppt_y</p:attrName>
                                        </p:attrNameLst>
                                      </p:cBhvr>
                                      <p:tavLst>
                                        <p:tav tm="0">
                                          <p:val>
                                            <p:strVal val="ppt_y"/>
                                          </p:val>
                                        </p:tav>
                                        <p:tav tm="100000">
                                          <p:val>
                                            <p:strVal val="ppt_y"/>
                                          </p:val>
                                        </p:tav>
                                      </p:tavLst>
                                    </p:anim>
                                    <p:animEffect transition="out" filter="fade">
                                      <p:cBhvr>
                                        <p:cTn id="165" dur="1000"/>
                                        <p:tgtEl>
                                          <p:spTgt spid="185368"/>
                                        </p:tgtEl>
                                      </p:cBhvr>
                                    </p:animEffect>
                                    <p:set>
                                      <p:cBhvr>
                                        <p:cTn id="166" dur="1" fill="hold">
                                          <p:stCondLst>
                                            <p:cond delay="999"/>
                                          </p:stCondLst>
                                        </p:cTn>
                                        <p:tgtEl>
                                          <p:spTgt spid="185368"/>
                                        </p:tgtEl>
                                        <p:attrNameLst>
                                          <p:attrName>style.visibility</p:attrName>
                                        </p:attrNameLst>
                                      </p:cBhvr>
                                      <p:to>
                                        <p:strVal val="hidden"/>
                                      </p:to>
                                    </p:set>
                                  </p:childTnLst>
                                  <p:subTnLst>
                                    <p:audio>
                                      <p:cMediaNode>
                                        <p:cTn display="0" masterRel="sameClick">
                                          <p:stCondLst>
                                            <p:cond evt="begin" delay="0">
                                              <p:tn val="160"/>
                                            </p:cond>
                                          </p:stCondLst>
                                          <p:endCondLst>
                                            <p:cond evt="onStopAudio" delay="0">
                                              <p:tgtEl>
                                                <p:sldTgt/>
                                              </p:tgtEl>
                                            </p:cond>
                                          </p:endCondLst>
                                        </p:cTn>
                                        <p:tgtEl>
                                          <p:sndTgt r:embed="rId3" name="click.wav"/>
                                        </p:tgtEl>
                                      </p:cMediaNode>
                                    </p:audio>
                                  </p:subTnLst>
                                </p:cTn>
                              </p:par>
                            </p:childTnLst>
                          </p:cTn>
                        </p:par>
                        <p:par>
                          <p:cTn id="167" fill="hold" nodeType="afterGroup">
                            <p:stCondLst>
                              <p:cond delay="19000"/>
                            </p:stCondLst>
                            <p:childTnLst>
                              <p:par>
                                <p:cTn id="168" presetID="54" presetClass="exit" presetSubtype="0" decel="100000" fill="hold" nodeType="afterEffect">
                                  <p:stCondLst>
                                    <p:cond delay="0"/>
                                  </p:stCondLst>
                                  <p:childTnLst>
                                    <p:anim calcmode="lin" valueType="num">
                                      <p:cBhvr>
                                        <p:cTn id="169" dur="1000"/>
                                        <p:tgtEl>
                                          <p:spTgt spid="185367"/>
                                        </p:tgtEl>
                                        <p:attrNameLst>
                                          <p:attrName>ppt_w</p:attrName>
                                        </p:attrNameLst>
                                      </p:cBhvr>
                                      <p:tavLst>
                                        <p:tav tm="0">
                                          <p:val>
                                            <p:strVal val="ppt_w"/>
                                          </p:val>
                                        </p:tav>
                                        <p:tav tm="100000">
                                          <p:val>
                                            <p:strVal val="ppt_w*0.05"/>
                                          </p:val>
                                        </p:tav>
                                      </p:tavLst>
                                    </p:anim>
                                    <p:anim calcmode="lin" valueType="num">
                                      <p:cBhvr>
                                        <p:cTn id="170" dur="1000"/>
                                        <p:tgtEl>
                                          <p:spTgt spid="185367"/>
                                        </p:tgtEl>
                                        <p:attrNameLst>
                                          <p:attrName>ppt_h</p:attrName>
                                        </p:attrNameLst>
                                      </p:cBhvr>
                                      <p:tavLst>
                                        <p:tav tm="0">
                                          <p:val>
                                            <p:strVal val="ppt_h"/>
                                          </p:val>
                                        </p:tav>
                                        <p:tav tm="100000">
                                          <p:val>
                                            <p:strVal val="ppt_h"/>
                                          </p:val>
                                        </p:tav>
                                      </p:tavLst>
                                    </p:anim>
                                    <p:anim calcmode="lin" valueType="num">
                                      <p:cBhvr>
                                        <p:cTn id="171" dur="1000"/>
                                        <p:tgtEl>
                                          <p:spTgt spid="185367"/>
                                        </p:tgtEl>
                                        <p:attrNameLst>
                                          <p:attrName>ppt_x</p:attrName>
                                        </p:attrNameLst>
                                      </p:cBhvr>
                                      <p:tavLst>
                                        <p:tav tm="0">
                                          <p:val>
                                            <p:strVal val="ppt_x"/>
                                          </p:val>
                                        </p:tav>
                                        <p:tav tm="100000">
                                          <p:val>
                                            <p:strVal val="ppt_x-.2"/>
                                          </p:val>
                                        </p:tav>
                                      </p:tavLst>
                                    </p:anim>
                                    <p:anim calcmode="lin" valueType="num">
                                      <p:cBhvr>
                                        <p:cTn id="172" dur="1000"/>
                                        <p:tgtEl>
                                          <p:spTgt spid="185367"/>
                                        </p:tgtEl>
                                        <p:attrNameLst>
                                          <p:attrName>ppt_y</p:attrName>
                                        </p:attrNameLst>
                                      </p:cBhvr>
                                      <p:tavLst>
                                        <p:tav tm="0">
                                          <p:val>
                                            <p:strVal val="ppt_y"/>
                                          </p:val>
                                        </p:tav>
                                        <p:tav tm="100000">
                                          <p:val>
                                            <p:strVal val="ppt_y"/>
                                          </p:val>
                                        </p:tav>
                                      </p:tavLst>
                                    </p:anim>
                                    <p:animEffect transition="out" filter="fade">
                                      <p:cBhvr>
                                        <p:cTn id="173" dur="1000"/>
                                        <p:tgtEl>
                                          <p:spTgt spid="185367"/>
                                        </p:tgtEl>
                                      </p:cBhvr>
                                    </p:animEffect>
                                    <p:set>
                                      <p:cBhvr>
                                        <p:cTn id="174" dur="1" fill="hold">
                                          <p:stCondLst>
                                            <p:cond delay="999"/>
                                          </p:stCondLst>
                                        </p:cTn>
                                        <p:tgtEl>
                                          <p:spTgt spid="185367"/>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3" name="click.wav"/>
                                        </p:tgtEl>
                                      </p:cMediaNode>
                                    </p:audio>
                                  </p:subTnLst>
                                </p:cTn>
                              </p:par>
                            </p:childTnLst>
                          </p:cTn>
                        </p:par>
                        <p:par>
                          <p:cTn id="175" fill="hold" nodeType="afterGroup">
                            <p:stCondLst>
                              <p:cond delay="20000"/>
                            </p:stCondLst>
                            <p:childTnLst>
                              <p:par>
                                <p:cTn id="176" presetID="54" presetClass="exit" presetSubtype="0" decel="100000" fill="hold" nodeType="afterEffect">
                                  <p:stCondLst>
                                    <p:cond delay="0"/>
                                  </p:stCondLst>
                                  <p:childTnLst>
                                    <p:anim calcmode="lin" valueType="num">
                                      <p:cBhvr>
                                        <p:cTn id="177" dur="1000"/>
                                        <p:tgtEl>
                                          <p:spTgt spid="185366"/>
                                        </p:tgtEl>
                                        <p:attrNameLst>
                                          <p:attrName>ppt_w</p:attrName>
                                        </p:attrNameLst>
                                      </p:cBhvr>
                                      <p:tavLst>
                                        <p:tav tm="0">
                                          <p:val>
                                            <p:strVal val="ppt_w"/>
                                          </p:val>
                                        </p:tav>
                                        <p:tav tm="100000">
                                          <p:val>
                                            <p:strVal val="ppt_w*0.05"/>
                                          </p:val>
                                        </p:tav>
                                      </p:tavLst>
                                    </p:anim>
                                    <p:anim calcmode="lin" valueType="num">
                                      <p:cBhvr>
                                        <p:cTn id="178" dur="1000"/>
                                        <p:tgtEl>
                                          <p:spTgt spid="185366"/>
                                        </p:tgtEl>
                                        <p:attrNameLst>
                                          <p:attrName>ppt_h</p:attrName>
                                        </p:attrNameLst>
                                      </p:cBhvr>
                                      <p:tavLst>
                                        <p:tav tm="0">
                                          <p:val>
                                            <p:strVal val="ppt_h"/>
                                          </p:val>
                                        </p:tav>
                                        <p:tav tm="100000">
                                          <p:val>
                                            <p:strVal val="ppt_h"/>
                                          </p:val>
                                        </p:tav>
                                      </p:tavLst>
                                    </p:anim>
                                    <p:anim calcmode="lin" valueType="num">
                                      <p:cBhvr>
                                        <p:cTn id="179" dur="1000"/>
                                        <p:tgtEl>
                                          <p:spTgt spid="185366"/>
                                        </p:tgtEl>
                                        <p:attrNameLst>
                                          <p:attrName>ppt_x</p:attrName>
                                        </p:attrNameLst>
                                      </p:cBhvr>
                                      <p:tavLst>
                                        <p:tav tm="0">
                                          <p:val>
                                            <p:strVal val="ppt_x"/>
                                          </p:val>
                                        </p:tav>
                                        <p:tav tm="100000">
                                          <p:val>
                                            <p:strVal val="ppt_x-.2"/>
                                          </p:val>
                                        </p:tav>
                                      </p:tavLst>
                                    </p:anim>
                                    <p:anim calcmode="lin" valueType="num">
                                      <p:cBhvr>
                                        <p:cTn id="180" dur="1000"/>
                                        <p:tgtEl>
                                          <p:spTgt spid="185366"/>
                                        </p:tgtEl>
                                        <p:attrNameLst>
                                          <p:attrName>ppt_y</p:attrName>
                                        </p:attrNameLst>
                                      </p:cBhvr>
                                      <p:tavLst>
                                        <p:tav tm="0">
                                          <p:val>
                                            <p:strVal val="ppt_y"/>
                                          </p:val>
                                        </p:tav>
                                        <p:tav tm="100000">
                                          <p:val>
                                            <p:strVal val="ppt_y"/>
                                          </p:val>
                                        </p:tav>
                                      </p:tavLst>
                                    </p:anim>
                                    <p:animEffect transition="out" filter="fade">
                                      <p:cBhvr>
                                        <p:cTn id="181" dur="1000"/>
                                        <p:tgtEl>
                                          <p:spTgt spid="185366"/>
                                        </p:tgtEl>
                                      </p:cBhvr>
                                    </p:animEffect>
                                    <p:set>
                                      <p:cBhvr>
                                        <p:cTn id="182" dur="1" fill="hold">
                                          <p:stCondLst>
                                            <p:cond delay="999"/>
                                          </p:stCondLst>
                                        </p:cTn>
                                        <p:tgtEl>
                                          <p:spTgt spid="185366"/>
                                        </p:tgtEl>
                                        <p:attrNameLst>
                                          <p:attrName>style.visibility</p:attrName>
                                        </p:attrNameLst>
                                      </p:cBhvr>
                                      <p:to>
                                        <p:strVal val="hidden"/>
                                      </p:to>
                                    </p:set>
                                  </p:childTnLst>
                                  <p:subTnLst>
                                    <p:audio>
                                      <p:cMediaNode>
                                        <p:cTn display="0" masterRel="sameClick">
                                          <p:stCondLst>
                                            <p:cond evt="begin" delay="0">
                                              <p:tn val="176"/>
                                            </p:cond>
                                          </p:stCondLst>
                                          <p:endCondLst>
                                            <p:cond evt="onStopAudio" delay="0">
                                              <p:tgtEl>
                                                <p:sldTgt/>
                                              </p:tgtEl>
                                            </p:cond>
                                          </p:endCondLst>
                                        </p:cTn>
                                        <p:tgtEl>
                                          <p:sndTgt r:embed="rId3" name="click.wav"/>
                                        </p:tgtEl>
                                      </p:cMediaNode>
                                    </p:audio>
                                  </p:subTnLst>
                                </p:cTn>
                              </p:par>
                            </p:childTnLst>
                          </p:cTn>
                        </p:par>
                        <p:par>
                          <p:cTn id="183" fill="hold" nodeType="afterGroup">
                            <p:stCondLst>
                              <p:cond delay="21000"/>
                            </p:stCondLst>
                            <p:childTnLst>
                              <p:par>
                                <p:cTn id="184" presetID="54" presetClass="exit" presetSubtype="0" decel="100000" fill="hold" nodeType="afterEffect">
                                  <p:stCondLst>
                                    <p:cond delay="0"/>
                                  </p:stCondLst>
                                  <p:childTnLst>
                                    <p:anim calcmode="lin" valueType="num">
                                      <p:cBhvr>
                                        <p:cTn id="185" dur="1000"/>
                                        <p:tgtEl>
                                          <p:spTgt spid="185365"/>
                                        </p:tgtEl>
                                        <p:attrNameLst>
                                          <p:attrName>ppt_w</p:attrName>
                                        </p:attrNameLst>
                                      </p:cBhvr>
                                      <p:tavLst>
                                        <p:tav tm="0">
                                          <p:val>
                                            <p:strVal val="ppt_w"/>
                                          </p:val>
                                        </p:tav>
                                        <p:tav tm="100000">
                                          <p:val>
                                            <p:strVal val="ppt_w*0.05"/>
                                          </p:val>
                                        </p:tav>
                                      </p:tavLst>
                                    </p:anim>
                                    <p:anim calcmode="lin" valueType="num">
                                      <p:cBhvr>
                                        <p:cTn id="186" dur="1000"/>
                                        <p:tgtEl>
                                          <p:spTgt spid="185365"/>
                                        </p:tgtEl>
                                        <p:attrNameLst>
                                          <p:attrName>ppt_h</p:attrName>
                                        </p:attrNameLst>
                                      </p:cBhvr>
                                      <p:tavLst>
                                        <p:tav tm="0">
                                          <p:val>
                                            <p:strVal val="ppt_h"/>
                                          </p:val>
                                        </p:tav>
                                        <p:tav tm="100000">
                                          <p:val>
                                            <p:strVal val="ppt_h"/>
                                          </p:val>
                                        </p:tav>
                                      </p:tavLst>
                                    </p:anim>
                                    <p:anim calcmode="lin" valueType="num">
                                      <p:cBhvr>
                                        <p:cTn id="187" dur="1000"/>
                                        <p:tgtEl>
                                          <p:spTgt spid="185365"/>
                                        </p:tgtEl>
                                        <p:attrNameLst>
                                          <p:attrName>ppt_x</p:attrName>
                                        </p:attrNameLst>
                                      </p:cBhvr>
                                      <p:tavLst>
                                        <p:tav tm="0">
                                          <p:val>
                                            <p:strVal val="ppt_x"/>
                                          </p:val>
                                        </p:tav>
                                        <p:tav tm="100000">
                                          <p:val>
                                            <p:strVal val="ppt_x-.2"/>
                                          </p:val>
                                        </p:tav>
                                      </p:tavLst>
                                    </p:anim>
                                    <p:anim calcmode="lin" valueType="num">
                                      <p:cBhvr>
                                        <p:cTn id="188" dur="1000"/>
                                        <p:tgtEl>
                                          <p:spTgt spid="185365"/>
                                        </p:tgtEl>
                                        <p:attrNameLst>
                                          <p:attrName>ppt_y</p:attrName>
                                        </p:attrNameLst>
                                      </p:cBhvr>
                                      <p:tavLst>
                                        <p:tav tm="0">
                                          <p:val>
                                            <p:strVal val="ppt_y"/>
                                          </p:val>
                                        </p:tav>
                                        <p:tav tm="100000">
                                          <p:val>
                                            <p:strVal val="ppt_y"/>
                                          </p:val>
                                        </p:tav>
                                      </p:tavLst>
                                    </p:anim>
                                    <p:animEffect transition="out" filter="fade">
                                      <p:cBhvr>
                                        <p:cTn id="189" dur="1000"/>
                                        <p:tgtEl>
                                          <p:spTgt spid="185365"/>
                                        </p:tgtEl>
                                      </p:cBhvr>
                                    </p:animEffect>
                                    <p:set>
                                      <p:cBhvr>
                                        <p:cTn id="190" dur="1" fill="hold">
                                          <p:stCondLst>
                                            <p:cond delay="999"/>
                                          </p:stCondLst>
                                        </p:cTn>
                                        <p:tgtEl>
                                          <p:spTgt spid="185365"/>
                                        </p:tgtEl>
                                        <p:attrNameLst>
                                          <p:attrName>style.visibility</p:attrName>
                                        </p:attrNameLst>
                                      </p:cBhvr>
                                      <p:to>
                                        <p:strVal val="hidden"/>
                                      </p:to>
                                    </p:set>
                                  </p:childTnLst>
                                  <p:subTnLst>
                                    <p:audio>
                                      <p:cMediaNode>
                                        <p:cTn display="0" masterRel="sameClick">
                                          <p:stCondLst>
                                            <p:cond evt="begin" delay="0">
                                              <p:tn val="184"/>
                                            </p:cond>
                                          </p:stCondLst>
                                          <p:endCondLst>
                                            <p:cond evt="onStopAudio" delay="0">
                                              <p:tgtEl>
                                                <p:sldTgt/>
                                              </p:tgtEl>
                                            </p:cond>
                                          </p:endCondLst>
                                        </p:cTn>
                                        <p:tgtEl>
                                          <p:sndTgt r:embed="rId3" name="click.wav"/>
                                        </p:tgtEl>
                                      </p:cMediaNode>
                                    </p:audio>
                                  </p:subTnLst>
                                </p:cTn>
                              </p:par>
                            </p:childTnLst>
                          </p:cTn>
                        </p:par>
                        <p:par>
                          <p:cTn id="191" fill="hold" nodeType="afterGroup">
                            <p:stCondLst>
                              <p:cond delay="22000"/>
                            </p:stCondLst>
                            <p:childTnLst>
                              <p:par>
                                <p:cTn id="192" presetID="54" presetClass="exit" presetSubtype="0" decel="100000" fill="hold" nodeType="afterEffect">
                                  <p:stCondLst>
                                    <p:cond delay="0"/>
                                  </p:stCondLst>
                                  <p:childTnLst>
                                    <p:anim calcmode="lin" valueType="num">
                                      <p:cBhvr>
                                        <p:cTn id="193" dur="1000"/>
                                        <p:tgtEl>
                                          <p:spTgt spid="185364"/>
                                        </p:tgtEl>
                                        <p:attrNameLst>
                                          <p:attrName>ppt_w</p:attrName>
                                        </p:attrNameLst>
                                      </p:cBhvr>
                                      <p:tavLst>
                                        <p:tav tm="0">
                                          <p:val>
                                            <p:strVal val="ppt_w"/>
                                          </p:val>
                                        </p:tav>
                                        <p:tav tm="100000">
                                          <p:val>
                                            <p:strVal val="ppt_w*0.05"/>
                                          </p:val>
                                        </p:tav>
                                      </p:tavLst>
                                    </p:anim>
                                    <p:anim calcmode="lin" valueType="num">
                                      <p:cBhvr>
                                        <p:cTn id="194" dur="1000"/>
                                        <p:tgtEl>
                                          <p:spTgt spid="185364"/>
                                        </p:tgtEl>
                                        <p:attrNameLst>
                                          <p:attrName>ppt_h</p:attrName>
                                        </p:attrNameLst>
                                      </p:cBhvr>
                                      <p:tavLst>
                                        <p:tav tm="0">
                                          <p:val>
                                            <p:strVal val="ppt_h"/>
                                          </p:val>
                                        </p:tav>
                                        <p:tav tm="100000">
                                          <p:val>
                                            <p:strVal val="ppt_h"/>
                                          </p:val>
                                        </p:tav>
                                      </p:tavLst>
                                    </p:anim>
                                    <p:anim calcmode="lin" valueType="num">
                                      <p:cBhvr>
                                        <p:cTn id="195" dur="1000"/>
                                        <p:tgtEl>
                                          <p:spTgt spid="185364"/>
                                        </p:tgtEl>
                                        <p:attrNameLst>
                                          <p:attrName>ppt_x</p:attrName>
                                        </p:attrNameLst>
                                      </p:cBhvr>
                                      <p:tavLst>
                                        <p:tav tm="0">
                                          <p:val>
                                            <p:strVal val="ppt_x"/>
                                          </p:val>
                                        </p:tav>
                                        <p:tav tm="100000">
                                          <p:val>
                                            <p:strVal val="ppt_x-.2"/>
                                          </p:val>
                                        </p:tav>
                                      </p:tavLst>
                                    </p:anim>
                                    <p:anim calcmode="lin" valueType="num">
                                      <p:cBhvr>
                                        <p:cTn id="196" dur="1000"/>
                                        <p:tgtEl>
                                          <p:spTgt spid="185364"/>
                                        </p:tgtEl>
                                        <p:attrNameLst>
                                          <p:attrName>ppt_y</p:attrName>
                                        </p:attrNameLst>
                                      </p:cBhvr>
                                      <p:tavLst>
                                        <p:tav tm="0">
                                          <p:val>
                                            <p:strVal val="ppt_y"/>
                                          </p:val>
                                        </p:tav>
                                        <p:tav tm="100000">
                                          <p:val>
                                            <p:strVal val="ppt_y"/>
                                          </p:val>
                                        </p:tav>
                                      </p:tavLst>
                                    </p:anim>
                                    <p:animEffect transition="out" filter="fade">
                                      <p:cBhvr>
                                        <p:cTn id="197" dur="1000"/>
                                        <p:tgtEl>
                                          <p:spTgt spid="185364"/>
                                        </p:tgtEl>
                                      </p:cBhvr>
                                    </p:animEffect>
                                    <p:set>
                                      <p:cBhvr>
                                        <p:cTn id="198" dur="1" fill="hold">
                                          <p:stCondLst>
                                            <p:cond delay="999"/>
                                          </p:stCondLst>
                                        </p:cTn>
                                        <p:tgtEl>
                                          <p:spTgt spid="185364"/>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3" name="click.wav"/>
                                        </p:tgtEl>
                                      </p:cMediaNode>
                                    </p:audio>
                                  </p:subTnLst>
                                </p:cTn>
                              </p:par>
                            </p:childTnLst>
                          </p:cTn>
                        </p:par>
                        <p:par>
                          <p:cTn id="199" fill="hold" nodeType="afterGroup">
                            <p:stCondLst>
                              <p:cond delay="23000"/>
                            </p:stCondLst>
                            <p:childTnLst>
                              <p:par>
                                <p:cTn id="200" presetID="54" presetClass="exit" presetSubtype="0" decel="100000" fill="hold" nodeType="afterEffect">
                                  <p:stCondLst>
                                    <p:cond delay="0"/>
                                  </p:stCondLst>
                                  <p:childTnLst>
                                    <p:anim calcmode="lin" valueType="num">
                                      <p:cBhvr>
                                        <p:cTn id="201" dur="1000"/>
                                        <p:tgtEl>
                                          <p:spTgt spid="185363"/>
                                        </p:tgtEl>
                                        <p:attrNameLst>
                                          <p:attrName>ppt_w</p:attrName>
                                        </p:attrNameLst>
                                      </p:cBhvr>
                                      <p:tavLst>
                                        <p:tav tm="0">
                                          <p:val>
                                            <p:strVal val="ppt_w"/>
                                          </p:val>
                                        </p:tav>
                                        <p:tav tm="100000">
                                          <p:val>
                                            <p:strVal val="ppt_w*0.05"/>
                                          </p:val>
                                        </p:tav>
                                      </p:tavLst>
                                    </p:anim>
                                    <p:anim calcmode="lin" valueType="num">
                                      <p:cBhvr>
                                        <p:cTn id="202" dur="1000"/>
                                        <p:tgtEl>
                                          <p:spTgt spid="185363"/>
                                        </p:tgtEl>
                                        <p:attrNameLst>
                                          <p:attrName>ppt_h</p:attrName>
                                        </p:attrNameLst>
                                      </p:cBhvr>
                                      <p:tavLst>
                                        <p:tav tm="0">
                                          <p:val>
                                            <p:strVal val="ppt_h"/>
                                          </p:val>
                                        </p:tav>
                                        <p:tav tm="100000">
                                          <p:val>
                                            <p:strVal val="ppt_h"/>
                                          </p:val>
                                        </p:tav>
                                      </p:tavLst>
                                    </p:anim>
                                    <p:anim calcmode="lin" valueType="num">
                                      <p:cBhvr>
                                        <p:cTn id="203" dur="1000"/>
                                        <p:tgtEl>
                                          <p:spTgt spid="185363"/>
                                        </p:tgtEl>
                                        <p:attrNameLst>
                                          <p:attrName>ppt_x</p:attrName>
                                        </p:attrNameLst>
                                      </p:cBhvr>
                                      <p:tavLst>
                                        <p:tav tm="0">
                                          <p:val>
                                            <p:strVal val="ppt_x"/>
                                          </p:val>
                                        </p:tav>
                                        <p:tav tm="100000">
                                          <p:val>
                                            <p:strVal val="ppt_x-.2"/>
                                          </p:val>
                                        </p:tav>
                                      </p:tavLst>
                                    </p:anim>
                                    <p:anim calcmode="lin" valueType="num">
                                      <p:cBhvr>
                                        <p:cTn id="204" dur="1000"/>
                                        <p:tgtEl>
                                          <p:spTgt spid="185363"/>
                                        </p:tgtEl>
                                        <p:attrNameLst>
                                          <p:attrName>ppt_y</p:attrName>
                                        </p:attrNameLst>
                                      </p:cBhvr>
                                      <p:tavLst>
                                        <p:tav tm="0">
                                          <p:val>
                                            <p:strVal val="ppt_y"/>
                                          </p:val>
                                        </p:tav>
                                        <p:tav tm="100000">
                                          <p:val>
                                            <p:strVal val="ppt_y"/>
                                          </p:val>
                                        </p:tav>
                                      </p:tavLst>
                                    </p:anim>
                                    <p:animEffect transition="out" filter="fade">
                                      <p:cBhvr>
                                        <p:cTn id="205" dur="1000"/>
                                        <p:tgtEl>
                                          <p:spTgt spid="185363"/>
                                        </p:tgtEl>
                                      </p:cBhvr>
                                    </p:animEffect>
                                    <p:set>
                                      <p:cBhvr>
                                        <p:cTn id="206" dur="1" fill="hold">
                                          <p:stCondLst>
                                            <p:cond delay="999"/>
                                          </p:stCondLst>
                                        </p:cTn>
                                        <p:tgtEl>
                                          <p:spTgt spid="185363"/>
                                        </p:tgtEl>
                                        <p:attrNameLst>
                                          <p:attrName>style.visibility</p:attrName>
                                        </p:attrNameLst>
                                      </p:cBhvr>
                                      <p:to>
                                        <p:strVal val="hidden"/>
                                      </p:to>
                                    </p:set>
                                  </p:childTnLst>
                                  <p:subTnLst>
                                    <p:audio>
                                      <p:cMediaNode>
                                        <p:cTn display="0" masterRel="sameClick">
                                          <p:stCondLst>
                                            <p:cond evt="begin" delay="0">
                                              <p:tn val="200"/>
                                            </p:cond>
                                          </p:stCondLst>
                                          <p:endCondLst>
                                            <p:cond evt="onStopAudio" delay="0">
                                              <p:tgtEl>
                                                <p:sldTgt/>
                                              </p:tgtEl>
                                            </p:cond>
                                          </p:endCondLst>
                                        </p:cTn>
                                        <p:tgtEl>
                                          <p:sndTgt r:embed="rId3" name="click.wav"/>
                                        </p:tgtEl>
                                      </p:cMediaNode>
                                    </p:audio>
                                  </p:subTnLst>
                                </p:cTn>
                              </p:par>
                            </p:childTnLst>
                          </p:cTn>
                        </p:par>
                        <p:par>
                          <p:cTn id="207" fill="hold" nodeType="afterGroup">
                            <p:stCondLst>
                              <p:cond delay="24000"/>
                            </p:stCondLst>
                            <p:childTnLst>
                              <p:par>
                                <p:cTn id="208" presetID="54" presetClass="exit" presetSubtype="0" decel="100000" fill="hold" nodeType="afterEffect">
                                  <p:stCondLst>
                                    <p:cond delay="0"/>
                                  </p:stCondLst>
                                  <p:childTnLst>
                                    <p:anim calcmode="lin" valueType="num">
                                      <p:cBhvr>
                                        <p:cTn id="209" dur="1000"/>
                                        <p:tgtEl>
                                          <p:spTgt spid="185362"/>
                                        </p:tgtEl>
                                        <p:attrNameLst>
                                          <p:attrName>ppt_w</p:attrName>
                                        </p:attrNameLst>
                                      </p:cBhvr>
                                      <p:tavLst>
                                        <p:tav tm="0">
                                          <p:val>
                                            <p:strVal val="ppt_w"/>
                                          </p:val>
                                        </p:tav>
                                        <p:tav tm="100000">
                                          <p:val>
                                            <p:strVal val="ppt_w*0.05"/>
                                          </p:val>
                                        </p:tav>
                                      </p:tavLst>
                                    </p:anim>
                                    <p:anim calcmode="lin" valueType="num">
                                      <p:cBhvr>
                                        <p:cTn id="210" dur="1000"/>
                                        <p:tgtEl>
                                          <p:spTgt spid="185362"/>
                                        </p:tgtEl>
                                        <p:attrNameLst>
                                          <p:attrName>ppt_h</p:attrName>
                                        </p:attrNameLst>
                                      </p:cBhvr>
                                      <p:tavLst>
                                        <p:tav tm="0">
                                          <p:val>
                                            <p:strVal val="ppt_h"/>
                                          </p:val>
                                        </p:tav>
                                        <p:tav tm="100000">
                                          <p:val>
                                            <p:strVal val="ppt_h"/>
                                          </p:val>
                                        </p:tav>
                                      </p:tavLst>
                                    </p:anim>
                                    <p:anim calcmode="lin" valueType="num">
                                      <p:cBhvr>
                                        <p:cTn id="211" dur="1000"/>
                                        <p:tgtEl>
                                          <p:spTgt spid="185362"/>
                                        </p:tgtEl>
                                        <p:attrNameLst>
                                          <p:attrName>ppt_x</p:attrName>
                                        </p:attrNameLst>
                                      </p:cBhvr>
                                      <p:tavLst>
                                        <p:tav tm="0">
                                          <p:val>
                                            <p:strVal val="ppt_x"/>
                                          </p:val>
                                        </p:tav>
                                        <p:tav tm="100000">
                                          <p:val>
                                            <p:strVal val="ppt_x-.2"/>
                                          </p:val>
                                        </p:tav>
                                      </p:tavLst>
                                    </p:anim>
                                    <p:anim calcmode="lin" valueType="num">
                                      <p:cBhvr>
                                        <p:cTn id="212" dur="1000"/>
                                        <p:tgtEl>
                                          <p:spTgt spid="185362"/>
                                        </p:tgtEl>
                                        <p:attrNameLst>
                                          <p:attrName>ppt_y</p:attrName>
                                        </p:attrNameLst>
                                      </p:cBhvr>
                                      <p:tavLst>
                                        <p:tav tm="0">
                                          <p:val>
                                            <p:strVal val="ppt_y"/>
                                          </p:val>
                                        </p:tav>
                                        <p:tav tm="100000">
                                          <p:val>
                                            <p:strVal val="ppt_y"/>
                                          </p:val>
                                        </p:tav>
                                      </p:tavLst>
                                    </p:anim>
                                    <p:animEffect transition="out" filter="fade">
                                      <p:cBhvr>
                                        <p:cTn id="213" dur="1000"/>
                                        <p:tgtEl>
                                          <p:spTgt spid="185362"/>
                                        </p:tgtEl>
                                      </p:cBhvr>
                                    </p:animEffect>
                                    <p:set>
                                      <p:cBhvr>
                                        <p:cTn id="214" dur="1" fill="hold">
                                          <p:stCondLst>
                                            <p:cond delay="999"/>
                                          </p:stCondLst>
                                        </p:cTn>
                                        <p:tgtEl>
                                          <p:spTgt spid="185362"/>
                                        </p:tgtEl>
                                        <p:attrNameLst>
                                          <p:attrName>style.visibility</p:attrName>
                                        </p:attrNameLst>
                                      </p:cBhvr>
                                      <p:to>
                                        <p:strVal val="hidden"/>
                                      </p:to>
                                    </p:set>
                                  </p:childTnLst>
                                  <p:subTnLst>
                                    <p:audio>
                                      <p:cMediaNode>
                                        <p:cTn display="0" masterRel="sameClick">
                                          <p:stCondLst>
                                            <p:cond evt="begin" delay="0">
                                              <p:tn val="208"/>
                                            </p:cond>
                                          </p:stCondLst>
                                          <p:endCondLst>
                                            <p:cond evt="onStopAudio" delay="0">
                                              <p:tgtEl>
                                                <p:sldTgt/>
                                              </p:tgtEl>
                                            </p:cond>
                                          </p:endCondLst>
                                        </p:cTn>
                                        <p:tgtEl>
                                          <p:sndTgt r:embed="rId3" name="click.wav"/>
                                        </p:tgtEl>
                                      </p:cMediaNode>
                                    </p:audio>
                                  </p:subTnLst>
                                </p:cTn>
                              </p:par>
                            </p:childTnLst>
                          </p:cTn>
                        </p:par>
                        <p:par>
                          <p:cTn id="215" fill="hold" nodeType="afterGroup">
                            <p:stCondLst>
                              <p:cond delay="25000"/>
                            </p:stCondLst>
                            <p:childTnLst>
                              <p:par>
                                <p:cTn id="216" presetID="54" presetClass="exit" presetSubtype="0" decel="100000" fill="hold" nodeType="afterEffect">
                                  <p:stCondLst>
                                    <p:cond delay="0"/>
                                  </p:stCondLst>
                                  <p:childTnLst>
                                    <p:anim calcmode="lin" valueType="num">
                                      <p:cBhvr>
                                        <p:cTn id="217" dur="1000"/>
                                        <p:tgtEl>
                                          <p:spTgt spid="185361"/>
                                        </p:tgtEl>
                                        <p:attrNameLst>
                                          <p:attrName>ppt_w</p:attrName>
                                        </p:attrNameLst>
                                      </p:cBhvr>
                                      <p:tavLst>
                                        <p:tav tm="0">
                                          <p:val>
                                            <p:strVal val="ppt_w"/>
                                          </p:val>
                                        </p:tav>
                                        <p:tav tm="100000">
                                          <p:val>
                                            <p:strVal val="ppt_w*0.05"/>
                                          </p:val>
                                        </p:tav>
                                      </p:tavLst>
                                    </p:anim>
                                    <p:anim calcmode="lin" valueType="num">
                                      <p:cBhvr>
                                        <p:cTn id="218" dur="1000"/>
                                        <p:tgtEl>
                                          <p:spTgt spid="185361"/>
                                        </p:tgtEl>
                                        <p:attrNameLst>
                                          <p:attrName>ppt_h</p:attrName>
                                        </p:attrNameLst>
                                      </p:cBhvr>
                                      <p:tavLst>
                                        <p:tav tm="0">
                                          <p:val>
                                            <p:strVal val="ppt_h"/>
                                          </p:val>
                                        </p:tav>
                                        <p:tav tm="100000">
                                          <p:val>
                                            <p:strVal val="ppt_h"/>
                                          </p:val>
                                        </p:tav>
                                      </p:tavLst>
                                    </p:anim>
                                    <p:anim calcmode="lin" valueType="num">
                                      <p:cBhvr>
                                        <p:cTn id="219" dur="1000"/>
                                        <p:tgtEl>
                                          <p:spTgt spid="185361"/>
                                        </p:tgtEl>
                                        <p:attrNameLst>
                                          <p:attrName>ppt_x</p:attrName>
                                        </p:attrNameLst>
                                      </p:cBhvr>
                                      <p:tavLst>
                                        <p:tav tm="0">
                                          <p:val>
                                            <p:strVal val="ppt_x"/>
                                          </p:val>
                                        </p:tav>
                                        <p:tav tm="100000">
                                          <p:val>
                                            <p:strVal val="ppt_x-.2"/>
                                          </p:val>
                                        </p:tav>
                                      </p:tavLst>
                                    </p:anim>
                                    <p:anim calcmode="lin" valueType="num">
                                      <p:cBhvr>
                                        <p:cTn id="220" dur="1000"/>
                                        <p:tgtEl>
                                          <p:spTgt spid="185361"/>
                                        </p:tgtEl>
                                        <p:attrNameLst>
                                          <p:attrName>ppt_y</p:attrName>
                                        </p:attrNameLst>
                                      </p:cBhvr>
                                      <p:tavLst>
                                        <p:tav tm="0">
                                          <p:val>
                                            <p:strVal val="ppt_y"/>
                                          </p:val>
                                        </p:tav>
                                        <p:tav tm="100000">
                                          <p:val>
                                            <p:strVal val="ppt_y"/>
                                          </p:val>
                                        </p:tav>
                                      </p:tavLst>
                                    </p:anim>
                                    <p:animEffect transition="out" filter="fade">
                                      <p:cBhvr>
                                        <p:cTn id="221" dur="1000"/>
                                        <p:tgtEl>
                                          <p:spTgt spid="185361"/>
                                        </p:tgtEl>
                                      </p:cBhvr>
                                    </p:animEffect>
                                    <p:set>
                                      <p:cBhvr>
                                        <p:cTn id="222" dur="1" fill="hold">
                                          <p:stCondLst>
                                            <p:cond delay="999"/>
                                          </p:stCondLst>
                                        </p:cTn>
                                        <p:tgtEl>
                                          <p:spTgt spid="185361"/>
                                        </p:tgtEl>
                                        <p:attrNameLst>
                                          <p:attrName>style.visibility</p:attrName>
                                        </p:attrNameLst>
                                      </p:cBhvr>
                                      <p:to>
                                        <p:strVal val="hidden"/>
                                      </p:to>
                                    </p:set>
                                  </p:childTnLst>
                                  <p:subTnLst>
                                    <p:audio>
                                      <p:cMediaNode>
                                        <p:cTn display="0" masterRel="sameClick">
                                          <p:stCondLst>
                                            <p:cond evt="begin" delay="0">
                                              <p:tn val="216"/>
                                            </p:cond>
                                          </p:stCondLst>
                                          <p:endCondLst>
                                            <p:cond evt="onStopAudio" delay="0">
                                              <p:tgtEl>
                                                <p:sldTgt/>
                                              </p:tgtEl>
                                            </p:cond>
                                          </p:endCondLst>
                                        </p:cTn>
                                        <p:tgtEl>
                                          <p:sndTgt r:embed="rId3" name="click.wav"/>
                                        </p:tgtEl>
                                      </p:cMediaNode>
                                    </p:audio>
                                  </p:subTnLst>
                                </p:cTn>
                              </p:par>
                            </p:childTnLst>
                          </p:cTn>
                        </p:par>
                        <p:par>
                          <p:cTn id="223" fill="hold" nodeType="afterGroup">
                            <p:stCondLst>
                              <p:cond delay="26000"/>
                            </p:stCondLst>
                            <p:childTnLst>
                              <p:par>
                                <p:cTn id="224" presetID="54" presetClass="exit" presetSubtype="0" decel="100000" fill="hold" nodeType="afterEffect">
                                  <p:stCondLst>
                                    <p:cond delay="0"/>
                                  </p:stCondLst>
                                  <p:childTnLst>
                                    <p:anim calcmode="lin" valueType="num">
                                      <p:cBhvr>
                                        <p:cTn id="225" dur="1000"/>
                                        <p:tgtEl>
                                          <p:spTgt spid="185360"/>
                                        </p:tgtEl>
                                        <p:attrNameLst>
                                          <p:attrName>ppt_w</p:attrName>
                                        </p:attrNameLst>
                                      </p:cBhvr>
                                      <p:tavLst>
                                        <p:tav tm="0">
                                          <p:val>
                                            <p:strVal val="ppt_w"/>
                                          </p:val>
                                        </p:tav>
                                        <p:tav tm="100000">
                                          <p:val>
                                            <p:strVal val="ppt_w*0.05"/>
                                          </p:val>
                                        </p:tav>
                                      </p:tavLst>
                                    </p:anim>
                                    <p:anim calcmode="lin" valueType="num">
                                      <p:cBhvr>
                                        <p:cTn id="226" dur="1000"/>
                                        <p:tgtEl>
                                          <p:spTgt spid="185360"/>
                                        </p:tgtEl>
                                        <p:attrNameLst>
                                          <p:attrName>ppt_h</p:attrName>
                                        </p:attrNameLst>
                                      </p:cBhvr>
                                      <p:tavLst>
                                        <p:tav tm="0">
                                          <p:val>
                                            <p:strVal val="ppt_h"/>
                                          </p:val>
                                        </p:tav>
                                        <p:tav tm="100000">
                                          <p:val>
                                            <p:strVal val="ppt_h"/>
                                          </p:val>
                                        </p:tav>
                                      </p:tavLst>
                                    </p:anim>
                                    <p:anim calcmode="lin" valueType="num">
                                      <p:cBhvr>
                                        <p:cTn id="227" dur="1000"/>
                                        <p:tgtEl>
                                          <p:spTgt spid="185360"/>
                                        </p:tgtEl>
                                        <p:attrNameLst>
                                          <p:attrName>ppt_x</p:attrName>
                                        </p:attrNameLst>
                                      </p:cBhvr>
                                      <p:tavLst>
                                        <p:tav tm="0">
                                          <p:val>
                                            <p:strVal val="ppt_x"/>
                                          </p:val>
                                        </p:tav>
                                        <p:tav tm="100000">
                                          <p:val>
                                            <p:strVal val="ppt_x-.2"/>
                                          </p:val>
                                        </p:tav>
                                      </p:tavLst>
                                    </p:anim>
                                    <p:anim calcmode="lin" valueType="num">
                                      <p:cBhvr>
                                        <p:cTn id="228" dur="1000"/>
                                        <p:tgtEl>
                                          <p:spTgt spid="185360"/>
                                        </p:tgtEl>
                                        <p:attrNameLst>
                                          <p:attrName>ppt_y</p:attrName>
                                        </p:attrNameLst>
                                      </p:cBhvr>
                                      <p:tavLst>
                                        <p:tav tm="0">
                                          <p:val>
                                            <p:strVal val="ppt_y"/>
                                          </p:val>
                                        </p:tav>
                                        <p:tav tm="100000">
                                          <p:val>
                                            <p:strVal val="ppt_y"/>
                                          </p:val>
                                        </p:tav>
                                      </p:tavLst>
                                    </p:anim>
                                    <p:animEffect transition="out" filter="fade">
                                      <p:cBhvr>
                                        <p:cTn id="229" dur="1000"/>
                                        <p:tgtEl>
                                          <p:spTgt spid="185360"/>
                                        </p:tgtEl>
                                      </p:cBhvr>
                                    </p:animEffect>
                                    <p:set>
                                      <p:cBhvr>
                                        <p:cTn id="230" dur="1" fill="hold">
                                          <p:stCondLst>
                                            <p:cond delay="999"/>
                                          </p:stCondLst>
                                        </p:cTn>
                                        <p:tgtEl>
                                          <p:spTgt spid="185360"/>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3" name="click.wav"/>
                                        </p:tgtEl>
                                      </p:cMediaNode>
                                    </p:audio>
                                  </p:subTnLst>
                                </p:cTn>
                              </p:par>
                            </p:childTnLst>
                          </p:cTn>
                        </p:par>
                        <p:par>
                          <p:cTn id="231" fill="hold" nodeType="afterGroup">
                            <p:stCondLst>
                              <p:cond delay="27000"/>
                            </p:stCondLst>
                            <p:childTnLst>
                              <p:par>
                                <p:cTn id="232" presetID="54" presetClass="exit" presetSubtype="0" decel="100000" fill="hold" nodeType="afterEffect">
                                  <p:stCondLst>
                                    <p:cond delay="0"/>
                                  </p:stCondLst>
                                  <p:childTnLst>
                                    <p:anim calcmode="lin" valueType="num">
                                      <p:cBhvr>
                                        <p:cTn id="233" dur="1000"/>
                                        <p:tgtEl>
                                          <p:spTgt spid="185359"/>
                                        </p:tgtEl>
                                        <p:attrNameLst>
                                          <p:attrName>ppt_w</p:attrName>
                                        </p:attrNameLst>
                                      </p:cBhvr>
                                      <p:tavLst>
                                        <p:tav tm="0">
                                          <p:val>
                                            <p:strVal val="ppt_w"/>
                                          </p:val>
                                        </p:tav>
                                        <p:tav tm="100000">
                                          <p:val>
                                            <p:strVal val="ppt_w*0.05"/>
                                          </p:val>
                                        </p:tav>
                                      </p:tavLst>
                                    </p:anim>
                                    <p:anim calcmode="lin" valueType="num">
                                      <p:cBhvr>
                                        <p:cTn id="234" dur="1000"/>
                                        <p:tgtEl>
                                          <p:spTgt spid="185359"/>
                                        </p:tgtEl>
                                        <p:attrNameLst>
                                          <p:attrName>ppt_h</p:attrName>
                                        </p:attrNameLst>
                                      </p:cBhvr>
                                      <p:tavLst>
                                        <p:tav tm="0">
                                          <p:val>
                                            <p:strVal val="ppt_h"/>
                                          </p:val>
                                        </p:tav>
                                        <p:tav tm="100000">
                                          <p:val>
                                            <p:strVal val="ppt_h"/>
                                          </p:val>
                                        </p:tav>
                                      </p:tavLst>
                                    </p:anim>
                                    <p:anim calcmode="lin" valueType="num">
                                      <p:cBhvr>
                                        <p:cTn id="235" dur="1000"/>
                                        <p:tgtEl>
                                          <p:spTgt spid="185359"/>
                                        </p:tgtEl>
                                        <p:attrNameLst>
                                          <p:attrName>ppt_x</p:attrName>
                                        </p:attrNameLst>
                                      </p:cBhvr>
                                      <p:tavLst>
                                        <p:tav tm="0">
                                          <p:val>
                                            <p:strVal val="ppt_x"/>
                                          </p:val>
                                        </p:tav>
                                        <p:tav tm="100000">
                                          <p:val>
                                            <p:strVal val="ppt_x-.2"/>
                                          </p:val>
                                        </p:tav>
                                      </p:tavLst>
                                    </p:anim>
                                    <p:anim calcmode="lin" valueType="num">
                                      <p:cBhvr>
                                        <p:cTn id="236" dur="1000"/>
                                        <p:tgtEl>
                                          <p:spTgt spid="185359"/>
                                        </p:tgtEl>
                                        <p:attrNameLst>
                                          <p:attrName>ppt_y</p:attrName>
                                        </p:attrNameLst>
                                      </p:cBhvr>
                                      <p:tavLst>
                                        <p:tav tm="0">
                                          <p:val>
                                            <p:strVal val="ppt_y"/>
                                          </p:val>
                                        </p:tav>
                                        <p:tav tm="100000">
                                          <p:val>
                                            <p:strVal val="ppt_y"/>
                                          </p:val>
                                        </p:tav>
                                      </p:tavLst>
                                    </p:anim>
                                    <p:animEffect transition="out" filter="fade">
                                      <p:cBhvr>
                                        <p:cTn id="237" dur="1000"/>
                                        <p:tgtEl>
                                          <p:spTgt spid="185359"/>
                                        </p:tgtEl>
                                      </p:cBhvr>
                                    </p:animEffect>
                                    <p:set>
                                      <p:cBhvr>
                                        <p:cTn id="238" dur="1" fill="hold">
                                          <p:stCondLst>
                                            <p:cond delay="999"/>
                                          </p:stCondLst>
                                        </p:cTn>
                                        <p:tgtEl>
                                          <p:spTgt spid="185359"/>
                                        </p:tgtEl>
                                        <p:attrNameLst>
                                          <p:attrName>style.visibility</p:attrName>
                                        </p:attrNameLst>
                                      </p:cBhvr>
                                      <p:to>
                                        <p:strVal val="hidden"/>
                                      </p:to>
                                    </p:set>
                                  </p:childTnLst>
                                  <p:subTnLst>
                                    <p:audio>
                                      <p:cMediaNode>
                                        <p:cTn display="0" masterRel="sameClick">
                                          <p:stCondLst>
                                            <p:cond evt="begin" delay="0">
                                              <p:tn val="232"/>
                                            </p:cond>
                                          </p:stCondLst>
                                          <p:endCondLst>
                                            <p:cond evt="onStopAudio" delay="0">
                                              <p:tgtEl>
                                                <p:sldTgt/>
                                              </p:tgtEl>
                                            </p:cond>
                                          </p:endCondLst>
                                        </p:cTn>
                                        <p:tgtEl>
                                          <p:sndTgt r:embed="rId3" name="click.wav"/>
                                        </p:tgtEl>
                                      </p:cMediaNode>
                                    </p:audio>
                                  </p:subTnLst>
                                </p:cTn>
                              </p:par>
                            </p:childTnLst>
                          </p:cTn>
                        </p:par>
                        <p:par>
                          <p:cTn id="239" fill="hold" nodeType="afterGroup">
                            <p:stCondLst>
                              <p:cond delay="28000"/>
                            </p:stCondLst>
                            <p:childTnLst>
                              <p:par>
                                <p:cTn id="240" presetID="54" presetClass="exit" presetSubtype="0" decel="100000" fill="hold" nodeType="afterEffect">
                                  <p:stCondLst>
                                    <p:cond delay="0"/>
                                  </p:stCondLst>
                                  <p:childTnLst>
                                    <p:anim calcmode="lin" valueType="num">
                                      <p:cBhvr>
                                        <p:cTn id="241" dur="1000"/>
                                        <p:tgtEl>
                                          <p:spTgt spid="185358"/>
                                        </p:tgtEl>
                                        <p:attrNameLst>
                                          <p:attrName>ppt_w</p:attrName>
                                        </p:attrNameLst>
                                      </p:cBhvr>
                                      <p:tavLst>
                                        <p:tav tm="0">
                                          <p:val>
                                            <p:strVal val="ppt_w"/>
                                          </p:val>
                                        </p:tav>
                                        <p:tav tm="100000">
                                          <p:val>
                                            <p:strVal val="ppt_w*0.05"/>
                                          </p:val>
                                        </p:tav>
                                      </p:tavLst>
                                    </p:anim>
                                    <p:anim calcmode="lin" valueType="num">
                                      <p:cBhvr>
                                        <p:cTn id="242" dur="1000"/>
                                        <p:tgtEl>
                                          <p:spTgt spid="185358"/>
                                        </p:tgtEl>
                                        <p:attrNameLst>
                                          <p:attrName>ppt_h</p:attrName>
                                        </p:attrNameLst>
                                      </p:cBhvr>
                                      <p:tavLst>
                                        <p:tav tm="0">
                                          <p:val>
                                            <p:strVal val="ppt_h"/>
                                          </p:val>
                                        </p:tav>
                                        <p:tav tm="100000">
                                          <p:val>
                                            <p:strVal val="ppt_h"/>
                                          </p:val>
                                        </p:tav>
                                      </p:tavLst>
                                    </p:anim>
                                    <p:anim calcmode="lin" valueType="num">
                                      <p:cBhvr>
                                        <p:cTn id="243" dur="1000"/>
                                        <p:tgtEl>
                                          <p:spTgt spid="185358"/>
                                        </p:tgtEl>
                                        <p:attrNameLst>
                                          <p:attrName>ppt_x</p:attrName>
                                        </p:attrNameLst>
                                      </p:cBhvr>
                                      <p:tavLst>
                                        <p:tav tm="0">
                                          <p:val>
                                            <p:strVal val="ppt_x"/>
                                          </p:val>
                                        </p:tav>
                                        <p:tav tm="100000">
                                          <p:val>
                                            <p:strVal val="ppt_x-.2"/>
                                          </p:val>
                                        </p:tav>
                                      </p:tavLst>
                                    </p:anim>
                                    <p:anim calcmode="lin" valueType="num">
                                      <p:cBhvr>
                                        <p:cTn id="244" dur="1000"/>
                                        <p:tgtEl>
                                          <p:spTgt spid="185358"/>
                                        </p:tgtEl>
                                        <p:attrNameLst>
                                          <p:attrName>ppt_y</p:attrName>
                                        </p:attrNameLst>
                                      </p:cBhvr>
                                      <p:tavLst>
                                        <p:tav tm="0">
                                          <p:val>
                                            <p:strVal val="ppt_y"/>
                                          </p:val>
                                        </p:tav>
                                        <p:tav tm="100000">
                                          <p:val>
                                            <p:strVal val="ppt_y"/>
                                          </p:val>
                                        </p:tav>
                                      </p:tavLst>
                                    </p:anim>
                                    <p:animEffect transition="out" filter="fade">
                                      <p:cBhvr>
                                        <p:cTn id="245" dur="1000"/>
                                        <p:tgtEl>
                                          <p:spTgt spid="185358"/>
                                        </p:tgtEl>
                                      </p:cBhvr>
                                    </p:animEffect>
                                    <p:set>
                                      <p:cBhvr>
                                        <p:cTn id="246" dur="1" fill="hold">
                                          <p:stCondLst>
                                            <p:cond delay="999"/>
                                          </p:stCondLst>
                                        </p:cTn>
                                        <p:tgtEl>
                                          <p:spTgt spid="185358"/>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3" name="click.wav"/>
                                        </p:tgtEl>
                                      </p:cMediaNode>
                                    </p:audio>
                                  </p:subTnLst>
                                </p:cTn>
                              </p:par>
                            </p:childTnLst>
                          </p:cTn>
                        </p:par>
                        <p:par>
                          <p:cTn id="247" fill="hold" nodeType="afterGroup">
                            <p:stCondLst>
                              <p:cond delay="29000"/>
                            </p:stCondLst>
                            <p:childTnLst>
                              <p:par>
                                <p:cTn id="248" presetID="54" presetClass="exit" presetSubtype="0" decel="100000" fill="hold" nodeType="afterEffect">
                                  <p:stCondLst>
                                    <p:cond delay="0"/>
                                  </p:stCondLst>
                                  <p:childTnLst>
                                    <p:anim calcmode="lin" valueType="num">
                                      <p:cBhvr>
                                        <p:cTn id="249" dur="1000"/>
                                        <p:tgtEl>
                                          <p:spTgt spid="185357"/>
                                        </p:tgtEl>
                                        <p:attrNameLst>
                                          <p:attrName>ppt_w</p:attrName>
                                        </p:attrNameLst>
                                      </p:cBhvr>
                                      <p:tavLst>
                                        <p:tav tm="0">
                                          <p:val>
                                            <p:strVal val="ppt_w"/>
                                          </p:val>
                                        </p:tav>
                                        <p:tav tm="100000">
                                          <p:val>
                                            <p:strVal val="ppt_w*0.05"/>
                                          </p:val>
                                        </p:tav>
                                      </p:tavLst>
                                    </p:anim>
                                    <p:anim calcmode="lin" valueType="num">
                                      <p:cBhvr>
                                        <p:cTn id="250" dur="1000"/>
                                        <p:tgtEl>
                                          <p:spTgt spid="185357"/>
                                        </p:tgtEl>
                                        <p:attrNameLst>
                                          <p:attrName>ppt_h</p:attrName>
                                        </p:attrNameLst>
                                      </p:cBhvr>
                                      <p:tavLst>
                                        <p:tav tm="0">
                                          <p:val>
                                            <p:strVal val="ppt_h"/>
                                          </p:val>
                                        </p:tav>
                                        <p:tav tm="100000">
                                          <p:val>
                                            <p:strVal val="ppt_h"/>
                                          </p:val>
                                        </p:tav>
                                      </p:tavLst>
                                    </p:anim>
                                    <p:anim calcmode="lin" valueType="num">
                                      <p:cBhvr>
                                        <p:cTn id="251" dur="1000"/>
                                        <p:tgtEl>
                                          <p:spTgt spid="185357"/>
                                        </p:tgtEl>
                                        <p:attrNameLst>
                                          <p:attrName>ppt_x</p:attrName>
                                        </p:attrNameLst>
                                      </p:cBhvr>
                                      <p:tavLst>
                                        <p:tav tm="0">
                                          <p:val>
                                            <p:strVal val="ppt_x"/>
                                          </p:val>
                                        </p:tav>
                                        <p:tav tm="100000">
                                          <p:val>
                                            <p:strVal val="ppt_x-.2"/>
                                          </p:val>
                                        </p:tav>
                                      </p:tavLst>
                                    </p:anim>
                                    <p:anim calcmode="lin" valueType="num">
                                      <p:cBhvr>
                                        <p:cTn id="252" dur="1000"/>
                                        <p:tgtEl>
                                          <p:spTgt spid="185357"/>
                                        </p:tgtEl>
                                        <p:attrNameLst>
                                          <p:attrName>ppt_y</p:attrName>
                                        </p:attrNameLst>
                                      </p:cBhvr>
                                      <p:tavLst>
                                        <p:tav tm="0">
                                          <p:val>
                                            <p:strVal val="ppt_y"/>
                                          </p:val>
                                        </p:tav>
                                        <p:tav tm="100000">
                                          <p:val>
                                            <p:strVal val="ppt_y"/>
                                          </p:val>
                                        </p:tav>
                                      </p:tavLst>
                                    </p:anim>
                                    <p:animEffect transition="out" filter="fade">
                                      <p:cBhvr>
                                        <p:cTn id="253" dur="1000"/>
                                        <p:tgtEl>
                                          <p:spTgt spid="185357"/>
                                        </p:tgtEl>
                                      </p:cBhvr>
                                    </p:animEffect>
                                    <p:set>
                                      <p:cBhvr>
                                        <p:cTn id="254" dur="1" fill="hold">
                                          <p:stCondLst>
                                            <p:cond delay="999"/>
                                          </p:stCondLst>
                                        </p:cTn>
                                        <p:tgtEl>
                                          <p:spTgt spid="185357"/>
                                        </p:tgtEl>
                                        <p:attrNameLst>
                                          <p:attrName>style.visibility</p:attrName>
                                        </p:attrNameLst>
                                      </p:cBhvr>
                                      <p:to>
                                        <p:strVal val="hidden"/>
                                      </p:to>
                                    </p:set>
                                  </p:childTnLst>
                                  <p:subTnLst>
                                    <p:audio>
                                      <p:cMediaNode>
                                        <p:cTn display="0" masterRel="sameClick">
                                          <p:stCondLst>
                                            <p:cond evt="begin" delay="0">
                                              <p:tn val="248"/>
                                            </p:cond>
                                          </p:stCondLst>
                                          <p:endCondLst>
                                            <p:cond evt="onStopAudio" delay="0">
                                              <p:tgtEl>
                                                <p:sldTgt/>
                                              </p:tgtEl>
                                            </p:cond>
                                          </p:endCondLst>
                                        </p:cTn>
                                        <p:tgtEl>
                                          <p:sndTgt r:embed="rId3" name="click.wav"/>
                                        </p:tgtEl>
                                      </p:cMediaNode>
                                    </p:audio>
                                  </p:subTnLst>
                                </p:cTn>
                              </p:par>
                            </p:childTnLst>
                          </p:cTn>
                        </p:par>
                        <p:par>
                          <p:cTn id="255" fill="hold" nodeType="afterGroup">
                            <p:stCondLst>
                              <p:cond delay="30000"/>
                            </p:stCondLst>
                            <p:childTnLst>
                              <p:par>
                                <p:cTn id="256" presetID="6" presetClass="emph" presetSubtype="0" fill="hold" nodeType="afterEffect">
                                  <p:stCondLst>
                                    <p:cond delay="0"/>
                                  </p:stCondLst>
                                  <p:childTnLst>
                                    <p:animScale>
                                      <p:cBhvr>
                                        <p:cTn id="257" dur="1000" fill="hold"/>
                                        <p:tgtEl>
                                          <p:spTgt spid="185356"/>
                                        </p:tgtEl>
                                      </p:cBhvr>
                                      <p:by x="130000" y="130000"/>
                                    </p:animScale>
                                  </p:childTnLst>
                                  <p:subTnLst>
                                    <p:audio>
                                      <p:cMediaNode>
                                        <p:cTn display="0" masterRel="sameClick">
                                          <p:stCondLst>
                                            <p:cond evt="begin" delay="0">
                                              <p:tn val="256"/>
                                            </p:cond>
                                          </p:stCondLst>
                                          <p:endCondLst>
                                            <p:cond evt="onStopAudio" delay="0">
                                              <p:tgtEl>
                                                <p:sldTgt/>
                                              </p:tgtEl>
                                            </p:cond>
                                          </p:endCondLst>
                                        </p:cTn>
                                        <p:tgtEl>
                                          <p:sndTgt r:embed="rId4" name="BELL.WAV"/>
                                        </p:tgtEl>
                                      </p:cMediaNode>
                                    </p:audio>
                                  </p:subTnLst>
                                </p:cTn>
                              </p:par>
                            </p:childTnLst>
                          </p:cTn>
                        </p:par>
                      </p:childTnLst>
                    </p:cTn>
                  </p:par>
                  <p:par>
                    <p:cTn id="258" fill="hold" nodeType="clickPar">
                      <p:stCondLst>
                        <p:cond delay="indefinite"/>
                      </p:stCondLst>
                      <p:childTnLst>
                        <p:par>
                          <p:cTn id="259" fill="hold" nodeType="withGroup">
                            <p:stCondLst>
                              <p:cond delay="0"/>
                            </p:stCondLst>
                            <p:childTnLst>
                              <p:par>
                                <p:cTn id="260" presetID="22" presetClass="emph" presetSubtype="0" fill="hold" nodeType="clickEffect">
                                  <p:stCondLst>
                                    <p:cond delay="0"/>
                                  </p:stCondLst>
                                  <p:childTnLst>
                                    <p:animClr clrSpc="hsl" dir="cw">
                                      <p:cBhvr override="childStyle">
                                        <p:cTn id="261" dur="500" fill="hold"/>
                                        <p:tgtEl>
                                          <p:spTgt spid="18454"/>
                                        </p:tgtEl>
                                        <p:attrNameLst>
                                          <p:attrName>style.color</p:attrName>
                                        </p:attrNameLst>
                                      </p:cBhvr>
                                      <p:by>
                                        <p:hsl h="-7200000" s="0" l="0"/>
                                      </p:by>
                                    </p:animClr>
                                    <p:animClr clrSpc="hsl" dir="cw">
                                      <p:cBhvr>
                                        <p:cTn id="262" dur="500" fill="hold"/>
                                        <p:tgtEl>
                                          <p:spTgt spid="18454"/>
                                        </p:tgtEl>
                                        <p:attrNameLst>
                                          <p:attrName>fillcolor</p:attrName>
                                        </p:attrNameLst>
                                      </p:cBhvr>
                                      <p:by>
                                        <p:hsl h="-7200000" s="0" l="0"/>
                                      </p:by>
                                    </p:animClr>
                                    <p:animClr clrSpc="hsl" dir="cw">
                                      <p:cBhvr>
                                        <p:cTn id="263" dur="500" fill="hold"/>
                                        <p:tgtEl>
                                          <p:spTgt spid="18454"/>
                                        </p:tgtEl>
                                        <p:attrNameLst>
                                          <p:attrName>stroke.color</p:attrName>
                                        </p:attrNameLst>
                                      </p:cBhvr>
                                      <p:by>
                                        <p:hsl h="-7200000" s="0" l="0"/>
                                      </p:by>
                                    </p:animClr>
                                    <p:set>
                                      <p:cBhvr>
                                        <p:cTn id="264" dur="500" fill="hold"/>
                                        <p:tgtEl>
                                          <p:spTgt spid="18454"/>
                                        </p:tgtEl>
                                        <p:attrNameLst>
                                          <p:attrName>fill.type</p:attrName>
                                        </p:attrNameLst>
                                      </p:cBhvr>
                                      <p:to>
                                        <p:strVal val="solid"/>
                                      </p:to>
                                    </p:set>
                                  </p:childTnLst>
                                  <p:subTnLst>
                                    <p:audio>
                                      <p:cMediaNode>
                                        <p:cTn display="0" masterRel="sameClick">
                                          <p:stCondLst>
                                            <p:cond evt="begin" delay="0">
                                              <p:tn val="260"/>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4" grpId="0" animBg="1"/>
      <p:bldP spid="185356" grpId="0" animBg="1"/>
      <p:bldP spid="185357" grpId="0" animBg="1"/>
      <p:bldP spid="185358" grpId="0" animBg="1"/>
      <p:bldP spid="185359" grpId="0" animBg="1"/>
      <p:bldP spid="185360" grpId="0" animBg="1"/>
      <p:bldP spid="185361" grpId="0" animBg="1"/>
      <p:bldP spid="185362" grpId="0" animBg="1"/>
      <p:bldP spid="185363" grpId="0" animBg="1"/>
      <p:bldP spid="185364" grpId="0" animBg="1"/>
      <p:bldP spid="185365" grpId="0" animBg="1"/>
      <p:bldP spid="185366" grpId="0" animBg="1"/>
      <p:bldP spid="185367" grpId="0" animBg="1"/>
      <p:bldP spid="185368" grpId="0" animBg="1"/>
      <p:bldP spid="185369" grpId="0" animBg="1"/>
      <p:bldP spid="185370" grpId="0" animBg="1"/>
      <p:bldP spid="185371" grpId="0" animBg="1"/>
      <p:bldP spid="185372" grpId="0" animBg="1"/>
      <p:bldP spid="185373" grpId="0" animBg="1"/>
      <p:bldP spid="185374" grpId="0" animBg="1"/>
      <p:bldP spid="185375" grpId="0" animBg="1"/>
      <p:bldP spid="185376" grpId="0" animBg="1"/>
      <p:bldP spid="185377" grpId="0" animBg="1"/>
      <p:bldP spid="185378" grpId="0" animBg="1"/>
      <p:bldP spid="185379" grpId="0" animBg="1"/>
      <p:bldP spid="185380" grpId="0" animBg="1"/>
      <p:bldP spid="185381" grpId="0" animBg="1"/>
      <p:bldP spid="185382" grpId="0" animBg="1"/>
      <p:bldP spid="185383" grpId="0" animBg="1"/>
      <p:bldP spid="185384" grpId="0" animBg="1"/>
      <p:bldP spid="18538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14"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1181BC32-6E6A-9081-B09E-BC0B0134588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360488" y="-1338263"/>
            <a:ext cx="1771651"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449" name="AutoShape 17"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E792EAE0-11A0-6DFD-86BE-3EB87BE7503E}"/>
                  </a:ext>
                </a:extLst>
              </p:cNvPr>
              <p:cNvSpPr>
                <a:spLocks noChangeArrowheads="1"/>
              </p:cNvSpPr>
              <p:nvPr/>
            </p:nvSpPr>
            <p:spPr bwMode="auto">
              <a:xfrm>
                <a:off x="199797" y="1329781"/>
                <a:ext cx="11789003" cy="1591220"/>
              </a:xfrm>
              <a:prstGeom prst="roundRect">
                <a:avLst>
                  <a:gd name="adj" fmla="val 16667"/>
                </a:avLst>
              </a:prstGeom>
              <a:gradFill rotWithShape="1">
                <a:gsLst>
                  <a:gs pos="0">
                    <a:srgbClr val="80FFFF"/>
                  </a:gs>
                  <a:gs pos="50000">
                    <a:srgbClr val="B3FFFF"/>
                  </a:gs>
                  <a:gs pos="100000">
                    <a:srgbClr val="DAFFFF"/>
                  </a:gs>
                </a:gsLst>
                <a:lin ang="0" scaled="1"/>
              </a:gradFill>
              <a:ln w="9525">
                <a:solidFill>
                  <a:srgbClr val="0033CC"/>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US" sz="3200" b="1" dirty="0" err="1">
                    <a:solidFill>
                      <a:srgbClr val="FF0000"/>
                    </a:solidFill>
                    <a:latin typeface="Times New Roman" panose="02020603050405020304" pitchFamily="18" charset="0"/>
                    <a:ea typeface="Calibri" panose="020F0502020204030204" pitchFamily="34" charset="0"/>
                  </a:rPr>
                  <a:t>Câu</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hỏi</a:t>
                </a:r>
                <a:r>
                  <a:rPr lang="en-US" sz="3200" b="1" dirty="0">
                    <a:solidFill>
                      <a:srgbClr val="FF0000"/>
                    </a:solidFill>
                    <a:latin typeface="Times New Roman" panose="02020603050405020304" pitchFamily="18" charset="0"/>
                    <a:ea typeface="Calibri" panose="020F0502020204030204" pitchFamily="34" charset="0"/>
                  </a:rPr>
                  <a:t> 2: </a:t>
                </a:r>
                <a:r>
                  <a:rPr lang="en-US" sz="3200" dirty="0">
                    <a:solidFill>
                      <a:prstClr val="black"/>
                    </a:solidFill>
                    <a:latin typeface="Times New Roman" panose="02020603050405020304" pitchFamily="18" charset="0"/>
                    <a:cs typeface="Times New Roman" panose="02020603050405020304" pitchFamily="18" charset="0"/>
                  </a:rPr>
                  <a:t>Bạn Giang </a:t>
                </a:r>
                <a:r>
                  <a:rPr lang="en-US" sz="3200" dirty="0" err="1">
                    <a:solidFill>
                      <a:prstClr val="black"/>
                    </a:solidFill>
                    <a:latin typeface="Times New Roman" panose="02020603050405020304" pitchFamily="18" charset="0"/>
                    <a:cs typeface="Times New Roman" panose="02020603050405020304" pitchFamily="18" charset="0"/>
                  </a:rPr>
                  <a:t>gieo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con </a:t>
                </a:r>
                <a:r>
                  <a:rPr lang="en-US" sz="3200" dirty="0" err="1">
                    <a:solidFill>
                      <a:prstClr val="black"/>
                    </a:solidFill>
                    <a:latin typeface="Times New Roman" panose="02020603050405020304" pitchFamily="18" charset="0"/>
                    <a:cs typeface="Times New Roman" panose="02020603050405020304" pitchFamily="18" charset="0"/>
                  </a:rPr>
                  <a:t>xúc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xắc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đối</a:t>
                </a:r>
                <a:r>
                  <a:rPr lang="vi-VN"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đồng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p>
              <a:p>
                <a:pPr lvl="0"/>
                <a:r>
                  <a:rPr lang="en-US" sz="3200" dirty="0" err="1">
                    <a:solidFill>
                      <a:prstClr val="black"/>
                    </a:solidFill>
                    <a:latin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tiếp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lợi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cố</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Tổng số chấm xuất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hiện là </a:t>
                </a:r>
                <a14:m>
                  <m:oMath xmlns:m="http://schemas.openxmlformats.org/officeDocument/2006/math">
                    <m:r>
                      <a:rPr lang="vi-VN" sz="32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8449" name="AutoShape 17"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E792EAE0-11A0-6DFD-86BE-3EB87BE7503E}"/>
                  </a:ext>
                </a:extLst>
              </p:cNvPr>
              <p:cNvSpPr>
                <a:spLocks noRot="1" noChangeAspect="1" noMove="1" noResize="1" noEditPoints="1" noAdjustHandles="1" noChangeArrowheads="1" noChangeShapeType="1" noTextEdit="1"/>
              </p:cNvSpPr>
              <p:nvPr/>
            </p:nvSpPr>
            <p:spPr bwMode="auto">
              <a:xfrm>
                <a:off x="199797" y="1329781"/>
                <a:ext cx="11789003" cy="1591220"/>
              </a:xfrm>
              <a:prstGeom prst="roundRect">
                <a:avLst>
                  <a:gd name="adj" fmla="val 16667"/>
                </a:avLst>
              </a:prstGeom>
              <a:blipFill>
                <a:blip r:embed="rId8"/>
                <a:stretch>
                  <a:fillRect l="-620" t="-3802" r="-568" b="-10646"/>
                </a:stretch>
              </a:blipFill>
              <a:ln w="9525">
                <a:solidFill>
                  <a:srgbClr val="0033CC"/>
                </a:solidFill>
                <a:round/>
                <a:headEnd/>
                <a:tailEnd/>
              </a:ln>
            </p:spPr>
            <p:txBody>
              <a:bodyPr/>
              <a:lstStyle/>
              <a:p>
                <a:r>
                  <a:rPr lang="en-US">
                    <a:noFill/>
                  </a:rPr>
                  <a:t> </a:t>
                </a:r>
              </a:p>
            </p:txBody>
          </p:sp>
        </mc:Fallback>
      </mc:AlternateContent>
      <p:sp>
        <p:nvSpPr>
          <p:cNvPr id="18469" name="WordArt 37"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673892D0-EF65-DEF2-644A-705D3F3388F7}"/>
              </a:ext>
            </a:extLst>
          </p:cNvPr>
          <p:cNvSpPr>
            <a:spLocks noChangeArrowheads="1" noChangeShapeType="1" noTextEdit="1"/>
          </p:cNvSpPr>
          <p:nvPr/>
        </p:nvSpPr>
        <p:spPr bwMode="auto">
          <a:xfrm>
            <a:off x="3759201" y="206587"/>
            <a:ext cx="5181600" cy="885613"/>
          </a:xfrm>
          <a:prstGeom prst="rect">
            <a:avLst/>
          </a:prstGeom>
        </p:spPr>
        <p:txBody>
          <a:bodyPr wrap="none" fromWordArt="1">
            <a:prstTxWarp prst="textWave1">
              <a:avLst>
                <a:gd name="adj1" fmla="val 13005"/>
                <a:gd name="adj2" fmla="val 0"/>
              </a:avLst>
            </a:prstTxWarp>
          </a:bodyPr>
          <a:lstStyle/>
          <a:p>
            <a:pPr defTabSz="1219170">
              <a:defRPr/>
            </a:pP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AI TH</a:t>
            </a:r>
            <a:r>
              <a:rPr lang="vi-VN"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Ô</a:t>
            </a: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NG MINH H</a:t>
            </a:r>
            <a:r>
              <a:rPr lang="vi-VN"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Ơ</a:t>
            </a: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N</a:t>
            </a:r>
            <a:endParaRPr lang="en-US"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endParaRPr>
          </a:p>
        </p:txBody>
      </p:sp>
      <p:sp>
        <p:nvSpPr>
          <p:cNvPr id="186378" name="AutoShape 10"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C9526F5D-811B-CA7A-494A-20FB7DB27FFB}"/>
              </a:ext>
            </a:extLst>
          </p:cNvPr>
          <p:cNvSpPr>
            <a:spLocks noChangeArrowheads="1"/>
          </p:cNvSpPr>
          <p:nvPr/>
        </p:nvSpPr>
        <p:spPr bwMode="auto">
          <a:xfrm>
            <a:off x="249239" y="3168651"/>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srgbClr val="FF0000"/>
                </a:solidFill>
                <a:latin typeface="Calibri"/>
              </a:rPr>
              <a:t>0</a:t>
            </a:r>
          </a:p>
        </p:txBody>
      </p:sp>
      <p:sp>
        <p:nvSpPr>
          <p:cNvPr id="186379" name="AutoShape 1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C9B732DE-CE92-8BD6-D966-97E0E2E6E08D}"/>
              </a:ext>
            </a:extLst>
          </p:cNvPr>
          <p:cNvSpPr>
            <a:spLocks noChangeArrowheads="1"/>
          </p:cNvSpPr>
          <p:nvPr/>
        </p:nvSpPr>
        <p:spPr bwMode="auto">
          <a:xfrm>
            <a:off x="252413" y="31750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srgbClr val="800000"/>
                </a:solidFill>
                <a:latin typeface="Calibri"/>
              </a:rPr>
              <a:t>1</a:t>
            </a:r>
          </a:p>
        </p:txBody>
      </p:sp>
      <p:sp>
        <p:nvSpPr>
          <p:cNvPr id="186380" name="AutoShape 1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92F444A2-DCCF-4DAB-285E-5600F755FDF8}"/>
              </a:ext>
            </a:extLst>
          </p:cNvPr>
          <p:cNvSpPr>
            <a:spLocks noChangeArrowheads="1"/>
          </p:cNvSpPr>
          <p:nvPr/>
        </p:nvSpPr>
        <p:spPr bwMode="auto">
          <a:xfrm>
            <a:off x="257175" y="31591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a:t>
            </a:r>
          </a:p>
        </p:txBody>
      </p:sp>
      <p:sp>
        <p:nvSpPr>
          <p:cNvPr id="186381" name="AutoShape 13"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E500D42F-F97B-E5A5-9442-F81A94824C86}"/>
              </a:ext>
            </a:extLst>
          </p:cNvPr>
          <p:cNvSpPr>
            <a:spLocks noChangeArrowheads="1"/>
          </p:cNvSpPr>
          <p:nvPr/>
        </p:nvSpPr>
        <p:spPr bwMode="auto">
          <a:xfrm>
            <a:off x="249239" y="31543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3</a:t>
            </a:r>
          </a:p>
        </p:txBody>
      </p:sp>
      <p:sp>
        <p:nvSpPr>
          <p:cNvPr id="186382" name="AutoShape 14"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C3A819AC-E200-9551-8F43-25498A8CEA1D}"/>
              </a:ext>
            </a:extLst>
          </p:cNvPr>
          <p:cNvSpPr>
            <a:spLocks noChangeArrowheads="1"/>
          </p:cNvSpPr>
          <p:nvPr/>
        </p:nvSpPr>
        <p:spPr bwMode="auto">
          <a:xfrm>
            <a:off x="249239" y="31591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4</a:t>
            </a:r>
          </a:p>
        </p:txBody>
      </p:sp>
      <p:sp>
        <p:nvSpPr>
          <p:cNvPr id="186383" name="AutoShape 15"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274E9C02-2917-CE2E-0C87-FD3BE544F0CD}"/>
              </a:ext>
            </a:extLst>
          </p:cNvPr>
          <p:cNvSpPr>
            <a:spLocks noChangeArrowheads="1"/>
          </p:cNvSpPr>
          <p:nvPr/>
        </p:nvSpPr>
        <p:spPr bwMode="auto">
          <a:xfrm>
            <a:off x="239713" y="3149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5</a:t>
            </a:r>
          </a:p>
        </p:txBody>
      </p:sp>
      <p:sp>
        <p:nvSpPr>
          <p:cNvPr id="186384" name="AutoShape 16"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4632A8AF-8850-E9A5-5312-D6DE888E7C19}"/>
              </a:ext>
            </a:extLst>
          </p:cNvPr>
          <p:cNvSpPr>
            <a:spLocks noChangeArrowheads="1"/>
          </p:cNvSpPr>
          <p:nvPr/>
        </p:nvSpPr>
        <p:spPr bwMode="auto">
          <a:xfrm>
            <a:off x="258763" y="31638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6</a:t>
            </a:r>
          </a:p>
        </p:txBody>
      </p:sp>
      <p:sp>
        <p:nvSpPr>
          <p:cNvPr id="186385" name="AutoShape 17">
            <a:extLst>
              <a:ext uri="{FF2B5EF4-FFF2-40B4-BE49-F238E27FC236}">
                <a16:creationId xmlns:a16="http://schemas.microsoft.com/office/drawing/2014/main" id="{EF790328-4675-2A9A-D452-3A9B03F771C9}"/>
              </a:ext>
            </a:extLst>
          </p:cNvPr>
          <p:cNvSpPr>
            <a:spLocks noChangeArrowheads="1"/>
          </p:cNvSpPr>
          <p:nvPr/>
        </p:nvSpPr>
        <p:spPr bwMode="auto">
          <a:xfrm>
            <a:off x="231775" y="31559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7</a:t>
            </a:r>
          </a:p>
        </p:txBody>
      </p:sp>
      <p:sp>
        <p:nvSpPr>
          <p:cNvPr id="186386" name="AutoShape 18">
            <a:extLst>
              <a:ext uri="{FF2B5EF4-FFF2-40B4-BE49-F238E27FC236}">
                <a16:creationId xmlns:a16="http://schemas.microsoft.com/office/drawing/2014/main" id="{4D1A2FD5-461C-9745-4FD6-93BA39CEDEF6}"/>
              </a:ext>
            </a:extLst>
          </p:cNvPr>
          <p:cNvSpPr>
            <a:spLocks noChangeArrowheads="1"/>
          </p:cNvSpPr>
          <p:nvPr/>
        </p:nvSpPr>
        <p:spPr bwMode="auto">
          <a:xfrm>
            <a:off x="239713" y="31543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8</a:t>
            </a:r>
          </a:p>
        </p:txBody>
      </p:sp>
      <p:sp>
        <p:nvSpPr>
          <p:cNvPr id="186387" name="AutoShape 19">
            <a:extLst>
              <a:ext uri="{FF2B5EF4-FFF2-40B4-BE49-F238E27FC236}">
                <a16:creationId xmlns:a16="http://schemas.microsoft.com/office/drawing/2014/main" id="{499CD9AA-FFF0-E7D3-08D8-BC405939CAC4}"/>
              </a:ext>
            </a:extLst>
          </p:cNvPr>
          <p:cNvSpPr>
            <a:spLocks noChangeArrowheads="1"/>
          </p:cNvSpPr>
          <p:nvPr/>
        </p:nvSpPr>
        <p:spPr bwMode="auto">
          <a:xfrm>
            <a:off x="260351" y="31670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9</a:t>
            </a:r>
          </a:p>
        </p:txBody>
      </p:sp>
      <p:sp>
        <p:nvSpPr>
          <p:cNvPr id="186388" name="AutoShape 20">
            <a:extLst>
              <a:ext uri="{FF2B5EF4-FFF2-40B4-BE49-F238E27FC236}">
                <a16:creationId xmlns:a16="http://schemas.microsoft.com/office/drawing/2014/main" id="{BF771734-D679-5E00-4B9B-846DAEC76BA1}"/>
              </a:ext>
            </a:extLst>
          </p:cNvPr>
          <p:cNvSpPr>
            <a:spLocks noChangeArrowheads="1"/>
          </p:cNvSpPr>
          <p:nvPr/>
        </p:nvSpPr>
        <p:spPr bwMode="auto">
          <a:xfrm>
            <a:off x="247651" y="31734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10</a:t>
            </a:r>
          </a:p>
        </p:txBody>
      </p:sp>
      <p:sp>
        <p:nvSpPr>
          <p:cNvPr id="186389" name="AutoShape 21">
            <a:extLst>
              <a:ext uri="{FF2B5EF4-FFF2-40B4-BE49-F238E27FC236}">
                <a16:creationId xmlns:a16="http://schemas.microsoft.com/office/drawing/2014/main" id="{5EC20247-1322-C54C-6FD2-01C2457112C4}"/>
              </a:ext>
            </a:extLst>
          </p:cNvPr>
          <p:cNvSpPr>
            <a:spLocks noChangeArrowheads="1"/>
          </p:cNvSpPr>
          <p:nvPr/>
        </p:nvSpPr>
        <p:spPr bwMode="auto">
          <a:xfrm>
            <a:off x="220663" y="31670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11</a:t>
            </a:r>
          </a:p>
        </p:txBody>
      </p:sp>
      <p:sp>
        <p:nvSpPr>
          <p:cNvPr id="186390" name="AutoShape 22">
            <a:extLst>
              <a:ext uri="{FF2B5EF4-FFF2-40B4-BE49-F238E27FC236}">
                <a16:creationId xmlns:a16="http://schemas.microsoft.com/office/drawing/2014/main" id="{4A66FA82-4BE4-A145-1F58-7C4B1B16C090}"/>
              </a:ext>
            </a:extLst>
          </p:cNvPr>
          <p:cNvSpPr>
            <a:spLocks noChangeArrowheads="1"/>
          </p:cNvSpPr>
          <p:nvPr/>
        </p:nvSpPr>
        <p:spPr bwMode="auto">
          <a:xfrm>
            <a:off x="227013" y="31670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12</a:t>
            </a:r>
          </a:p>
        </p:txBody>
      </p:sp>
      <p:sp>
        <p:nvSpPr>
          <p:cNvPr id="186391" name="AutoShape 23">
            <a:extLst>
              <a:ext uri="{FF2B5EF4-FFF2-40B4-BE49-F238E27FC236}">
                <a16:creationId xmlns:a16="http://schemas.microsoft.com/office/drawing/2014/main" id="{6BE3E52A-469D-8E51-F503-2D35C4596BB0}"/>
              </a:ext>
            </a:extLst>
          </p:cNvPr>
          <p:cNvSpPr>
            <a:spLocks noChangeArrowheads="1"/>
          </p:cNvSpPr>
          <p:nvPr/>
        </p:nvSpPr>
        <p:spPr bwMode="auto">
          <a:xfrm>
            <a:off x="233363" y="31670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13</a:t>
            </a:r>
          </a:p>
        </p:txBody>
      </p:sp>
      <p:sp>
        <p:nvSpPr>
          <p:cNvPr id="186392" name="AutoShape 24">
            <a:extLst>
              <a:ext uri="{FF2B5EF4-FFF2-40B4-BE49-F238E27FC236}">
                <a16:creationId xmlns:a16="http://schemas.microsoft.com/office/drawing/2014/main" id="{4C1F65B5-1EA1-9C1B-9F74-2F505BD3D092}"/>
              </a:ext>
            </a:extLst>
          </p:cNvPr>
          <p:cNvSpPr>
            <a:spLocks noChangeArrowheads="1"/>
          </p:cNvSpPr>
          <p:nvPr/>
        </p:nvSpPr>
        <p:spPr bwMode="auto">
          <a:xfrm>
            <a:off x="225425" y="31607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14</a:t>
            </a:r>
          </a:p>
        </p:txBody>
      </p:sp>
      <p:sp>
        <p:nvSpPr>
          <p:cNvPr id="186393" name="AutoShape 25">
            <a:extLst>
              <a:ext uri="{FF2B5EF4-FFF2-40B4-BE49-F238E27FC236}">
                <a16:creationId xmlns:a16="http://schemas.microsoft.com/office/drawing/2014/main" id="{666F5F42-C50D-AB99-C82C-3D35856F7A2E}"/>
              </a:ext>
            </a:extLst>
          </p:cNvPr>
          <p:cNvSpPr>
            <a:spLocks noChangeArrowheads="1"/>
          </p:cNvSpPr>
          <p:nvPr/>
        </p:nvSpPr>
        <p:spPr bwMode="auto">
          <a:xfrm>
            <a:off x="217488" y="31543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15</a:t>
            </a:r>
          </a:p>
        </p:txBody>
      </p:sp>
      <p:sp>
        <p:nvSpPr>
          <p:cNvPr id="186394" name="AutoShape 26">
            <a:extLst>
              <a:ext uri="{FF2B5EF4-FFF2-40B4-BE49-F238E27FC236}">
                <a16:creationId xmlns:a16="http://schemas.microsoft.com/office/drawing/2014/main" id="{3A2C6208-EC7E-92AC-FE48-B7E472F395E3}"/>
              </a:ext>
            </a:extLst>
          </p:cNvPr>
          <p:cNvSpPr>
            <a:spLocks noChangeArrowheads="1"/>
          </p:cNvSpPr>
          <p:nvPr/>
        </p:nvSpPr>
        <p:spPr bwMode="auto">
          <a:xfrm>
            <a:off x="241300" y="31591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16</a:t>
            </a:r>
          </a:p>
        </p:txBody>
      </p:sp>
      <p:sp>
        <p:nvSpPr>
          <p:cNvPr id="186395" name="AutoShape 27">
            <a:extLst>
              <a:ext uri="{FF2B5EF4-FFF2-40B4-BE49-F238E27FC236}">
                <a16:creationId xmlns:a16="http://schemas.microsoft.com/office/drawing/2014/main" id="{A048E27B-A14A-FE90-B6EE-03E950AD8C51}"/>
              </a:ext>
            </a:extLst>
          </p:cNvPr>
          <p:cNvSpPr>
            <a:spLocks noChangeArrowheads="1"/>
          </p:cNvSpPr>
          <p:nvPr/>
        </p:nvSpPr>
        <p:spPr bwMode="auto">
          <a:xfrm>
            <a:off x="239713" y="31591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17</a:t>
            </a:r>
          </a:p>
        </p:txBody>
      </p:sp>
      <p:sp>
        <p:nvSpPr>
          <p:cNvPr id="186396" name="AutoShape 28">
            <a:extLst>
              <a:ext uri="{FF2B5EF4-FFF2-40B4-BE49-F238E27FC236}">
                <a16:creationId xmlns:a16="http://schemas.microsoft.com/office/drawing/2014/main" id="{93067F2B-5C61-FEAD-B264-8CCFB162B1E3}"/>
              </a:ext>
            </a:extLst>
          </p:cNvPr>
          <p:cNvSpPr>
            <a:spLocks noChangeArrowheads="1"/>
          </p:cNvSpPr>
          <p:nvPr/>
        </p:nvSpPr>
        <p:spPr bwMode="auto">
          <a:xfrm>
            <a:off x="223839" y="31638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18</a:t>
            </a:r>
          </a:p>
        </p:txBody>
      </p:sp>
      <p:sp>
        <p:nvSpPr>
          <p:cNvPr id="186397" name="AutoShape 29">
            <a:extLst>
              <a:ext uri="{FF2B5EF4-FFF2-40B4-BE49-F238E27FC236}">
                <a16:creationId xmlns:a16="http://schemas.microsoft.com/office/drawing/2014/main" id="{FC5F5F2A-68D7-E98E-28A6-DD0472A2DF2E}"/>
              </a:ext>
            </a:extLst>
          </p:cNvPr>
          <p:cNvSpPr>
            <a:spLocks noChangeArrowheads="1"/>
          </p:cNvSpPr>
          <p:nvPr/>
        </p:nvSpPr>
        <p:spPr bwMode="auto">
          <a:xfrm>
            <a:off x="249239" y="31718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19</a:t>
            </a:r>
          </a:p>
        </p:txBody>
      </p:sp>
      <p:sp>
        <p:nvSpPr>
          <p:cNvPr id="186398" name="AutoShape 30">
            <a:extLst>
              <a:ext uri="{FF2B5EF4-FFF2-40B4-BE49-F238E27FC236}">
                <a16:creationId xmlns:a16="http://schemas.microsoft.com/office/drawing/2014/main" id="{B9845BB2-5A1F-92DA-CCC8-6A491B68F079}"/>
              </a:ext>
            </a:extLst>
          </p:cNvPr>
          <p:cNvSpPr>
            <a:spLocks noChangeArrowheads="1"/>
          </p:cNvSpPr>
          <p:nvPr/>
        </p:nvSpPr>
        <p:spPr bwMode="auto">
          <a:xfrm>
            <a:off x="250825" y="31734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20</a:t>
            </a:r>
          </a:p>
        </p:txBody>
      </p:sp>
      <p:sp>
        <p:nvSpPr>
          <p:cNvPr id="186399" name="AutoShape 31">
            <a:extLst>
              <a:ext uri="{FF2B5EF4-FFF2-40B4-BE49-F238E27FC236}">
                <a16:creationId xmlns:a16="http://schemas.microsoft.com/office/drawing/2014/main" id="{7D214F38-6D8E-123F-76E6-A52424999AEB}"/>
              </a:ext>
            </a:extLst>
          </p:cNvPr>
          <p:cNvSpPr>
            <a:spLocks noChangeArrowheads="1"/>
          </p:cNvSpPr>
          <p:nvPr/>
        </p:nvSpPr>
        <p:spPr bwMode="auto">
          <a:xfrm>
            <a:off x="238125" y="31718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21</a:t>
            </a:r>
          </a:p>
        </p:txBody>
      </p:sp>
      <p:sp>
        <p:nvSpPr>
          <p:cNvPr id="186400" name="AutoShape 32">
            <a:extLst>
              <a:ext uri="{FF2B5EF4-FFF2-40B4-BE49-F238E27FC236}">
                <a16:creationId xmlns:a16="http://schemas.microsoft.com/office/drawing/2014/main" id="{612A8A7A-28E6-1A8D-C5F6-2A674EA11EA5}"/>
              </a:ext>
            </a:extLst>
          </p:cNvPr>
          <p:cNvSpPr>
            <a:spLocks noChangeArrowheads="1"/>
          </p:cNvSpPr>
          <p:nvPr/>
        </p:nvSpPr>
        <p:spPr bwMode="auto">
          <a:xfrm>
            <a:off x="238125" y="31591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22</a:t>
            </a:r>
          </a:p>
        </p:txBody>
      </p:sp>
      <p:sp>
        <p:nvSpPr>
          <p:cNvPr id="186401" name="AutoShape 33">
            <a:extLst>
              <a:ext uri="{FF2B5EF4-FFF2-40B4-BE49-F238E27FC236}">
                <a16:creationId xmlns:a16="http://schemas.microsoft.com/office/drawing/2014/main" id="{B6D09A9D-F8E6-D8AD-5E36-61F492198866}"/>
              </a:ext>
            </a:extLst>
          </p:cNvPr>
          <p:cNvSpPr>
            <a:spLocks noChangeArrowheads="1"/>
          </p:cNvSpPr>
          <p:nvPr/>
        </p:nvSpPr>
        <p:spPr bwMode="auto">
          <a:xfrm>
            <a:off x="231775" y="31527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23</a:t>
            </a:r>
          </a:p>
        </p:txBody>
      </p:sp>
      <p:sp>
        <p:nvSpPr>
          <p:cNvPr id="186402" name="AutoShape 34">
            <a:extLst>
              <a:ext uri="{FF2B5EF4-FFF2-40B4-BE49-F238E27FC236}">
                <a16:creationId xmlns:a16="http://schemas.microsoft.com/office/drawing/2014/main" id="{2ACEF8BE-F546-515D-7665-708396D73869}"/>
              </a:ext>
            </a:extLst>
          </p:cNvPr>
          <p:cNvSpPr>
            <a:spLocks noChangeArrowheads="1"/>
          </p:cNvSpPr>
          <p:nvPr/>
        </p:nvSpPr>
        <p:spPr bwMode="auto">
          <a:xfrm>
            <a:off x="233363" y="31718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24</a:t>
            </a:r>
          </a:p>
        </p:txBody>
      </p:sp>
      <p:sp>
        <p:nvSpPr>
          <p:cNvPr id="186403" name="AutoShape 35">
            <a:extLst>
              <a:ext uri="{FF2B5EF4-FFF2-40B4-BE49-F238E27FC236}">
                <a16:creationId xmlns:a16="http://schemas.microsoft.com/office/drawing/2014/main" id="{BDA4662D-1157-1F84-8F0A-55EFF637A754}"/>
              </a:ext>
            </a:extLst>
          </p:cNvPr>
          <p:cNvSpPr>
            <a:spLocks noChangeArrowheads="1"/>
          </p:cNvSpPr>
          <p:nvPr/>
        </p:nvSpPr>
        <p:spPr bwMode="auto">
          <a:xfrm>
            <a:off x="231775" y="31543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25</a:t>
            </a:r>
          </a:p>
        </p:txBody>
      </p:sp>
      <p:sp>
        <p:nvSpPr>
          <p:cNvPr id="186404" name="AutoShape 36">
            <a:extLst>
              <a:ext uri="{FF2B5EF4-FFF2-40B4-BE49-F238E27FC236}">
                <a16:creationId xmlns:a16="http://schemas.microsoft.com/office/drawing/2014/main" id="{1E965EA8-5B94-755D-B117-68CD07CB5B56}"/>
              </a:ext>
            </a:extLst>
          </p:cNvPr>
          <p:cNvSpPr>
            <a:spLocks noChangeArrowheads="1"/>
          </p:cNvSpPr>
          <p:nvPr/>
        </p:nvSpPr>
        <p:spPr bwMode="auto">
          <a:xfrm>
            <a:off x="244475" y="31638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26</a:t>
            </a:r>
          </a:p>
        </p:txBody>
      </p:sp>
      <p:sp>
        <p:nvSpPr>
          <p:cNvPr id="186405" name="AutoShape 37">
            <a:extLst>
              <a:ext uri="{FF2B5EF4-FFF2-40B4-BE49-F238E27FC236}">
                <a16:creationId xmlns:a16="http://schemas.microsoft.com/office/drawing/2014/main" id="{A042F0B7-BA55-0906-4FE6-2FF7136A963C}"/>
              </a:ext>
            </a:extLst>
          </p:cNvPr>
          <p:cNvSpPr>
            <a:spLocks noChangeArrowheads="1"/>
          </p:cNvSpPr>
          <p:nvPr/>
        </p:nvSpPr>
        <p:spPr bwMode="auto">
          <a:xfrm>
            <a:off x="236539" y="31607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27</a:t>
            </a:r>
          </a:p>
        </p:txBody>
      </p:sp>
      <p:sp>
        <p:nvSpPr>
          <p:cNvPr id="186406" name="AutoShape 38">
            <a:extLst>
              <a:ext uri="{FF2B5EF4-FFF2-40B4-BE49-F238E27FC236}">
                <a16:creationId xmlns:a16="http://schemas.microsoft.com/office/drawing/2014/main" id="{62662086-5C99-B923-7C3E-DB3D10817675}"/>
              </a:ext>
            </a:extLst>
          </p:cNvPr>
          <p:cNvSpPr>
            <a:spLocks noChangeArrowheads="1"/>
          </p:cNvSpPr>
          <p:nvPr/>
        </p:nvSpPr>
        <p:spPr bwMode="auto">
          <a:xfrm>
            <a:off x="233363" y="3157539"/>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28</a:t>
            </a:r>
          </a:p>
        </p:txBody>
      </p:sp>
      <p:sp>
        <p:nvSpPr>
          <p:cNvPr id="186407" name="AutoShape 39">
            <a:extLst>
              <a:ext uri="{FF2B5EF4-FFF2-40B4-BE49-F238E27FC236}">
                <a16:creationId xmlns:a16="http://schemas.microsoft.com/office/drawing/2014/main" id="{50706B21-A951-BB0F-65FD-3001184824FD}"/>
              </a:ext>
            </a:extLst>
          </p:cNvPr>
          <p:cNvSpPr>
            <a:spLocks noChangeArrowheads="1"/>
          </p:cNvSpPr>
          <p:nvPr/>
        </p:nvSpPr>
        <p:spPr bwMode="auto">
          <a:xfrm>
            <a:off x="239713" y="31638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29</a:t>
            </a:r>
          </a:p>
        </p:txBody>
      </p:sp>
      <p:sp>
        <p:nvSpPr>
          <p:cNvPr id="186408" name="AutoShape 40">
            <a:extLst>
              <a:ext uri="{FF2B5EF4-FFF2-40B4-BE49-F238E27FC236}">
                <a16:creationId xmlns:a16="http://schemas.microsoft.com/office/drawing/2014/main" id="{777DDB7F-7667-D9B7-3066-AF4E7C99BA6A}"/>
              </a:ext>
            </a:extLst>
          </p:cNvPr>
          <p:cNvSpPr>
            <a:spLocks noChangeArrowheads="1"/>
          </p:cNvSpPr>
          <p:nvPr/>
        </p:nvSpPr>
        <p:spPr bwMode="auto">
          <a:xfrm>
            <a:off x="203201" y="3124200"/>
            <a:ext cx="12573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dirty="0">
                <a:solidFill>
                  <a:prstClr val="black"/>
                </a:solidFill>
                <a:latin typeface="Calibri"/>
              </a:rPr>
              <a:t>30</a:t>
            </a:r>
          </a:p>
        </p:txBody>
      </p:sp>
      <mc:AlternateContent xmlns:mc="http://schemas.openxmlformats.org/markup-compatibility/2006" xmlns:a14="http://schemas.microsoft.com/office/drawing/2010/main">
        <mc:Choice Requires="a14">
          <p:sp>
            <p:nvSpPr>
              <p:cNvPr id="21521" name="AutoShape 17" descr="5%">
                <a:extLst>
                  <a:ext uri="{FF2B5EF4-FFF2-40B4-BE49-F238E27FC236}">
                    <a16:creationId xmlns:a16="http://schemas.microsoft.com/office/drawing/2014/main" id="{DB4DFD20-9842-40E9-7E56-836B11EAA107}"/>
                  </a:ext>
                </a:extLst>
              </p:cNvPr>
              <p:cNvSpPr>
                <a:spLocks noChangeArrowheads="1"/>
              </p:cNvSpPr>
              <p:nvPr/>
            </p:nvSpPr>
            <p:spPr bwMode="auto">
              <a:xfrm>
                <a:off x="1563690" y="3106961"/>
                <a:ext cx="2906711" cy="860203"/>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defRPr/>
                </a:pPr>
                <a:r>
                  <a:rPr lang="en-US" altLang="en-US" sz="3733" b="1" dirty="0">
                    <a:solidFill>
                      <a:prstClr val="white"/>
                    </a:solidFill>
                    <a:latin typeface="Times New Roman" panose="02020603050405020304" pitchFamily="18" charset="0"/>
                    <a:cs typeface="Times New Roman" panose="02020603050405020304" pitchFamily="18" charset="0"/>
                  </a:rPr>
                  <a:t>A. </a:t>
                </a:r>
                <a14:m>
                  <m:oMath xmlns:m="http://schemas.openxmlformats.org/officeDocument/2006/math">
                    <m:r>
                      <a:rPr lang="en-US" altLang="en-US" sz="3733" b="0" i="1" smtClean="0">
                        <a:solidFill>
                          <a:prstClr val="white"/>
                        </a:solidFill>
                        <a:latin typeface="Cambria Math" panose="02040503050406030204" pitchFamily="18" charset="0"/>
                        <a:cs typeface="Times New Roman" panose="02020603050405020304" pitchFamily="18" charset="0"/>
                      </a:rPr>
                      <m:t>2</m:t>
                    </m:r>
                  </m:oMath>
                </a14:m>
                <a:endParaRPr lang="en-US" altLang="en-US" sz="3733"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21521" name="AutoShape 17" descr="5%">
                <a:extLst>
                  <a:ext uri="{FF2B5EF4-FFF2-40B4-BE49-F238E27FC236}">
                    <a16:creationId xmlns:a16="http://schemas.microsoft.com/office/drawing/2014/main" id="{DB4DFD20-9842-40E9-7E56-836B11EAA107}"/>
                  </a:ext>
                </a:extLst>
              </p:cNvPr>
              <p:cNvSpPr>
                <a:spLocks noRot="1" noChangeAspect="1" noMove="1" noResize="1" noEditPoints="1" noAdjustHandles="1" noChangeArrowheads="1" noChangeShapeType="1" noTextEdit="1"/>
              </p:cNvSpPr>
              <p:nvPr/>
            </p:nvSpPr>
            <p:spPr bwMode="auto">
              <a:xfrm>
                <a:off x="1563690" y="3106961"/>
                <a:ext cx="2906711" cy="860203"/>
              </a:xfrm>
              <a:prstGeom prst="roundRect">
                <a:avLst>
                  <a:gd name="adj" fmla="val 16667"/>
                </a:avLst>
              </a:prstGeom>
              <a:blipFill>
                <a:blip r:embed="rId9"/>
                <a:stretch>
                  <a:fillRect b="-14583"/>
                </a:stretch>
              </a:blipFill>
              <a:ln w="19050">
                <a:solidFill>
                  <a:srgbClr val="CCFFFF"/>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22" name="AutoShape 18" descr="5%">
                <a:extLst>
                  <a:ext uri="{FF2B5EF4-FFF2-40B4-BE49-F238E27FC236}">
                    <a16:creationId xmlns:a16="http://schemas.microsoft.com/office/drawing/2014/main" id="{02AA24CC-424C-4DCE-ABBE-CDCD9D2673B4}"/>
                  </a:ext>
                </a:extLst>
              </p:cNvPr>
              <p:cNvSpPr>
                <a:spLocks noChangeArrowheads="1"/>
              </p:cNvSpPr>
              <p:nvPr/>
            </p:nvSpPr>
            <p:spPr bwMode="auto">
              <a:xfrm>
                <a:off x="1563690" y="3950891"/>
                <a:ext cx="2906711" cy="862916"/>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defRPr/>
                </a:pPr>
                <a:r>
                  <a:rPr lang="en-US" altLang="en-US" sz="3733" b="1" dirty="0">
                    <a:solidFill>
                      <a:prstClr val="white"/>
                    </a:solidFill>
                    <a:latin typeface="Times New Roman" panose="02020603050405020304" pitchFamily="18" charset="0"/>
                    <a:cs typeface="Times New Roman" panose="02020603050405020304" pitchFamily="18" charset="0"/>
                  </a:rPr>
                  <a:t>  B.</a:t>
                </a:r>
                <a:r>
                  <a:rPr lang="en-US" altLang="en-US" sz="3733" b="1" dirty="0">
                    <a:solidFill>
                      <a:prstClr val="white"/>
                    </a:solidFill>
                    <a:cs typeface="Times New Roman" panose="02020603050405020304" pitchFamily="18" charset="0"/>
                  </a:rPr>
                  <a:t> </a:t>
                </a:r>
                <a14:m>
                  <m:oMath xmlns:m="http://schemas.openxmlformats.org/officeDocument/2006/math">
                    <m:r>
                      <a:rPr lang="en-US" altLang="en-US" sz="3733" b="0" i="1" smtClean="0">
                        <a:solidFill>
                          <a:prstClr val="white"/>
                        </a:solidFill>
                        <a:latin typeface="Cambria Math" panose="02040503050406030204" pitchFamily="18" charset="0"/>
                        <a:cs typeface="Times New Roman" panose="02020603050405020304" pitchFamily="18" charset="0"/>
                      </a:rPr>
                      <m:t>3</m:t>
                    </m:r>
                  </m:oMath>
                </a14:m>
                <a:endParaRPr lang="en-US" altLang="en-US" sz="3733"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21522" name="AutoShape 18" descr="5%">
                <a:extLst>
                  <a:ext uri="{FF2B5EF4-FFF2-40B4-BE49-F238E27FC236}">
                    <a16:creationId xmlns:a16="http://schemas.microsoft.com/office/drawing/2014/main" id="{02AA24CC-424C-4DCE-ABBE-CDCD9D2673B4}"/>
                  </a:ext>
                </a:extLst>
              </p:cNvPr>
              <p:cNvSpPr>
                <a:spLocks noRot="1" noChangeAspect="1" noMove="1" noResize="1" noEditPoints="1" noAdjustHandles="1" noChangeArrowheads="1" noChangeShapeType="1" noTextEdit="1"/>
              </p:cNvSpPr>
              <p:nvPr/>
            </p:nvSpPr>
            <p:spPr bwMode="auto">
              <a:xfrm>
                <a:off x="1563690" y="3950891"/>
                <a:ext cx="2906711" cy="862916"/>
              </a:xfrm>
              <a:prstGeom prst="roundRect">
                <a:avLst>
                  <a:gd name="adj" fmla="val 16667"/>
                </a:avLst>
              </a:prstGeom>
              <a:blipFill>
                <a:blip r:embed="rId10"/>
                <a:stretch>
                  <a:fillRect b="-14483"/>
                </a:stretch>
              </a:blipFill>
              <a:ln w="19050">
                <a:solidFill>
                  <a:srgbClr val="CCFFFF"/>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23" name="AutoShape 19" descr="5%">
                <a:extLst>
                  <a:ext uri="{FF2B5EF4-FFF2-40B4-BE49-F238E27FC236}">
                    <a16:creationId xmlns:a16="http://schemas.microsoft.com/office/drawing/2014/main" id="{985C7162-27D5-48AA-DB4E-E9735A7792E5}"/>
                  </a:ext>
                </a:extLst>
              </p:cNvPr>
              <p:cNvSpPr>
                <a:spLocks noChangeArrowheads="1"/>
              </p:cNvSpPr>
              <p:nvPr/>
            </p:nvSpPr>
            <p:spPr bwMode="auto">
              <a:xfrm>
                <a:off x="1563689" y="4830367"/>
                <a:ext cx="2906712" cy="862916"/>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defRPr/>
                </a:pPr>
                <a:r>
                  <a:rPr lang="en-US" altLang="en-US" sz="3733" b="1" dirty="0">
                    <a:solidFill>
                      <a:prstClr val="white"/>
                    </a:solidFill>
                    <a:latin typeface="Times New Roman" pitchFamily="18" charset="0"/>
                    <a:cs typeface="Times New Roman" pitchFamily="18" charset="0"/>
                  </a:rPr>
                  <a:t> C. </a:t>
                </a:r>
                <a14:m>
                  <m:oMath xmlns:m="http://schemas.openxmlformats.org/officeDocument/2006/math">
                    <m:r>
                      <a:rPr lang="en-US" altLang="en-US" sz="3733" b="0" i="1" smtClean="0">
                        <a:solidFill>
                          <a:prstClr val="white"/>
                        </a:solidFill>
                        <a:latin typeface="Cambria Math" panose="02040503050406030204" pitchFamily="18" charset="0"/>
                      </a:rPr>
                      <m:t>4</m:t>
                    </m:r>
                  </m:oMath>
                </a14:m>
                <a:endParaRPr lang="en-US" altLang="en-US" sz="3733" dirty="0">
                  <a:solidFill>
                    <a:prstClr val="white"/>
                  </a:solidFill>
                </a:endParaRPr>
              </a:p>
            </p:txBody>
          </p:sp>
        </mc:Choice>
        <mc:Fallback xmlns="">
          <p:sp>
            <p:nvSpPr>
              <p:cNvPr id="21523" name="AutoShape 19" descr="5%">
                <a:extLst>
                  <a:ext uri="{FF2B5EF4-FFF2-40B4-BE49-F238E27FC236}">
                    <a16:creationId xmlns:a16="http://schemas.microsoft.com/office/drawing/2014/main" id="{985C7162-27D5-48AA-DB4E-E9735A7792E5}"/>
                  </a:ext>
                </a:extLst>
              </p:cNvPr>
              <p:cNvSpPr>
                <a:spLocks noRot="1" noChangeAspect="1" noMove="1" noResize="1" noEditPoints="1" noAdjustHandles="1" noChangeArrowheads="1" noChangeShapeType="1" noTextEdit="1"/>
              </p:cNvSpPr>
              <p:nvPr/>
            </p:nvSpPr>
            <p:spPr bwMode="auto">
              <a:xfrm>
                <a:off x="1563689" y="4830367"/>
                <a:ext cx="2906712" cy="862916"/>
              </a:xfrm>
              <a:prstGeom prst="roundRect">
                <a:avLst>
                  <a:gd name="adj" fmla="val 16667"/>
                </a:avLst>
              </a:prstGeom>
              <a:blipFill>
                <a:blip r:embed="rId11"/>
                <a:stretch>
                  <a:fillRect b="-14483"/>
                </a:stretch>
              </a:blipFill>
              <a:ln w="19050">
                <a:solidFill>
                  <a:srgbClr val="CCFFFF"/>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524" name="AutoShape 20" descr="5%">
                <a:extLst>
                  <a:ext uri="{FF2B5EF4-FFF2-40B4-BE49-F238E27FC236}">
                    <a16:creationId xmlns:a16="http://schemas.microsoft.com/office/drawing/2014/main" id="{7C55C842-B43F-8EAD-D5CA-D5141E131111}"/>
                  </a:ext>
                </a:extLst>
              </p:cNvPr>
              <p:cNvSpPr>
                <a:spLocks noChangeArrowheads="1"/>
              </p:cNvSpPr>
              <p:nvPr/>
            </p:nvSpPr>
            <p:spPr bwMode="auto">
              <a:xfrm>
                <a:off x="1563690" y="5718397"/>
                <a:ext cx="2906711" cy="860203"/>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defRPr/>
                </a:pPr>
                <a:r>
                  <a:rPr lang="en-US" altLang="en-US" sz="3733" b="1" dirty="0">
                    <a:solidFill>
                      <a:prstClr val="white"/>
                    </a:solidFill>
                    <a:latin typeface="Times New Roman" panose="02020603050405020304" pitchFamily="18" charset="0"/>
                    <a:cs typeface="Times New Roman" panose="02020603050405020304" pitchFamily="18" charset="0"/>
                  </a:rPr>
                  <a:t> D.</a:t>
                </a:r>
                <a:r>
                  <a:rPr lang="en-US" altLang="en-US" sz="3733" b="1" dirty="0">
                    <a:solidFill>
                      <a:prstClr val="white"/>
                    </a:solidFill>
                    <a:cs typeface="Times New Roman" panose="02020603050405020304" pitchFamily="18" charset="0"/>
                  </a:rPr>
                  <a:t> </a:t>
                </a:r>
                <a14:m>
                  <m:oMath xmlns:m="http://schemas.openxmlformats.org/officeDocument/2006/math">
                    <m:r>
                      <a:rPr lang="en-US" altLang="en-US" sz="3733" b="0" i="1" smtClean="0">
                        <a:solidFill>
                          <a:prstClr val="white"/>
                        </a:solidFill>
                        <a:latin typeface="Cambria Math" panose="02040503050406030204" pitchFamily="18" charset="0"/>
                        <a:cs typeface="Times New Roman" panose="02020603050405020304" pitchFamily="18" charset="0"/>
                      </a:rPr>
                      <m:t>5</m:t>
                    </m:r>
                  </m:oMath>
                </a14:m>
                <a:endParaRPr lang="en-US" altLang="en-US" sz="3733"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21524" name="AutoShape 20" descr="5%">
                <a:extLst>
                  <a:ext uri="{FF2B5EF4-FFF2-40B4-BE49-F238E27FC236}">
                    <a16:creationId xmlns:a16="http://schemas.microsoft.com/office/drawing/2014/main" id="{7C55C842-B43F-8EAD-D5CA-D5141E131111}"/>
                  </a:ext>
                </a:extLst>
              </p:cNvPr>
              <p:cNvSpPr>
                <a:spLocks noRot="1" noChangeAspect="1" noMove="1" noResize="1" noEditPoints="1" noAdjustHandles="1" noChangeArrowheads="1" noChangeShapeType="1" noTextEdit="1"/>
              </p:cNvSpPr>
              <p:nvPr/>
            </p:nvSpPr>
            <p:spPr bwMode="auto">
              <a:xfrm>
                <a:off x="1563690" y="5718397"/>
                <a:ext cx="2906711" cy="860203"/>
              </a:xfrm>
              <a:prstGeom prst="roundRect">
                <a:avLst>
                  <a:gd name="adj" fmla="val 16667"/>
                </a:avLst>
              </a:prstGeom>
              <a:blipFill>
                <a:blip r:embed="rId12"/>
                <a:stretch>
                  <a:fillRect b="-14583"/>
                </a:stretch>
              </a:blipFill>
              <a:ln w="19050">
                <a:solidFill>
                  <a:srgbClr val="CCFFFF"/>
                </a:solidFill>
                <a:round/>
                <a:headEnd/>
                <a:tailEnd/>
              </a:ln>
            </p:spPr>
            <p:txBody>
              <a:bodyPr/>
              <a:lstStyle/>
              <a:p>
                <a:r>
                  <a:rPr lang="en-US">
                    <a:noFill/>
                  </a:rPr>
                  <a:t> </a:t>
                </a:r>
              </a:p>
            </p:txBody>
          </p:sp>
        </mc:Fallback>
      </mc:AlternateContent>
      <p:pic>
        <p:nvPicPr>
          <p:cNvPr id="186413" name="Picture 15" descr="brksatom">
            <a:extLst>
              <a:ext uri="{FF2B5EF4-FFF2-40B4-BE49-F238E27FC236}">
                <a16:creationId xmlns:a16="http://schemas.microsoft.com/office/drawing/2014/main" id="{FB9A3FCA-A7B9-0671-AA17-F2777778B71E}"/>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9797" y="97425"/>
            <a:ext cx="1325563" cy="113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E948CC0-FAD4-30A6-A4D1-CDCB56701447}"/>
                  </a:ext>
                </a:extLst>
              </p:cNvPr>
              <p:cNvSpPr txBox="1"/>
              <p:nvPr/>
            </p:nvSpPr>
            <p:spPr>
              <a:xfrm>
                <a:off x="5019675" y="3530600"/>
                <a:ext cx="6956653" cy="216469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Kết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a:t>
                </a:r>
              </a:p>
              <a:p>
                <a:pPr algn="ctr"/>
                <a:r>
                  <a:rPr lang="en-US" sz="3200" dirty="0">
                    <a:latin typeface="Times New Roman" panose="02020603050405020304" pitchFamily="18" charset="0"/>
                    <a:cs typeface="Times New Roman" panose="02020603050405020304" pitchFamily="18" charset="0"/>
                  </a:rPr>
                  <a:t> </a:t>
                </a:r>
                <a14:m>
                  <m:oMath xmlns:m="http://schemas.openxmlformats.org/officeDocument/2006/math">
                    <m:d>
                      <m:dPr>
                        <m:ctrlPr>
                          <a:rPr lang="en-US" sz="3200" i="1" smtClean="0">
                            <a:latin typeface="Cambria Math" panose="02040503050406030204" pitchFamily="18" charset="0"/>
                          </a:rPr>
                        </m:ctrlPr>
                      </m:dPr>
                      <m:e>
                        <m:r>
                          <a:rPr lang="en-US" sz="3200" b="0" i="1" smtClean="0">
                            <a:latin typeface="Cambria Math" panose="02040503050406030204" pitchFamily="18" charset="0"/>
                          </a:rPr>
                          <m:t>1, 3</m:t>
                        </m:r>
                      </m:e>
                    </m:d>
                    <m:r>
                      <a:rPr lang="en-US" sz="3200" b="0" i="1"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3, 1</m:t>
                        </m:r>
                      </m:e>
                    </m:d>
                    <m:r>
                      <a:rPr lang="en-US" sz="3200" b="0" i="1"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2, 2</m:t>
                        </m:r>
                      </m:e>
                    </m:d>
                  </m:oMath>
                </a14:m>
                <a:r>
                  <a:rPr lang="en-US" sz="3200" dirty="0">
                    <a:latin typeface="Times New Roman" panose="02020603050405020304" pitchFamily="18" charset="0"/>
                    <a:cs typeface="Times New Roman" panose="02020603050405020304" pitchFamily="18" charset="0"/>
                  </a:rPr>
                  <a:t> </a:t>
                </a:r>
              </a:p>
              <a:p>
                <a:pPr defTabSz="1219170">
                  <a:spcBef>
                    <a:spcPts val="800"/>
                  </a:spcBef>
                  <a:defRPr/>
                </a:pPr>
                <a:endParaRPr lang="en-US" sz="3200" dirty="0">
                  <a:solidFill>
                    <a:prstClr val="black"/>
                  </a:solidFill>
                  <a:latin typeface="Calibri"/>
                </a:endParaRPr>
              </a:p>
            </p:txBody>
          </p:sp>
        </mc:Choice>
        <mc:Fallback xmlns="">
          <p:sp>
            <p:nvSpPr>
              <p:cNvPr id="2" name="TextBox 1">
                <a:extLst>
                  <a:ext uri="{FF2B5EF4-FFF2-40B4-BE49-F238E27FC236}">
                    <a16:creationId xmlns:a16="http://schemas.microsoft.com/office/drawing/2014/main" id="{2E948CC0-FAD4-30A6-A4D1-CDCB56701447}"/>
                  </a:ext>
                </a:extLst>
              </p:cNvPr>
              <p:cNvSpPr txBox="1">
                <a:spLocks noRot="1" noChangeAspect="1" noMove="1" noResize="1" noEditPoints="1" noAdjustHandles="1" noChangeArrowheads="1" noChangeShapeType="1" noTextEdit="1"/>
              </p:cNvSpPr>
              <p:nvPr/>
            </p:nvSpPr>
            <p:spPr>
              <a:xfrm>
                <a:off x="5019675" y="3530600"/>
                <a:ext cx="6956653" cy="2164695"/>
              </a:xfrm>
              <a:prstGeom prst="rect">
                <a:avLst/>
              </a:prstGeom>
              <a:blipFill>
                <a:blip r:embed="rId14"/>
                <a:stretch>
                  <a:fillRect l="-2189" t="-3944"/>
                </a:stretch>
              </a:blipFill>
            </p:spPr>
            <p:txBody>
              <a:bodyPr/>
              <a:lstStyle/>
              <a:p>
                <a:r>
                  <a:rPr lang="en-US">
                    <a:noFill/>
                  </a:rPr>
                  <a:t> </a:t>
                </a:r>
              </a:p>
            </p:txBody>
          </p:sp>
        </mc:Fallback>
      </mc:AlternateContent>
    </p:spTree>
    <p:extLst>
      <p:ext uri="{BB962C8B-B14F-4D97-AF65-F5344CB8AC3E}">
        <p14:creationId xmlns:p14="http://schemas.microsoft.com/office/powerpoint/2010/main" val="2340793743"/>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8469"/>
                                        </p:tgtEl>
                                        <p:attrNameLst>
                                          <p:attrName>style.visibility</p:attrName>
                                        </p:attrNameLst>
                                      </p:cBhvr>
                                      <p:to>
                                        <p:strVal val="visible"/>
                                      </p:to>
                                    </p:set>
                                    <p:animEffect transition="in" filter="fade">
                                      <p:cBhvr>
                                        <p:cTn id="7" dur="385" decel="100000"/>
                                        <p:tgtEl>
                                          <p:spTgt spid="18469"/>
                                        </p:tgtEl>
                                      </p:cBhvr>
                                    </p:animEffect>
                                    <p:animScale>
                                      <p:cBhvr>
                                        <p:cTn id="8" dur="385" decel="100000"/>
                                        <p:tgtEl>
                                          <p:spTgt spid="18469"/>
                                        </p:tgtEl>
                                      </p:cBhvr>
                                      <p:from x="10000" y="10000"/>
                                      <p:to x="200000" y="450000"/>
                                    </p:animScale>
                                    <p:animScale>
                                      <p:cBhvr>
                                        <p:cTn id="9" dur="615" accel="100000" fill="hold">
                                          <p:stCondLst>
                                            <p:cond delay="385"/>
                                          </p:stCondLst>
                                        </p:cTn>
                                        <p:tgtEl>
                                          <p:spTgt spid="18469"/>
                                        </p:tgtEl>
                                      </p:cBhvr>
                                      <p:from x="200000" y="450000"/>
                                      <p:to x="100000" y="100000"/>
                                    </p:animScale>
                                    <p:set>
                                      <p:cBhvr>
                                        <p:cTn id="10" dur="385" fill="hold"/>
                                        <p:tgtEl>
                                          <p:spTgt spid="18469"/>
                                        </p:tgtEl>
                                        <p:attrNameLst>
                                          <p:attrName>ppt_x</p:attrName>
                                        </p:attrNameLst>
                                      </p:cBhvr>
                                      <p:to>
                                        <p:strVal val="(0.5)"/>
                                      </p:to>
                                    </p:set>
                                    <p:anim from="(0.5)" to="(#ppt_x)" calcmode="lin" valueType="num">
                                      <p:cBhvr>
                                        <p:cTn id="11" dur="615" accel="100000" fill="hold">
                                          <p:stCondLst>
                                            <p:cond delay="385"/>
                                          </p:stCondLst>
                                        </p:cTn>
                                        <p:tgtEl>
                                          <p:spTgt spid="18469"/>
                                        </p:tgtEl>
                                        <p:attrNameLst>
                                          <p:attrName>ppt_x</p:attrName>
                                        </p:attrNameLst>
                                      </p:cBhvr>
                                    </p:anim>
                                    <p:set>
                                      <p:cBhvr>
                                        <p:cTn id="12" dur="385" fill="hold"/>
                                        <p:tgtEl>
                                          <p:spTgt spid="18469"/>
                                        </p:tgtEl>
                                        <p:attrNameLst>
                                          <p:attrName>ppt_y</p:attrName>
                                        </p:attrNameLst>
                                      </p:cBhvr>
                                      <p:to>
                                        <p:strVal val="(#ppt_y+0.4)"/>
                                      </p:to>
                                    </p:set>
                                    <p:anim from="(#ppt_y+0.4)" to="(#ppt_y)" calcmode="lin" valueType="num">
                                      <p:cBhvr>
                                        <p:cTn id="13" dur="615" accel="100000" fill="hold">
                                          <p:stCondLst>
                                            <p:cond delay="385"/>
                                          </p:stCondLst>
                                        </p:cTn>
                                        <p:tgtEl>
                                          <p:spTgt spid="18469"/>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54" presetClass="exit" presetSubtype="0" decel="100000" fill="hold" nodeType="clickEffect">
                                  <p:stCondLst>
                                    <p:cond delay="0"/>
                                  </p:stCondLst>
                                  <p:childTnLst>
                                    <p:anim calcmode="lin" valueType="num">
                                      <p:cBhvr>
                                        <p:cTn id="17" dur="1000"/>
                                        <p:tgtEl>
                                          <p:spTgt spid="186408"/>
                                        </p:tgtEl>
                                        <p:attrNameLst>
                                          <p:attrName>ppt_w</p:attrName>
                                        </p:attrNameLst>
                                      </p:cBhvr>
                                      <p:tavLst>
                                        <p:tav tm="0">
                                          <p:val>
                                            <p:strVal val="ppt_w"/>
                                          </p:val>
                                        </p:tav>
                                        <p:tav tm="100000">
                                          <p:val>
                                            <p:strVal val="ppt_w*0.05"/>
                                          </p:val>
                                        </p:tav>
                                      </p:tavLst>
                                    </p:anim>
                                    <p:anim calcmode="lin" valueType="num">
                                      <p:cBhvr>
                                        <p:cTn id="18" dur="1000"/>
                                        <p:tgtEl>
                                          <p:spTgt spid="186408"/>
                                        </p:tgtEl>
                                        <p:attrNameLst>
                                          <p:attrName>ppt_h</p:attrName>
                                        </p:attrNameLst>
                                      </p:cBhvr>
                                      <p:tavLst>
                                        <p:tav tm="0">
                                          <p:val>
                                            <p:strVal val="ppt_h"/>
                                          </p:val>
                                        </p:tav>
                                        <p:tav tm="100000">
                                          <p:val>
                                            <p:strVal val="ppt_h"/>
                                          </p:val>
                                        </p:tav>
                                      </p:tavLst>
                                    </p:anim>
                                    <p:anim calcmode="lin" valueType="num">
                                      <p:cBhvr>
                                        <p:cTn id="19" dur="1000"/>
                                        <p:tgtEl>
                                          <p:spTgt spid="186408"/>
                                        </p:tgtEl>
                                        <p:attrNameLst>
                                          <p:attrName>ppt_x</p:attrName>
                                        </p:attrNameLst>
                                      </p:cBhvr>
                                      <p:tavLst>
                                        <p:tav tm="0">
                                          <p:val>
                                            <p:strVal val="ppt_x"/>
                                          </p:val>
                                        </p:tav>
                                        <p:tav tm="100000">
                                          <p:val>
                                            <p:strVal val="ppt_x-.2"/>
                                          </p:val>
                                        </p:tav>
                                      </p:tavLst>
                                    </p:anim>
                                    <p:anim calcmode="lin" valueType="num">
                                      <p:cBhvr>
                                        <p:cTn id="20" dur="1000"/>
                                        <p:tgtEl>
                                          <p:spTgt spid="186408"/>
                                        </p:tgtEl>
                                        <p:attrNameLst>
                                          <p:attrName>ppt_y</p:attrName>
                                        </p:attrNameLst>
                                      </p:cBhvr>
                                      <p:tavLst>
                                        <p:tav tm="0">
                                          <p:val>
                                            <p:strVal val="ppt_y"/>
                                          </p:val>
                                        </p:tav>
                                        <p:tav tm="100000">
                                          <p:val>
                                            <p:strVal val="ppt_y"/>
                                          </p:val>
                                        </p:tav>
                                      </p:tavLst>
                                    </p:anim>
                                    <p:animEffect transition="out" filter="fade">
                                      <p:cBhvr>
                                        <p:cTn id="21" dur="1000"/>
                                        <p:tgtEl>
                                          <p:spTgt spid="186408"/>
                                        </p:tgtEl>
                                      </p:cBhvr>
                                    </p:animEffect>
                                    <p:set>
                                      <p:cBhvr>
                                        <p:cTn id="22" dur="1" fill="hold">
                                          <p:stCondLst>
                                            <p:cond delay="999"/>
                                          </p:stCondLst>
                                        </p:cTn>
                                        <p:tgtEl>
                                          <p:spTgt spid="186408"/>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lick.wav"/>
                                        </p:tgtEl>
                                      </p:cMediaNode>
                                    </p:audio>
                                  </p:subTnLst>
                                </p:cTn>
                              </p:par>
                            </p:childTnLst>
                          </p:cTn>
                        </p:par>
                        <p:par>
                          <p:cTn id="23" fill="hold" nodeType="afterGroup">
                            <p:stCondLst>
                              <p:cond delay="1000"/>
                            </p:stCondLst>
                            <p:childTnLst>
                              <p:par>
                                <p:cTn id="24" presetID="54" presetClass="exit" presetSubtype="0" decel="100000" fill="hold" nodeType="afterEffect">
                                  <p:stCondLst>
                                    <p:cond delay="0"/>
                                  </p:stCondLst>
                                  <p:childTnLst>
                                    <p:anim calcmode="lin" valueType="num">
                                      <p:cBhvr>
                                        <p:cTn id="25" dur="1000"/>
                                        <p:tgtEl>
                                          <p:spTgt spid="186407"/>
                                        </p:tgtEl>
                                        <p:attrNameLst>
                                          <p:attrName>ppt_w</p:attrName>
                                        </p:attrNameLst>
                                      </p:cBhvr>
                                      <p:tavLst>
                                        <p:tav tm="0">
                                          <p:val>
                                            <p:strVal val="ppt_w"/>
                                          </p:val>
                                        </p:tav>
                                        <p:tav tm="100000">
                                          <p:val>
                                            <p:strVal val="ppt_w*0.05"/>
                                          </p:val>
                                        </p:tav>
                                      </p:tavLst>
                                    </p:anim>
                                    <p:anim calcmode="lin" valueType="num">
                                      <p:cBhvr>
                                        <p:cTn id="26" dur="1000"/>
                                        <p:tgtEl>
                                          <p:spTgt spid="186407"/>
                                        </p:tgtEl>
                                        <p:attrNameLst>
                                          <p:attrName>ppt_h</p:attrName>
                                        </p:attrNameLst>
                                      </p:cBhvr>
                                      <p:tavLst>
                                        <p:tav tm="0">
                                          <p:val>
                                            <p:strVal val="ppt_h"/>
                                          </p:val>
                                        </p:tav>
                                        <p:tav tm="100000">
                                          <p:val>
                                            <p:strVal val="ppt_h"/>
                                          </p:val>
                                        </p:tav>
                                      </p:tavLst>
                                    </p:anim>
                                    <p:anim calcmode="lin" valueType="num">
                                      <p:cBhvr>
                                        <p:cTn id="27" dur="1000"/>
                                        <p:tgtEl>
                                          <p:spTgt spid="186407"/>
                                        </p:tgtEl>
                                        <p:attrNameLst>
                                          <p:attrName>ppt_x</p:attrName>
                                        </p:attrNameLst>
                                      </p:cBhvr>
                                      <p:tavLst>
                                        <p:tav tm="0">
                                          <p:val>
                                            <p:strVal val="ppt_x"/>
                                          </p:val>
                                        </p:tav>
                                        <p:tav tm="100000">
                                          <p:val>
                                            <p:strVal val="ppt_x-.2"/>
                                          </p:val>
                                        </p:tav>
                                      </p:tavLst>
                                    </p:anim>
                                    <p:anim calcmode="lin" valueType="num">
                                      <p:cBhvr>
                                        <p:cTn id="28" dur="1000"/>
                                        <p:tgtEl>
                                          <p:spTgt spid="186407"/>
                                        </p:tgtEl>
                                        <p:attrNameLst>
                                          <p:attrName>ppt_y</p:attrName>
                                        </p:attrNameLst>
                                      </p:cBhvr>
                                      <p:tavLst>
                                        <p:tav tm="0">
                                          <p:val>
                                            <p:strVal val="ppt_y"/>
                                          </p:val>
                                        </p:tav>
                                        <p:tav tm="100000">
                                          <p:val>
                                            <p:strVal val="ppt_y"/>
                                          </p:val>
                                        </p:tav>
                                      </p:tavLst>
                                    </p:anim>
                                    <p:animEffect transition="out" filter="fade">
                                      <p:cBhvr>
                                        <p:cTn id="29" dur="1000"/>
                                        <p:tgtEl>
                                          <p:spTgt spid="186407"/>
                                        </p:tgtEl>
                                      </p:cBhvr>
                                    </p:animEffect>
                                    <p:set>
                                      <p:cBhvr>
                                        <p:cTn id="30" dur="1" fill="hold">
                                          <p:stCondLst>
                                            <p:cond delay="999"/>
                                          </p:stCondLst>
                                        </p:cTn>
                                        <p:tgtEl>
                                          <p:spTgt spid="186407"/>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childTnLst>
                          </p:cTn>
                        </p:par>
                        <p:par>
                          <p:cTn id="31" fill="hold" nodeType="afterGroup">
                            <p:stCondLst>
                              <p:cond delay="2000"/>
                            </p:stCondLst>
                            <p:childTnLst>
                              <p:par>
                                <p:cTn id="32" presetID="54" presetClass="exit" presetSubtype="0" decel="100000" fill="hold" nodeType="afterEffect">
                                  <p:stCondLst>
                                    <p:cond delay="0"/>
                                  </p:stCondLst>
                                  <p:childTnLst>
                                    <p:anim calcmode="lin" valueType="num">
                                      <p:cBhvr>
                                        <p:cTn id="33" dur="1000"/>
                                        <p:tgtEl>
                                          <p:spTgt spid="186406"/>
                                        </p:tgtEl>
                                        <p:attrNameLst>
                                          <p:attrName>ppt_w</p:attrName>
                                        </p:attrNameLst>
                                      </p:cBhvr>
                                      <p:tavLst>
                                        <p:tav tm="0">
                                          <p:val>
                                            <p:strVal val="ppt_w"/>
                                          </p:val>
                                        </p:tav>
                                        <p:tav tm="100000">
                                          <p:val>
                                            <p:strVal val="ppt_w*0.05"/>
                                          </p:val>
                                        </p:tav>
                                      </p:tavLst>
                                    </p:anim>
                                    <p:anim calcmode="lin" valueType="num">
                                      <p:cBhvr>
                                        <p:cTn id="34" dur="1000"/>
                                        <p:tgtEl>
                                          <p:spTgt spid="186406"/>
                                        </p:tgtEl>
                                        <p:attrNameLst>
                                          <p:attrName>ppt_h</p:attrName>
                                        </p:attrNameLst>
                                      </p:cBhvr>
                                      <p:tavLst>
                                        <p:tav tm="0">
                                          <p:val>
                                            <p:strVal val="ppt_h"/>
                                          </p:val>
                                        </p:tav>
                                        <p:tav tm="100000">
                                          <p:val>
                                            <p:strVal val="ppt_h"/>
                                          </p:val>
                                        </p:tav>
                                      </p:tavLst>
                                    </p:anim>
                                    <p:anim calcmode="lin" valueType="num">
                                      <p:cBhvr>
                                        <p:cTn id="35" dur="1000"/>
                                        <p:tgtEl>
                                          <p:spTgt spid="186406"/>
                                        </p:tgtEl>
                                        <p:attrNameLst>
                                          <p:attrName>ppt_x</p:attrName>
                                        </p:attrNameLst>
                                      </p:cBhvr>
                                      <p:tavLst>
                                        <p:tav tm="0">
                                          <p:val>
                                            <p:strVal val="ppt_x"/>
                                          </p:val>
                                        </p:tav>
                                        <p:tav tm="100000">
                                          <p:val>
                                            <p:strVal val="ppt_x-.2"/>
                                          </p:val>
                                        </p:tav>
                                      </p:tavLst>
                                    </p:anim>
                                    <p:anim calcmode="lin" valueType="num">
                                      <p:cBhvr>
                                        <p:cTn id="36" dur="1000"/>
                                        <p:tgtEl>
                                          <p:spTgt spid="186406"/>
                                        </p:tgtEl>
                                        <p:attrNameLst>
                                          <p:attrName>ppt_y</p:attrName>
                                        </p:attrNameLst>
                                      </p:cBhvr>
                                      <p:tavLst>
                                        <p:tav tm="0">
                                          <p:val>
                                            <p:strVal val="ppt_y"/>
                                          </p:val>
                                        </p:tav>
                                        <p:tav tm="100000">
                                          <p:val>
                                            <p:strVal val="ppt_y"/>
                                          </p:val>
                                        </p:tav>
                                      </p:tavLst>
                                    </p:anim>
                                    <p:animEffect transition="out" filter="fade">
                                      <p:cBhvr>
                                        <p:cTn id="37" dur="1000"/>
                                        <p:tgtEl>
                                          <p:spTgt spid="186406"/>
                                        </p:tgtEl>
                                      </p:cBhvr>
                                    </p:animEffect>
                                    <p:set>
                                      <p:cBhvr>
                                        <p:cTn id="38" dur="1" fill="hold">
                                          <p:stCondLst>
                                            <p:cond delay="999"/>
                                          </p:stCondLst>
                                        </p:cTn>
                                        <p:tgtEl>
                                          <p:spTgt spid="18640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9" fill="hold" nodeType="afterGroup">
                            <p:stCondLst>
                              <p:cond delay="3000"/>
                            </p:stCondLst>
                            <p:childTnLst>
                              <p:par>
                                <p:cTn id="40" presetID="54" presetClass="exit" presetSubtype="0" decel="100000" fill="hold" nodeType="afterEffect">
                                  <p:stCondLst>
                                    <p:cond delay="0"/>
                                  </p:stCondLst>
                                  <p:childTnLst>
                                    <p:anim calcmode="lin" valueType="num">
                                      <p:cBhvr>
                                        <p:cTn id="41" dur="1000"/>
                                        <p:tgtEl>
                                          <p:spTgt spid="186405"/>
                                        </p:tgtEl>
                                        <p:attrNameLst>
                                          <p:attrName>ppt_w</p:attrName>
                                        </p:attrNameLst>
                                      </p:cBhvr>
                                      <p:tavLst>
                                        <p:tav tm="0">
                                          <p:val>
                                            <p:strVal val="ppt_w"/>
                                          </p:val>
                                        </p:tav>
                                        <p:tav tm="100000">
                                          <p:val>
                                            <p:strVal val="ppt_w*0.05"/>
                                          </p:val>
                                        </p:tav>
                                      </p:tavLst>
                                    </p:anim>
                                    <p:anim calcmode="lin" valueType="num">
                                      <p:cBhvr>
                                        <p:cTn id="42" dur="1000"/>
                                        <p:tgtEl>
                                          <p:spTgt spid="186405"/>
                                        </p:tgtEl>
                                        <p:attrNameLst>
                                          <p:attrName>ppt_h</p:attrName>
                                        </p:attrNameLst>
                                      </p:cBhvr>
                                      <p:tavLst>
                                        <p:tav tm="0">
                                          <p:val>
                                            <p:strVal val="ppt_h"/>
                                          </p:val>
                                        </p:tav>
                                        <p:tav tm="100000">
                                          <p:val>
                                            <p:strVal val="ppt_h"/>
                                          </p:val>
                                        </p:tav>
                                      </p:tavLst>
                                    </p:anim>
                                    <p:anim calcmode="lin" valueType="num">
                                      <p:cBhvr>
                                        <p:cTn id="43" dur="1000"/>
                                        <p:tgtEl>
                                          <p:spTgt spid="186405"/>
                                        </p:tgtEl>
                                        <p:attrNameLst>
                                          <p:attrName>ppt_x</p:attrName>
                                        </p:attrNameLst>
                                      </p:cBhvr>
                                      <p:tavLst>
                                        <p:tav tm="0">
                                          <p:val>
                                            <p:strVal val="ppt_x"/>
                                          </p:val>
                                        </p:tav>
                                        <p:tav tm="100000">
                                          <p:val>
                                            <p:strVal val="ppt_x-.2"/>
                                          </p:val>
                                        </p:tav>
                                      </p:tavLst>
                                    </p:anim>
                                    <p:anim calcmode="lin" valueType="num">
                                      <p:cBhvr>
                                        <p:cTn id="44" dur="1000"/>
                                        <p:tgtEl>
                                          <p:spTgt spid="186405"/>
                                        </p:tgtEl>
                                        <p:attrNameLst>
                                          <p:attrName>ppt_y</p:attrName>
                                        </p:attrNameLst>
                                      </p:cBhvr>
                                      <p:tavLst>
                                        <p:tav tm="0">
                                          <p:val>
                                            <p:strVal val="ppt_y"/>
                                          </p:val>
                                        </p:tav>
                                        <p:tav tm="100000">
                                          <p:val>
                                            <p:strVal val="ppt_y"/>
                                          </p:val>
                                        </p:tav>
                                      </p:tavLst>
                                    </p:anim>
                                    <p:animEffect transition="out" filter="fade">
                                      <p:cBhvr>
                                        <p:cTn id="45" dur="1000"/>
                                        <p:tgtEl>
                                          <p:spTgt spid="186405"/>
                                        </p:tgtEl>
                                      </p:cBhvr>
                                    </p:animEffect>
                                    <p:set>
                                      <p:cBhvr>
                                        <p:cTn id="46" dur="1" fill="hold">
                                          <p:stCondLst>
                                            <p:cond delay="999"/>
                                          </p:stCondLst>
                                        </p:cTn>
                                        <p:tgtEl>
                                          <p:spTgt spid="18640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par>
                          <p:cTn id="47" fill="hold" nodeType="afterGroup">
                            <p:stCondLst>
                              <p:cond delay="4000"/>
                            </p:stCondLst>
                            <p:childTnLst>
                              <p:par>
                                <p:cTn id="48" presetID="54" presetClass="exit" presetSubtype="0" decel="100000" fill="hold" nodeType="afterEffect">
                                  <p:stCondLst>
                                    <p:cond delay="0"/>
                                  </p:stCondLst>
                                  <p:childTnLst>
                                    <p:anim calcmode="lin" valueType="num">
                                      <p:cBhvr>
                                        <p:cTn id="49" dur="1000"/>
                                        <p:tgtEl>
                                          <p:spTgt spid="186404"/>
                                        </p:tgtEl>
                                        <p:attrNameLst>
                                          <p:attrName>ppt_w</p:attrName>
                                        </p:attrNameLst>
                                      </p:cBhvr>
                                      <p:tavLst>
                                        <p:tav tm="0">
                                          <p:val>
                                            <p:strVal val="ppt_w"/>
                                          </p:val>
                                        </p:tav>
                                        <p:tav tm="100000">
                                          <p:val>
                                            <p:strVal val="ppt_w*0.05"/>
                                          </p:val>
                                        </p:tav>
                                      </p:tavLst>
                                    </p:anim>
                                    <p:anim calcmode="lin" valueType="num">
                                      <p:cBhvr>
                                        <p:cTn id="50" dur="1000"/>
                                        <p:tgtEl>
                                          <p:spTgt spid="186404"/>
                                        </p:tgtEl>
                                        <p:attrNameLst>
                                          <p:attrName>ppt_h</p:attrName>
                                        </p:attrNameLst>
                                      </p:cBhvr>
                                      <p:tavLst>
                                        <p:tav tm="0">
                                          <p:val>
                                            <p:strVal val="ppt_h"/>
                                          </p:val>
                                        </p:tav>
                                        <p:tav tm="100000">
                                          <p:val>
                                            <p:strVal val="ppt_h"/>
                                          </p:val>
                                        </p:tav>
                                      </p:tavLst>
                                    </p:anim>
                                    <p:anim calcmode="lin" valueType="num">
                                      <p:cBhvr>
                                        <p:cTn id="51" dur="1000"/>
                                        <p:tgtEl>
                                          <p:spTgt spid="186404"/>
                                        </p:tgtEl>
                                        <p:attrNameLst>
                                          <p:attrName>ppt_x</p:attrName>
                                        </p:attrNameLst>
                                      </p:cBhvr>
                                      <p:tavLst>
                                        <p:tav tm="0">
                                          <p:val>
                                            <p:strVal val="ppt_x"/>
                                          </p:val>
                                        </p:tav>
                                        <p:tav tm="100000">
                                          <p:val>
                                            <p:strVal val="ppt_x-.2"/>
                                          </p:val>
                                        </p:tav>
                                      </p:tavLst>
                                    </p:anim>
                                    <p:anim calcmode="lin" valueType="num">
                                      <p:cBhvr>
                                        <p:cTn id="52" dur="1000"/>
                                        <p:tgtEl>
                                          <p:spTgt spid="186404"/>
                                        </p:tgtEl>
                                        <p:attrNameLst>
                                          <p:attrName>ppt_y</p:attrName>
                                        </p:attrNameLst>
                                      </p:cBhvr>
                                      <p:tavLst>
                                        <p:tav tm="0">
                                          <p:val>
                                            <p:strVal val="ppt_y"/>
                                          </p:val>
                                        </p:tav>
                                        <p:tav tm="100000">
                                          <p:val>
                                            <p:strVal val="ppt_y"/>
                                          </p:val>
                                        </p:tav>
                                      </p:tavLst>
                                    </p:anim>
                                    <p:animEffect transition="out" filter="fade">
                                      <p:cBhvr>
                                        <p:cTn id="53" dur="1000"/>
                                        <p:tgtEl>
                                          <p:spTgt spid="186404"/>
                                        </p:tgtEl>
                                      </p:cBhvr>
                                    </p:animEffect>
                                    <p:set>
                                      <p:cBhvr>
                                        <p:cTn id="54" dur="1" fill="hold">
                                          <p:stCondLst>
                                            <p:cond delay="999"/>
                                          </p:stCondLst>
                                        </p:cTn>
                                        <p:tgtEl>
                                          <p:spTgt spid="18640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5" fill="hold" nodeType="afterGroup">
                            <p:stCondLst>
                              <p:cond delay="5000"/>
                            </p:stCondLst>
                            <p:childTnLst>
                              <p:par>
                                <p:cTn id="56" presetID="54" presetClass="exit" presetSubtype="0" decel="100000" fill="hold" nodeType="afterEffect">
                                  <p:stCondLst>
                                    <p:cond delay="0"/>
                                  </p:stCondLst>
                                  <p:childTnLst>
                                    <p:anim calcmode="lin" valueType="num">
                                      <p:cBhvr>
                                        <p:cTn id="57" dur="1000"/>
                                        <p:tgtEl>
                                          <p:spTgt spid="186403"/>
                                        </p:tgtEl>
                                        <p:attrNameLst>
                                          <p:attrName>ppt_w</p:attrName>
                                        </p:attrNameLst>
                                      </p:cBhvr>
                                      <p:tavLst>
                                        <p:tav tm="0">
                                          <p:val>
                                            <p:strVal val="ppt_w"/>
                                          </p:val>
                                        </p:tav>
                                        <p:tav tm="100000">
                                          <p:val>
                                            <p:strVal val="ppt_w*0.05"/>
                                          </p:val>
                                        </p:tav>
                                      </p:tavLst>
                                    </p:anim>
                                    <p:anim calcmode="lin" valueType="num">
                                      <p:cBhvr>
                                        <p:cTn id="58" dur="1000"/>
                                        <p:tgtEl>
                                          <p:spTgt spid="186403"/>
                                        </p:tgtEl>
                                        <p:attrNameLst>
                                          <p:attrName>ppt_h</p:attrName>
                                        </p:attrNameLst>
                                      </p:cBhvr>
                                      <p:tavLst>
                                        <p:tav tm="0">
                                          <p:val>
                                            <p:strVal val="ppt_h"/>
                                          </p:val>
                                        </p:tav>
                                        <p:tav tm="100000">
                                          <p:val>
                                            <p:strVal val="ppt_h"/>
                                          </p:val>
                                        </p:tav>
                                      </p:tavLst>
                                    </p:anim>
                                    <p:anim calcmode="lin" valueType="num">
                                      <p:cBhvr>
                                        <p:cTn id="59" dur="1000"/>
                                        <p:tgtEl>
                                          <p:spTgt spid="186403"/>
                                        </p:tgtEl>
                                        <p:attrNameLst>
                                          <p:attrName>ppt_x</p:attrName>
                                        </p:attrNameLst>
                                      </p:cBhvr>
                                      <p:tavLst>
                                        <p:tav tm="0">
                                          <p:val>
                                            <p:strVal val="ppt_x"/>
                                          </p:val>
                                        </p:tav>
                                        <p:tav tm="100000">
                                          <p:val>
                                            <p:strVal val="ppt_x-.2"/>
                                          </p:val>
                                        </p:tav>
                                      </p:tavLst>
                                    </p:anim>
                                    <p:anim calcmode="lin" valueType="num">
                                      <p:cBhvr>
                                        <p:cTn id="60" dur="1000"/>
                                        <p:tgtEl>
                                          <p:spTgt spid="186403"/>
                                        </p:tgtEl>
                                        <p:attrNameLst>
                                          <p:attrName>ppt_y</p:attrName>
                                        </p:attrNameLst>
                                      </p:cBhvr>
                                      <p:tavLst>
                                        <p:tav tm="0">
                                          <p:val>
                                            <p:strVal val="ppt_y"/>
                                          </p:val>
                                        </p:tav>
                                        <p:tav tm="100000">
                                          <p:val>
                                            <p:strVal val="ppt_y"/>
                                          </p:val>
                                        </p:tav>
                                      </p:tavLst>
                                    </p:anim>
                                    <p:animEffect transition="out" filter="fade">
                                      <p:cBhvr>
                                        <p:cTn id="61" dur="1000"/>
                                        <p:tgtEl>
                                          <p:spTgt spid="186403"/>
                                        </p:tgtEl>
                                      </p:cBhvr>
                                    </p:animEffect>
                                    <p:set>
                                      <p:cBhvr>
                                        <p:cTn id="62" dur="1" fill="hold">
                                          <p:stCondLst>
                                            <p:cond delay="999"/>
                                          </p:stCondLst>
                                        </p:cTn>
                                        <p:tgtEl>
                                          <p:spTgt spid="18640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63" fill="hold" nodeType="afterGroup">
                            <p:stCondLst>
                              <p:cond delay="6000"/>
                            </p:stCondLst>
                            <p:childTnLst>
                              <p:par>
                                <p:cTn id="64" presetID="54" presetClass="exit" presetSubtype="0" decel="100000" fill="hold" nodeType="afterEffect">
                                  <p:stCondLst>
                                    <p:cond delay="0"/>
                                  </p:stCondLst>
                                  <p:childTnLst>
                                    <p:anim calcmode="lin" valueType="num">
                                      <p:cBhvr>
                                        <p:cTn id="65" dur="1000"/>
                                        <p:tgtEl>
                                          <p:spTgt spid="186402"/>
                                        </p:tgtEl>
                                        <p:attrNameLst>
                                          <p:attrName>ppt_w</p:attrName>
                                        </p:attrNameLst>
                                      </p:cBhvr>
                                      <p:tavLst>
                                        <p:tav tm="0">
                                          <p:val>
                                            <p:strVal val="ppt_w"/>
                                          </p:val>
                                        </p:tav>
                                        <p:tav tm="100000">
                                          <p:val>
                                            <p:strVal val="ppt_w*0.05"/>
                                          </p:val>
                                        </p:tav>
                                      </p:tavLst>
                                    </p:anim>
                                    <p:anim calcmode="lin" valueType="num">
                                      <p:cBhvr>
                                        <p:cTn id="66" dur="1000"/>
                                        <p:tgtEl>
                                          <p:spTgt spid="186402"/>
                                        </p:tgtEl>
                                        <p:attrNameLst>
                                          <p:attrName>ppt_h</p:attrName>
                                        </p:attrNameLst>
                                      </p:cBhvr>
                                      <p:tavLst>
                                        <p:tav tm="0">
                                          <p:val>
                                            <p:strVal val="ppt_h"/>
                                          </p:val>
                                        </p:tav>
                                        <p:tav tm="100000">
                                          <p:val>
                                            <p:strVal val="ppt_h"/>
                                          </p:val>
                                        </p:tav>
                                      </p:tavLst>
                                    </p:anim>
                                    <p:anim calcmode="lin" valueType="num">
                                      <p:cBhvr>
                                        <p:cTn id="67" dur="1000"/>
                                        <p:tgtEl>
                                          <p:spTgt spid="186402"/>
                                        </p:tgtEl>
                                        <p:attrNameLst>
                                          <p:attrName>ppt_x</p:attrName>
                                        </p:attrNameLst>
                                      </p:cBhvr>
                                      <p:tavLst>
                                        <p:tav tm="0">
                                          <p:val>
                                            <p:strVal val="ppt_x"/>
                                          </p:val>
                                        </p:tav>
                                        <p:tav tm="100000">
                                          <p:val>
                                            <p:strVal val="ppt_x-.2"/>
                                          </p:val>
                                        </p:tav>
                                      </p:tavLst>
                                    </p:anim>
                                    <p:anim calcmode="lin" valueType="num">
                                      <p:cBhvr>
                                        <p:cTn id="68" dur="1000"/>
                                        <p:tgtEl>
                                          <p:spTgt spid="186402"/>
                                        </p:tgtEl>
                                        <p:attrNameLst>
                                          <p:attrName>ppt_y</p:attrName>
                                        </p:attrNameLst>
                                      </p:cBhvr>
                                      <p:tavLst>
                                        <p:tav tm="0">
                                          <p:val>
                                            <p:strVal val="ppt_y"/>
                                          </p:val>
                                        </p:tav>
                                        <p:tav tm="100000">
                                          <p:val>
                                            <p:strVal val="ppt_y"/>
                                          </p:val>
                                        </p:tav>
                                      </p:tavLst>
                                    </p:anim>
                                    <p:animEffect transition="out" filter="fade">
                                      <p:cBhvr>
                                        <p:cTn id="69" dur="1000"/>
                                        <p:tgtEl>
                                          <p:spTgt spid="186402"/>
                                        </p:tgtEl>
                                      </p:cBhvr>
                                    </p:animEffect>
                                    <p:set>
                                      <p:cBhvr>
                                        <p:cTn id="70" dur="1" fill="hold">
                                          <p:stCondLst>
                                            <p:cond delay="999"/>
                                          </p:stCondLst>
                                        </p:cTn>
                                        <p:tgtEl>
                                          <p:spTgt spid="18640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71" fill="hold" nodeType="afterGroup">
                            <p:stCondLst>
                              <p:cond delay="7000"/>
                            </p:stCondLst>
                            <p:childTnLst>
                              <p:par>
                                <p:cTn id="72" presetID="54" presetClass="exit" presetSubtype="0" decel="100000" fill="hold" nodeType="afterEffect">
                                  <p:stCondLst>
                                    <p:cond delay="0"/>
                                  </p:stCondLst>
                                  <p:childTnLst>
                                    <p:anim calcmode="lin" valueType="num">
                                      <p:cBhvr>
                                        <p:cTn id="73" dur="1000"/>
                                        <p:tgtEl>
                                          <p:spTgt spid="186401"/>
                                        </p:tgtEl>
                                        <p:attrNameLst>
                                          <p:attrName>ppt_w</p:attrName>
                                        </p:attrNameLst>
                                      </p:cBhvr>
                                      <p:tavLst>
                                        <p:tav tm="0">
                                          <p:val>
                                            <p:strVal val="ppt_w"/>
                                          </p:val>
                                        </p:tav>
                                        <p:tav tm="100000">
                                          <p:val>
                                            <p:strVal val="ppt_w*0.05"/>
                                          </p:val>
                                        </p:tav>
                                      </p:tavLst>
                                    </p:anim>
                                    <p:anim calcmode="lin" valueType="num">
                                      <p:cBhvr>
                                        <p:cTn id="74" dur="1000"/>
                                        <p:tgtEl>
                                          <p:spTgt spid="186401"/>
                                        </p:tgtEl>
                                        <p:attrNameLst>
                                          <p:attrName>ppt_h</p:attrName>
                                        </p:attrNameLst>
                                      </p:cBhvr>
                                      <p:tavLst>
                                        <p:tav tm="0">
                                          <p:val>
                                            <p:strVal val="ppt_h"/>
                                          </p:val>
                                        </p:tav>
                                        <p:tav tm="100000">
                                          <p:val>
                                            <p:strVal val="ppt_h"/>
                                          </p:val>
                                        </p:tav>
                                      </p:tavLst>
                                    </p:anim>
                                    <p:anim calcmode="lin" valueType="num">
                                      <p:cBhvr>
                                        <p:cTn id="75" dur="1000"/>
                                        <p:tgtEl>
                                          <p:spTgt spid="186401"/>
                                        </p:tgtEl>
                                        <p:attrNameLst>
                                          <p:attrName>ppt_x</p:attrName>
                                        </p:attrNameLst>
                                      </p:cBhvr>
                                      <p:tavLst>
                                        <p:tav tm="0">
                                          <p:val>
                                            <p:strVal val="ppt_x"/>
                                          </p:val>
                                        </p:tav>
                                        <p:tav tm="100000">
                                          <p:val>
                                            <p:strVal val="ppt_x-.2"/>
                                          </p:val>
                                        </p:tav>
                                      </p:tavLst>
                                    </p:anim>
                                    <p:anim calcmode="lin" valueType="num">
                                      <p:cBhvr>
                                        <p:cTn id="76" dur="1000"/>
                                        <p:tgtEl>
                                          <p:spTgt spid="186401"/>
                                        </p:tgtEl>
                                        <p:attrNameLst>
                                          <p:attrName>ppt_y</p:attrName>
                                        </p:attrNameLst>
                                      </p:cBhvr>
                                      <p:tavLst>
                                        <p:tav tm="0">
                                          <p:val>
                                            <p:strVal val="ppt_y"/>
                                          </p:val>
                                        </p:tav>
                                        <p:tav tm="100000">
                                          <p:val>
                                            <p:strVal val="ppt_y"/>
                                          </p:val>
                                        </p:tav>
                                      </p:tavLst>
                                    </p:anim>
                                    <p:animEffect transition="out" filter="fade">
                                      <p:cBhvr>
                                        <p:cTn id="77" dur="1000"/>
                                        <p:tgtEl>
                                          <p:spTgt spid="186401"/>
                                        </p:tgtEl>
                                      </p:cBhvr>
                                    </p:animEffect>
                                    <p:set>
                                      <p:cBhvr>
                                        <p:cTn id="78" dur="1" fill="hold">
                                          <p:stCondLst>
                                            <p:cond delay="999"/>
                                          </p:stCondLst>
                                        </p:cTn>
                                        <p:tgtEl>
                                          <p:spTgt spid="186401"/>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par>
                          <p:cTn id="79" fill="hold" nodeType="afterGroup">
                            <p:stCondLst>
                              <p:cond delay="8000"/>
                            </p:stCondLst>
                            <p:childTnLst>
                              <p:par>
                                <p:cTn id="80" presetID="54" presetClass="exit" presetSubtype="0" decel="100000" fill="hold" nodeType="afterEffect">
                                  <p:stCondLst>
                                    <p:cond delay="0"/>
                                  </p:stCondLst>
                                  <p:childTnLst>
                                    <p:anim calcmode="lin" valueType="num">
                                      <p:cBhvr>
                                        <p:cTn id="81" dur="1000"/>
                                        <p:tgtEl>
                                          <p:spTgt spid="186400"/>
                                        </p:tgtEl>
                                        <p:attrNameLst>
                                          <p:attrName>ppt_w</p:attrName>
                                        </p:attrNameLst>
                                      </p:cBhvr>
                                      <p:tavLst>
                                        <p:tav tm="0">
                                          <p:val>
                                            <p:strVal val="ppt_w"/>
                                          </p:val>
                                        </p:tav>
                                        <p:tav tm="100000">
                                          <p:val>
                                            <p:strVal val="ppt_w*0.05"/>
                                          </p:val>
                                        </p:tav>
                                      </p:tavLst>
                                    </p:anim>
                                    <p:anim calcmode="lin" valueType="num">
                                      <p:cBhvr>
                                        <p:cTn id="82" dur="1000"/>
                                        <p:tgtEl>
                                          <p:spTgt spid="186400"/>
                                        </p:tgtEl>
                                        <p:attrNameLst>
                                          <p:attrName>ppt_h</p:attrName>
                                        </p:attrNameLst>
                                      </p:cBhvr>
                                      <p:tavLst>
                                        <p:tav tm="0">
                                          <p:val>
                                            <p:strVal val="ppt_h"/>
                                          </p:val>
                                        </p:tav>
                                        <p:tav tm="100000">
                                          <p:val>
                                            <p:strVal val="ppt_h"/>
                                          </p:val>
                                        </p:tav>
                                      </p:tavLst>
                                    </p:anim>
                                    <p:anim calcmode="lin" valueType="num">
                                      <p:cBhvr>
                                        <p:cTn id="83" dur="1000"/>
                                        <p:tgtEl>
                                          <p:spTgt spid="186400"/>
                                        </p:tgtEl>
                                        <p:attrNameLst>
                                          <p:attrName>ppt_x</p:attrName>
                                        </p:attrNameLst>
                                      </p:cBhvr>
                                      <p:tavLst>
                                        <p:tav tm="0">
                                          <p:val>
                                            <p:strVal val="ppt_x"/>
                                          </p:val>
                                        </p:tav>
                                        <p:tav tm="100000">
                                          <p:val>
                                            <p:strVal val="ppt_x-.2"/>
                                          </p:val>
                                        </p:tav>
                                      </p:tavLst>
                                    </p:anim>
                                    <p:anim calcmode="lin" valueType="num">
                                      <p:cBhvr>
                                        <p:cTn id="84" dur="1000"/>
                                        <p:tgtEl>
                                          <p:spTgt spid="186400"/>
                                        </p:tgtEl>
                                        <p:attrNameLst>
                                          <p:attrName>ppt_y</p:attrName>
                                        </p:attrNameLst>
                                      </p:cBhvr>
                                      <p:tavLst>
                                        <p:tav tm="0">
                                          <p:val>
                                            <p:strVal val="ppt_y"/>
                                          </p:val>
                                        </p:tav>
                                        <p:tav tm="100000">
                                          <p:val>
                                            <p:strVal val="ppt_y"/>
                                          </p:val>
                                        </p:tav>
                                      </p:tavLst>
                                    </p:anim>
                                    <p:animEffect transition="out" filter="fade">
                                      <p:cBhvr>
                                        <p:cTn id="85" dur="1000"/>
                                        <p:tgtEl>
                                          <p:spTgt spid="186400"/>
                                        </p:tgtEl>
                                      </p:cBhvr>
                                    </p:animEffect>
                                    <p:set>
                                      <p:cBhvr>
                                        <p:cTn id="86" dur="1" fill="hold">
                                          <p:stCondLst>
                                            <p:cond delay="999"/>
                                          </p:stCondLst>
                                        </p:cTn>
                                        <p:tgtEl>
                                          <p:spTgt spid="18640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7" fill="hold" nodeType="afterGroup">
                            <p:stCondLst>
                              <p:cond delay="9000"/>
                            </p:stCondLst>
                            <p:childTnLst>
                              <p:par>
                                <p:cTn id="88" presetID="54" presetClass="exit" presetSubtype="0" decel="100000" fill="hold" nodeType="afterEffect">
                                  <p:stCondLst>
                                    <p:cond delay="0"/>
                                  </p:stCondLst>
                                  <p:childTnLst>
                                    <p:anim calcmode="lin" valueType="num">
                                      <p:cBhvr>
                                        <p:cTn id="89" dur="1000"/>
                                        <p:tgtEl>
                                          <p:spTgt spid="186399"/>
                                        </p:tgtEl>
                                        <p:attrNameLst>
                                          <p:attrName>ppt_w</p:attrName>
                                        </p:attrNameLst>
                                      </p:cBhvr>
                                      <p:tavLst>
                                        <p:tav tm="0">
                                          <p:val>
                                            <p:strVal val="ppt_w"/>
                                          </p:val>
                                        </p:tav>
                                        <p:tav tm="100000">
                                          <p:val>
                                            <p:strVal val="ppt_w*0.05"/>
                                          </p:val>
                                        </p:tav>
                                      </p:tavLst>
                                    </p:anim>
                                    <p:anim calcmode="lin" valueType="num">
                                      <p:cBhvr>
                                        <p:cTn id="90" dur="1000"/>
                                        <p:tgtEl>
                                          <p:spTgt spid="186399"/>
                                        </p:tgtEl>
                                        <p:attrNameLst>
                                          <p:attrName>ppt_h</p:attrName>
                                        </p:attrNameLst>
                                      </p:cBhvr>
                                      <p:tavLst>
                                        <p:tav tm="0">
                                          <p:val>
                                            <p:strVal val="ppt_h"/>
                                          </p:val>
                                        </p:tav>
                                        <p:tav tm="100000">
                                          <p:val>
                                            <p:strVal val="ppt_h"/>
                                          </p:val>
                                        </p:tav>
                                      </p:tavLst>
                                    </p:anim>
                                    <p:anim calcmode="lin" valueType="num">
                                      <p:cBhvr>
                                        <p:cTn id="91" dur="1000"/>
                                        <p:tgtEl>
                                          <p:spTgt spid="186399"/>
                                        </p:tgtEl>
                                        <p:attrNameLst>
                                          <p:attrName>ppt_x</p:attrName>
                                        </p:attrNameLst>
                                      </p:cBhvr>
                                      <p:tavLst>
                                        <p:tav tm="0">
                                          <p:val>
                                            <p:strVal val="ppt_x"/>
                                          </p:val>
                                        </p:tav>
                                        <p:tav tm="100000">
                                          <p:val>
                                            <p:strVal val="ppt_x-.2"/>
                                          </p:val>
                                        </p:tav>
                                      </p:tavLst>
                                    </p:anim>
                                    <p:anim calcmode="lin" valueType="num">
                                      <p:cBhvr>
                                        <p:cTn id="92" dur="1000"/>
                                        <p:tgtEl>
                                          <p:spTgt spid="186399"/>
                                        </p:tgtEl>
                                        <p:attrNameLst>
                                          <p:attrName>ppt_y</p:attrName>
                                        </p:attrNameLst>
                                      </p:cBhvr>
                                      <p:tavLst>
                                        <p:tav tm="0">
                                          <p:val>
                                            <p:strVal val="ppt_y"/>
                                          </p:val>
                                        </p:tav>
                                        <p:tav tm="100000">
                                          <p:val>
                                            <p:strVal val="ppt_y"/>
                                          </p:val>
                                        </p:tav>
                                      </p:tavLst>
                                    </p:anim>
                                    <p:animEffect transition="out" filter="fade">
                                      <p:cBhvr>
                                        <p:cTn id="93" dur="1000"/>
                                        <p:tgtEl>
                                          <p:spTgt spid="186399"/>
                                        </p:tgtEl>
                                      </p:cBhvr>
                                    </p:animEffect>
                                    <p:set>
                                      <p:cBhvr>
                                        <p:cTn id="94" dur="1" fill="hold">
                                          <p:stCondLst>
                                            <p:cond delay="999"/>
                                          </p:stCondLst>
                                        </p:cTn>
                                        <p:tgtEl>
                                          <p:spTgt spid="186399"/>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5" fill="hold" nodeType="afterGroup">
                            <p:stCondLst>
                              <p:cond delay="10000"/>
                            </p:stCondLst>
                            <p:childTnLst>
                              <p:par>
                                <p:cTn id="96" presetID="54" presetClass="exit" presetSubtype="0" decel="100000" fill="hold" nodeType="afterEffect">
                                  <p:stCondLst>
                                    <p:cond delay="0"/>
                                  </p:stCondLst>
                                  <p:childTnLst>
                                    <p:anim calcmode="lin" valueType="num">
                                      <p:cBhvr>
                                        <p:cTn id="97" dur="1000"/>
                                        <p:tgtEl>
                                          <p:spTgt spid="186398"/>
                                        </p:tgtEl>
                                        <p:attrNameLst>
                                          <p:attrName>ppt_w</p:attrName>
                                        </p:attrNameLst>
                                      </p:cBhvr>
                                      <p:tavLst>
                                        <p:tav tm="0">
                                          <p:val>
                                            <p:strVal val="ppt_w"/>
                                          </p:val>
                                        </p:tav>
                                        <p:tav tm="100000">
                                          <p:val>
                                            <p:strVal val="ppt_w*0.05"/>
                                          </p:val>
                                        </p:tav>
                                      </p:tavLst>
                                    </p:anim>
                                    <p:anim calcmode="lin" valueType="num">
                                      <p:cBhvr>
                                        <p:cTn id="98" dur="1000"/>
                                        <p:tgtEl>
                                          <p:spTgt spid="186398"/>
                                        </p:tgtEl>
                                        <p:attrNameLst>
                                          <p:attrName>ppt_h</p:attrName>
                                        </p:attrNameLst>
                                      </p:cBhvr>
                                      <p:tavLst>
                                        <p:tav tm="0">
                                          <p:val>
                                            <p:strVal val="ppt_h"/>
                                          </p:val>
                                        </p:tav>
                                        <p:tav tm="100000">
                                          <p:val>
                                            <p:strVal val="ppt_h"/>
                                          </p:val>
                                        </p:tav>
                                      </p:tavLst>
                                    </p:anim>
                                    <p:anim calcmode="lin" valueType="num">
                                      <p:cBhvr>
                                        <p:cTn id="99" dur="1000"/>
                                        <p:tgtEl>
                                          <p:spTgt spid="186398"/>
                                        </p:tgtEl>
                                        <p:attrNameLst>
                                          <p:attrName>ppt_x</p:attrName>
                                        </p:attrNameLst>
                                      </p:cBhvr>
                                      <p:tavLst>
                                        <p:tav tm="0">
                                          <p:val>
                                            <p:strVal val="ppt_x"/>
                                          </p:val>
                                        </p:tav>
                                        <p:tav tm="100000">
                                          <p:val>
                                            <p:strVal val="ppt_x-.2"/>
                                          </p:val>
                                        </p:tav>
                                      </p:tavLst>
                                    </p:anim>
                                    <p:anim calcmode="lin" valueType="num">
                                      <p:cBhvr>
                                        <p:cTn id="100" dur="1000"/>
                                        <p:tgtEl>
                                          <p:spTgt spid="186398"/>
                                        </p:tgtEl>
                                        <p:attrNameLst>
                                          <p:attrName>ppt_y</p:attrName>
                                        </p:attrNameLst>
                                      </p:cBhvr>
                                      <p:tavLst>
                                        <p:tav tm="0">
                                          <p:val>
                                            <p:strVal val="ppt_y"/>
                                          </p:val>
                                        </p:tav>
                                        <p:tav tm="100000">
                                          <p:val>
                                            <p:strVal val="ppt_y"/>
                                          </p:val>
                                        </p:tav>
                                      </p:tavLst>
                                    </p:anim>
                                    <p:animEffect transition="out" filter="fade">
                                      <p:cBhvr>
                                        <p:cTn id="101" dur="1000"/>
                                        <p:tgtEl>
                                          <p:spTgt spid="186398"/>
                                        </p:tgtEl>
                                      </p:cBhvr>
                                    </p:animEffect>
                                    <p:set>
                                      <p:cBhvr>
                                        <p:cTn id="102" dur="1" fill="hold">
                                          <p:stCondLst>
                                            <p:cond delay="999"/>
                                          </p:stCondLst>
                                        </p:cTn>
                                        <p:tgtEl>
                                          <p:spTgt spid="186398"/>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childTnLst>
                          </p:cTn>
                        </p:par>
                        <p:par>
                          <p:cTn id="103" fill="hold" nodeType="afterGroup">
                            <p:stCondLst>
                              <p:cond delay="11000"/>
                            </p:stCondLst>
                            <p:childTnLst>
                              <p:par>
                                <p:cTn id="104" presetID="54" presetClass="exit" presetSubtype="0" decel="100000" fill="hold" nodeType="afterEffect">
                                  <p:stCondLst>
                                    <p:cond delay="0"/>
                                  </p:stCondLst>
                                  <p:childTnLst>
                                    <p:anim calcmode="lin" valueType="num">
                                      <p:cBhvr>
                                        <p:cTn id="105" dur="1000"/>
                                        <p:tgtEl>
                                          <p:spTgt spid="186397"/>
                                        </p:tgtEl>
                                        <p:attrNameLst>
                                          <p:attrName>ppt_w</p:attrName>
                                        </p:attrNameLst>
                                      </p:cBhvr>
                                      <p:tavLst>
                                        <p:tav tm="0">
                                          <p:val>
                                            <p:strVal val="ppt_w"/>
                                          </p:val>
                                        </p:tav>
                                        <p:tav tm="100000">
                                          <p:val>
                                            <p:strVal val="ppt_w*0.05"/>
                                          </p:val>
                                        </p:tav>
                                      </p:tavLst>
                                    </p:anim>
                                    <p:anim calcmode="lin" valueType="num">
                                      <p:cBhvr>
                                        <p:cTn id="106" dur="1000"/>
                                        <p:tgtEl>
                                          <p:spTgt spid="186397"/>
                                        </p:tgtEl>
                                        <p:attrNameLst>
                                          <p:attrName>ppt_h</p:attrName>
                                        </p:attrNameLst>
                                      </p:cBhvr>
                                      <p:tavLst>
                                        <p:tav tm="0">
                                          <p:val>
                                            <p:strVal val="ppt_h"/>
                                          </p:val>
                                        </p:tav>
                                        <p:tav tm="100000">
                                          <p:val>
                                            <p:strVal val="ppt_h"/>
                                          </p:val>
                                        </p:tav>
                                      </p:tavLst>
                                    </p:anim>
                                    <p:anim calcmode="lin" valueType="num">
                                      <p:cBhvr>
                                        <p:cTn id="107" dur="1000"/>
                                        <p:tgtEl>
                                          <p:spTgt spid="186397"/>
                                        </p:tgtEl>
                                        <p:attrNameLst>
                                          <p:attrName>ppt_x</p:attrName>
                                        </p:attrNameLst>
                                      </p:cBhvr>
                                      <p:tavLst>
                                        <p:tav tm="0">
                                          <p:val>
                                            <p:strVal val="ppt_x"/>
                                          </p:val>
                                        </p:tav>
                                        <p:tav tm="100000">
                                          <p:val>
                                            <p:strVal val="ppt_x-.2"/>
                                          </p:val>
                                        </p:tav>
                                      </p:tavLst>
                                    </p:anim>
                                    <p:anim calcmode="lin" valueType="num">
                                      <p:cBhvr>
                                        <p:cTn id="108" dur="1000"/>
                                        <p:tgtEl>
                                          <p:spTgt spid="186397"/>
                                        </p:tgtEl>
                                        <p:attrNameLst>
                                          <p:attrName>ppt_y</p:attrName>
                                        </p:attrNameLst>
                                      </p:cBhvr>
                                      <p:tavLst>
                                        <p:tav tm="0">
                                          <p:val>
                                            <p:strVal val="ppt_y"/>
                                          </p:val>
                                        </p:tav>
                                        <p:tav tm="100000">
                                          <p:val>
                                            <p:strVal val="ppt_y"/>
                                          </p:val>
                                        </p:tav>
                                      </p:tavLst>
                                    </p:anim>
                                    <p:animEffect transition="out" filter="fade">
                                      <p:cBhvr>
                                        <p:cTn id="109" dur="1000"/>
                                        <p:tgtEl>
                                          <p:spTgt spid="186397"/>
                                        </p:tgtEl>
                                      </p:cBhvr>
                                    </p:animEffect>
                                    <p:set>
                                      <p:cBhvr>
                                        <p:cTn id="110" dur="1" fill="hold">
                                          <p:stCondLst>
                                            <p:cond delay="999"/>
                                          </p:stCondLst>
                                        </p:cTn>
                                        <p:tgtEl>
                                          <p:spTgt spid="186397"/>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4" name="click.wav"/>
                                        </p:tgtEl>
                                      </p:cMediaNode>
                                    </p:audio>
                                  </p:subTnLst>
                                </p:cTn>
                              </p:par>
                            </p:childTnLst>
                          </p:cTn>
                        </p:par>
                        <p:par>
                          <p:cTn id="111" fill="hold" nodeType="afterGroup">
                            <p:stCondLst>
                              <p:cond delay="12000"/>
                            </p:stCondLst>
                            <p:childTnLst>
                              <p:par>
                                <p:cTn id="112" presetID="54" presetClass="exit" presetSubtype="0" decel="100000" fill="hold" nodeType="afterEffect">
                                  <p:stCondLst>
                                    <p:cond delay="0"/>
                                  </p:stCondLst>
                                  <p:childTnLst>
                                    <p:anim calcmode="lin" valueType="num">
                                      <p:cBhvr>
                                        <p:cTn id="113" dur="1000"/>
                                        <p:tgtEl>
                                          <p:spTgt spid="186396"/>
                                        </p:tgtEl>
                                        <p:attrNameLst>
                                          <p:attrName>ppt_w</p:attrName>
                                        </p:attrNameLst>
                                      </p:cBhvr>
                                      <p:tavLst>
                                        <p:tav tm="0">
                                          <p:val>
                                            <p:strVal val="ppt_w"/>
                                          </p:val>
                                        </p:tav>
                                        <p:tav tm="100000">
                                          <p:val>
                                            <p:strVal val="ppt_w*0.05"/>
                                          </p:val>
                                        </p:tav>
                                      </p:tavLst>
                                    </p:anim>
                                    <p:anim calcmode="lin" valueType="num">
                                      <p:cBhvr>
                                        <p:cTn id="114" dur="1000"/>
                                        <p:tgtEl>
                                          <p:spTgt spid="186396"/>
                                        </p:tgtEl>
                                        <p:attrNameLst>
                                          <p:attrName>ppt_h</p:attrName>
                                        </p:attrNameLst>
                                      </p:cBhvr>
                                      <p:tavLst>
                                        <p:tav tm="0">
                                          <p:val>
                                            <p:strVal val="ppt_h"/>
                                          </p:val>
                                        </p:tav>
                                        <p:tav tm="100000">
                                          <p:val>
                                            <p:strVal val="ppt_h"/>
                                          </p:val>
                                        </p:tav>
                                      </p:tavLst>
                                    </p:anim>
                                    <p:anim calcmode="lin" valueType="num">
                                      <p:cBhvr>
                                        <p:cTn id="115" dur="1000"/>
                                        <p:tgtEl>
                                          <p:spTgt spid="186396"/>
                                        </p:tgtEl>
                                        <p:attrNameLst>
                                          <p:attrName>ppt_x</p:attrName>
                                        </p:attrNameLst>
                                      </p:cBhvr>
                                      <p:tavLst>
                                        <p:tav tm="0">
                                          <p:val>
                                            <p:strVal val="ppt_x"/>
                                          </p:val>
                                        </p:tav>
                                        <p:tav tm="100000">
                                          <p:val>
                                            <p:strVal val="ppt_x-.2"/>
                                          </p:val>
                                        </p:tav>
                                      </p:tavLst>
                                    </p:anim>
                                    <p:anim calcmode="lin" valueType="num">
                                      <p:cBhvr>
                                        <p:cTn id="116" dur="1000"/>
                                        <p:tgtEl>
                                          <p:spTgt spid="186396"/>
                                        </p:tgtEl>
                                        <p:attrNameLst>
                                          <p:attrName>ppt_y</p:attrName>
                                        </p:attrNameLst>
                                      </p:cBhvr>
                                      <p:tavLst>
                                        <p:tav tm="0">
                                          <p:val>
                                            <p:strVal val="ppt_y"/>
                                          </p:val>
                                        </p:tav>
                                        <p:tav tm="100000">
                                          <p:val>
                                            <p:strVal val="ppt_y"/>
                                          </p:val>
                                        </p:tav>
                                      </p:tavLst>
                                    </p:anim>
                                    <p:animEffect transition="out" filter="fade">
                                      <p:cBhvr>
                                        <p:cTn id="117" dur="1000"/>
                                        <p:tgtEl>
                                          <p:spTgt spid="186396"/>
                                        </p:tgtEl>
                                      </p:cBhvr>
                                    </p:animEffect>
                                    <p:set>
                                      <p:cBhvr>
                                        <p:cTn id="118" dur="1" fill="hold">
                                          <p:stCondLst>
                                            <p:cond delay="999"/>
                                          </p:stCondLst>
                                        </p:cTn>
                                        <p:tgtEl>
                                          <p:spTgt spid="186396"/>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4" name="click.wav"/>
                                        </p:tgtEl>
                                      </p:cMediaNode>
                                    </p:audio>
                                  </p:subTnLst>
                                </p:cTn>
                              </p:par>
                            </p:childTnLst>
                          </p:cTn>
                        </p:par>
                        <p:par>
                          <p:cTn id="119" fill="hold" nodeType="afterGroup">
                            <p:stCondLst>
                              <p:cond delay="13000"/>
                            </p:stCondLst>
                            <p:childTnLst>
                              <p:par>
                                <p:cTn id="120" presetID="54" presetClass="exit" presetSubtype="0" decel="100000" fill="hold" nodeType="afterEffect">
                                  <p:stCondLst>
                                    <p:cond delay="0"/>
                                  </p:stCondLst>
                                  <p:childTnLst>
                                    <p:anim calcmode="lin" valueType="num">
                                      <p:cBhvr>
                                        <p:cTn id="121" dur="1000"/>
                                        <p:tgtEl>
                                          <p:spTgt spid="186395"/>
                                        </p:tgtEl>
                                        <p:attrNameLst>
                                          <p:attrName>ppt_w</p:attrName>
                                        </p:attrNameLst>
                                      </p:cBhvr>
                                      <p:tavLst>
                                        <p:tav tm="0">
                                          <p:val>
                                            <p:strVal val="ppt_w"/>
                                          </p:val>
                                        </p:tav>
                                        <p:tav tm="100000">
                                          <p:val>
                                            <p:strVal val="ppt_w*0.05"/>
                                          </p:val>
                                        </p:tav>
                                      </p:tavLst>
                                    </p:anim>
                                    <p:anim calcmode="lin" valueType="num">
                                      <p:cBhvr>
                                        <p:cTn id="122" dur="1000"/>
                                        <p:tgtEl>
                                          <p:spTgt spid="186395"/>
                                        </p:tgtEl>
                                        <p:attrNameLst>
                                          <p:attrName>ppt_h</p:attrName>
                                        </p:attrNameLst>
                                      </p:cBhvr>
                                      <p:tavLst>
                                        <p:tav tm="0">
                                          <p:val>
                                            <p:strVal val="ppt_h"/>
                                          </p:val>
                                        </p:tav>
                                        <p:tav tm="100000">
                                          <p:val>
                                            <p:strVal val="ppt_h"/>
                                          </p:val>
                                        </p:tav>
                                      </p:tavLst>
                                    </p:anim>
                                    <p:anim calcmode="lin" valueType="num">
                                      <p:cBhvr>
                                        <p:cTn id="123" dur="1000"/>
                                        <p:tgtEl>
                                          <p:spTgt spid="186395"/>
                                        </p:tgtEl>
                                        <p:attrNameLst>
                                          <p:attrName>ppt_x</p:attrName>
                                        </p:attrNameLst>
                                      </p:cBhvr>
                                      <p:tavLst>
                                        <p:tav tm="0">
                                          <p:val>
                                            <p:strVal val="ppt_x"/>
                                          </p:val>
                                        </p:tav>
                                        <p:tav tm="100000">
                                          <p:val>
                                            <p:strVal val="ppt_x-.2"/>
                                          </p:val>
                                        </p:tav>
                                      </p:tavLst>
                                    </p:anim>
                                    <p:anim calcmode="lin" valueType="num">
                                      <p:cBhvr>
                                        <p:cTn id="124" dur="1000"/>
                                        <p:tgtEl>
                                          <p:spTgt spid="186395"/>
                                        </p:tgtEl>
                                        <p:attrNameLst>
                                          <p:attrName>ppt_y</p:attrName>
                                        </p:attrNameLst>
                                      </p:cBhvr>
                                      <p:tavLst>
                                        <p:tav tm="0">
                                          <p:val>
                                            <p:strVal val="ppt_y"/>
                                          </p:val>
                                        </p:tav>
                                        <p:tav tm="100000">
                                          <p:val>
                                            <p:strVal val="ppt_y"/>
                                          </p:val>
                                        </p:tav>
                                      </p:tavLst>
                                    </p:anim>
                                    <p:animEffect transition="out" filter="fade">
                                      <p:cBhvr>
                                        <p:cTn id="125" dur="1000"/>
                                        <p:tgtEl>
                                          <p:spTgt spid="186395"/>
                                        </p:tgtEl>
                                      </p:cBhvr>
                                    </p:animEffect>
                                    <p:set>
                                      <p:cBhvr>
                                        <p:cTn id="126" dur="1" fill="hold">
                                          <p:stCondLst>
                                            <p:cond delay="999"/>
                                          </p:stCondLst>
                                        </p:cTn>
                                        <p:tgtEl>
                                          <p:spTgt spid="186395"/>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4" name="click.wav"/>
                                        </p:tgtEl>
                                      </p:cMediaNode>
                                    </p:audio>
                                  </p:subTnLst>
                                </p:cTn>
                              </p:par>
                            </p:childTnLst>
                          </p:cTn>
                        </p:par>
                        <p:par>
                          <p:cTn id="127" fill="hold" nodeType="afterGroup">
                            <p:stCondLst>
                              <p:cond delay="14000"/>
                            </p:stCondLst>
                            <p:childTnLst>
                              <p:par>
                                <p:cTn id="128" presetID="54" presetClass="exit" presetSubtype="0" decel="100000" fill="hold" nodeType="afterEffect">
                                  <p:stCondLst>
                                    <p:cond delay="0"/>
                                  </p:stCondLst>
                                  <p:childTnLst>
                                    <p:anim calcmode="lin" valueType="num">
                                      <p:cBhvr>
                                        <p:cTn id="129" dur="1000"/>
                                        <p:tgtEl>
                                          <p:spTgt spid="186394"/>
                                        </p:tgtEl>
                                        <p:attrNameLst>
                                          <p:attrName>ppt_w</p:attrName>
                                        </p:attrNameLst>
                                      </p:cBhvr>
                                      <p:tavLst>
                                        <p:tav tm="0">
                                          <p:val>
                                            <p:strVal val="ppt_w"/>
                                          </p:val>
                                        </p:tav>
                                        <p:tav tm="100000">
                                          <p:val>
                                            <p:strVal val="ppt_w*0.05"/>
                                          </p:val>
                                        </p:tav>
                                      </p:tavLst>
                                    </p:anim>
                                    <p:anim calcmode="lin" valueType="num">
                                      <p:cBhvr>
                                        <p:cTn id="130" dur="1000"/>
                                        <p:tgtEl>
                                          <p:spTgt spid="186394"/>
                                        </p:tgtEl>
                                        <p:attrNameLst>
                                          <p:attrName>ppt_h</p:attrName>
                                        </p:attrNameLst>
                                      </p:cBhvr>
                                      <p:tavLst>
                                        <p:tav tm="0">
                                          <p:val>
                                            <p:strVal val="ppt_h"/>
                                          </p:val>
                                        </p:tav>
                                        <p:tav tm="100000">
                                          <p:val>
                                            <p:strVal val="ppt_h"/>
                                          </p:val>
                                        </p:tav>
                                      </p:tavLst>
                                    </p:anim>
                                    <p:anim calcmode="lin" valueType="num">
                                      <p:cBhvr>
                                        <p:cTn id="131" dur="1000"/>
                                        <p:tgtEl>
                                          <p:spTgt spid="186394"/>
                                        </p:tgtEl>
                                        <p:attrNameLst>
                                          <p:attrName>ppt_x</p:attrName>
                                        </p:attrNameLst>
                                      </p:cBhvr>
                                      <p:tavLst>
                                        <p:tav tm="0">
                                          <p:val>
                                            <p:strVal val="ppt_x"/>
                                          </p:val>
                                        </p:tav>
                                        <p:tav tm="100000">
                                          <p:val>
                                            <p:strVal val="ppt_x-.2"/>
                                          </p:val>
                                        </p:tav>
                                      </p:tavLst>
                                    </p:anim>
                                    <p:anim calcmode="lin" valueType="num">
                                      <p:cBhvr>
                                        <p:cTn id="132" dur="1000"/>
                                        <p:tgtEl>
                                          <p:spTgt spid="186394"/>
                                        </p:tgtEl>
                                        <p:attrNameLst>
                                          <p:attrName>ppt_y</p:attrName>
                                        </p:attrNameLst>
                                      </p:cBhvr>
                                      <p:tavLst>
                                        <p:tav tm="0">
                                          <p:val>
                                            <p:strVal val="ppt_y"/>
                                          </p:val>
                                        </p:tav>
                                        <p:tav tm="100000">
                                          <p:val>
                                            <p:strVal val="ppt_y"/>
                                          </p:val>
                                        </p:tav>
                                      </p:tavLst>
                                    </p:anim>
                                    <p:animEffect transition="out" filter="fade">
                                      <p:cBhvr>
                                        <p:cTn id="133" dur="1000"/>
                                        <p:tgtEl>
                                          <p:spTgt spid="186394"/>
                                        </p:tgtEl>
                                      </p:cBhvr>
                                    </p:animEffect>
                                    <p:set>
                                      <p:cBhvr>
                                        <p:cTn id="134" dur="1" fill="hold">
                                          <p:stCondLst>
                                            <p:cond delay="999"/>
                                          </p:stCondLst>
                                        </p:cTn>
                                        <p:tgtEl>
                                          <p:spTgt spid="186394"/>
                                        </p:tgtEl>
                                        <p:attrNameLst>
                                          <p:attrName>style.visibility</p:attrName>
                                        </p:attrNameLst>
                                      </p:cBhvr>
                                      <p:to>
                                        <p:strVal val="hidden"/>
                                      </p:to>
                                    </p:set>
                                  </p:childTnLst>
                                  <p:subTnLst>
                                    <p:audio>
                                      <p:cMediaNode>
                                        <p:cTn display="0" masterRel="sameClick">
                                          <p:stCondLst>
                                            <p:cond evt="begin" delay="0">
                                              <p:tn val="128"/>
                                            </p:cond>
                                          </p:stCondLst>
                                          <p:endCondLst>
                                            <p:cond evt="onStopAudio" delay="0">
                                              <p:tgtEl>
                                                <p:sldTgt/>
                                              </p:tgtEl>
                                            </p:cond>
                                          </p:endCondLst>
                                        </p:cTn>
                                        <p:tgtEl>
                                          <p:sndTgt r:embed="rId4" name="click.wav"/>
                                        </p:tgtEl>
                                      </p:cMediaNode>
                                    </p:audio>
                                  </p:subTnLst>
                                </p:cTn>
                              </p:par>
                            </p:childTnLst>
                          </p:cTn>
                        </p:par>
                        <p:par>
                          <p:cTn id="135" fill="hold" nodeType="afterGroup">
                            <p:stCondLst>
                              <p:cond delay="15000"/>
                            </p:stCondLst>
                            <p:childTnLst>
                              <p:par>
                                <p:cTn id="136" presetID="54" presetClass="exit" presetSubtype="0" decel="100000" fill="hold" nodeType="afterEffect">
                                  <p:stCondLst>
                                    <p:cond delay="0"/>
                                  </p:stCondLst>
                                  <p:childTnLst>
                                    <p:anim calcmode="lin" valueType="num">
                                      <p:cBhvr>
                                        <p:cTn id="137" dur="1000"/>
                                        <p:tgtEl>
                                          <p:spTgt spid="186393"/>
                                        </p:tgtEl>
                                        <p:attrNameLst>
                                          <p:attrName>ppt_w</p:attrName>
                                        </p:attrNameLst>
                                      </p:cBhvr>
                                      <p:tavLst>
                                        <p:tav tm="0">
                                          <p:val>
                                            <p:strVal val="ppt_w"/>
                                          </p:val>
                                        </p:tav>
                                        <p:tav tm="100000">
                                          <p:val>
                                            <p:strVal val="ppt_w*0.05"/>
                                          </p:val>
                                        </p:tav>
                                      </p:tavLst>
                                    </p:anim>
                                    <p:anim calcmode="lin" valueType="num">
                                      <p:cBhvr>
                                        <p:cTn id="138" dur="1000"/>
                                        <p:tgtEl>
                                          <p:spTgt spid="186393"/>
                                        </p:tgtEl>
                                        <p:attrNameLst>
                                          <p:attrName>ppt_h</p:attrName>
                                        </p:attrNameLst>
                                      </p:cBhvr>
                                      <p:tavLst>
                                        <p:tav tm="0">
                                          <p:val>
                                            <p:strVal val="ppt_h"/>
                                          </p:val>
                                        </p:tav>
                                        <p:tav tm="100000">
                                          <p:val>
                                            <p:strVal val="ppt_h"/>
                                          </p:val>
                                        </p:tav>
                                      </p:tavLst>
                                    </p:anim>
                                    <p:anim calcmode="lin" valueType="num">
                                      <p:cBhvr>
                                        <p:cTn id="139" dur="1000"/>
                                        <p:tgtEl>
                                          <p:spTgt spid="186393"/>
                                        </p:tgtEl>
                                        <p:attrNameLst>
                                          <p:attrName>ppt_x</p:attrName>
                                        </p:attrNameLst>
                                      </p:cBhvr>
                                      <p:tavLst>
                                        <p:tav tm="0">
                                          <p:val>
                                            <p:strVal val="ppt_x"/>
                                          </p:val>
                                        </p:tav>
                                        <p:tav tm="100000">
                                          <p:val>
                                            <p:strVal val="ppt_x-.2"/>
                                          </p:val>
                                        </p:tav>
                                      </p:tavLst>
                                    </p:anim>
                                    <p:anim calcmode="lin" valueType="num">
                                      <p:cBhvr>
                                        <p:cTn id="140" dur="1000"/>
                                        <p:tgtEl>
                                          <p:spTgt spid="186393"/>
                                        </p:tgtEl>
                                        <p:attrNameLst>
                                          <p:attrName>ppt_y</p:attrName>
                                        </p:attrNameLst>
                                      </p:cBhvr>
                                      <p:tavLst>
                                        <p:tav tm="0">
                                          <p:val>
                                            <p:strVal val="ppt_y"/>
                                          </p:val>
                                        </p:tav>
                                        <p:tav tm="100000">
                                          <p:val>
                                            <p:strVal val="ppt_y"/>
                                          </p:val>
                                        </p:tav>
                                      </p:tavLst>
                                    </p:anim>
                                    <p:animEffect transition="out" filter="fade">
                                      <p:cBhvr>
                                        <p:cTn id="141" dur="1000"/>
                                        <p:tgtEl>
                                          <p:spTgt spid="186393"/>
                                        </p:tgtEl>
                                      </p:cBhvr>
                                    </p:animEffect>
                                    <p:set>
                                      <p:cBhvr>
                                        <p:cTn id="142" dur="1" fill="hold">
                                          <p:stCondLst>
                                            <p:cond delay="999"/>
                                          </p:stCondLst>
                                        </p:cTn>
                                        <p:tgtEl>
                                          <p:spTgt spid="186393"/>
                                        </p:tgtEl>
                                        <p:attrNameLst>
                                          <p:attrName>style.visibility</p:attrName>
                                        </p:attrNameLst>
                                      </p:cBhvr>
                                      <p:to>
                                        <p:strVal val="hidden"/>
                                      </p:to>
                                    </p:set>
                                  </p:childTnLst>
                                  <p:subTnLst>
                                    <p:audio>
                                      <p:cMediaNode>
                                        <p:cTn display="0" masterRel="sameClick">
                                          <p:stCondLst>
                                            <p:cond evt="begin" delay="0">
                                              <p:tn val="136"/>
                                            </p:cond>
                                          </p:stCondLst>
                                          <p:endCondLst>
                                            <p:cond evt="onStopAudio" delay="0">
                                              <p:tgtEl>
                                                <p:sldTgt/>
                                              </p:tgtEl>
                                            </p:cond>
                                          </p:endCondLst>
                                        </p:cTn>
                                        <p:tgtEl>
                                          <p:sndTgt r:embed="rId4" name="click.wav"/>
                                        </p:tgtEl>
                                      </p:cMediaNode>
                                    </p:audio>
                                  </p:subTnLst>
                                </p:cTn>
                              </p:par>
                            </p:childTnLst>
                          </p:cTn>
                        </p:par>
                        <p:par>
                          <p:cTn id="143" fill="hold" nodeType="afterGroup">
                            <p:stCondLst>
                              <p:cond delay="16000"/>
                            </p:stCondLst>
                            <p:childTnLst>
                              <p:par>
                                <p:cTn id="144" presetID="54" presetClass="exit" presetSubtype="0" decel="100000" fill="hold" nodeType="afterEffect">
                                  <p:stCondLst>
                                    <p:cond delay="0"/>
                                  </p:stCondLst>
                                  <p:childTnLst>
                                    <p:anim calcmode="lin" valueType="num">
                                      <p:cBhvr>
                                        <p:cTn id="145" dur="1000"/>
                                        <p:tgtEl>
                                          <p:spTgt spid="186392"/>
                                        </p:tgtEl>
                                        <p:attrNameLst>
                                          <p:attrName>ppt_w</p:attrName>
                                        </p:attrNameLst>
                                      </p:cBhvr>
                                      <p:tavLst>
                                        <p:tav tm="0">
                                          <p:val>
                                            <p:strVal val="ppt_w"/>
                                          </p:val>
                                        </p:tav>
                                        <p:tav tm="100000">
                                          <p:val>
                                            <p:strVal val="ppt_w*0.05"/>
                                          </p:val>
                                        </p:tav>
                                      </p:tavLst>
                                    </p:anim>
                                    <p:anim calcmode="lin" valueType="num">
                                      <p:cBhvr>
                                        <p:cTn id="146" dur="1000"/>
                                        <p:tgtEl>
                                          <p:spTgt spid="186392"/>
                                        </p:tgtEl>
                                        <p:attrNameLst>
                                          <p:attrName>ppt_h</p:attrName>
                                        </p:attrNameLst>
                                      </p:cBhvr>
                                      <p:tavLst>
                                        <p:tav tm="0">
                                          <p:val>
                                            <p:strVal val="ppt_h"/>
                                          </p:val>
                                        </p:tav>
                                        <p:tav tm="100000">
                                          <p:val>
                                            <p:strVal val="ppt_h"/>
                                          </p:val>
                                        </p:tav>
                                      </p:tavLst>
                                    </p:anim>
                                    <p:anim calcmode="lin" valueType="num">
                                      <p:cBhvr>
                                        <p:cTn id="147" dur="1000"/>
                                        <p:tgtEl>
                                          <p:spTgt spid="186392"/>
                                        </p:tgtEl>
                                        <p:attrNameLst>
                                          <p:attrName>ppt_x</p:attrName>
                                        </p:attrNameLst>
                                      </p:cBhvr>
                                      <p:tavLst>
                                        <p:tav tm="0">
                                          <p:val>
                                            <p:strVal val="ppt_x"/>
                                          </p:val>
                                        </p:tav>
                                        <p:tav tm="100000">
                                          <p:val>
                                            <p:strVal val="ppt_x-.2"/>
                                          </p:val>
                                        </p:tav>
                                      </p:tavLst>
                                    </p:anim>
                                    <p:anim calcmode="lin" valueType="num">
                                      <p:cBhvr>
                                        <p:cTn id="148" dur="1000"/>
                                        <p:tgtEl>
                                          <p:spTgt spid="186392"/>
                                        </p:tgtEl>
                                        <p:attrNameLst>
                                          <p:attrName>ppt_y</p:attrName>
                                        </p:attrNameLst>
                                      </p:cBhvr>
                                      <p:tavLst>
                                        <p:tav tm="0">
                                          <p:val>
                                            <p:strVal val="ppt_y"/>
                                          </p:val>
                                        </p:tav>
                                        <p:tav tm="100000">
                                          <p:val>
                                            <p:strVal val="ppt_y"/>
                                          </p:val>
                                        </p:tav>
                                      </p:tavLst>
                                    </p:anim>
                                    <p:animEffect transition="out" filter="fade">
                                      <p:cBhvr>
                                        <p:cTn id="149" dur="1000"/>
                                        <p:tgtEl>
                                          <p:spTgt spid="186392"/>
                                        </p:tgtEl>
                                      </p:cBhvr>
                                    </p:animEffect>
                                    <p:set>
                                      <p:cBhvr>
                                        <p:cTn id="150" dur="1" fill="hold">
                                          <p:stCondLst>
                                            <p:cond delay="999"/>
                                          </p:stCondLst>
                                        </p:cTn>
                                        <p:tgtEl>
                                          <p:spTgt spid="186392"/>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4" name="click.wav"/>
                                        </p:tgtEl>
                                      </p:cMediaNode>
                                    </p:audio>
                                  </p:subTnLst>
                                </p:cTn>
                              </p:par>
                            </p:childTnLst>
                          </p:cTn>
                        </p:par>
                        <p:par>
                          <p:cTn id="151" fill="hold" nodeType="afterGroup">
                            <p:stCondLst>
                              <p:cond delay="17000"/>
                            </p:stCondLst>
                            <p:childTnLst>
                              <p:par>
                                <p:cTn id="152" presetID="54" presetClass="exit" presetSubtype="0" decel="100000" fill="hold" nodeType="afterEffect">
                                  <p:stCondLst>
                                    <p:cond delay="0"/>
                                  </p:stCondLst>
                                  <p:childTnLst>
                                    <p:anim calcmode="lin" valueType="num">
                                      <p:cBhvr>
                                        <p:cTn id="153" dur="1000"/>
                                        <p:tgtEl>
                                          <p:spTgt spid="186391"/>
                                        </p:tgtEl>
                                        <p:attrNameLst>
                                          <p:attrName>ppt_w</p:attrName>
                                        </p:attrNameLst>
                                      </p:cBhvr>
                                      <p:tavLst>
                                        <p:tav tm="0">
                                          <p:val>
                                            <p:strVal val="ppt_w"/>
                                          </p:val>
                                        </p:tav>
                                        <p:tav tm="100000">
                                          <p:val>
                                            <p:strVal val="ppt_w*0.05"/>
                                          </p:val>
                                        </p:tav>
                                      </p:tavLst>
                                    </p:anim>
                                    <p:anim calcmode="lin" valueType="num">
                                      <p:cBhvr>
                                        <p:cTn id="154" dur="1000"/>
                                        <p:tgtEl>
                                          <p:spTgt spid="186391"/>
                                        </p:tgtEl>
                                        <p:attrNameLst>
                                          <p:attrName>ppt_h</p:attrName>
                                        </p:attrNameLst>
                                      </p:cBhvr>
                                      <p:tavLst>
                                        <p:tav tm="0">
                                          <p:val>
                                            <p:strVal val="ppt_h"/>
                                          </p:val>
                                        </p:tav>
                                        <p:tav tm="100000">
                                          <p:val>
                                            <p:strVal val="ppt_h"/>
                                          </p:val>
                                        </p:tav>
                                      </p:tavLst>
                                    </p:anim>
                                    <p:anim calcmode="lin" valueType="num">
                                      <p:cBhvr>
                                        <p:cTn id="155" dur="1000"/>
                                        <p:tgtEl>
                                          <p:spTgt spid="186391"/>
                                        </p:tgtEl>
                                        <p:attrNameLst>
                                          <p:attrName>ppt_x</p:attrName>
                                        </p:attrNameLst>
                                      </p:cBhvr>
                                      <p:tavLst>
                                        <p:tav tm="0">
                                          <p:val>
                                            <p:strVal val="ppt_x"/>
                                          </p:val>
                                        </p:tav>
                                        <p:tav tm="100000">
                                          <p:val>
                                            <p:strVal val="ppt_x-.2"/>
                                          </p:val>
                                        </p:tav>
                                      </p:tavLst>
                                    </p:anim>
                                    <p:anim calcmode="lin" valueType="num">
                                      <p:cBhvr>
                                        <p:cTn id="156" dur="1000"/>
                                        <p:tgtEl>
                                          <p:spTgt spid="186391"/>
                                        </p:tgtEl>
                                        <p:attrNameLst>
                                          <p:attrName>ppt_y</p:attrName>
                                        </p:attrNameLst>
                                      </p:cBhvr>
                                      <p:tavLst>
                                        <p:tav tm="0">
                                          <p:val>
                                            <p:strVal val="ppt_y"/>
                                          </p:val>
                                        </p:tav>
                                        <p:tav tm="100000">
                                          <p:val>
                                            <p:strVal val="ppt_y"/>
                                          </p:val>
                                        </p:tav>
                                      </p:tavLst>
                                    </p:anim>
                                    <p:animEffect transition="out" filter="fade">
                                      <p:cBhvr>
                                        <p:cTn id="157" dur="1000"/>
                                        <p:tgtEl>
                                          <p:spTgt spid="186391"/>
                                        </p:tgtEl>
                                      </p:cBhvr>
                                    </p:animEffect>
                                    <p:set>
                                      <p:cBhvr>
                                        <p:cTn id="158" dur="1" fill="hold">
                                          <p:stCondLst>
                                            <p:cond delay="999"/>
                                          </p:stCondLst>
                                        </p:cTn>
                                        <p:tgtEl>
                                          <p:spTgt spid="186391"/>
                                        </p:tgtEl>
                                        <p:attrNameLst>
                                          <p:attrName>style.visibility</p:attrName>
                                        </p:attrNameLst>
                                      </p:cBhvr>
                                      <p:to>
                                        <p:strVal val="hidden"/>
                                      </p:to>
                                    </p:set>
                                  </p:childTnLst>
                                  <p:subTnLst>
                                    <p:audio>
                                      <p:cMediaNode>
                                        <p:cTn display="0" masterRel="sameClick">
                                          <p:stCondLst>
                                            <p:cond evt="begin" delay="0">
                                              <p:tn val="152"/>
                                            </p:cond>
                                          </p:stCondLst>
                                          <p:endCondLst>
                                            <p:cond evt="onStopAudio" delay="0">
                                              <p:tgtEl>
                                                <p:sldTgt/>
                                              </p:tgtEl>
                                            </p:cond>
                                          </p:endCondLst>
                                        </p:cTn>
                                        <p:tgtEl>
                                          <p:sndTgt r:embed="rId4" name="click.wav"/>
                                        </p:tgtEl>
                                      </p:cMediaNode>
                                    </p:audio>
                                  </p:subTnLst>
                                </p:cTn>
                              </p:par>
                            </p:childTnLst>
                          </p:cTn>
                        </p:par>
                        <p:par>
                          <p:cTn id="159" fill="hold" nodeType="afterGroup">
                            <p:stCondLst>
                              <p:cond delay="18000"/>
                            </p:stCondLst>
                            <p:childTnLst>
                              <p:par>
                                <p:cTn id="160" presetID="54" presetClass="exit" presetSubtype="0" decel="100000" fill="hold" nodeType="afterEffect">
                                  <p:stCondLst>
                                    <p:cond delay="0"/>
                                  </p:stCondLst>
                                  <p:childTnLst>
                                    <p:anim calcmode="lin" valueType="num">
                                      <p:cBhvr>
                                        <p:cTn id="161" dur="1000"/>
                                        <p:tgtEl>
                                          <p:spTgt spid="186390"/>
                                        </p:tgtEl>
                                        <p:attrNameLst>
                                          <p:attrName>ppt_w</p:attrName>
                                        </p:attrNameLst>
                                      </p:cBhvr>
                                      <p:tavLst>
                                        <p:tav tm="0">
                                          <p:val>
                                            <p:strVal val="ppt_w"/>
                                          </p:val>
                                        </p:tav>
                                        <p:tav tm="100000">
                                          <p:val>
                                            <p:strVal val="ppt_w*0.05"/>
                                          </p:val>
                                        </p:tav>
                                      </p:tavLst>
                                    </p:anim>
                                    <p:anim calcmode="lin" valueType="num">
                                      <p:cBhvr>
                                        <p:cTn id="162" dur="1000"/>
                                        <p:tgtEl>
                                          <p:spTgt spid="186390"/>
                                        </p:tgtEl>
                                        <p:attrNameLst>
                                          <p:attrName>ppt_h</p:attrName>
                                        </p:attrNameLst>
                                      </p:cBhvr>
                                      <p:tavLst>
                                        <p:tav tm="0">
                                          <p:val>
                                            <p:strVal val="ppt_h"/>
                                          </p:val>
                                        </p:tav>
                                        <p:tav tm="100000">
                                          <p:val>
                                            <p:strVal val="ppt_h"/>
                                          </p:val>
                                        </p:tav>
                                      </p:tavLst>
                                    </p:anim>
                                    <p:anim calcmode="lin" valueType="num">
                                      <p:cBhvr>
                                        <p:cTn id="163" dur="1000"/>
                                        <p:tgtEl>
                                          <p:spTgt spid="186390"/>
                                        </p:tgtEl>
                                        <p:attrNameLst>
                                          <p:attrName>ppt_x</p:attrName>
                                        </p:attrNameLst>
                                      </p:cBhvr>
                                      <p:tavLst>
                                        <p:tav tm="0">
                                          <p:val>
                                            <p:strVal val="ppt_x"/>
                                          </p:val>
                                        </p:tav>
                                        <p:tav tm="100000">
                                          <p:val>
                                            <p:strVal val="ppt_x-.2"/>
                                          </p:val>
                                        </p:tav>
                                      </p:tavLst>
                                    </p:anim>
                                    <p:anim calcmode="lin" valueType="num">
                                      <p:cBhvr>
                                        <p:cTn id="164" dur="1000"/>
                                        <p:tgtEl>
                                          <p:spTgt spid="186390"/>
                                        </p:tgtEl>
                                        <p:attrNameLst>
                                          <p:attrName>ppt_y</p:attrName>
                                        </p:attrNameLst>
                                      </p:cBhvr>
                                      <p:tavLst>
                                        <p:tav tm="0">
                                          <p:val>
                                            <p:strVal val="ppt_y"/>
                                          </p:val>
                                        </p:tav>
                                        <p:tav tm="100000">
                                          <p:val>
                                            <p:strVal val="ppt_y"/>
                                          </p:val>
                                        </p:tav>
                                      </p:tavLst>
                                    </p:anim>
                                    <p:animEffect transition="out" filter="fade">
                                      <p:cBhvr>
                                        <p:cTn id="165" dur="1000"/>
                                        <p:tgtEl>
                                          <p:spTgt spid="186390"/>
                                        </p:tgtEl>
                                      </p:cBhvr>
                                    </p:animEffect>
                                    <p:set>
                                      <p:cBhvr>
                                        <p:cTn id="166" dur="1" fill="hold">
                                          <p:stCondLst>
                                            <p:cond delay="999"/>
                                          </p:stCondLst>
                                        </p:cTn>
                                        <p:tgtEl>
                                          <p:spTgt spid="186390"/>
                                        </p:tgtEl>
                                        <p:attrNameLst>
                                          <p:attrName>style.visibility</p:attrName>
                                        </p:attrNameLst>
                                      </p:cBhvr>
                                      <p:to>
                                        <p:strVal val="hidden"/>
                                      </p:to>
                                    </p:set>
                                  </p:childTnLst>
                                  <p:subTnLst>
                                    <p:audio>
                                      <p:cMediaNode>
                                        <p:cTn display="0" masterRel="sameClick">
                                          <p:stCondLst>
                                            <p:cond evt="begin" delay="0">
                                              <p:tn val="160"/>
                                            </p:cond>
                                          </p:stCondLst>
                                          <p:endCondLst>
                                            <p:cond evt="onStopAudio" delay="0">
                                              <p:tgtEl>
                                                <p:sldTgt/>
                                              </p:tgtEl>
                                            </p:cond>
                                          </p:endCondLst>
                                        </p:cTn>
                                        <p:tgtEl>
                                          <p:sndTgt r:embed="rId4" name="click.wav"/>
                                        </p:tgtEl>
                                      </p:cMediaNode>
                                    </p:audio>
                                  </p:subTnLst>
                                </p:cTn>
                              </p:par>
                            </p:childTnLst>
                          </p:cTn>
                        </p:par>
                        <p:par>
                          <p:cTn id="167" fill="hold" nodeType="afterGroup">
                            <p:stCondLst>
                              <p:cond delay="19000"/>
                            </p:stCondLst>
                            <p:childTnLst>
                              <p:par>
                                <p:cTn id="168" presetID="54" presetClass="exit" presetSubtype="0" decel="100000" fill="hold" nodeType="afterEffect">
                                  <p:stCondLst>
                                    <p:cond delay="0"/>
                                  </p:stCondLst>
                                  <p:childTnLst>
                                    <p:anim calcmode="lin" valueType="num">
                                      <p:cBhvr>
                                        <p:cTn id="169" dur="1000"/>
                                        <p:tgtEl>
                                          <p:spTgt spid="186389"/>
                                        </p:tgtEl>
                                        <p:attrNameLst>
                                          <p:attrName>ppt_w</p:attrName>
                                        </p:attrNameLst>
                                      </p:cBhvr>
                                      <p:tavLst>
                                        <p:tav tm="0">
                                          <p:val>
                                            <p:strVal val="ppt_w"/>
                                          </p:val>
                                        </p:tav>
                                        <p:tav tm="100000">
                                          <p:val>
                                            <p:strVal val="ppt_w*0.05"/>
                                          </p:val>
                                        </p:tav>
                                      </p:tavLst>
                                    </p:anim>
                                    <p:anim calcmode="lin" valueType="num">
                                      <p:cBhvr>
                                        <p:cTn id="170" dur="1000"/>
                                        <p:tgtEl>
                                          <p:spTgt spid="186389"/>
                                        </p:tgtEl>
                                        <p:attrNameLst>
                                          <p:attrName>ppt_h</p:attrName>
                                        </p:attrNameLst>
                                      </p:cBhvr>
                                      <p:tavLst>
                                        <p:tav tm="0">
                                          <p:val>
                                            <p:strVal val="ppt_h"/>
                                          </p:val>
                                        </p:tav>
                                        <p:tav tm="100000">
                                          <p:val>
                                            <p:strVal val="ppt_h"/>
                                          </p:val>
                                        </p:tav>
                                      </p:tavLst>
                                    </p:anim>
                                    <p:anim calcmode="lin" valueType="num">
                                      <p:cBhvr>
                                        <p:cTn id="171" dur="1000"/>
                                        <p:tgtEl>
                                          <p:spTgt spid="186389"/>
                                        </p:tgtEl>
                                        <p:attrNameLst>
                                          <p:attrName>ppt_x</p:attrName>
                                        </p:attrNameLst>
                                      </p:cBhvr>
                                      <p:tavLst>
                                        <p:tav tm="0">
                                          <p:val>
                                            <p:strVal val="ppt_x"/>
                                          </p:val>
                                        </p:tav>
                                        <p:tav tm="100000">
                                          <p:val>
                                            <p:strVal val="ppt_x-.2"/>
                                          </p:val>
                                        </p:tav>
                                      </p:tavLst>
                                    </p:anim>
                                    <p:anim calcmode="lin" valueType="num">
                                      <p:cBhvr>
                                        <p:cTn id="172" dur="1000"/>
                                        <p:tgtEl>
                                          <p:spTgt spid="186389"/>
                                        </p:tgtEl>
                                        <p:attrNameLst>
                                          <p:attrName>ppt_y</p:attrName>
                                        </p:attrNameLst>
                                      </p:cBhvr>
                                      <p:tavLst>
                                        <p:tav tm="0">
                                          <p:val>
                                            <p:strVal val="ppt_y"/>
                                          </p:val>
                                        </p:tav>
                                        <p:tav tm="100000">
                                          <p:val>
                                            <p:strVal val="ppt_y"/>
                                          </p:val>
                                        </p:tav>
                                      </p:tavLst>
                                    </p:anim>
                                    <p:animEffect transition="out" filter="fade">
                                      <p:cBhvr>
                                        <p:cTn id="173" dur="1000"/>
                                        <p:tgtEl>
                                          <p:spTgt spid="186389"/>
                                        </p:tgtEl>
                                      </p:cBhvr>
                                    </p:animEffect>
                                    <p:set>
                                      <p:cBhvr>
                                        <p:cTn id="174" dur="1" fill="hold">
                                          <p:stCondLst>
                                            <p:cond delay="999"/>
                                          </p:stCondLst>
                                        </p:cTn>
                                        <p:tgtEl>
                                          <p:spTgt spid="186389"/>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4" name="click.wav"/>
                                        </p:tgtEl>
                                      </p:cMediaNode>
                                    </p:audio>
                                  </p:subTnLst>
                                </p:cTn>
                              </p:par>
                            </p:childTnLst>
                          </p:cTn>
                        </p:par>
                        <p:par>
                          <p:cTn id="175" fill="hold" nodeType="afterGroup">
                            <p:stCondLst>
                              <p:cond delay="20000"/>
                            </p:stCondLst>
                            <p:childTnLst>
                              <p:par>
                                <p:cTn id="176" presetID="54" presetClass="exit" presetSubtype="0" decel="100000" fill="hold" nodeType="afterEffect">
                                  <p:stCondLst>
                                    <p:cond delay="0"/>
                                  </p:stCondLst>
                                  <p:childTnLst>
                                    <p:anim calcmode="lin" valueType="num">
                                      <p:cBhvr>
                                        <p:cTn id="177" dur="1000"/>
                                        <p:tgtEl>
                                          <p:spTgt spid="186388"/>
                                        </p:tgtEl>
                                        <p:attrNameLst>
                                          <p:attrName>ppt_w</p:attrName>
                                        </p:attrNameLst>
                                      </p:cBhvr>
                                      <p:tavLst>
                                        <p:tav tm="0">
                                          <p:val>
                                            <p:strVal val="ppt_w"/>
                                          </p:val>
                                        </p:tav>
                                        <p:tav tm="100000">
                                          <p:val>
                                            <p:strVal val="ppt_w*0.05"/>
                                          </p:val>
                                        </p:tav>
                                      </p:tavLst>
                                    </p:anim>
                                    <p:anim calcmode="lin" valueType="num">
                                      <p:cBhvr>
                                        <p:cTn id="178" dur="1000"/>
                                        <p:tgtEl>
                                          <p:spTgt spid="186388"/>
                                        </p:tgtEl>
                                        <p:attrNameLst>
                                          <p:attrName>ppt_h</p:attrName>
                                        </p:attrNameLst>
                                      </p:cBhvr>
                                      <p:tavLst>
                                        <p:tav tm="0">
                                          <p:val>
                                            <p:strVal val="ppt_h"/>
                                          </p:val>
                                        </p:tav>
                                        <p:tav tm="100000">
                                          <p:val>
                                            <p:strVal val="ppt_h"/>
                                          </p:val>
                                        </p:tav>
                                      </p:tavLst>
                                    </p:anim>
                                    <p:anim calcmode="lin" valueType="num">
                                      <p:cBhvr>
                                        <p:cTn id="179" dur="1000"/>
                                        <p:tgtEl>
                                          <p:spTgt spid="186388"/>
                                        </p:tgtEl>
                                        <p:attrNameLst>
                                          <p:attrName>ppt_x</p:attrName>
                                        </p:attrNameLst>
                                      </p:cBhvr>
                                      <p:tavLst>
                                        <p:tav tm="0">
                                          <p:val>
                                            <p:strVal val="ppt_x"/>
                                          </p:val>
                                        </p:tav>
                                        <p:tav tm="100000">
                                          <p:val>
                                            <p:strVal val="ppt_x-.2"/>
                                          </p:val>
                                        </p:tav>
                                      </p:tavLst>
                                    </p:anim>
                                    <p:anim calcmode="lin" valueType="num">
                                      <p:cBhvr>
                                        <p:cTn id="180" dur="1000"/>
                                        <p:tgtEl>
                                          <p:spTgt spid="186388"/>
                                        </p:tgtEl>
                                        <p:attrNameLst>
                                          <p:attrName>ppt_y</p:attrName>
                                        </p:attrNameLst>
                                      </p:cBhvr>
                                      <p:tavLst>
                                        <p:tav tm="0">
                                          <p:val>
                                            <p:strVal val="ppt_y"/>
                                          </p:val>
                                        </p:tav>
                                        <p:tav tm="100000">
                                          <p:val>
                                            <p:strVal val="ppt_y"/>
                                          </p:val>
                                        </p:tav>
                                      </p:tavLst>
                                    </p:anim>
                                    <p:animEffect transition="out" filter="fade">
                                      <p:cBhvr>
                                        <p:cTn id="181" dur="1000"/>
                                        <p:tgtEl>
                                          <p:spTgt spid="186388"/>
                                        </p:tgtEl>
                                      </p:cBhvr>
                                    </p:animEffect>
                                    <p:set>
                                      <p:cBhvr>
                                        <p:cTn id="182" dur="1" fill="hold">
                                          <p:stCondLst>
                                            <p:cond delay="999"/>
                                          </p:stCondLst>
                                        </p:cTn>
                                        <p:tgtEl>
                                          <p:spTgt spid="186388"/>
                                        </p:tgtEl>
                                        <p:attrNameLst>
                                          <p:attrName>style.visibility</p:attrName>
                                        </p:attrNameLst>
                                      </p:cBhvr>
                                      <p:to>
                                        <p:strVal val="hidden"/>
                                      </p:to>
                                    </p:set>
                                  </p:childTnLst>
                                  <p:subTnLst>
                                    <p:audio>
                                      <p:cMediaNode>
                                        <p:cTn display="0" masterRel="sameClick">
                                          <p:stCondLst>
                                            <p:cond evt="begin" delay="0">
                                              <p:tn val="176"/>
                                            </p:cond>
                                          </p:stCondLst>
                                          <p:endCondLst>
                                            <p:cond evt="onStopAudio" delay="0">
                                              <p:tgtEl>
                                                <p:sldTgt/>
                                              </p:tgtEl>
                                            </p:cond>
                                          </p:endCondLst>
                                        </p:cTn>
                                        <p:tgtEl>
                                          <p:sndTgt r:embed="rId4" name="click.wav"/>
                                        </p:tgtEl>
                                      </p:cMediaNode>
                                    </p:audio>
                                  </p:subTnLst>
                                </p:cTn>
                              </p:par>
                            </p:childTnLst>
                          </p:cTn>
                        </p:par>
                        <p:par>
                          <p:cTn id="183" fill="hold" nodeType="afterGroup">
                            <p:stCondLst>
                              <p:cond delay="21000"/>
                            </p:stCondLst>
                            <p:childTnLst>
                              <p:par>
                                <p:cTn id="184" presetID="54" presetClass="exit" presetSubtype="0" decel="100000" fill="hold" nodeType="afterEffect">
                                  <p:stCondLst>
                                    <p:cond delay="0"/>
                                  </p:stCondLst>
                                  <p:childTnLst>
                                    <p:anim calcmode="lin" valueType="num">
                                      <p:cBhvr>
                                        <p:cTn id="185" dur="1000"/>
                                        <p:tgtEl>
                                          <p:spTgt spid="186387"/>
                                        </p:tgtEl>
                                        <p:attrNameLst>
                                          <p:attrName>ppt_w</p:attrName>
                                        </p:attrNameLst>
                                      </p:cBhvr>
                                      <p:tavLst>
                                        <p:tav tm="0">
                                          <p:val>
                                            <p:strVal val="ppt_w"/>
                                          </p:val>
                                        </p:tav>
                                        <p:tav tm="100000">
                                          <p:val>
                                            <p:strVal val="ppt_w*0.05"/>
                                          </p:val>
                                        </p:tav>
                                      </p:tavLst>
                                    </p:anim>
                                    <p:anim calcmode="lin" valueType="num">
                                      <p:cBhvr>
                                        <p:cTn id="186" dur="1000"/>
                                        <p:tgtEl>
                                          <p:spTgt spid="186387"/>
                                        </p:tgtEl>
                                        <p:attrNameLst>
                                          <p:attrName>ppt_h</p:attrName>
                                        </p:attrNameLst>
                                      </p:cBhvr>
                                      <p:tavLst>
                                        <p:tav tm="0">
                                          <p:val>
                                            <p:strVal val="ppt_h"/>
                                          </p:val>
                                        </p:tav>
                                        <p:tav tm="100000">
                                          <p:val>
                                            <p:strVal val="ppt_h"/>
                                          </p:val>
                                        </p:tav>
                                      </p:tavLst>
                                    </p:anim>
                                    <p:anim calcmode="lin" valueType="num">
                                      <p:cBhvr>
                                        <p:cTn id="187" dur="1000"/>
                                        <p:tgtEl>
                                          <p:spTgt spid="186387"/>
                                        </p:tgtEl>
                                        <p:attrNameLst>
                                          <p:attrName>ppt_x</p:attrName>
                                        </p:attrNameLst>
                                      </p:cBhvr>
                                      <p:tavLst>
                                        <p:tav tm="0">
                                          <p:val>
                                            <p:strVal val="ppt_x"/>
                                          </p:val>
                                        </p:tav>
                                        <p:tav tm="100000">
                                          <p:val>
                                            <p:strVal val="ppt_x-.2"/>
                                          </p:val>
                                        </p:tav>
                                      </p:tavLst>
                                    </p:anim>
                                    <p:anim calcmode="lin" valueType="num">
                                      <p:cBhvr>
                                        <p:cTn id="188" dur="1000"/>
                                        <p:tgtEl>
                                          <p:spTgt spid="186387"/>
                                        </p:tgtEl>
                                        <p:attrNameLst>
                                          <p:attrName>ppt_y</p:attrName>
                                        </p:attrNameLst>
                                      </p:cBhvr>
                                      <p:tavLst>
                                        <p:tav tm="0">
                                          <p:val>
                                            <p:strVal val="ppt_y"/>
                                          </p:val>
                                        </p:tav>
                                        <p:tav tm="100000">
                                          <p:val>
                                            <p:strVal val="ppt_y"/>
                                          </p:val>
                                        </p:tav>
                                      </p:tavLst>
                                    </p:anim>
                                    <p:animEffect transition="out" filter="fade">
                                      <p:cBhvr>
                                        <p:cTn id="189" dur="1000"/>
                                        <p:tgtEl>
                                          <p:spTgt spid="186387"/>
                                        </p:tgtEl>
                                      </p:cBhvr>
                                    </p:animEffect>
                                    <p:set>
                                      <p:cBhvr>
                                        <p:cTn id="190" dur="1" fill="hold">
                                          <p:stCondLst>
                                            <p:cond delay="999"/>
                                          </p:stCondLst>
                                        </p:cTn>
                                        <p:tgtEl>
                                          <p:spTgt spid="186387"/>
                                        </p:tgtEl>
                                        <p:attrNameLst>
                                          <p:attrName>style.visibility</p:attrName>
                                        </p:attrNameLst>
                                      </p:cBhvr>
                                      <p:to>
                                        <p:strVal val="hidden"/>
                                      </p:to>
                                    </p:set>
                                  </p:childTnLst>
                                  <p:subTnLst>
                                    <p:audio>
                                      <p:cMediaNode>
                                        <p:cTn display="0" masterRel="sameClick">
                                          <p:stCondLst>
                                            <p:cond evt="begin" delay="0">
                                              <p:tn val="184"/>
                                            </p:cond>
                                          </p:stCondLst>
                                          <p:endCondLst>
                                            <p:cond evt="onStopAudio" delay="0">
                                              <p:tgtEl>
                                                <p:sldTgt/>
                                              </p:tgtEl>
                                            </p:cond>
                                          </p:endCondLst>
                                        </p:cTn>
                                        <p:tgtEl>
                                          <p:sndTgt r:embed="rId4" name="click.wav"/>
                                        </p:tgtEl>
                                      </p:cMediaNode>
                                    </p:audio>
                                  </p:subTnLst>
                                </p:cTn>
                              </p:par>
                            </p:childTnLst>
                          </p:cTn>
                        </p:par>
                        <p:par>
                          <p:cTn id="191" fill="hold" nodeType="afterGroup">
                            <p:stCondLst>
                              <p:cond delay="22000"/>
                            </p:stCondLst>
                            <p:childTnLst>
                              <p:par>
                                <p:cTn id="192" presetID="54" presetClass="exit" presetSubtype="0" decel="100000" fill="hold" nodeType="afterEffect">
                                  <p:stCondLst>
                                    <p:cond delay="0"/>
                                  </p:stCondLst>
                                  <p:childTnLst>
                                    <p:anim calcmode="lin" valueType="num">
                                      <p:cBhvr>
                                        <p:cTn id="193" dur="1000"/>
                                        <p:tgtEl>
                                          <p:spTgt spid="186386"/>
                                        </p:tgtEl>
                                        <p:attrNameLst>
                                          <p:attrName>ppt_w</p:attrName>
                                        </p:attrNameLst>
                                      </p:cBhvr>
                                      <p:tavLst>
                                        <p:tav tm="0">
                                          <p:val>
                                            <p:strVal val="ppt_w"/>
                                          </p:val>
                                        </p:tav>
                                        <p:tav tm="100000">
                                          <p:val>
                                            <p:strVal val="ppt_w*0.05"/>
                                          </p:val>
                                        </p:tav>
                                      </p:tavLst>
                                    </p:anim>
                                    <p:anim calcmode="lin" valueType="num">
                                      <p:cBhvr>
                                        <p:cTn id="194" dur="1000"/>
                                        <p:tgtEl>
                                          <p:spTgt spid="186386"/>
                                        </p:tgtEl>
                                        <p:attrNameLst>
                                          <p:attrName>ppt_h</p:attrName>
                                        </p:attrNameLst>
                                      </p:cBhvr>
                                      <p:tavLst>
                                        <p:tav tm="0">
                                          <p:val>
                                            <p:strVal val="ppt_h"/>
                                          </p:val>
                                        </p:tav>
                                        <p:tav tm="100000">
                                          <p:val>
                                            <p:strVal val="ppt_h"/>
                                          </p:val>
                                        </p:tav>
                                      </p:tavLst>
                                    </p:anim>
                                    <p:anim calcmode="lin" valueType="num">
                                      <p:cBhvr>
                                        <p:cTn id="195" dur="1000"/>
                                        <p:tgtEl>
                                          <p:spTgt spid="186386"/>
                                        </p:tgtEl>
                                        <p:attrNameLst>
                                          <p:attrName>ppt_x</p:attrName>
                                        </p:attrNameLst>
                                      </p:cBhvr>
                                      <p:tavLst>
                                        <p:tav tm="0">
                                          <p:val>
                                            <p:strVal val="ppt_x"/>
                                          </p:val>
                                        </p:tav>
                                        <p:tav tm="100000">
                                          <p:val>
                                            <p:strVal val="ppt_x-.2"/>
                                          </p:val>
                                        </p:tav>
                                      </p:tavLst>
                                    </p:anim>
                                    <p:anim calcmode="lin" valueType="num">
                                      <p:cBhvr>
                                        <p:cTn id="196" dur="1000"/>
                                        <p:tgtEl>
                                          <p:spTgt spid="186386"/>
                                        </p:tgtEl>
                                        <p:attrNameLst>
                                          <p:attrName>ppt_y</p:attrName>
                                        </p:attrNameLst>
                                      </p:cBhvr>
                                      <p:tavLst>
                                        <p:tav tm="0">
                                          <p:val>
                                            <p:strVal val="ppt_y"/>
                                          </p:val>
                                        </p:tav>
                                        <p:tav tm="100000">
                                          <p:val>
                                            <p:strVal val="ppt_y"/>
                                          </p:val>
                                        </p:tav>
                                      </p:tavLst>
                                    </p:anim>
                                    <p:animEffect transition="out" filter="fade">
                                      <p:cBhvr>
                                        <p:cTn id="197" dur="1000"/>
                                        <p:tgtEl>
                                          <p:spTgt spid="186386"/>
                                        </p:tgtEl>
                                      </p:cBhvr>
                                    </p:animEffect>
                                    <p:set>
                                      <p:cBhvr>
                                        <p:cTn id="198" dur="1" fill="hold">
                                          <p:stCondLst>
                                            <p:cond delay="999"/>
                                          </p:stCondLst>
                                        </p:cTn>
                                        <p:tgtEl>
                                          <p:spTgt spid="186386"/>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4" name="click.wav"/>
                                        </p:tgtEl>
                                      </p:cMediaNode>
                                    </p:audio>
                                  </p:subTnLst>
                                </p:cTn>
                              </p:par>
                            </p:childTnLst>
                          </p:cTn>
                        </p:par>
                        <p:par>
                          <p:cTn id="199" fill="hold" nodeType="afterGroup">
                            <p:stCondLst>
                              <p:cond delay="23000"/>
                            </p:stCondLst>
                            <p:childTnLst>
                              <p:par>
                                <p:cTn id="200" presetID="54" presetClass="exit" presetSubtype="0" decel="100000" fill="hold" nodeType="afterEffect">
                                  <p:stCondLst>
                                    <p:cond delay="0"/>
                                  </p:stCondLst>
                                  <p:childTnLst>
                                    <p:anim calcmode="lin" valueType="num">
                                      <p:cBhvr>
                                        <p:cTn id="201" dur="1000"/>
                                        <p:tgtEl>
                                          <p:spTgt spid="186385"/>
                                        </p:tgtEl>
                                        <p:attrNameLst>
                                          <p:attrName>ppt_w</p:attrName>
                                        </p:attrNameLst>
                                      </p:cBhvr>
                                      <p:tavLst>
                                        <p:tav tm="0">
                                          <p:val>
                                            <p:strVal val="ppt_w"/>
                                          </p:val>
                                        </p:tav>
                                        <p:tav tm="100000">
                                          <p:val>
                                            <p:strVal val="ppt_w*0.05"/>
                                          </p:val>
                                        </p:tav>
                                      </p:tavLst>
                                    </p:anim>
                                    <p:anim calcmode="lin" valueType="num">
                                      <p:cBhvr>
                                        <p:cTn id="202" dur="1000"/>
                                        <p:tgtEl>
                                          <p:spTgt spid="186385"/>
                                        </p:tgtEl>
                                        <p:attrNameLst>
                                          <p:attrName>ppt_h</p:attrName>
                                        </p:attrNameLst>
                                      </p:cBhvr>
                                      <p:tavLst>
                                        <p:tav tm="0">
                                          <p:val>
                                            <p:strVal val="ppt_h"/>
                                          </p:val>
                                        </p:tav>
                                        <p:tav tm="100000">
                                          <p:val>
                                            <p:strVal val="ppt_h"/>
                                          </p:val>
                                        </p:tav>
                                      </p:tavLst>
                                    </p:anim>
                                    <p:anim calcmode="lin" valueType="num">
                                      <p:cBhvr>
                                        <p:cTn id="203" dur="1000"/>
                                        <p:tgtEl>
                                          <p:spTgt spid="186385"/>
                                        </p:tgtEl>
                                        <p:attrNameLst>
                                          <p:attrName>ppt_x</p:attrName>
                                        </p:attrNameLst>
                                      </p:cBhvr>
                                      <p:tavLst>
                                        <p:tav tm="0">
                                          <p:val>
                                            <p:strVal val="ppt_x"/>
                                          </p:val>
                                        </p:tav>
                                        <p:tav tm="100000">
                                          <p:val>
                                            <p:strVal val="ppt_x-.2"/>
                                          </p:val>
                                        </p:tav>
                                      </p:tavLst>
                                    </p:anim>
                                    <p:anim calcmode="lin" valueType="num">
                                      <p:cBhvr>
                                        <p:cTn id="204" dur="1000"/>
                                        <p:tgtEl>
                                          <p:spTgt spid="186385"/>
                                        </p:tgtEl>
                                        <p:attrNameLst>
                                          <p:attrName>ppt_y</p:attrName>
                                        </p:attrNameLst>
                                      </p:cBhvr>
                                      <p:tavLst>
                                        <p:tav tm="0">
                                          <p:val>
                                            <p:strVal val="ppt_y"/>
                                          </p:val>
                                        </p:tav>
                                        <p:tav tm="100000">
                                          <p:val>
                                            <p:strVal val="ppt_y"/>
                                          </p:val>
                                        </p:tav>
                                      </p:tavLst>
                                    </p:anim>
                                    <p:animEffect transition="out" filter="fade">
                                      <p:cBhvr>
                                        <p:cTn id="205" dur="1000"/>
                                        <p:tgtEl>
                                          <p:spTgt spid="186385"/>
                                        </p:tgtEl>
                                      </p:cBhvr>
                                    </p:animEffect>
                                    <p:set>
                                      <p:cBhvr>
                                        <p:cTn id="206" dur="1" fill="hold">
                                          <p:stCondLst>
                                            <p:cond delay="999"/>
                                          </p:stCondLst>
                                        </p:cTn>
                                        <p:tgtEl>
                                          <p:spTgt spid="186385"/>
                                        </p:tgtEl>
                                        <p:attrNameLst>
                                          <p:attrName>style.visibility</p:attrName>
                                        </p:attrNameLst>
                                      </p:cBhvr>
                                      <p:to>
                                        <p:strVal val="hidden"/>
                                      </p:to>
                                    </p:set>
                                  </p:childTnLst>
                                  <p:subTnLst>
                                    <p:audio>
                                      <p:cMediaNode>
                                        <p:cTn display="0" masterRel="sameClick">
                                          <p:stCondLst>
                                            <p:cond evt="begin" delay="0">
                                              <p:tn val="200"/>
                                            </p:cond>
                                          </p:stCondLst>
                                          <p:endCondLst>
                                            <p:cond evt="onStopAudio" delay="0">
                                              <p:tgtEl>
                                                <p:sldTgt/>
                                              </p:tgtEl>
                                            </p:cond>
                                          </p:endCondLst>
                                        </p:cTn>
                                        <p:tgtEl>
                                          <p:sndTgt r:embed="rId4" name="click.wav"/>
                                        </p:tgtEl>
                                      </p:cMediaNode>
                                    </p:audio>
                                  </p:subTnLst>
                                </p:cTn>
                              </p:par>
                            </p:childTnLst>
                          </p:cTn>
                        </p:par>
                        <p:par>
                          <p:cTn id="207" fill="hold" nodeType="afterGroup">
                            <p:stCondLst>
                              <p:cond delay="24000"/>
                            </p:stCondLst>
                            <p:childTnLst>
                              <p:par>
                                <p:cTn id="208" presetID="54" presetClass="exit" presetSubtype="0" decel="100000" fill="hold" nodeType="afterEffect">
                                  <p:stCondLst>
                                    <p:cond delay="0"/>
                                  </p:stCondLst>
                                  <p:childTnLst>
                                    <p:anim calcmode="lin" valueType="num">
                                      <p:cBhvr>
                                        <p:cTn id="209" dur="1000"/>
                                        <p:tgtEl>
                                          <p:spTgt spid="186384"/>
                                        </p:tgtEl>
                                        <p:attrNameLst>
                                          <p:attrName>ppt_w</p:attrName>
                                        </p:attrNameLst>
                                      </p:cBhvr>
                                      <p:tavLst>
                                        <p:tav tm="0">
                                          <p:val>
                                            <p:strVal val="ppt_w"/>
                                          </p:val>
                                        </p:tav>
                                        <p:tav tm="100000">
                                          <p:val>
                                            <p:strVal val="ppt_w*0.05"/>
                                          </p:val>
                                        </p:tav>
                                      </p:tavLst>
                                    </p:anim>
                                    <p:anim calcmode="lin" valueType="num">
                                      <p:cBhvr>
                                        <p:cTn id="210" dur="1000"/>
                                        <p:tgtEl>
                                          <p:spTgt spid="186384"/>
                                        </p:tgtEl>
                                        <p:attrNameLst>
                                          <p:attrName>ppt_h</p:attrName>
                                        </p:attrNameLst>
                                      </p:cBhvr>
                                      <p:tavLst>
                                        <p:tav tm="0">
                                          <p:val>
                                            <p:strVal val="ppt_h"/>
                                          </p:val>
                                        </p:tav>
                                        <p:tav tm="100000">
                                          <p:val>
                                            <p:strVal val="ppt_h"/>
                                          </p:val>
                                        </p:tav>
                                      </p:tavLst>
                                    </p:anim>
                                    <p:anim calcmode="lin" valueType="num">
                                      <p:cBhvr>
                                        <p:cTn id="211" dur="1000"/>
                                        <p:tgtEl>
                                          <p:spTgt spid="186384"/>
                                        </p:tgtEl>
                                        <p:attrNameLst>
                                          <p:attrName>ppt_x</p:attrName>
                                        </p:attrNameLst>
                                      </p:cBhvr>
                                      <p:tavLst>
                                        <p:tav tm="0">
                                          <p:val>
                                            <p:strVal val="ppt_x"/>
                                          </p:val>
                                        </p:tav>
                                        <p:tav tm="100000">
                                          <p:val>
                                            <p:strVal val="ppt_x-.2"/>
                                          </p:val>
                                        </p:tav>
                                      </p:tavLst>
                                    </p:anim>
                                    <p:anim calcmode="lin" valueType="num">
                                      <p:cBhvr>
                                        <p:cTn id="212" dur="1000"/>
                                        <p:tgtEl>
                                          <p:spTgt spid="186384"/>
                                        </p:tgtEl>
                                        <p:attrNameLst>
                                          <p:attrName>ppt_y</p:attrName>
                                        </p:attrNameLst>
                                      </p:cBhvr>
                                      <p:tavLst>
                                        <p:tav tm="0">
                                          <p:val>
                                            <p:strVal val="ppt_y"/>
                                          </p:val>
                                        </p:tav>
                                        <p:tav tm="100000">
                                          <p:val>
                                            <p:strVal val="ppt_y"/>
                                          </p:val>
                                        </p:tav>
                                      </p:tavLst>
                                    </p:anim>
                                    <p:animEffect transition="out" filter="fade">
                                      <p:cBhvr>
                                        <p:cTn id="213" dur="1000"/>
                                        <p:tgtEl>
                                          <p:spTgt spid="186384"/>
                                        </p:tgtEl>
                                      </p:cBhvr>
                                    </p:animEffect>
                                    <p:set>
                                      <p:cBhvr>
                                        <p:cTn id="214" dur="1" fill="hold">
                                          <p:stCondLst>
                                            <p:cond delay="999"/>
                                          </p:stCondLst>
                                        </p:cTn>
                                        <p:tgtEl>
                                          <p:spTgt spid="186384"/>
                                        </p:tgtEl>
                                        <p:attrNameLst>
                                          <p:attrName>style.visibility</p:attrName>
                                        </p:attrNameLst>
                                      </p:cBhvr>
                                      <p:to>
                                        <p:strVal val="hidden"/>
                                      </p:to>
                                    </p:set>
                                  </p:childTnLst>
                                  <p:subTnLst>
                                    <p:audio>
                                      <p:cMediaNode>
                                        <p:cTn display="0" masterRel="sameClick">
                                          <p:stCondLst>
                                            <p:cond evt="begin" delay="0">
                                              <p:tn val="208"/>
                                            </p:cond>
                                          </p:stCondLst>
                                          <p:endCondLst>
                                            <p:cond evt="onStopAudio" delay="0">
                                              <p:tgtEl>
                                                <p:sldTgt/>
                                              </p:tgtEl>
                                            </p:cond>
                                          </p:endCondLst>
                                        </p:cTn>
                                        <p:tgtEl>
                                          <p:sndTgt r:embed="rId4" name="click.wav"/>
                                        </p:tgtEl>
                                      </p:cMediaNode>
                                    </p:audio>
                                  </p:subTnLst>
                                </p:cTn>
                              </p:par>
                            </p:childTnLst>
                          </p:cTn>
                        </p:par>
                        <p:par>
                          <p:cTn id="215" fill="hold" nodeType="afterGroup">
                            <p:stCondLst>
                              <p:cond delay="25000"/>
                            </p:stCondLst>
                            <p:childTnLst>
                              <p:par>
                                <p:cTn id="216" presetID="54" presetClass="exit" presetSubtype="0" decel="100000" fill="hold" nodeType="afterEffect">
                                  <p:stCondLst>
                                    <p:cond delay="0"/>
                                  </p:stCondLst>
                                  <p:childTnLst>
                                    <p:anim calcmode="lin" valueType="num">
                                      <p:cBhvr>
                                        <p:cTn id="217" dur="1000"/>
                                        <p:tgtEl>
                                          <p:spTgt spid="186383"/>
                                        </p:tgtEl>
                                        <p:attrNameLst>
                                          <p:attrName>ppt_w</p:attrName>
                                        </p:attrNameLst>
                                      </p:cBhvr>
                                      <p:tavLst>
                                        <p:tav tm="0">
                                          <p:val>
                                            <p:strVal val="ppt_w"/>
                                          </p:val>
                                        </p:tav>
                                        <p:tav tm="100000">
                                          <p:val>
                                            <p:strVal val="ppt_w*0.05"/>
                                          </p:val>
                                        </p:tav>
                                      </p:tavLst>
                                    </p:anim>
                                    <p:anim calcmode="lin" valueType="num">
                                      <p:cBhvr>
                                        <p:cTn id="218" dur="1000"/>
                                        <p:tgtEl>
                                          <p:spTgt spid="186383"/>
                                        </p:tgtEl>
                                        <p:attrNameLst>
                                          <p:attrName>ppt_h</p:attrName>
                                        </p:attrNameLst>
                                      </p:cBhvr>
                                      <p:tavLst>
                                        <p:tav tm="0">
                                          <p:val>
                                            <p:strVal val="ppt_h"/>
                                          </p:val>
                                        </p:tav>
                                        <p:tav tm="100000">
                                          <p:val>
                                            <p:strVal val="ppt_h"/>
                                          </p:val>
                                        </p:tav>
                                      </p:tavLst>
                                    </p:anim>
                                    <p:anim calcmode="lin" valueType="num">
                                      <p:cBhvr>
                                        <p:cTn id="219" dur="1000"/>
                                        <p:tgtEl>
                                          <p:spTgt spid="186383"/>
                                        </p:tgtEl>
                                        <p:attrNameLst>
                                          <p:attrName>ppt_x</p:attrName>
                                        </p:attrNameLst>
                                      </p:cBhvr>
                                      <p:tavLst>
                                        <p:tav tm="0">
                                          <p:val>
                                            <p:strVal val="ppt_x"/>
                                          </p:val>
                                        </p:tav>
                                        <p:tav tm="100000">
                                          <p:val>
                                            <p:strVal val="ppt_x-.2"/>
                                          </p:val>
                                        </p:tav>
                                      </p:tavLst>
                                    </p:anim>
                                    <p:anim calcmode="lin" valueType="num">
                                      <p:cBhvr>
                                        <p:cTn id="220" dur="1000"/>
                                        <p:tgtEl>
                                          <p:spTgt spid="186383"/>
                                        </p:tgtEl>
                                        <p:attrNameLst>
                                          <p:attrName>ppt_y</p:attrName>
                                        </p:attrNameLst>
                                      </p:cBhvr>
                                      <p:tavLst>
                                        <p:tav tm="0">
                                          <p:val>
                                            <p:strVal val="ppt_y"/>
                                          </p:val>
                                        </p:tav>
                                        <p:tav tm="100000">
                                          <p:val>
                                            <p:strVal val="ppt_y"/>
                                          </p:val>
                                        </p:tav>
                                      </p:tavLst>
                                    </p:anim>
                                    <p:animEffect transition="out" filter="fade">
                                      <p:cBhvr>
                                        <p:cTn id="221" dur="1000"/>
                                        <p:tgtEl>
                                          <p:spTgt spid="186383"/>
                                        </p:tgtEl>
                                      </p:cBhvr>
                                    </p:animEffect>
                                    <p:set>
                                      <p:cBhvr>
                                        <p:cTn id="222" dur="1" fill="hold">
                                          <p:stCondLst>
                                            <p:cond delay="999"/>
                                          </p:stCondLst>
                                        </p:cTn>
                                        <p:tgtEl>
                                          <p:spTgt spid="186383"/>
                                        </p:tgtEl>
                                        <p:attrNameLst>
                                          <p:attrName>style.visibility</p:attrName>
                                        </p:attrNameLst>
                                      </p:cBhvr>
                                      <p:to>
                                        <p:strVal val="hidden"/>
                                      </p:to>
                                    </p:set>
                                  </p:childTnLst>
                                  <p:subTnLst>
                                    <p:audio>
                                      <p:cMediaNode>
                                        <p:cTn display="0" masterRel="sameClick">
                                          <p:stCondLst>
                                            <p:cond evt="begin" delay="0">
                                              <p:tn val="216"/>
                                            </p:cond>
                                          </p:stCondLst>
                                          <p:endCondLst>
                                            <p:cond evt="onStopAudio" delay="0">
                                              <p:tgtEl>
                                                <p:sldTgt/>
                                              </p:tgtEl>
                                            </p:cond>
                                          </p:endCondLst>
                                        </p:cTn>
                                        <p:tgtEl>
                                          <p:sndTgt r:embed="rId4" name="click.wav"/>
                                        </p:tgtEl>
                                      </p:cMediaNode>
                                    </p:audio>
                                  </p:subTnLst>
                                </p:cTn>
                              </p:par>
                            </p:childTnLst>
                          </p:cTn>
                        </p:par>
                        <p:par>
                          <p:cTn id="223" fill="hold" nodeType="afterGroup">
                            <p:stCondLst>
                              <p:cond delay="26000"/>
                            </p:stCondLst>
                            <p:childTnLst>
                              <p:par>
                                <p:cTn id="224" presetID="54" presetClass="exit" presetSubtype="0" decel="100000" fill="hold" nodeType="afterEffect">
                                  <p:stCondLst>
                                    <p:cond delay="0"/>
                                  </p:stCondLst>
                                  <p:childTnLst>
                                    <p:anim calcmode="lin" valueType="num">
                                      <p:cBhvr>
                                        <p:cTn id="225" dur="1000"/>
                                        <p:tgtEl>
                                          <p:spTgt spid="186382"/>
                                        </p:tgtEl>
                                        <p:attrNameLst>
                                          <p:attrName>ppt_w</p:attrName>
                                        </p:attrNameLst>
                                      </p:cBhvr>
                                      <p:tavLst>
                                        <p:tav tm="0">
                                          <p:val>
                                            <p:strVal val="ppt_w"/>
                                          </p:val>
                                        </p:tav>
                                        <p:tav tm="100000">
                                          <p:val>
                                            <p:strVal val="ppt_w*0.05"/>
                                          </p:val>
                                        </p:tav>
                                      </p:tavLst>
                                    </p:anim>
                                    <p:anim calcmode="lin" valueType="num">
                                      <p:cBhvr>
                                        <p:cTn id="226" dur="1000"/>
                                        <p:tgtEl>
                                          <p:spTgt spid="186382"/>
                                        </p:tgtEl>
                                        <p:attrNameLst>
                                          <p:attrName>ppt_h</p:attrName>
                                        </p:attrNameLst>
                                      </p:cBhvr>
                                      <p:tavLst>
                                        <p:tav tm="0">
                                          <p:val>
                                            <p:strVal val="ppt_h"/>
                                          </p:val>
                                        </p:tav>
                                        <p:tav tm="100000">
                                          <p:val>
                                            <p:strVal val="ppt_h"/>
                                          </p:val>
                                        </p:tav>
                                      </p:tavLst>
                                    </p:anim>
                                    <p:anim calcmode="lin" valueType="num">
                                      <p:cBhvr>
                                        <p:cTn id="227" dur="1000"/>
                                        <p:tgtEl>
                                          <p:spTgt spid="186382"/>
                                        </p:tgtEl>
                                        <p:attrNameLst>
                                          <p:attrName>ppt_x</p:attrName>
                                        </p:attrNameLst>
                                      </p:cBhvr>
                                      <p:tavLst>
                                        <p:tav tm="0">
                                          <p:val>
                                            <p:strVal val="ppt_x"/>
                                          </p:val>
                                        </p:tav>
                                        <p:tav tm="100000">
                                          <p:val>
                                            <p:strVal val="ppt_x-.2"/>
                                          </p:val>
                                        </p:tav>
                                      </p:tavLst>
                                    </p:anim>
                                    <p:anim calcmode="lin" valueType="num">
                                      <p:cBhvr>
                                        <p:cTn id="228" dur="1000"/>
                                        <p:tgtEl>
                                          <p:spTgt spid="186382"/>
                                        </p:tgtEl>
                                        <p:attrNameLst>
                                          <p:attrName>ppt_y</p:attrName>
                                        </p:attrNameLst>
                                      </p:cBhvr>
                                      <p:tavLst>
                                        <p:tav tm="0">
                                          <p:val>
                                            <p:strVal val="ppt_y"/>
                                          </p:val>
                                        </p:tav>
                                        <p:tav tm="100000">
                                          <p:val>
                                            <p:strVal val="ppt_y"/>
                                          </p:val>
                                        </p:tav>
                                      </p:tavLst>
                                    </p:anim>
                                    <p:animEffect transition="out" filter="fade">
                                      <p:cBhvr>
                                        <p:cTn id="229" dur="1000"/>
                                        <p:tgtEl>
                                          <p:spTgt spid="186382"/>
                                        </p:tgtEl>
                                      </p:cBhvr>
                                    </p:animEffect>
                                    <p:set>
                                      <p:cBhvr>
                                        <p:cTn id="230" dur="1" fill="hold">
                                          <p:stCondLst>
                                            <p:cond delay="999"/>
                                          </p:stCondLst>
                                        </p:cTn>
                                        <p:tgtEl>
                                          <p:spTgt spid="186382"/>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4" name="click.wav"/>
                                        </p:tgtEl>
                                      </p:cMediaNode>
                                    </p:audio>
                                  </p:subTnLst>
                                </p:cTn>
                              </p:par>
                            </p:childTnLst>
                          </p:cTn>
                        </p:par>
                        <p:par>
                          <p:cTn id="231" fill="hold" nodeType="afterGroup">
                            <p:stCondLst>
                              <p:cond delay="27000"/>
                            </p:stCondLst>
                            <p:childTnLst>
                              <p:par>
                                <p:cTn id="232" presetID="54" presetClass="exit" presetSubtype="0" decel="100000" fill="hold" nodeType="afterEffect">
                                  <p:stCondLst>
                                    <p:cond delay="0"/>
                                  </p:stCondLst>
                                  <p:childTnLst>
                                    <p:anim calcmode="lin" valueType="num">
                                      <p:cBhvr>
                                        <p:cTn id="233" dur="1000"/>
                                        <p:tgtEl>
                                          <p:spTgt spid="186381"/>
                                        </p:tgtEl>
                                        <p:attrNameLst>
                                          <p:attrName>ppt_w</p:attrName>
                                        </p:attrNameLst>
                                      </p:cBhvr>
                                      <p:tavLst>
                                        <p:tav tm="0">
                                          <p:val>
                                            <p:strVal val="ppt_w"/>
                                          </p:val>
                                        </p:tav>
                                        <p:tav tm="100000">
                                          <p:val>
                                            <p:strVal val="ppt_w*0.05"/>
                                          </p:val>
                                        </p:tav>
                                      </p:tavLst>
                                    </p:anim>
                                    <p:anim calcmode="lin" valueType="num">
                                      <p:cBhvr>
                                        <p:cTn id="234" dur="1000"/>
                                        <p:tgtEl>
                                          <p:spTgt spid="186381"/>
                                        </p:tgtEl>
                                        <p:attrNameLst>
                                          <p:attrName>ppt_h</p:attrName>
                                        </p:attrNameLst>
                                      </p:cBhvr>
                                      <p:tavLst>
                                        <p:tav tm="0">
                                          <p:val>
                                            <p:strVal val="ppt_h"/>
                                          </p:val>
                                        </p:tav>
                                        <p:tav tm="100000">
                                          <p:val>
                                            <p:strVal val="ppt_h"/>
                                          </p:val>
                                        </p:tav>
                                      </p:tavLst>
                                    </p:anim>
                                    <p:anim calcmode="lin" valueType="num">
                                      <p:cBhvr>
                                        <p:cTn id="235" dur="1000"/>
                                        <p:tgtEl>
                                          <p:spTgt spid="186381"/>
                                        </p:tgtEl>
                                        <p:attrNameLst>
                                          <p:attrName>ppt_x</p:attrName>
                                        </p:attrNameLst>
                                      </p:cBhvr>
                                      <p:tavLst>
                                        <p:tav tm="0">
                                          <p:val>
                                            <p:strVal val="ppt_x"/>
                                          </p:val>
                                        </p:tav>
                                        <p:tav tm="100000">
                                          <p:val>
                                            <p:strVal val="ppt_x-.2"/>
                                          </p:val>
                                        </p:tav>
                                      </p:tavLst>
                                    </p:anim>
                                    <p:anim calcmode="lin" valueType="num">
                                      <p:cBhvr>
                                        <p:cTn id="236" dur="1000"/>
                                        <p:tgtEl>
                                          <p:spTgt spid="186381"/>
                                        </p:tgtEl>
                                        <p:attrNameLst>
                                          <p:attrName>ppt_y</p:attrName>
                                        </p:attrNameLst>
                                      </p:cBhvr>
                                      <p:tavLst>
                                        <p:tav tm="0">
                                          <p:val>
                                            <p:strVal val="ppt_y"/>
                                          </p:val>
                                        </p:tav>
                                        <p:tav tm="100000">
                                          <p:val>
                                            <p:strVal val="ppt_y"/>
                                          </p:val>
                                        </p:tav>
                                      </p:tavLst>
                                    </p:anim>
                                    <p:animEffect transition="out" filter="fade">
                                      <p:cBhvr>
                                        <p:cTn id="237" dur="1000"/>
                                        <p:tgtEl>
                                          <p:spTgt spid="186381"/>
                                        </p:tgtEl>
                                      </p:cBhvr>
                                    </p:animEffect>
                                    <p:set>
                                      <p:cBhvr>
                                        <p:cTn id="238" dur="1" fill="hold">
                                          <p:stCondLst>
                                            <p:cond delay="999"/>
                                          </p:stCondLst>
                                        </p:cTn>
                                        <p:tgtEl>
                                          <p:spTgt spid="186381"/>
                                        </p:tgtEl>
                                        <p:attrNameLst>
                                          <p:attrName>style.visibility</p:attrName>
                                        </p:attrNameLst>
                                      </p:cBhvr>
                                      <p:to>
                                        <p:strVal val="hidden"/>
                                      </p:to>
                                    </p:set>
                                  </p:childTnLst>
                                  <p:subTnLst>
                                    <p:audio>
                                      <p:cMediaNode>
                                        <p:cTn display="0" masterRel="sameClick">
                                          <p:stCondLst>
                                            <p:cond evt="begin" delay="0">
                                              <p:tn val="232"/>
                                            </p:cond>
                                          </p:stCondLst>
                                          <p:endCondLst>
                                            <p:cond evt="onStopAudio" delay="0">
                                              <p:tgtEl>
                                                <p:sldTgt/>
                                              </p:tgtEl>
                                            </p:cond>
                                          </p:endCondLst>
                                        </p:cTn>
                                        <p:tgtEl>
                                          <p:sndTgt r:embed="rId4" name="click.wav"/>
                                        </p:tgtEl>
                                      </p:cMediaNode>
                                    </p:audio>
                                  </p:subTnLst>
                                </p:cTn>
                              </p:par>
                            </p:childTnLst>
                          </p:cTn>
                        </p:par>
                        <p:par>
                          <p:cTn id="239" fill="hold" nodeType="afterGroup">
                            <p:stCondLst>
                              <p:cond delay="28000"/>
                            </p:stCondLst>
                            <p:childTnLst>
                              <p:par>
                                <p:cTn id="240" presetID="54" presetClass="exit" presetSubtype="0" decel="100000" fill="hold" nodeType="afterEffect">
                                  <p:stCondLst>
                                    <p:cond delay="0"/>
                                  </p:stCondLst>
                                  <p:childTnLst>
                                    <p:anim calcmode="lin" valueType="num">
                                      <p:cBhvr>
                                        <p:cTn id="241" dur="1000"/>
                                        <p:tgtEl>
                                          <p:spTgt spid="186380"/>
                                        </p:tgtEl>
                                        <p:attrNameLst>
                                          <p:attrName>ppt_w</p:attrName>
                                        </p:attrNameLst>
                                      </p:cBhvr>
                                      <p:tavLst>
                                        <p:tav tm="0">
                                          <p:val>
                                            <p:strVal val="ppt_w"/>
                                          </p:val>
                                        </p:tav>
                                        <p:tav tm="100000">
                                          <p:val>
                                            <p:strVal val="ppt_w*0.05"/>
                                          </p:val>
                                        </p:tav>
                                      </p:tavLst>
                                    </p:anim>
                                    <p:anim calcmode="lin" valueType="num">
                                      <p:cBhvr>
                                        <p:cTn id="242" dur="1000"/>
                                        <p:tgtEl>
                                          <p:spTgt spid="186380"/>
                                        </p:tgtEl>
                                        <p:attrNameLst>
                                          <p:attrName>ppt_h</p:attrName>
                                        </p:attrNameLst>
                                      </p:cBhvr>
                                      <p:tavLst>
                                        <p:tav tm="0">
                                          <p:val>
                                            <p:strVal val="ppt_h"/>
                                          </p:val>
                                        </p:tav>
                                        <p:tav tm="100000">
                                          <p:val>
                                            <p:strVal val="ppt_h"/>
                                          </p:val>
                                        </p:tav>
                                      </p:tavLst>
                                    </p:anim>
                                    <p:anim calcmode="lin" valueType="num">
                                      <p:cBhvr>
                                        <p:cTn id="243" dur="1000"/>
                                        <p:tgtEl>
                                          <p:spTgt spid="186380"/>
                                        </p:tgtEl>
                                        <p:attrNameLst>
                                          <p:attrName>ppt_x</p:attrName>
                                        </p:attrNameLst>
                                      </p:cBhvr>
                                      <p:tavLst>
                                        <p:tav tm="0">
                                          <p:val>
                                            <p:strVal val="ppt_x"/>
                                          </p:val>
                                        </p:tav>
                                        <p:tav tm="100000">
                                          <p:val>
                                            <p:strVal val="ppt_x-.2"/>
                                          </p:val>
                                        </p:tav>
                                      </p:tavLst>
                                    </p:anim>
                                    <p:anim calcmode="lin" valueType="num">
                                      <p:cBhvr>
                                        <p:cTn id="244" dur="1000"/>
                                        <p:tgtEl>
                                          <p:spTgt spid="186380"/>
                                        </p:tgtEl>
                                        <p:attrNameLst>
                                          <p:attrName>ppt_y</p:attrName>
                                        </p:attrNameLst>
                                      </p:cBhvr>
                                      <p:tavLst>
                                        <p:tav tm="0">
                                          <p:val>
                                            <p:strVal val="ppt_y"/>
                                          </p:val>
                                        </p:tav>
                                        <p:tav tm="100000">
                                          <p:val>
                                            <p:strVal val="ppt_y"/>
                                          </p:val>
                                        </p:tav>
                                      </p:tavLst>
                                    </p:anim>
                                    <p:animEffect transition="out" filter="fade">
                                      <p:cBhvr>
                                        <p:cTn id="245" dur="1000"/>
                                        <p:tgtEl>
                                          <p:spTgt spid="186380"/>
                                        </p:tgtEl>
                                      </p:cBhvr>
                                    </p:animEffect>
                                    <p:set>
                                      <p:cBhvr>
                                        <p:cTn id="246" dur="1" fill="hold">
                                          <p:stCondLst>
                                            <p:cond delay="999"/>
                                          </p:stCondLst>
                                        </p:cTn>
                                        <p:tgtEl>
                                          <p:spTgt spid="186380"/>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4" name="click.wav"/>
                                        </p:tgtEl>
                                      </p:cMediaNode>
                                    </p:audio>
                                  </p:subTnLst>
                                </p:cTn>
                              </p:par>
                            </p:childTnLst>
                          </p:cTn>
                        </p:par>
                        <p:par>
                          <p:cTn id="247" fill="hold" nodeType="afterGroup">
                            <p:stCondLst>
                              <p:cond delay="29000"/>
                            </p:stCondLst>
                            <p:childTnLst>
                              <p:par>
                                <p:cTn id="248" presetID="54" presetClass="exit" presetSubtype="0" decel="100000" fill="hold" nodeType="afterEffect">
                                  <p:stCondLst>
                                    <p:cond delay="0"/>
                                  </p:stCondLst>
                                  <p:childTnLst>
                                    <p:anim calcmode="lin" valueType="num">
                                      <p:cBhvr>
                                        <p:cTn id="249" dur="1000"/>
                                        <p:tgtEl>
                                          <p:spTgt spid="186379"/>
                                        </p:tgtEl>
                                        <p:attrNameLst>
                                          <p:attrName>ppt_w</p:attrName>
                                        </p:attrNameLst>
                                      </p:cBhvr>
                                      <p:tavLst>
                                        <p:tav tm="0">
                                          <p:val>
                                            <p:strVal val="ppt_w"/>
                                          </p:val>
                                        </p:tav>
                                        <p:tav tm="100000">
                                          <p:val>
                                            <p:strVal val="ppt_w*0.05"/>
                                          </p:val>
                                        </p:tav>
                                      </p:tavLst>
                                    </p:anim>
                                    <p:anim calcmode="lin" valueType="num">
                                      <p:cBhvr>
                                        <p:cTn id="250" dur="1000"/>
                                        <p:tgtEl>
                                          <p:spTgt spid="186379"/>
                                        </p:tgtEl>
                                        <p:attrNameLst>
                                          <p:attrName>ppt_h</p:attrName>
                                        </p:attrNameLst>
                                      </p:cBhvr>
                                      <p:tavLst>
                                        <p:tav tm="0">
                                          <p:val>
                                            <p:strVal val="ppt_h"/>
                                          </p:val>
                                        </p:tav>
                                        <p:tav tm="100000">
                                          <p:val>
                                            <p:strVal val="ppt_h"/>
                                          </p:val>
                                        </p:tav>
                                      </p:tavLst>
                                    </p:anim>
                                    <p:anim calcmode="lin" valueType="num">
                                      <p:cBhvr>
                                        <p:cTn id="251" dur="1000"/>
                                        <p:tgtEl>
                                          <p:spTgt spid="186379"/>
                                        </p:tgtEl>
                                        <p:attrNameLst>
                                          <p:attrName>ppt_x</p:attrName>
                                        </p:attrNameLst>
                                      </p:cBhvr>
                                      <p:tavLst>
                                        <p:tav tm="0">
                                          <p:val>
                                            <p:strVal val="ppt_x"/>
                                          </p:val>
                                        </p:tav>
                                        <p:tav tm="100000">
                                          <p:val>
                                            <p:strVal val="ppt_x-.2"/>
                                          </p:val>
                                        </p:tav>
                                      </p:tavLst>
                                    </p:anim>
                                    <p:anim calcmode="lin" valueType="num">
                                      <p:cBhvr>
                                        <p:cTn id="252" dur="1000"/>
                                        <p:tgtEl>
                                          <p:spTgt spid="186379"/>
                                        </p:tgtEl>
                                        <p:attrNameLst>
                                          <p:attrName>ppt_y</p:attrName>
                                        </p:attrNameLst>
                                      </p:cBhvr>
                                      <p:tavLst>
                                        <p:tav tm="0">
                                          <p:val>
                                            <p:strVal val="ppt_y"/>
                                          </p:val>
                                        </p:tav>
                                        <p:tav tm="100000">
                                          <p:val>
                                            <p:strVal val="ppt_y"/>
                                          </p:val>
                                        </p:tav>
                                      </p:tavLst>
                                    </p:anim>
                                    <p:animEffect transition="out" filter="fade">
                                      <p:cBhvr>
                                        <p:cTn id="253" dur="1000"/>
                                        <p:tgtEl>
                                          <p:spTgt spid="186379"/>
                                        </p:tgtEl>
                                      </p:cBhvr>
                                    </p:animEffect>
                                    <p:set>
                                      <p:cBhvr>
                                        <p:cTn id="254" dur="1" fill="hold">
                                          <p:stCondLst>
                                            <p:cond delay="999"/>
                                          </p:stCondLst>
                                        </p:cTn>
                                        <p:tgtEl>
                                          <p:spTgt spid="186379"/>
                                        </p:tgtEl>
                                        <p:attrNameLst>
                                          <p:attrName>style.visibility</p:attrName>
                                        </p:attrNameLst>
                                      </p:cBhvr>
                                      <p:to>
                                        <p:strVal val="hidden"/>
                                      </p:to>
                                    </p:set>
                                  </p:childTnLst>
                                  <p:subTnLst>
                                    <p:audio>
                                      <p:cMediaNode>
                                        <p:cTn display="0" masterRel="sameClick">
                                          <p:stCondLst>
                                            <p:cond evt="begin" delay="0">
                                              <p:tn val="248"/>
                                            </p:cond>
                                          </p:stCondLst>
                                          <p:endCondLst>
                                            <p:cond evt="onStopAudio" delay="0">
                                              <p:tgtEl>
                                                <p:sldTgt/>
                                              </p:tgtEl>
                                            </p:cond>
                                          </p:endCondLst>
                                        </p:cTn>
                                        <p:tgtEl>
                                          <p:sndTgt r:embed="rId4" name="click.wav"/>
                                        </p:tgtEl>
                                      </p:cMediaNode>
                                    </p:audio>
                                  </p:subTnLst>
                                </p:cTn>
                              </p:par>
                            </p:childTnLst>
                          </p:cTn>
                        </p:par>
                        <p:par>
                          <p:cTn id="255" fill="hold" nodeType="afterGroup">
                            <p:stCondLst>
                              <p:cond delay="30000"/>
                            </p:stCondLst>
                            <p:childTnLst>
                              <p:par>
                                <p:cTn id="256" presetID="6" presetClass="emph" presetSubtype="0" fill="hold" nodeType="afterEffect">
                                  <p:stCondLst>
                                    <p:cond delay="0"/>
                                  </p:stCondLst>
                                  <p:childTnLst>
                                    <p:animScale>
                                      <p:cBhvr>
                                        <p:cTn id="257" dur="1000" fill="hold"/>
                                        <p:tgtEl>
                                          <p:spTgt spid="186378"/>
                                        </p:tgtEl>
                                      </p:cBhvr>
                                      <p:by x="130000" y="130000"/>
                                    </p:animScale>
                                  </p:childTnLst>
                                  <p:subTnLst>
                                    <p:audio>
                                      <p:cMediaNode>
                                        <p:cTn display="0" masterRel="sameClick">
                                          <p:stCondLst>
                                            <p:cond evt="begin" delay="0">
                                              <p:tn val="256"/>
                                            </p:cond>
                                          </p:stCondLst>
                                          <p:endCondLst>
                                            <p:cond evt="onStopAudio" delay="0">
                                              <p:tgtEl>
                                                <p:sldTgt/>
                                              </p:tgtEl>
                                            </p:cond>
                                          </p:endCondLst>
                                        </p:cTn>
                                        <p:tgtEl>
                                          <p:sndTgt r:embed="rId5" name="BELL.WAV"/>
                                        </p:tgtEl>
                                      </p:cMediaNode>
                                    </p:audio>
                                  </p:subTnLst>
                                </p:cTn>
                              </p:par>
                            </p:childTnLst>
                          </p:cTn>
                        </p:par>
                      </p:childTnLst>
                    </p:cTn>
                  </p:par>
                  <p:par>
                    <p:cTn id="258" fill="hold" nodeType="clickPar">
                      <p:stCondLst>
                        <p:cond delay="indefinite"/>
                      </p:stCondLst>
                      <p:childTnLst>
                        <p:par>
                          <p:cTn id="259" fill="hold" nodeType="withGroup">
                            <p:stCondLst>
                              <p:cond delay="0"/>
                            </p:stCondLst>
                            <p:childTnLst>
                              <p:par>
                                <p:cTn id="260" presetID="23" presetClass="emph" presetSubtype="0" fill="hold" nodeType="clickEffect">
                                  <p:stCondLst>
                                    <p:cond delay="0"/>
                                  </p:stCondLst>
                                  <p:childTnLst>
                                    <p:animClr clrSpc="hsl" dir="cw">
                                      <p:cBhvr override="childStyle">
                                        <p:cTn id="261" dur="500" fill="hold"/>
                                        <p:tgtEl>
                                          <p:spTgt spid="21522"/>
                                        </p:tgtEl>
                                        <p:attrNameLst>
                                          <p:attrName>style.color</p:attrName>
                                        </p:attrNameLst>
                                      </p:cBhvr>
                                      <p:by>
                                        <p:hsl h="10842353" s="0" l="0"/>
                                      </p:by>
                                    </p:animClr>
                                    <p:animClr clrSpc="hsl" dir="cw">
                                      <p:cBhvr>
                                        <p:cTn id="262" dur="500" fill="hold"/>
                                        <p:tgtEl>
                                          <p:spTgt spid="21522"/>
                                        </p:tgtEl>
                                        <p:attrNameLst>
                                          <p:attrName>fillcolor</p:attrName>
                                        </p:attrNameLst>
                                      </p:cBhvr>
                                      <p:by>
                                        <p:hsl h="10842353" s="0" l="0"/>
                                      </p:by>
                                    </p:animClr>
                                    <p:animClr clrSpc="hsl" dir="cw">
                                      <p:cBhvr>
                                        <p:cTn id="263" dur="500" fill="hold"/>
                                        <p:tgtEl>
                                          <p:spTgt spid="21522"/>
                                        </p:tgtEl>
                                        <p:attrNameLst>
                                          <p:attrName>stroke.color</p:attrName>
                                        </p:attrNameLst>
                                      </p:cBhvr>
                                      <p:by>
                                        <p:hsl h="10842353" s="0" l="0"/>
                                      </p:by>
                                    </p:animClr>
                                    <p:set>
                                      <p:cBhvr>
                                        <p:cTn id="264" dur="500" fill="hold"/>
                                        <p:tgtEl>
                                          <p:spTgt spid="21522"/>
                                        </p:tgtEl>
                                        <p:attrNameLst>
                                          <p:attrName>fill.type</p:attrName>
                                        </p:attrNameLst>
                                      </p:cBhvr>
                                      <p:to>
                                        <p:strVal val="solid"/>
                                      </p:to>
                                    </p:set>
                                  </p:childTnLst>
                                  <p:subTnLst>
                                    <p:audio>
                                      <p:cMediaNode>
                                        <p:cTn display="0" masterRel="sameClick">
                                          <p:stCondLst>
                                            <p:cond evt="begin" delay="0">
                                              <p:tn val="260"/>
                                            </p:cond>
                                          </p:stCondLst>
                                          <p:endCondLst>
                                            <p:cond evt="onStopAudio" delay="0">
                                              <p:tgtEl>
                                                <p:sldTgt/>
                                              </p:tgtEl>
                                            </p:cond>
                                          </p:endCondLst>
                                        </p:cTn>
                                        <p:tgtEl>
                                          <p:sndTgt r:embed="rId6" name="applause.wav"/>
                                        </p:tgtEl>
                                      </p:cMediaNode>
                                    </p:audio>
                                  </p:subTnLst>
                                </p:cTn>
                              </p:par>
                            </p:childTnLst>
                          </p:cTn>
                        </p:par>
                      </p:childTnLst>
                    </p:cTn>
                  </p:par>
                  <p:par>
                    <p:cTn id="265" fill="hold">
                      <p:stCondLst>
                        <p:cond delay="indefinite"/>
                      </p:stCondLst>
                      <p:childTnLst>
                        <p:par>
                          <p:cTn id="266" fill="hold">
                            <p:stCondLst>
                              <p:cond delay="0"/>
                            </p:stCondLst>
                            <p:childTnLst>
                              <p:par>
                                <p:cTn id="267" presetID="1" presetClass="entr" presetSubtype="0" fill="hold" grpId="0" nodeType="clickEffect">
                                  <p:stCondLst>
                                    <p:cond delay="0"/>
                                  </p:stCondLst>
                                  <p:childTnLst>
                                    <p:set>
                                      <p:cBhvr>
                                        <p:cTn id="268" dur="1" fill="hold">
                                          <p:stCondLst>
                                            <p:cond delay="0"/>
                                          </p:stCondLst>
                                        </p:cTn>
                                        <p:tgtEl>
                                          <p:spTgt spid="2"/>
                                        </p:tgtEl>
                                        <p:attrNameLst>
                                          <p:attrName>style.visibility</p:attrName>
                                        </p:attrNameLst>
                                      </p:cBhvr>
                                      <p:to>
                                        <p:strVal val="visible"/>
                                      </p:to>
                                    </p:set>
                                  </p:childTnLst>
                                </p:cTn>
                              </p:par>
                            </p:childTnLst>
                          </p:cTn>
                        </p:par>
                      </p:childTnLst>
                    </p:cTn>
                  </p:par>
                  <p:par>
                    <p:cTn id="269" fill="hold">
                      <p:stCondLst>
                        <p:cond delay="indefinite"/>
                      </p:stCondLst>
                      <p:childTnLst>
                        <p:par>
                          <p:cTn id="270" fill="hold">
                            <p:stCondLst>
                              <p:cond delay="0"/>
                            </p:stCondLst>
                            <p:childTnLst>
                              <p:par>
                                <p:cTn id="271" presetID="2" presetClass="exit" presetSubtype="4" fill="hold" grpId="0" nodeType="clickEffect">
                                  <p:stCondLst>
                                    <p:cond delay="0"/>
                                  </p:stCondLst>
                                  <p:childTnLst>
                                    <p:anim calcmode="lin" valueType="num">
                                      <p:cBhvr additive="base">
                                        <p:cTn id="272" dur="500"/>
                                        <p:tgtEl>
                                          <p:spTgt spid="21521"/>
                                        </p:tgtEl>
                                        <p:attrNameLst>
                                          <p:attrName>ppt_x</p:attrName>
                                        </p:attrNameLst>
                                      </p:cBhvr>
                                      <p:tavLst>
                                        <p:tav tm="0">
                                          <p:val>
                                            <p:strVal val="ppt_x"/>
                                          </p:val>
                                        </p:tav>
                                        <p:tav tm="100000">
                                          <p:val>
                                            <p:strVal val="ppt_x"/>
                                          </p:val>
                                        </p:tav>
                                      </p:tavLst>
                                    </p:anim>
                                    <p:anim calcmode="lin" valueType="num">
                                      <p:cBhvr additive="base">
                                        <p:cTn id="273" dur="500"/>
                                        <p:tgtEl>
                                          <p:spTgt spid="21521"/>
                                        </p:tgtEl>
                                        <p:attrNameLst>
                                          <p:attrName>ppt_y</p:attrName>
                                        </p:attrNameLst>
                                      </p:cBhvr>
                                      <p:tavLst>
                                        <p:tav tm="0">
                                          <p:val>
                                            <p:strVal val="ppt_y"/>
                                          </p:val>
                                        </p:tav>
                                        <p:tav tm="100000">
                                          <p:val>
                                            <p:strVal val="1+ppt_h/2"/>
                                          </p:val>
                                        </p:tav>
                                      </p:tavLst>
                                    </p:anim>
                                    <p:set>
                                      <p:cBhvr>
                                        <p:cTn id="274" dur="1" fill="hold">
                                          <p:stCondLst>
                                            <p:cond delay="499"/>
                                          </p:stCondLst>
                                        </p:cTn>
                                        <p:tgtEl>
                                          <p:spTgt spid="21521"/>
                                        </p:tgtEl>
                                        <p:attrNameLst>
                                          <p:attrName>style.visibility</p:attrName>
                                        </p:attrNameLst>
                                      </p:cBhvr>
                                      <p:to>
                                        <p:strVal val="hidden"/>
                                      </p:to>
                                    </p:set>
                                  </p:childTnLst>
                                </p:cTn>
                              </p:par>
                              <p:par>
                                <p:cTn id="275" presetID="2" presetClass="exit" presetSubtype="4" fill="hold" grpId="0" nodeType="withEffect">
                                  <p:stCondLst>
                                    <p:cond delay="0"/>
                                  </p:stCondLst>
                                  <p:childTnLst>
                                    <p:anim calcmode="lin" valueType="num">
                                      <p:cBhvr additive="base">
                                        <p:cTn id="276" dur="500"/>
                                        <p:tgtEl>
                                          <p:spTgt spid="21523"/>
                                        </p:tgtEl>
                                        <p:attrNameLst>
                                          <p:attrName>ppt_x</p:attrName>
                                        </p:attrNameLst>
                                      </p:cBhvr>
                                      <p:tavLst>
                                        <p:tav tm="0">
                                          <p:val>
                                            <p:strVal val="ppt_x"/>
                                          </p:val>
                                        </p:tav>
                                        <p:tav tm="100000">
                                          <p:val>
                                            <p:strVal val="ppt_x"/>
                                          </p:val>
                                        </p:tav>
                                      </p:tavLst>
                                    </p:anim>
                                    <p:anim calcmode="lin" valueType="num">
                                      <p:cBhvr additive="base">
                                        <p:cTn id="277" dur="500"/>
                                        <p:tgtEl>
                                          <p:spTgt spid="21523"/>
                                        </p:tgtEl>
                                        <p:attrNameLst>
                                          <p:attrName>ppt_y</p:attrName>
                                        </p:attrNameLst>
                                      </p:cBhvr>
                                      <p:tavLst>
                                        <p:tav tm="0">
                                          <p:val>
                                            <p:strVal val="ppt_y"/>
                                          </p:val>
                                        </p:tav>
                                        <p:tav tm="100000">
                                          <p:val>
                                            <p:strVal val="1+ppt_h/2"/>
                                          </p:val>
                                        </p:tav>
                                      </p:tavLst>
                                    </p:anim>
                                    <p:set>
                                      <p:cBhvr>
                                        <p:cTn id="278" dur="1" fill="hold">
                                          <p:stCondLst>
                                            <p:cond delay="499"/>
                                          </p:stCondLst>
                                        </p:cTn>
                                        <p:tgtEl>
                                          <p:spTgt spid="21523"/>
                                        </p:tgtEl>
                                        <p:attrNameLst>
                                          <p:attrName>style.visibility</p:attrName>
                                        </p:attrNameLst>
                                      </p:cBhvr>
                                      <p:to>
                                        <p:strVal val="hidden"/>
                                      </p:to>
                                    </p:set>
                                  </p:childTnLst>
                                </p:cTn>
                              </p:par>
                              <p:par>
                                <p:cTn id="279" presetID="2" presetClass="exit" presetSubtype="4" fill="hold" grpId="0" nodeType="withEffect">
                                  <p:stCondLst>
                                    <p:cond delay="0"/>
                                  </p:stCondLst>
                                  <p:childTnLst>
                                    <p:anim calcmode="lin" valueType="num">
                                      <p:cBhvr additive="base">
                                        <p:cTn id="280" dur="500"/>
                                        <p:tgtEl>
                                          <p:spTgt spid="21524"/>
                                        </p:tgtEl>
                                        <p:attrNameLst>
                                          <p:attrName>ppt_x</p:attrName>
                                        </p:attrNameLst>
                                      </p:cBhvr>
                                      <p:tavLst>
                                        <p:tav tm="0">
                                          <p:val>
                                            <p:strVal val="ppt_x"/>
                                          </p:val>
                                        </p:tav>
                                        <p:tav tm="100000">
                                          <p:val>
                                            <p:strVal val="ppt_x"/>
                                          </p:val>
                                        </p:tav>
                                      </p:tavLst>
                                    </p:anim>
                                    <p:anim calcmode="lin" valueType="num">
                                      <p:cBhvr additive="base">
                                        <p:cTn id="281" dur="500"/>
                                        <p:tgtEl>
                                          <p:spTgt spid="21524"/>
                                        </p:tgtEl>
                                        <p:attrNameLst>
                                          <p:attrName>ppt_y</p:attrName>
                                        </p:attrNameLst>
                                      </p:cBhvr>
                                      <p:tavLst>
                                        <p:tav tm="0">
                                          <p:val>
                                            <p:strVal val="ppt_y"/>
                                          </p:val>
                                        </p:tav>
                                        <p:tav tm="100000">
                                          <p:val>
                                            <p:strVal val="1+ppt_h/2"/>
                                          </p:val>
                                        </p:tav>
                                      </p:tavLst>
                                    </p:anim>
                                    <p:set>
                                      <p:cBhvr>
                                        <p:cTn id="282" dur="1" fill="hold">
                                          <p:stCondLst>
                                            <p:cond delay="499"/>
                                          </p:stCondLst>
                                        </p:cTn>
                                        <p:tgtEl>
                                          <p:spTgt spid="215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8" grpId="0" animBg="1"/>
      <p:bldP spid="186379" grpId="0" animBg="1"/>
      <p:bldP spid="186380" grpId="0" animBg="1"/>
      <p:bldP spid="186381" grpId="0" animBg="1"/>
      <p:bldP spid="186382" grpId="0" animBg="1"/>
      <p:bldP spid="186383" grpId="0" animBg="1"/>
      <p:bldP spid="186384" grpId="0" animBg="1"/>
      <p:bldP spid="186385" grpId="0" animBg="1"/>
      <p:bldP spid="186386" grpId="0" animBg="1"/>
      <p:bldP spid="186387" grpId="0" animBg="1"/>
      <p:bldP spid="186388" grpId="0" animBg="1"/>
      <p:bldP spid="186389" grpId="0" animBg="1"/>
      <p:bldP spid="186390" grpId="0" animBg="1"/>
      <p:bldP spid="186391" grpId="0" animBg="1"/>
      <p:bldP spid="186392" grpId="0" animBg="1"/>
      <p:bldP spid="186393" grpId="0" animBg="1"/>
      <p:bldP spid="186394" grpId="0" animBg="1"/>
      <p:bldP spid="186395" grpId="0" animBg="1"/>
      <p:bldP spid="186396" grpId="0" animBg="1"/>
      <p:bldP spid="186397" grpId="0" animBg="1"/>
      <p:bldP spid="186398" grpId="0" animBg="1"/>
      <p:bldP spid="186399" grpId="0" animBg="1"/>
      <p:bldP spid="186400" grpId="0" animBg="1"/>
      <p:bldP spid="186401" grpId="0" animBg="1"/>
      <p:bldP spid="186402" grpId="0" animBg="1"/>
      <p:bldP spid="186403" grpId="0" animBg="1"/>
      <p:bldP spid="186404" grpId="0" animBg="1"/>
      <p:bldP spid="186405" grpId="0" animBg="1"/>
      <p:bldP spid="186406" grpId="0" animBg="1"/>
      <p:bldP spid="186407" grpId="0" animBg="1"/>
      <p:bldP spid="21521" grpId="0" animBg="1"/>
      <p:bldP spid="21522" grpId="0" animBg="1"/>
      <p:bldP spid="21523" grpId="0" animBg="1"/>
      <p:bldP spid="21524"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391-FAA6-CC26-0FD2-508AE282A1C7}"/>
            </a:ext>
          </a:extLst>
        </p:cNvPr>
        <p:cNvGrpSpPr/>
        <p:nvPr/>
      </p:nvGrpSpPr>
      <p:grpSpPr>
        <a:xfrm>
          <a:off x="0" y="0"/>
          <a:ext cx="0" cy="0"/>
          <a:chOff x="0" y="0"/>
          <a:chExt cx="0" cy="0"/>
        </a:xfrm>
      </p:grpSpPr>
      <p:sp>
        <p:nvSpPr>
          <p:cNvPr id="18449" name="AutoShape 17"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14DB13C1-8B2B-4B96-91F4-E998A91D7D60}"/>
              </a:ext>
            </a:extLst>
          </p:cNvPr>
          <p:cNvSpPr>
            <a:spLocks noChangeArrowheads="1"/>
          </p:cNvSpPr>
          <p:nvPr/>
        </p:nvSpPr>
        <p:spPr bwMode="auto">
          <a:xfrm>
            <a:off x="188901" y="1115616"/>
            <a:ext cx="11698300" cy="1398984"/>
          </a:xfrm>
          <a:prstGeom prst="roundRect">
            <a:avLst>
              <a:gd name="adj" fmla="val 16667"/>
            </a:avLst>
          </a:prstGeom>
          <a:gradFill rotWithShape="1">
            <a:gsLst>
              <a:gs pos="0">
                <a:srgbClr val="80FFFF"/>
              </a:gs>
              <a:gs pos="50000">
                <a:srgbClr val="B3FFFF"/>
              </a:gs>
              <a:gs pos="100000">
                <a:srgbClr val="DAFFFF"/>
              </a:gs>
            </a:gsLst>
            <a:lin ang="0" scaled="1"/>
          </a:gradFill>
          <a:ln w="9525">
            <a:solidFill>
              <a:srgbClr val="0033CC"/>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defRPr/>
            </a:pPr>
            <a:endParaRPr lang="en-US" altLang="en-US">
              <a:solidFill>
                <a:srgbClr val="0033CC"/>
              </a:solidFill>
            </a:endParaRPr>
          </a:p>
        </p:txBody>
      </p:sp>
      <mc:AlternateContent xmlns:mc="http://schemas.openxmlformats.org/markup-compatibility/2006" xmlns:a14="http://schemas.microsoft.com/office/drawing/2010/main">
        <mc:Choice Requires="a14">
          <p:sp>
            <p:nvSpPr>
              <p:cNvPr id="18451" name="AutoShape 19"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241489A5-9687-6601-5CE0-2BE3130A1694}"/>
                  </a:ext>
                </a:extLst>
              </p:cNvPr>
              <p:cNvSpPr>
                <a:spLocks noChangeArrowheads="1"/>
              </p:cNvSpPr>
              <p:nvPr/>
            </p:nvSpPr>
            <p:spPr bwMode="auto">
              <a:xfrm>
                <a:off x="2443074" y="2616201"/>
                <a:ext cx="2444751" cy="720839"/>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defRPr/>
                </a:pPr>
                <a:r>
                  <a:rPr lang="en-US" altLang="en-US" sz="3733" b="1" dirty="0">
                    <a:solidFill>
                      <a:prstClr val="white"/>
                    </a:solidFill>
                    <a:latin typeface="Times New Roman" pitchFamily="18" charset="0"/>
                    <a:cs typeface="Times New Roman" pitchFamily="18" charset="0"/>
                  </a:rPr>
                  <a:t>A.</a:t>
                </a:r>
                <a:r>
                  <a:rPr lang="en-US" sz="3733" b="1" dirty="0">
                    <a:solidFill>
                      <a:prstClr val="white"/>
                    </a:solidFill>
                    <a:latin typeface="Times New Roman" pitchFamily="18" charset="0"/>
                    <a:cs typeface="Times New Roman" pitchFamily="18" charset="0"/>
                  </a:rPr>
                  <a:t> </a:t>
                </a:r>
                <a14:m>
                  <m:oMath xmlns:m="http://schemas.openxmlformats.org/officeDocument/2006/math">
                    <m:r>
                      <a:rPr lang="en-US" sz="3733" b="0" i="1" smtClean="0">
                        <a:solidFill>
                          <a:prstClr val="white"/>
                        </a:solidFill>
                        <a:latin typeface="Cambria Math" panose="02040503050406030204" pitchFamily="18" charset="0"/>
                      </a:rPr>
                      <m:t>56</m:t>
                    </m:r>
                  </m:oMath>
                </a14:m>
                <a:endParaRPr lang="en-US" altLang="en-US" dirty="0">
                  <a:solidFill>
                    <a:prstClr val="white"/>
                  </a:solidFill>
                </a:endParaRPr>
              </a:p>
            </p:txBody>
          </p:sp>
        </mc:Choice>
        <mc:Fallback xmlns="">
          <p:sp>
            <p:nvSpPr>
              <p:cNvPr id="18451" name="AutoShape 19"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241489A5-9687-6601-5CE0-2BE3130A1694}"/>
                  </a:ext>
                </a:extLst>
              </p:cNvPr>
              <p:cNvSpPr>
                <a:spLocks noRot="1" noChangeAspect="1" noMove="1" noResize="1" noEditPoints="1" noAdjustHandles="1" noChangeArrowheads="1" noChangeShapeType="1" noTextEdit="1"/>
              </p:cNvSpPr>
              <p:nvPr/>
            </p:nvSpPr>
            <p:spPr bwMode="auto">
              <a:xfrm>
                <a:off x="2443074" y="2616201"/>
                <a:ext cx="2444751" cy="720839"/>
              </a:xfrm>
              <a:prstGeom prst="roundRect">
                <a:avLst>
                  <a:gd name="adj" fmla="val 16667"/>
                </a:avLst>
              </a:prstGeom>
              <a:blipFill>
                <a:blip r:embed="rId6"/>
                <a:stretch>
                  <a:fillRect t="-9091" b="-27273"/>
                </a:stretch>
              </a:blipFill>
              <a:ln w="19050">
                <a:solidFill>
                  <a:srgbClr val="CCFFFF"/>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52" name="AutoShape 20"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3EF3F7B5-1CD0-B49B-309A-54A1A9D8F3E7}"/>
                  </a:ext>
                </a:extLst>
              </p:cNvPr>
              <p:cNvSpPr>
                <a:spLocks noChangeArrowheads="1"/>
              </p:cNvSpPr>
              <p:nvPr/>
            </p:nvSpPr>
            <p:spPr bwMode="auto">
              <a:xfrm>
                <a:off x="2481736" y="3367133"/>
                <a:ext cx="2406089" cy="671468"/>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defRPr/>
                </a:pPr>
                <a:r>
                  <a:rPr lang="en-US" altLang="en-US" sz="3733" b="1" dirty="0">
                    <a:solidFill>
                      <a:prstClr val="white"/>
                    </a:solidFill>
                    <a:latin typeface="Times New Roman" pitchFamily="18" charset="0"/>
                    <a:cs typeface="Times New Roman" pitchFamily="18" charset="0"/>
                  </a:rPr>
                  <a:t>B.</a:t>
                </a:r>
                <a:r>
                  <a:rPr lang="en-US" sz="3733" b="1" dirty="0">
                    <a:solidFill>
                      <a:prstClr val="white"/>
                    </a:solidFill>
                    <a:latin typeface="Times New Roman" pitchFamily="18" charset="0"/>
                    <a:cs typeface="Times New Roman" pitchFamily="18" charset="0"/>
                  </a:rPr>
                  <a:t> </a:t>
                </a:r>
                <a14:m>
                  <m:oMath xmlns:m="http://schemas.openxmlformats.org/officeDocument/2006/math">
                    <m:r>
                      <a:rPr lang="en-US" sz="3733" b="1" i="1" smtClean="0">
                        <a:solidFill>
                          <a:prstClr val="white"/>
                        </a:solidFill>
                        <a:latin typeface="Cambria Math" panose="02040503050406030204" pitchFamily="18" charset="0"/>
                        <a:cs typeface="Times New Roman" pitchFamily="18" charset="0"/>
                      </a:rPr>
                      <m:t>𝟓𝟓</m:t>
                    </m:r>
                  </m:oMath>
                </a14:m>
                <a:endParaRPr lang="en-US" altLang="en-US" sz="3733" dirty="0">
                  <a:solidFill>
                    <a:prstClr val="white"/>
                  </a:solidFill>
                </a:endParaRPr>
              </a:p>
            </p:txBody>
          </p:sp>
        </mc:Choice>
        <mc:Fallback xmlns="">
          <p:sp>
            <p:nvSpPr>
              <p:cNvPr id="18452" name="AutoShape 20"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3EF3F7B5-1CD0-B49B-309A-54A1A9D8F3E7}"/>
                  </a:ext>
                </a:extLst>
              </p:cNvPr>
              <p:cNvSpPr>
                <a:spLocks noRot="1" noChangeAspect="1" noMove="1" noResize="1" noEditPoints="1" noAdjustHandles="1" noChangeArrowheads="1" noChangeShapeType="1" noTextEdit="1"/>
              </p:cNvSpPr>
              <p:nvPr/>
            </p:nvSpPr>
            <p:spPr bwMode="auto">
              <a:xfrm>
                <a:off x="2481736" y="3367133"/>
                <a:ext cx="2406089" cy="671468"/>
              </a:xfrm>
              <a:prstGeom prst="roundRect">
                <a:avLst>
                  <a:gd name="adj" fmla="val 16667"/>
                </a:avLst>
              </a:prstGeom>
              <a:blipFill>
                <a:blip r:embed="rId7"/>
                <a:stretch>
                  <a:fillRect t="-13158" b="-31579"/>
                </a:stretch>
              </a:blipFill>
              <a:ln w="19050">
                <a:solidFill>
                  <a:srgbClr val="CCFFFF"/>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53" name="AutoShape 2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189CB423-1653-D790-344A-5E54F99426F4}"/>
                  </a:ext>
                </a:extLst>
              </p:cNvPr>
              <p:cNvSpPr>
                <a:spLocks noChangeArrowheads="1"/>
              </p:cNvSpPr>
              <p:nvPr/>
            </p:nvSpPr>
            <p:spPr bwMode="auto">
              <a:xfrm>
                <a:off x="2494568" y="4076433"/>
                <a:ext cx="2393256" cy="710801"/>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defRPr/>
                </a:pPr>
                <a:r>
                  <a:rPr lang="en-US" altLang="en-US" sz="3733" b="1" dirty="0">
                    <a:solidFill>
                      <a:prstClr val="white"/>
                    </a:solidFill>
                    <a:latin typeface="Times New Roman" pitchFamily="18" charset="0"/>
                    <a:cs typeface="Times New Roman" pitchFamily="18" charset="0"/>
                  </a:rPr>
                  <a:t>C. </a:t>
                </a:r>
                <a14:m>
                  <m:oMath xmlns:m="http://schemas.openxmlformats.org/officeDocument/2006/math">
                    <m:r>
                      <a:rPr lang="en-US" altLang="en-US" sz="3733" b="1" i="0" smtClean="0">
                        <a:solidFill>
                          <a:prstClr val="white"/>
                        </a:solidFill>
                        <a:latin typeface="Cambria Math" panose="02040503050406030204" pitchFamily="18" charset="0"/>
                      </a:rPr>
                      <m:t>𝟒</m:t>
                    </m:r>
                    <m:r>
                      <a:rPr lang="en-US" altLang="en-US" sz="3733" b="0" i="1" smtClean="0">
                        <a:solidFill>
                          <a:prstClr val="white"/>
                        </a:solidFill>
                        <a:latin typeface="Cambria Math" panose="02040503050406030204" pitchFamily="18" charset="0"/>
                      </a:rPr>
                      <m:t>4</m:t>
                    </m:r>
                  </m:oMath>
                </a14:m>
                <a:endParaRPr lang="en-US" altLang="en-US" sz="3733" dirty="0">
                  <a:solidFill>
                    <a:prstClr val="white"/>
                  </a:solidFill>
                </a:endParaRPr>
              </a:p>
            </p:txBody>
          </p:sp>
        </mc:Choice>
        <mc:Fallback xmlns="">
          <p:sp>
            <p:nvSpPr>
              <p:cNvPr id="18453" name="AutoShape 2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189CB423-1653-D790-344A-5E54F99426F4}"/>
                  </a:ext>
                </a:extLst>
              </p:cNvPr>
              <p:cNvSpPr>
                <a:spLocks noRot="1" noChangeAspect="1" noMove="1" noResize="1" noEditPoints="1" noAdjustHandles="1" noChangeArrowheads="1" noChangeShapeType="1" noTextEdit="1"/>
              </p:cNvSpPr>
              <p:nvPr/>
            </p:nvSpPr>
            <p:spPr bwMode="auto">
              <a:xfrm>
                <a:off x="2494568" y="4076433"/>
                <a:ext cx="2393256" cy="710801"/>
              </a:xfrm>
              <a:prstGeom prst="roundRect">
                <a:avLst>
                  <a:gd name="adj" fmla="val 16667"/>
                </a:avLst>
              </a:prstGeom>
              <a:blipFill>
                <a:blip r:embed="rId8"/>
                <a:stretch>
                  <a:fillRect t="-10924" b="-28571"/>
                </a:stretch>
              </a:blipFill>
              <a:ln w="19050">
                <a:solidFill>
                  <a:srgbClr val="CCFFFF"/>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54" name="AutoShape 2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D0B7BBDF-C6C9-3AD7-BA7F-D1B1CDFD8319}"/>
                  </a:ext>
                </a:extLst>
              </p:cNvPr>
              <p:cNvSpPr>
                <a:spLocks noChangeArrowheads="1"/>
              </p:cNvSpPr>
              <p:nvPr/>
            </p:nvSpPr>
            <p:spPr bwMode="auto">
              <a:xfrm>
                <a:off x="2505264" y="4811269"/>
                <a:ext cx="2382561" cy="649731"/>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defRPr/>
                </a:pPr>
                <a:r>
                  <a:rPr lang="en-US" altLang="en-US" sz="3733" b="1" dirty="0">
                    <a:solidFill>
                      <a:prstClr val="white"/>
                    </a:solidFill>
                    <a:latin typeface="Times New Roman" pitchFamily="18" charset="0"/>
                    <a:cs typeface="Times New Roman" pitchFamily="18" charset="0"/>
                  </a:rPr>
                  <a:t>D. </a:t>
                </a:r>
                <a14:m>
                  <m:oMath xmlns:m="http://schemas.openxmlformats.org/officeDocument/2006/math">
                    <m:r>
                      <a:rPr lang="en-US" altLang="en-US" sz="3733" b="0" i="1" smtClean="0">
                        <a:solidFill>
                          <a:prstClr val="white"/>
                        </a:solidFill>
                        <a:latin typeface="Cambria Math" panose="02040503050406030204" pitchFamily="18" charset="0"/>
                      </a:rPr>
                      <m:t>45</m:t>
                    </m:r>
                  </m:oMath>
                </a14:m>
                <a:endParaRPr lang="en-US" altLang="en-US" sz="3733" dirty="0">
                  <a:solidFill>
                    <a:prstClr val="white"/>
                  </a:solidFill>
                </a:endParaRPr>
              </a:p>
            </p:txBody>
          </p:sp>
        </mc:Choice>
        <mc:Fallback xmlns="">
          <p:sp>
            <p:nvSpPr>
              <p:cNvPr id="18454" name="AutoShape 2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D0B7BBDF-C6C9-3AD7-BA7F-D1B1CDFD8319}"/>
                  </a:ext>
                </a:extLst>
              </p:cNvPr>
              <p:cNvSpPr>
                <a:spLocks noRot="1" noChangeAspect="1" noMove="1" noResize="1" noEditPoints="1" noAdjustHandles="1" noChangeArrowheads="1" noChangeShapeType="1" noTextEdit="1"/>
              </p:cNvSpPr>
              <p:nvPr/>
            </p:nvSpPr>
            <p:spPr bwMode="auto">
              <a:xfrm>
                <a:off x="2505264" y="4811269"/>
                <a:ext cx="2382561" cy="649731"/>
              </a:xfrm>
              <a:prstGeom prst="roundRect">
                <a:avLst>
                  <a:gd name="adj" fmla="val 16667"/>
                </a:avLst>
              </a:prstGeom>
              <a:blipFill>
                <a:blip r:embed="rId9"/>
                <a:stretch>
                  <a:fillRect t="-15455" b="-34545"/>
                </a:stretch>
              </a:blipFill>
              <a:ln w="19050">
                <a:solidFill>
                  <a:srgbClr val="CCFFFF"/>
                </a:solidFill>
                <a:round/>
                <a:headEnd/>
                <a:tailEnd/>
              </a:ln>
            </p:spPr>
            <p:txBody>
              <a:bodyPr/>
              <a:lstStyle/>
              <a:p>
                <a:r>
                  <a:rPr lang="en-US">
                    <a:noFill/>
                  </a:rPr>
                  <a:t> </a:t>
                </a:r>
              </a:p>
            </p:txBody>
          </p:sp>
        </mc:Fallback>
      </mc:AlternateContent>
      <p:sp>
        <p:nvSpPr>
          <p:cNvPr id="18469" name="WordArt 37"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3C950600-A26E-4F2C-15A4-CCFE6307FD13}"/>
              </a:ext>
            </a:extLst>
          </p:cNvPr>
          <p:cNvSpPr>
            <a:spLocks noChangeArrowheads="1" noChangeShapeType="1" noTextEdit="1"/>
          </p:cNvSpPr>
          <p:nvPr/>
        </p:nvSpPr>
        <p:spPr bwMode="auto">
          <a:xfrm>
            <a:off x="3499877" y="102474"/>
            <a:ext cx="5237723" cy="786527"/>
          </a:xfrm>
          <a:prstGeom prst="rect">
            <a:avLst/>
          </a:prstGeom>
        </p:spPr>
        <p:txBody>
          <a:bodyPr wrap="none" fromWordArt="1">
            <a:prstTxWarp prst="textWave1">
              <a:avLst>
                <a:gd name="adj1" fmla="val 13005"/>
                <a:gd name="adj2" fmla="val 0"/>
              </a:avLst>
            </a:prstTxWarp>
          </a:bodyPr>
          <a:lstStyle/>
          <a:p>
            <a:pPr defTabSz="1219170">
              <a:defRPr/>
            </a:pP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AI TH</a:t>
            </a:r>
            <a:r>
              <a:rPr lang="vi-VN"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Ô</a:t>
            </a: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NG MINH H</a:t>
            </a:r>
            <a:r>
              <a:rPr lang="vi-VN"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Ơ</a:t>
            </a: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N</a:t>
            </a:r>
            <a:endParaRPr lang="en-US"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endParaRPr>
          </a:p>
        </p:txBody>
      </p:sp>
      <p:sp>
        <p:nvSpPr>
          <p:cNvPr id="185356" name="AutoShape 1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D54589DF-0466-C560-84FA-5D6DFD5F6B1C}"/>
              </a:ext>
            </a:extLst>
          </p:cNvPr>
          <p:cNvSpPr>
            <a:spLocks noChangeArrowheads="1"/>
          </p:cNvSpPr>
          <p:nvPr/>
        </p:nvSpPr>
        <p:spPr bwMode="auto">
          <a:xfrm>
            <a:off x="812800" y="2904759"/>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srgbClr val="FF0000"/>
                </a:solidFill>
                <a:latin typeface="Calibri"/>
              </a:rPr>
              <a:t>0</a:t>
            </a:r>
          </a:p>
        </p:txBody>
      </p:sp>
      <p:sp>
        <p:nvSpPr>
          <p:cNvPr id="185357" name="AutoShape 13"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FE8C55DA-8899-88A8-9A45-90F62617A125}"/>
              </a:ext>
            </a:extLst>
          </p:cNvPr>
          <p:cNvSpPr>
            <a:spLocks noChangeArrowheads="1"/>
          </p:cNvSpPr>
          <p:nvPr/>
        </p:nvSpPr>
        <p:spPr bwMode="auto">
          <a:xfrm>
            <a:off x="825500" y="2897464"/>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srgbClr val="800000"/>
                </a:solidFill>
                <a:latin typeface="Calibri"/>
              </a:rPr>
              <a:t>1</a:t>
            </a:r>
          </a:p>
        </p:txBody>
      </p:sp>
      <p:sp>
        <p:nvSpPr>
          <p:cNvPr id="185358" name="AutoShape 14"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018FC858-1B4D-C46D-7377-EF9199184398}"/>
              </a:ext>
            </a:extLst>
          </p:cNvPr>
          <p:cNvSpPr>
            <a:spLocks noChangeArrowheads="1"/>
          </p:cNvSpPr>
          <p:nvPr/>
        </p:nvSpPr>
        <p:spPr bwMode="auto">
          <a:xfrm>
            <a:off x="823039" y="291205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a:t>
            </a:r>
          </a:p>
        </p:txBody>
      </p:sp>
      <p:sp>
        <p:nvSpPr>
          <p:cNvPr id="185359" name="AutoShape 15"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79DC7160-14CD-D01F-A8B1-8D10FD11EBA1}"/>
              </a:ext>
            </a:extLst>
          </p:cNvPr>
          <p:cNvSpPr>
            <a:spLocks noChangeArrowheads="1"/>
          </p:cNvSpPr>
          <p:nvPr/>
        </p:nvSpPr>
        <p:spPr bwMode="auto">
          <a:xfrm>
            <a:off x="828611" y="29210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3</a:t>
            </a:r>
          </a:p>
        </p:txBody>
      </p:sp>
      <p:sp>
        <p:nvSpPr>
          <p:cNvPr id="185360" name="AutoShape 16">
            <a:extLst>
              <a:ext uri="{FF2B5EF4-FFF2-40B4-BE49-F238E27FC236}">
                <a16:creationId xmlns:a16="http://schemas.microsoft.com/office/drawing/2014/main" id="{9021D029-C8AA-89DF-FF07-DA785B873657}"/>
              </a:ext>
            </a:extLst>
          </p:cNvPr>
          <p:cNvSpPr>
            <a:spLocks noChangeArrowheads="1"/>
          </p:cNvSpPr>
          <p:nvPr/>
        </p:nvSpPr>
        <p:spPr bwMode="auto">
          <a:xfrm>
            <a:off x="841311" y="290743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4</a:t>
            </a:r>
          </a:p>
        </p:txBody>
      </p:sp>
      <p:sp>
        <p:nvSpPr>
          <p:cNvPr id="185361" name="AutoShape 17">
            <a:extLst>
              <a:ext uri="{FF2B5EF4-FFF2-40B4-BE49-F238E27FC236}">
                <a16:creationId xmlns:a16="http://schemas.microsoft.com/office/drawing/2014/main" id="{5942CE1E-FA06-ADF1-5519-BD629CD0BB35}"/>
              </a:ext>
            </a:extLst>
          </p:cNvPr>
          <p:cNvSpPr>
            <a:spLocks noChangeArrowheads="1"/>
          </p:cNvSpPr>
          <p:nvPr/>
        </p:nvSpPr>
        <p:spPr bwMode="auto">
          <a:xfrm>
            <a:off x="841311" y="2900139"/>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5</a:t>
            </a:r>
          </a:p>
        </p:txBody>
      </p:sp>
      <p:sp>
        <p:nvSpPr>
          <p:cNvPr id="185362" name="AutoShape 18">
            <a:extLst>
              <a:ext uri="{FF2B5EF4-FFF2-40B4-BE49-F238E27FC236}">
                <a16:creationId xmlns:a16="http://schemas.microsoft.com/office/drawing/2014/main" id="{BFF6B58C-5092-3E78-9472-9931768FC4DB}"/>
              </a:ext>
            </a:extLst>
          </p:cNvPr>
          <p:cNvSpPr>
            <a:spLocks noChangeArrowheads="1"/>
          </p:cNvSpPr>
          <p:nvPr/>
        </p:nvSpPr>
        <p:spPr bwMode="auto">
          <a:xfrm>
            <a:off x="825500" y="291638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6</a:t>
            </a:r>
          </a:p>
        </p:txBody>
      </p:sp>
      <p:sp>
        <p:nvSpPr>
          <p:cNvPr id="185363" name="AutoShape 19">
            <a:extLst>
              <a:ext uri="{FF2B5EF4-FFF2-40B4-BE49-F238E27FC236}">
                <a16:creationId xmlns:a16="http://schemas.microsoft.com/office/drawing/2014/main" id="{9F2F3044-2E1A-51B3-CC28-DA8E88D47B00}"/>
              </a:ext>
            </a:extLst>
          </p:cNvPr>
          <p:cNvSpPr>
            <a:spLocks noChangeArrowheads="1"/>
          </p:cNvSpPr>
          <p:nvPr/>
        </p:nvSpPr>
        <p:spPr bwMode="auto">
          <a:xfrm>
            <a:off x="818953" y="29210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7</a:t>
            </a:r>
          </a:p>
        </p:txBody>
      </p:sp>
      <p:sp>
        <p:nvSpPr>
          <p:cNvPr id="185364" name="AutoShape 20">
            <a:extLst>
              <a:ext uri="{FF2B5EF4-FFF2-40B4-BE49-F238E27FC236}">
                <a16:creationId xmlns:a16="http://schemas.microsoft.com/office/drawing/2014/main" id="{E1DECEE8-A13C-C225-DE7C-9E90DF72C3F7}"/>
              </a:ext>
            </a:extLst>
          </p:cNvPr>
          <p:cNvSpPr>
            <a:spLocks noChangeArrowheads="1"/>
          </p:cNvSpPr>
          <p:nvPr/>
        </p:nvSpPr>
        <p:spPr bwMode="auto">
          <a:xfrm>
            <a:off x="831072" y="291136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8</a:t>
            </a:r>
          </a:p>
        </p:txBody>
      </p:sp>
      <p:sp>
        <p:nvSpPr>
          <p:cNvPr id="185365" name="AutoShape 21">
            <a:extLst>
              <a:ext uri="{FF2B5EF4-FFF2-40B4-BE49-F238E27FC236}">
                <a16:creationId xmlns:a16="http://schemas.microsoft.com/office/drawing/2014/main" id="{8AB67035-47FC-89A1-C87D-B09A32BB8DEF}"/>
              </a:ext>
            </a:extLst>
          </p:cNvPr>
          <p:cNvSpPr>
            <a:spLocks noChangeArrowheads="1"/>
          </p:cNvSpPr>
          <p:nvPr/>
        </p:nvSpPr>
        <p:spPr bwMode="auto">
          <a:xfrm>
            <a:off x="830724" y="29106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9</a:t>
            </a:r>
          </a:p>
        </p:txBody>
      </p:sp>
      <p:sp>
        <p:nvSpPr>
          <p:cNvPr id="185366" name="AutoShape 22">
            <a:extLst>
              <a:ext uri="{FF2B5EF4-FFF2-40B4-BE49-F238E27FC236}">
                <a16:creationId xmlns:a16="http://schemas.microsoft.com/office/drawing/2014/main" id="{D20BBE41-E3C5-441D-C8DF-92D9CFF93F98}"/>
              </a:ext>
            </a:extLst>
          </p:cNvPr>
          <p:cNvSpPr>
            <a:spLocks noChangeArrowheads="1"/>
          </p:cNvSpPr>
          <p:nvPr/>
        </p:nvSpPr>
        <p:spPr bwMode="auto">
          <a:xfrm>
            <a:off x="825171" y="290743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10</a:t>
            </a:r>
          </a:p>
        </p:txBody>
      </p:sp>
      <p:sp>
        <p:nvSpPr>
          <p:cNvPr id="185367" name="AutoShape 23">
            <a:extLst>
              <a:ext uri="{FF2B5EF4-FFF2-40B4-BE49-F238E27FC236}">
                <a16:creationId xmlns:a16="http://schemas.microsoft.com/office/drawing/2014/main" id="{8A3D924A-A389-2F4D-7B67-233494358659}"/>
              </a:ext>
            </a:extLst>
          </p:cNvPr>
          <p:cNvSpPr>
            <a:spLocks noChangeArrowheads="1"/>
          </p:cNvSpPr>
          <p:nvPr/>
        </p:nvSpPr>
        <p:spPr bwMode="auto">
          <a:xfrm>
            <a:off x="852093" y="289875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11</a:t>
            </a:r>
          </a:p>
        </p:txBody>
      </p:sp>
      <p:sp>
        <p:nvSpPr>
          <p:cNvPr id="185368" name="AutoShape 24">
            <a:extLst>
              <a:ext uri="{FF2B5EF4-FFF2-40B4-BE49-F238E27FC236}">
                <a16:creationId xmlns:a16="http://schemas.microsoft.com/office/drawing/2014/main" id="{BEEBFA0D-5BE5-0138-4B95-D1D552F1BE02}"/>
              </a:ext>
            </a:extLst>
          </p:cNvPr>
          <p:cNvSpPr>
            <a:spLocks noChangeArrowheads="1"/>
          </p:cNvSpPr>
          <p:nvPr/>
        </p:nvSpPr>
        <p:spPr bwMode="auto">
          <a:xfrm>
            <a:off x="841311" y="290703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12</a:t>
            </a:r>
          </a:p>
        </p:txBody>
      </p:sp>
      <p:sp>
        <p:nvSpPr>
          <p:cNvPr id="185369" name="AutoShape 25">
            <a:extLst>
              <a:ext uri="{FF2B5EF4-FFF2-40B4-BE49-F238E27FC236}">
                <a16:creationId xmlns:a16="http://schemas.microsoft.com/office/drawing/2014/main" id="{38A5812D-F382-7CAF-C37C-6521E32703F2}"/>
              </a:ext>
            </a:extLst>
          </p:cNvPr>
          <p:cNvSpPr>
            <a:spLocks noChangeArrowheads="1"/>
          </p:cNvSpPr>
          <p:nvPr/>
        </p:nvSpPr>
        <p:spPr bwMode="auto">
          <a:xfrm>
            <a:off x="855565" y="288980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13</a:t>
            </a:r>
          </a:p>
        </p:txBody>
      </p:sp>
      <p:sp>
        <p:nvSpPr>
          <p:cNvPr id="185370" name="AutoShape 26">
            <a:extLst>
              <a:ext uri="{FF2B5EF4-FFF2-40B4-BE49-F238E27FC236}">
                <a16:creationId xmlns:a16="http://schemas.microsoft.com/office/drawing/2014/main" id="{6CFBF336-3A0F-B1D0-DEA7-59D16894A16A}"/>
              </a:ext>
            </a:extLst>
          </p:cNvPr>
          <p:cNvSpPr>
            <a:spLocks noChangeArrowheads="1"/>
          </p:cNvSpPr>
          <p:nvPr/>
        </p:nvSpPr>
        <p:spPr bwMode="auto">
          <a:xfrm>
            <a:off x="852093" y="28934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14</a:t>
            </a:r>
          </a:p>
        </p:txBody>
      </p:sp>
      <p:sp>
        <p:nvSpPr>
          <p:cNvPr id="185371" name="AutoShape 27">
            <a:extLst>
              <a:ext uri="{FF2B5EF4-FFF2-40B4-BE49-F238E27FC236}">
                <a16:creationId xmlns:a16="http://schemas.microsoft.com/office/drawing/2014/main" id="{C507023E-BA39-CA20-4E1B-93839176E91D}"/>
              </a:ext>
            </a:extLst>
          </p:cNvPr>
          <p:cNvSpPr>
            <a:spLocks noChangeArrowheads="1"/>
          </p:cNvSpPr>
          <p:nvPr/>
        </p:nvSpPr>
        <p:spPr bwMode="auto">
          <a:xfrm>
            <a:off x="865347" y="289346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15</a:t>
            </a:r>
          </a:p>
        </p:txBody>
      </p:sp>
      <p:sp>
        <p:nvSpPr>
          <p:cNvPr id="185372" name="AutoShape 28">
            <a:extLst>
              <a:ext uri="{FF2B5EF4-FFF2-40B4-BE49-F238E27FC236}">
                <a16:creationId xmlns:a16="http://schemas.microsoft.com/office/drawing/2014/main" id="{B25534BC-81C9-AE09-0DA9-C56458946495}"/>
              </a:ext>
            </a:extLst>
          </p:cNvPr>
          <p:cNvSpPr>
            <a:spLocks noChangeArrowheads="1"/>
          </p:cNvSpPr>
          <p:nvPr/>
        </p:nvSpPr>
        <p:spPr bwMode="auto">
          <a:xfrm>
            <a:off x="881157" y="288478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16</a:t>
            </a:r>
          </a:p>
        </p:txBody>
      </p:sp>
      <p:sp>
        <p:nvSpPr>
          <p:cNvPr id="185373" name="AutoShape 29">
            <a:extLst>
              <a:ext uri="{FF2B5EF4-FFF2-40B4-BE49-F238E27FC236}">
                <a16:creationId xmlns:a16="http://schemas.microsoft.com/office/drawing/2014/main" id="{A34F71AF-3CDB-22E0-B9CE-E837116DD69B}"/>
              </a:ext>
            </a:extLst>
          </p:cNvPr>
          <p:cNvSpPr>
            <a:spLocks noChangeArrowheads="1"/>
          </p:cNvSpPr>
          <p:nvPr/>
        </p:nvSpPr>
        <p:spPr bwMode="auto">
          <a:xfrm>
            <a:off x="883271" y="2875839"/>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17</a:t>
            </a:r>
          </a:p>
        </p:txBody>
      </p:sp>
      <p:sp>
        <p:nvSpPr>
          <p:cNvPr id="185374" name="AutoShape 30">
            <a:extLst>
              <a:ext uri="{FF2B5EF4-FFF2-40B4-BE49-F238E27FC236}">
                <a16:creationId xmlns:a16="http://schemas.microsoft.com/office/drawing/2014/main" id="{4BC94CBD-195B-1783-3EB2-7D25283036A0}"/>
              </a:ext>
            </a:extLst>
          </p:cNvPr>
          <p:cNvSpPr>
            <a:spLocks noChangeArrowheads="1"/>
          </p:cNvSpPr>
          <p:nvPr/>
        </p:nvSpPr>
        <p:spPr bwMode="auto">
          <a:xfrm>
            <a:off x="881827" y="289047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18</a:t>
            </a:r>
          </a:p>
        </p:txBody>
      </p:sp>
      <p:sp>
        <p:nvSpPr>
          <p:cNvPr id="185375" name="AutoShape 31">
            <a:extLst>
              <a:ext uri="{FF2B5EF4-FFF2-40B4-BE49-F238E27FC236}">
                <a16:creationId xmlns:a16="http://schemas.microsoft.com/office/drawing/2014/main" id="{2507AA61-5665-7F2B-423C-AD0C18860380}"/>
              </a:ext>
            </a:extLst>
          </p:cNvPr>
          <p:cNvSpPr>
            <a:spLocks noChangeArrowheads="1"/>
          </p:cNvSpPr>
          <p:nvPr/>
        </p:nvSpPr>
        <p:spPr bwMode="auto">
          <a:xfrm>
            <a:off x="890747" y="2882677"/>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19</a:t>
            </a:r>
          </a:p>
        </p:txBody>
      </p:sp>
      <p:sp>
        <p:nvSpPr>
          <p:cNvPr id="185376" name="AutoShape 32">
            <a:extLst>
              <a:ext uri="{FF2B5EF4-FFF2-40B4-BE49-F238E27FC236}">
                <a16:creationId xmlns:a16="http://schemas.microsoft.com/office/drawing/2014/main" id="{9204B1E5-C9EB-A452-EF43-7DD34100B04C}"/>
              </a:ext>
            </a:extLst>
          </p:cNvPr>
          <p:cNvSpPr>
            <a:spLocks noChangeArrowheads="1"/>
          </p:cNvSpPr>
          <p:nvPr/>
        </p:nvSpPr>
        <p:spPr bwMode="auto">
          <a:xfrm>
            <a:off x="867556" y="289007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20</a:t>
            </a:r>
          </a:p>
        </p:txBody>
      </p:sp>
      <p:sp>
        <p:nvSpPr>
          <p:cNvPr id="185377" name="AutoShape 33">
            <a:extLst>
              <a:ext uri="{FF2B5EF4-FFF2-40B4-BE49-F238E27FC236}">
                <a16:creationId xmlns:a16="http://schemas.microsoft.com/office/drawing/2014/main" id="{02BDC306-9F68-6839-49BC-95895CD294E6}"/>
              </a:ext>
            </a:extLst>
          </p:cNvPr>
          <p:cNvSpPr>
            <a:spLocks noChangeArrowheads="1"/>
          </p:cNvSpPr>
          <p:nvPr/>
        </p:nvSpPr>
        <p:spPr bwMode="auto">
          <a:xfrm>
            <a:off x="881505" y="2875839"/>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21</a:t>
            </a:r>
          </a:p>
        </p:txBody>
      </p:sp>
      <p:sp>
        <p:nvSpPr>
          <p:cNvPr id="185378" name="AutoShape 34">
            <a:extLst>
              <a:ext uri="{FF2B5EF4-FFF2-40B4-BE49-F238E27FC236}">
                <a16:creationId xmlns:a16="http://schemas.microsoft.com/office/drawing/2014/main" id="{F8FCED58-9ACA-1D28-6CE8-50A010C5320B}"/>
              </a:ext>
            </a:extLst>
          </p:cNvPr>
          <p:cNvSpPr>
            <a:spLocks noChangeArrowheads="1"/>
          </p:cNvSpPr>
          <p:nvPr/>
        </p:nvSpPr>
        <p:spPr bwMode="auto">
          <a:xfrm>
            <a:off x="871697" y="287824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22</a:t>
            </a:r>
          </a:p>
        </p:txBody>
      </p:sp>
      <p:sp>
        <p:nvSpPr>
          <p:cNvPr id="185379" name="AutoShape 35">
            <a:extLst>
              <a:ext uri="{FF2B5EF4-FFF2-40B4-BE49-F238E27FC236}">
                <a16:creationId xmlns:a16="http://schemas.microsoft.com/office/drawing/2014/main" id="{D1007EF6-DDAB-6FF9-AF57-46723DA52DFB}"/>
              </a:ext>
            </a:extLst>
          </p:cNvPr>
          <p:cNvSpPr>
            <a:spLocks noChangeArrowheads="1"/>
          </p:cNvSpPr>
          <p:nvPr/>
        </p:nvSpPr>
        <p:spPr bwMode="auto">
          <a:xfrm>
            <a:off x="876157" y="287476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23</a:t>
            </a:r>
          </a:p>
        </p:txBody>
      </p:sp>
      <p:sp>
        <p:nvSpPr>
          <p:cNvPr id="185380" name="AutoShape 36">
            <a:extLst>
              <a:ext uri="{FF2B5EF4-FFF2-40B4-BE49-F238E27FC236}">
                <a16:creationId xmlns:a16="http://schemas.microsoft.com/office/drawing/2014/main" id="{98AF8146-E9BF-4467-55C0-DDA864B4E59F}"/>
              </a:ext>
            </a:extLst>
          </p:cNvPr>
          <p:cNvSpPr>
            <a:spLocks noChangeArrowheads="1"/>
          </p:cNvSpPr>
          <p:nvPr/>
        </p:nvSpPr>
        <p:spPr bwMode="auto">
          <a:xfrm>
            <a:off x="879392" y="287284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24</a:t>
            </a:r>
          </a:p>
        </p:txBody>
      </p:sp>
      <p:sp>
        <p:nvSpPr>
          <p:cNvPr id="185381" name="AutoShape 37">
            <a:extLst>
              <a:ext uri="{FF2B5EF4-FFF2-40B4-BE49-F238E27FC236}">
                <a16:creationId xmlns:a16="http://schemas.microsoft.com/office/drawing/2014/main" id="{7C7A0FAB-263B-863F-4266-089A31E4201A}"/>
              </a:ext>
            </a:extLst>
          </p:cNvPr>
          <p:cNvSpPr>
            <a:spLocks noChangeArrowheads="1"/>
          </p:cNvSpPr>
          <p:nvPr/>
        </p:nvSpPr>
        <p:spPr bwMode="auto">
          <a:xfrm>
            <a:off x="900024" y="2879839"/>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25</a:t>
            </a:r>
          </a:p>
        </p:txBody>
      </p:sp>
      <p:sp>
        <p:nvSpPr>
          <p:cNvPr id="185382" name="AutoShape 38">
            <a:extLst>
              <a:ext uri="{FF2B5EF4-FFF2-40B4-BE49-F238E27FC236}">
                <a16:creationId xmlns:a16="http://schemas.microsoft.com/office/drawing/2014/main" id="{3B032BEF-6CDB-7546-A2D0-E07831ADC581}"/>
              </a:ext>
            </a:extLst>
          </p:cNvPr>
          <p:cNvSpPr>
            <a:spLocks noChangeArrowheads="1"/>
          </p:cNvSpPr>
          <p:nvPr/>
        </p:nvSpPr>
        <p:spPr bwMode="auto">
          <a:xfrm>
            <a:off x="889036" y="287704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26</a:t>
            </a:r>
          </a:p>
        </p:txBody>
      </p:sp>
      <p:sp>
        <p:nvSpPr>
          <p:cNvPr id="185383" name="AutoShape 39">
            <a:extLst>
              <a:ext uri="{FF2B5EF4-FFF2-40B4-BE49-F238E27FC236}">
                <a16:creationId xmlns:a16="http://schemas.microsoft.com/office/drawing/2014/main" id="{B593FF18-856E-27EF-7ACE-00A8FC017CF9}"/>
              </a:ext>
            </a:extLst>
          </p:cNvPr>
          <p:cNvSpPr>
            <a:spLocks noChangeArrowheads="1"/>
          </p:cNvSpPr>
          <p:nvPr/>
        </p:nvSpPr>
        <p:spPr bwMode="auto">
          <a:xfrm>
            <a:off x="881103" y="2870872"/>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27</a:t>
            </a:r>
          </a:p>
        </p:txBody>
      </p:sp>
      <p:sp>
        <p:nvSpPr>
          <p:cNvPr id="185384" name="AutoShape 40">
            <a:extLst>
              <a:ext uri="{FF2B5EF4-FFF2-40B4-BE49-F238E27FC236}">
                <a16:creationId xmlns:a16="http://schemas.microsoft.com/office/drawing/2014/main" id="{BA76FE37-6EDA-40B8-F832-9274ED583E23}"/>
              </a:ext>
            </a:extLst>
          </p:cNvPr>
          <p:cNvSpPr>
            <a:spLocks noChangeArrowheads="1"/>
          </p:cNvSpPr>
          <p:nvPr/>
        </p:nvSpPr>
        <p:spPr bwMode="auto">
          <a:xfrm>
            <a:off x="897097" y="286191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28</a:t>
            </a:r>
          </a:p>
        </p:txBody>
      </p:sp>
      <p:sp>
        <p:nvSpPr>
          <p:cNvPr id="185385" name="AutoShape 41">
            <a:extLst>
              <a:ext uri="{FF2B5EF4-FFF2-40B4-BE49-F238E27FC236}">
                <a16:creationId xmlns:a16="http://schemas.microsoft.com/office/drawing/2014/main" id="{421E1220-C548-A10D-4F67-47A81BF90CB8}"/>
              </a:ext>
            </a:extLst>
          </p:cNvPr>
          <p:cNvSpPr>
            <a:spLocks noChangeArrowheads="1"/>
          </p:cNvSpPr>
          <p:nvPr/>
        </p:nvSpPr>
        <p:spPr bwMode="auto">
          <a:xfrm>
            <a:off x="886109" y="286191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29</a:t>
            </a:r>
          </a:p>
        </p:txBody>
      </p:sp>
      <p:sp>
        <p:nvSpPr>
          <p:cNvPr id="185386" name="AutoShape 42">
            <a:extLst>
              <a:ext uri="{FF2B5EF4-FFF2-40B4-BE49-F238E27FC236}">
                <a16:creationId xmlns:a16="http://schemas.microsoft.com/office/drawing/2014/main" id="{7B97A989-5ADB-6E23-069A-8819BB1412E1}"/>
              </a:ext>
            </a:extLst>
          </p:cNvPr>
          <p:cNvSpPr>
            <a:spLocks noChangeArrowheads="1"/>
          </p:cNvSpPr>
          <p:nvPr/>
        </p:nvSpPr>
        <p:spPr bwMode="auto">
          <a:xfrm>
            <a:off x="890140" y="2882204"/>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dirty="0">
                <a:solidFill>
                  <a:prstClr val="black"/>
                </a:solidFill>
                <a:latin typeface="Calibri"/>
              </a:rPr>
              <a:t>30</a:t>
            </a:r>
          </a:p>
        </p:txBody>
      </p:sp>
      <p:pic>
        <p:nvPicPr>
          <p:cNvPr id="185387" name="Picture 15" descr="brksatom">
            <a:extLst>
              <a:ext uri="{FF2B5EF4-FFF2-40B4-BE49-F238E27FC236}">
                <a16:creationId xmlns:a16="http://schemas.microsoft.com/office/drawing/2014/main" id="{3735B6CB-E975-FB3C-DAED-212BF236F16A}"/>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653" y="-1"/>
            <a:ext cx="1098548" cy="103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3F286AE-E565-833D-8562-581C9A3F013E}"/>
              </a:ext>
            </a:extLst>
          </p:cNvPr>
          <p:cNvSpPr txBox="1"/>
          <p:nvPr/>
        </p:nvSpPr>
        <p:spPr>
          <a:xfrm>
            <a:off x="222254" y="1305004"/>
            <a:ext cx="11615751" cy="1077218"/>
          </a:xfrm>
          <a:prstGeom prst="rect">
            <a:avLst/>
          </a:prstGeom>
          <a:noFill/>
        </p:spPr>
        <p:txBody>
          <a:bodyPr wrap="square" rtlCol="0">
            <a:spAutoFit/>
          </a:bodyPr>
          <a:lstStyle/>
          <a:p>
            <a:pPr algn="just" defTabSz="1219170">
              <a:defRPr/>
            </a:pPr>
            <a:r>
              <a:rPr lang="en-US" sz="3200" b="1" dirty="0" err="1">
                <a:solidFill>
                  <a:srgbClr val="FF0000"/>
                </a:solidFill>
                <a:latin typeface="Times New Roman" panose="02020603050405020304" pitchFamily="18" charset="0"/>
                <a:ea typeface="Calibri" panose="020F0502020204030204" pitchFamily="34" charset="0"/>
              </a:rPr>
              <a:t>Câu</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hỏi</a:t>
            </a:r>
            <a:r>
              <a:rPr lang="en-US" sz="3200" b="1" dirty="0">
                <a:solidFill>
                  <a:srgbClr val="FF0000"/>
                </a:solidFill>
                <a:latin typeface="Times New Roman" panose="02020603050405020304" pitchFamily="18" charset="0"/>
                <a:ea typeface="Calibri" panose="020F0502020204030204" pitchFamily="34" charset="0"/>
              </a:rPr>
              <a:t> 3: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endParaRPr lang="en-US" sz="3200" dirty="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016467A-8ED1-34F1-E850-2D0D8C1936E6}"/>
                  </a:ext>
                </a:extLst>
              </p:cNvPr>
              <p:cNvSpPr txBox="1"/>
              <p:nvPr/>
            </p:nvSpPr>
            <p:spPr>
              <a:xfrm>
                <a:off x="5486401" y="2616200"/>
                <a:ext cx="5892801" cy="1569660"/>
              </a:xfrm>
              <a:prstGeom prst="rect">
                <a:avLst/>
              </a:prstGeom>
              <a:noFill/>
            </p:spPr>
            <p:txBody>
              <a:bodyPr wrap="square" rtlCol="0">
                <a:spAutoFit/>
              </a:bodyPr>
              <a:lstStyle/>
              <a:p>
                <a:r>
                  <a:rPr lang="en-US" sz="3200" dirty="0">
                    <a:solidFill>
                      <a:schemeClr val="tx1"/>
                    </a:solidFill>
                    <a:latin typeface="Times New Roman" panose="02020603050405020304" pitchFamily="18" charset="0"/>
                    <a:cs typeface="Times New Roman" panose="02020603050405020304" pitchFamily="18" charset="0"/>
                  </a:rPr>
                  <a:t>Không </a:t>
                </a:r>
                <a:r>
                  <a:rPr lang="en-US" sz="3200" dirty="0" err="1">
                    <a:solidFill>
                      <a:schemeClr val="tx1"/>
                    </a:solidFill>
                    <a:latin typeface="Times New Roman" panose="02020603050405020304" pitchFamily="18" charset="0"/>
                    <a:cs typeface="Times New Roman" panose="02020603050405020304" pitchFamily="18" charset="0"/>
                  </a:rPr>
                  <a:t>gian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mẫu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phép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endParaRPr lang="en-US" sz="3200" dirty="0">
                  <a:solidFill>
                    <a:schemeClr val="tx1"/>
                  </a:solidFill>
                  <a:latin typeface="Times New Roman" panose="02020603050405020304" pitchFamily="18" charset="0"/>
                  <a:cs typeface="Times New Roman" panose="02020603050405020304" pitchFamily="18" charset="0"/>
                </a:endParaRPr>
              </a:p>
              <a:p>
                <a:pPr algn="ctr"/>
                <a14:m>
                  <m:oMath xmlns:m="http://schemas.openxmlformats.org/officeDocument/2006/math">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11;13;15;…;97;99</m:t>
                        </m:r>
                      </m:e>
                    </m:d>
                  </m:oMath>
                </a14:m>
                <a:r>
                  <a:rPr lang="en-US" sz="3200" dirty="0">
                    <a:solidFill>
                      <a:schemeClr val="tx1"/>
                    </a:solidFill>
                  </a:rPr>
                  <a:t> </a:t>
                </a:r>
              </a:p>
              <a:p>
                <a:endParaRPr lang="en-US"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016467A-8ED1-34F1-E850-2D0D8C1936E6}"/>
                  </a:ext>
                </a:extLst>
              </p:cNvPr>
              <p:cNvSpPr txBox="1">
                <a:spLocks noRot="1" noChangeAspect="1" noMove="1" noResize="1" noEditPoints="1" noAdjustHandles="1" noChangeArrowheads="1" noChangeShapeType="1" noTextEdit="1"/>
              </p:cNvSpPr>
              <p:nvPr/>
            </p:nvSpPr>
            <p:spPr>
              <a:xfrm>
                <a:off x="5486401" y="2616200"/>
                <a:ext cx="5892801" cy="1569660"/>
              </a:xfrm>
              <a:prstGeom prst="rect">
                <a:avLst/>
              </a:prstGeom>
              <a:blipFill>
                <a:blip r:embed="rId11"/>
                <a:stretch>
                  <a:fillRect l="-2585" t="-5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6EAE632-506D-4805-1985-49CD33F6E712}"/>
                  </a:ext>
                </a:extLst>
              </p:cNvPr>
              <p:cNvSpPr txBox="1"/>
              <p:nvPr/>
            </p:nvSpPr>
            <p:spPr>
              <a:xfrm>
                <a:off x="5384801" y="3829447"/>
                <a:ext cx="6502399" cy="1506759"/>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Số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p>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99−11</m:t>
                          </m:r>
                        </m:num>
                        <m:den>
                          <m:r>
                            <a:rPr lang="en-US" sz="3200" b="0" i="1" smtClean="0">
                              <a:latin typeface="Cambria Math" panose="02040503050406030204" pitchFamily="18" charset="0"/>
                            </a:rPr>
                            <m:t>2</m:t>
                          </m:r>
                        </m:den>
                      </m:f>
                      <m:r>
                        <a:rPr lang="en-US" sz="3200" b="0" i="1" smtClean="0">
                          <a:latin typeface="Cambria Math" panose="02040503050406030204" pitchFamily="18" charset="0"/>
                        </a:rPr>
                        <m:t>+1=45</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6EAE632-506D-4805-1985-49CD33F6E712}"/>
                  </a:ext>
                </a:extLst>
              </p:cNvPr>
              <p:cNvSpPr txBox="1">
                <a:spLocks noRot="1" noChangeAspect="1" noMove="1" noResize="1" noEditPoints="1" noAdjustHandles="1" noChangeArrowheads="1" noChangeShapeType="1" noTextEdit="1"/>
              </p:cNvSpPr>
              <p:nvPr/>
            </p:nvSpPr>
            <p:spPr>
              <a:xfrm>
                <a:off x="5384801" y="3829447"/>
                <a:ext cx="6502399" cy="1506759"/>
              </a:xfrm>
              <a:prstGeom prst="rect">
                <a:avLst/>
              </a:prstGeom>
              <a:blipFill>
                <a:blip r:embed="rId12"/>
                <a:stretch>
                  <a:fillRect l="-2343" t="-5668"/>
                </a:stretch>
              </a:blipFill>
            </p:spPr>
            <p:txBody>
              <a:bodyPr/>
              <a:lstStyle/>
              <a:p>
                <a:r>
                  <a:rPr lang="en-US">
                    <a:noFill/>
                  </a:rPr>
                  <a:t> </a:t>
                </a:r>
              </a:p>
            </p:txBody>
          </p:sp>
        </mc:Fallback>
      </mc:AlternateContent>
    </p:spTree>
    <p:extLst>
      <p:ext uri="{BB962C8B-B14F-4D97-AF65-F5344CB8AC3E}">
        <p14:creationId xmlns:p14="http://schemas.microsoft.com/office/powerpoint/2010/main" val="1153531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8469"/>
                                        </p:tgtEl>
                                        <p:attrNameLst>
                                          <p:attrName>style.visibility</p:attrName>
                                        </p:attrNameLst>
                                      </p:cBhvr>
                                      <p:to>
                                        <p:strVal val="visible"/>
                                      </p:to>
                                    </p:set>
                                    <p:animEffect transition="in" filter="fade">
                                      <p:cBhvr>
                                        <p:cTn id="7" dur="385" decel="100000"/>
                                        <p:tgtEl>
                                          <p:spTgt spid="18469"/>
                                        </p:tgtEl>
                                      </p:cBhvr>
                                    </p:animEffect>
                                    <p:animScale>
                                      <p:cBhvr>
                                        <p:cTn id="8" dur="385" decel="100000"/>
                                        <p:tgtEl>
                                          <p:spTgt spid="18469"/>
                                        </p:tgtEl>
                                      </p:cBhvr>
                                      <p:from x="10000" y="10000"/>
                                      <p:to x="200000" y="450000"/>
                                    </p:animScale>
                                    <p:animScale>
                                      <p:cBhvr>
                                        <p:cTn id="9" dur="615" accel="100000" fill="hold">
                                          <p:stCondLst>
                                            <p:cond delay="385"/>
                                          </p:stCondLst>
                                        </p:cTn>
                                        <p:tgtEl>
                                          <p:spTgt spid="18469"/>
                                        </p:tgtEl>
                                      </p:cBhvr>
                                      <p:from x="200000" y="450000"/>
                                      <p:to x="100000" y="100000"/>
                                    </p:animScale>
                                    <p:set>
                                      <p:cBhvr>
                                        <p:cTn id="10" dur="385" fill="hold"/>
                                        <p:tgtEl>
                                          <p:spTgt spid="18469"/>
                                        </p:tgtEl>
                                        <p:attrNameLst>
                                          <p:attrName>ppt_x</p:attrName>
                                        </p:attrNameLst>
                                      </p:cBhvr>
                                      <p:to>
                                        <p:strVal val="(0.5)"/>
                                      </p:to>
                                    </p:set>
                                    <p:anim from="(0.5)" to="(#ppt_x)" calcmode="lin" valueType="num">
                                      <p:cBhvr>
                                        <p:cTn id="11" dur="615" accel="100000" fill="hold">
                                          <p:stCondLst>
                                            <p:cond delay="385"/>
                                          </p:stCondLst>
                                        </p:cTn>
                                        <p:tgtEl>
                                          <p:spTgt spid="18469"/>
                                        </p:tgtEl>
                                        <p:attrNameLst>
                                          <p:attrName>ppt_x</p:attrName>
                                        </p:attrNameLst>
                                      </p:cBhvr>
                                    </p:anim>
                                    <p:set>
                                      <p:cBhvr>
                                        <p:cTn id="12" dur="385" fill="hold"/>
                                        <p:tgtEl>
                                          <p:spTgt spid="18469"/>
                                        </p:tgtEl>
                                        <p:attrNameLst>
                                          <p:attrName>ppt_y</p:attrName>
                                        </p:attrNameLst>
                                      </p:cBhvr>
                                      <p:to>
                                        <p:strVal val="(#ppt_y+0.4)"/>
                                      </p:to>
                                    </p:set>
                                    <p:anim from="(#ppt_y+0.4)" to="(#ppt_y)" calcmode="lin" valueType="num">
                                      <p:cBhvr>
                                        <p:cTn id="13" dur="615" accel="100000" fill="hold">
                                          <p:stCondLst>
                                            <p:cond delay="385"/>
                                          </p:stCondLst>
                                        </p:cTn>
                                        <p:tgtEl>
                                          <p:spTgt spid="18469"/>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54" presetClass="exit" presetSubtype="0" decel="100000" fill="hold" nodeType="clickEffect">
                                  <p:stCondLst>
                                    <p:cond delay="0"/>
                                  </p:stCondLst>
                                  <p:childTnLst>
                                    <p:anim calcmode="lin" valueType="num">
                                      <p:cBhvr>
                                        <p:cTn id="17" dur="1000"/>
                                        <p:tgtEl>
                                          <p:spTgt spid="185386"/>
                                        </p:tgtEl>
                                        <p:attrNameLst>
                                          <p:attrName>ppt_w</p:attrName>
                                        </p:attrNameLst>
                                      </p:cBhvr>
                                      <p:tavLst>
                                        <p:tav tm="0">
                                          <p:val>
                                            <p:strVal val="ppt_w"/>
                                          </p:val>
                                        </p:tav>
                                        <p:tav tm="100000">
                                          <p:val>
                                            <p:strVal val="ppt_w*0.05"/>
                                          </p:val>
                                        </p:tav>
                                      </p:tavLst>
                                    </p:anim>
                                    <p:anim calcmode="lin" valueType="num">
                                      <p:cBhvr>
                                        <p:cTn id="18" dur="1000"/>
                                        <p:tgtEl>
                                          <p:spTgt spid="185386"/>
                                        </p:tgtEl>
                                        <p:attrNameLst>
                                          <p:attrName>ppt_h</p:attrName>
                                        </p:attrNameLst>
                                      </p:cBhvr>
                                      <p:tavLst>
                                        <p:tav tm="0">
                                          <p:val>
                                            <p:strVal val="ppt_h"/>
                                          </p:val>
                                        </p:tav>
                                        <p:tav tm="100000">
                                          <p:val>
                                            <p:strVal val="ppt_h"/>
                                          </p:val>
                                        </p:tav>
                                      </p:tavLst>
                                    </p:anim>
                                    <p:anim calcmode="lin" valueType="num">
                                      <p:cBhvr>
                                        <p:cTn id="19" dur="1000"/>
                                        <p:tgtEl>
                                          <p:spTgt spid="185386"/>
                                        </p:tgtEl>
                                        <p:attrNameLst>
                                          <p:attrName>ppt_x</p:attrName>
                                        </p:attrNameLst>
                                      </p:cBhvr>
                                      <p:tavLst>
                                        <p:tav tm="0">
                                          <p:val>
                                            <p:strVal val="ppt_x"/>
                                          </p:val>
                                        </p:tav>
                                        <p:tav tm="100000">
                                          <p:val>
                                            <p:strVal val="ppt_x-.2"/>
                                          </p:val>
                                        </p:tav>
                                      </p:tavLst>
                                    </p:anim>
                                    <p:anim calcmode="lin" valueType="num">
                                      <p:cBhvr>
                                        <p:cTn id="20" dur="1000"/>
                                        <p:tgtEl>
                                          <p:spTgt spid="185386"/>
                                        </p:tgtEl>
                                        <p:attrNameLst>
                                          <p:attrName>ppt_y</p:attrName>
                                        </p:attrNameLst>
                                      </p:cBhvr>
                                      <p:tavLst>
                                        <p:tav tm="0">
                                          <p:val>
                                            <p:strVal val="ppt_y"/>
                                          </p:val>
                                        </p:tav>
                                        <p:tav tm="100000">
                                          <p:val>
                                            <p:strVal val="ppt_y"/>
                                          </p:val>
                                        </p:tav>
                                      </p:tavLst>
                                    </p:anim>
                                    <p:animEffect transition="out" filter="fade">
                                      <p:cBhvr>
                                        <p:cTn id="21" dur="1000"/>
                                        <p:tgtEl>
                                          <p:spTgt spid="185386"/>
                                        </p:tgtEl>
                                      </p:cBhvr>
                                    </p:animEffect>
                                    <p:set>
                                      <p:cBhvr>
                                        <p:cTn id="22" dur="1" fill="hold">
                                          <p:stCondLst>
                                            <p:cond delay="999"/>
                                          </p:stCondLst>
                                        </p:cTn>
                                        <p:tgtEl>
                                          <p:spTgt spid="18538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par>
                          <p:cTn id="23" fill="hold" nodeType="afterGroup">
                            <p:stCondLst>
                              <p:cond delay="1000"/>
                            </p:stCondLst>
                            <p:childTnLst>
                              <p:par>
                                <p:cTn id="24" presetID="54" presetClass="exit" presetSubtype="0" decel="100000" fill="hold" nodeType="afterEffect">
                                  <p:stCondLst>
                                    <p:cond delay="0"/>
                                  </p:stCondLst>
                                  <p:childTnLst>
                                    <p:anim calcmode="lin" valueType="num">
                                      <p:cBhvr>
                                        <p:cTn id="25" dur="1000"/>
                                        <p:tgtEl>
                                          <p:spTgt spid="185385"/>
                                        </p:tgtEl>
                                        <p:attrNameLst>
                                          <p:attrName>ppt_w</p:attrName>
                                        </p:attrNameLst>
                                      </p:cBhvr>
                                      <p:tavLst>
                                        <p:tav tm="0">
                                          <p:val>
                                            <p:strVal val="ppt_w"/>
                                          </p:val>
                                        </p:tav>
                                        <p:tav tm="100000">
                                          <p:val>
                                            <p:strVal val="ppt_w*0.05"/>
                                          </p:val>
                                        </p:tav>
                                      </p:tavLst>
                                    </p:anim>
                                    <p:anim calcmode="lin" valueType="num">
                                      <p:cBhvr>
                                        <p:cTn id="26" dur="1000"/>
                                        <p:tgtEl>
                                          <p:spTgt spid="185385"/>
                                        </p:tgtEl>
                                        <p:attrNameLst>
                                          <p:attrName>ppt_h</p:attrName>
                                        </p:attrNameLst>
                                      </p:cBhvr>
                                      <p:tavLst>
                                        <p:tav tm="0">
                                          <p:val>
                                            <p:strVal val="ppt_h"/>
                                          </p:val>
                                        </p:tav>
                                        <p:tav tm="100000">
                                          <p:val>
                                            <p:strVal val="ppt_h"/>
                                          </p:val>
                                        </p:tav>
                                      </p:tavLst>
                                    </p:anim>
                                    <p:anim calcmode="lin" valueType="num">
                                      <p:cBhvr>
                                        <p:cTn id="27" dur="1000"/>
                                        <p:tgtEl>
                                          <p:spTgt spid="185385"/>
                                        </p:tgtEl>
                                        <p:attrNameLst>
                                          <p:attrName>ppt_x</p:attrName>
                                        </p:attrNameLst>
                                      </p:cBhvr>
                                      <p:tavLst>
                                        <p:tav tm="0">
                                          <p:val>
                                            <p:strVal val="ppt_x"/>
                                          </p:val>
                                        </p:tav>
                                        <p:tav tm="100000">
                                          <p:val>
                                            <p:strVal val="ppt_x-.2"/>
                                          </p:val>
                                        </p:tav>
                                      </p:tavLst>
                                    </p:anim>
                                    <p:anim calcmode="lin" valueType="num">
                                      <p:cBhvr>
                                        <p:cTn id="28" dur="1000"/>
                                        <p:tgtEl>
                                          <p:spTgt spid="185385"/>
                                        </p:tgtEl>
                                        <p:attrNameLst>
                                          <p:attrName>ppt_y</p:attrName>
                                        </p:attrNameLst>
                                      </p:cBhvr>
                                      <p:tavLst>
                                        <p:tav tm="0">
                                          <p:val>
                                            <p:strVal val="ppt_y"/>
                                          </p:val>
                                        </p:tav>
                                        <p:tav tm="100000">
                                          <p:val>
                                            <p:strVal val="ppt_y"/>
                                          </p:val>
                                        </p:tav>
                                      </p:tavLst>
                                    </p:anim>
                                    <p:animEffect transition="out" filter="fade">
                                      <p:cBhvr>
                                        <p:cTn id="29" dur="1000"/>
                                        <p:tgtEl>
                                          <p:spTgt spid="185385"/>
                                        </p:tgtEl>
                                      </p:cBhvr>
                                    </p:animEffect>
                                    <p:set>
                                      <p:cBhvr>
                                        <p:cTn id="30" dur="1" fill="hold">
                                          <p:stCondLst>
                                            <p:cond delay="999"/>
                                          </p:stCondLst>
                                        </p:cTn>
                                        <p:tgtEl>
                                          <p:spTgt spid="185385"/>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31" fill="hold" nodeType="afterGroup">
                            <p:stCondLst>
                              <p:cond delay="2000"/>
                            </p:stCondLst>
                            <p:childTnLst>
                              <p:par>
                                <p:cTn id="32" presetID="54" presetClass="exit" presetSubtype="0" decel="100000" fill="hold" nodeType="afterEffect">
                                  <p:stCondLst>
                                    <p:cond delay="0"/>
                                  </p:stCondLst>
                                  <p:childTnLst>
                                    <p:anim calcmode="lin" valueType="num">
                                      <p:cBhvr>
                                        <p:cTn id="33" dur="1000"/>
                                        <p:tgtEl>
                                          <p:spTgt spid="185384"/>
                                        </p:tgtEl>
                                        <p:attrNameLst>
                                          <p:attrName>ppt_w</p:attrName>
                                        </p:attrNameLst>
                                      </p:cBhvr>
                                      <p:tavLst>
                                        <p:tav tm="0">
                                          <p:val>
                                            <p:strVal val="ppt_w"/>
                                          </p:val>
                                        </p:tav>
                                        <p:tav tm="100000">
                                          <p:val>
                                            <p:strVal val="ppt_w*0.05"/>
                                          </p:val>
                                        </p:tav>
                                      </p:tavLst>
                                    </p:anim>
                                    <p:anim calcmode="lin" valueType="num">
                                      <p:cBhvr>
                                        <p:cTn id="34" dur="1000"/>
                                        <p:tgtEl>
                                          <p:spTgt spid="185384"/>
                                        </p:tgtEl>
                                        <p:attrNameLst>
                                          <p:attrName>ppt_h</p:attrName>
                                        </p:attrNameLst>
                                      </p:cBhvr>
                                      <p:tavLst>
                                        <p:tav tm="0">
                                          <p:val>
                                            <p:strVal val="ppt_h"/>
                                          </p:val>
                                        </p:tav>
                                        <p:tav tm="100000">
                                          <p:val>
                                            <p:strVal val="ppt_h"/>
                                          </p:val>
                                        </p:tav>
                                      </p:tavLst>
                                    </p:anim>
                                    <p:anim calcmode="lin" valueType="num">
                                      <p:cBhvr>
                                        <p:cTn id="35" dur="1000"/>
                                        <p:tgtEl>
                                          <p:spTgt spid="185384"/>
                                        </p:tgtEl>
                                        <p:attrNameLst>
                                          <p:attrName>ppt_x</p:attrName>
                                        </p:attrNameLst>
                                      </p:cBhvr>
                                      <p:tavLst>
                                        <p:tav tm="0">
                                          <p:val>
                                            <p:strVal val="ppt_x"/>
                                          </p:val>
                                        </p:tav>
                                        <p:tav tm="100000">
                                          <p:val>
                                            <p:strVal val="ppt_x-.2"/>
                                          </p:val>
                                        </p:tav>
                                      </p:tavLst>
                                    </p:anim>
                                    <p:anim calcmode="lin" valueType="num">
                                      <p:cBhvr>
                                        <p:cTn id="36" dur="1000"/>
                                        <p:tgtEl>
                                          <p:spTgt spid="185384"/>
                                        </p:tgtEl>
                                        <p:attrNameLst>
                                          <p:attrName>ppt_y</p:attrName>
                                        </p:attrNameLst>
                                      </p:cBhvr>
                                      <p:tavLst>
                                        <p:tav tm="0">
                                          <p:val>
                                            <p:strVal val="ppt_y"/>
                                          </p:val>
                                        </p:tav>
                                        <p:tav tm="100000">
                                          <p:val>
                                            <p:strVal val="ppt_y"/>
                                          </p:val>
                                        </p:tav>
                                      </p:tavLst>
                                    </p:anim>
                                    <p:animEffect transition="out" filter="fade">
                                      <p:cBhvr>
                                        <p:cTn id="37" dur="1000"/>
                                        <p:tgtEl>
                                          <p:spTgt spid="185384"/>
                                        </p:tgtEl>
                                      </p:cBhvr>
                                    </p:animEffect>
                                    <p:set>
                                      <p:cBhvr>
                                        <p:cTn id="38" dur="1" fill="hold">
                                          <p:stCondLst>
                                            <p:cond delay="999"/>
                                          </p:stCondLst>
                                        </p:cTn>
                                        <p:tgtEl>
                                          <p:spTgt spid="18538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9" fill="hold" nodeType="afterGroup">
                            <p:stCondLst>
                              <p:cond delay="3000"/>
                            </p:stCondLst>
                            <p:childTnLst>
                              <p:par>
                                <p:cTn id="40" presetID="54" presetClass="exit" presetSubtype="0" decel="100000" fill="hold" nodeType="afterEffect">
                                  <p:stCondLst>
                                    <p:cond delay="0"/>
                                  </p:stCondLst>
                                  <p:childTnLst>
                                    <p:anim calcmode="lin" valueType="num">
                                      <p:cBhvr>
                                        <p:cTn id="41" dur="1000"/>
                                        <p:tgtEl>
                                          <p:spTgt spid="185383"/>
                                        </p:tgtEl>
                                        <p:attrNameLst>
                                          <p:attrName>ppt_w</p:attrName>
                                        </p:attrNameLst>
                                      </p:cBhvr>
                                      <p:tavLst>
                                        <p:tav tm="0">
                                          <p:val>
                                            <p:strVal val="ppt_w"/>
                                          </p:val>
                                        </p:tav>
                                        <p:tav tm="100000">
                                          <p:val>
                                            <p:strVal val="ppt_w*0.05"/>
                                          </p:val>
                                        </p:tav>
                                      </p:tavLst>
                                    </p:anim>
                                    <p:anim calcmode="lin" valueType="num">
                                      <p:cBhvr>
                                        <p:cTn id="42" dur="1000"/>
                                        <p:tgtEl>
                                          <p:spTgt spid="185383"/>
                                        </p:tgtEl>
                                        <p:attrNameLst>
                                          <p:attrName>ppt_h</p:attrName>
                                        </p:attrNameLst>
                                      </p:cBhvr>
                                      <p:tavLst>
                                        <p:tav tm="0">
                                          <p:val>
                                            <p:strVal val="ppt_h"/>
                                          </p:val>
                                        </p:tav>
                                        <p:tav tm="100000">
                                          <p:val>
                                            <p:strVal val="ppt_h"/>
                                          </p:val>
                                        </p:tav>
                                      </p:tavLst>
                                    </p:anim>
                                    <p:anim calcmode="lin" valueType="num">
                                      <p:cBhvr>
                                        <p:cTn id="43" dur="1000"/>
                                        <p:tgtEl>
                                          <p:spTgt spid="185383"/>
                                        </p:tgtEl>
                                        <p:attrNameLst>
                                          <p:attrName>ppt_x</p:attrName>
                                        </p:attrNameLst>
                                      </p:cBhvr>
                                      <p:tavLst>
                                        <p:tav tm="0">
                                          <p:val>
                                            <p:strVal val="ppt_x"/>
                                          </p:val>
                                        </p:tav>
                                        <p:tav tm="100000">
                                          <p:val>
                                            <p:strVal val="ppt_x-.2"/>
                                          </p:val>
                                        </p:tav>
                                      </p:tavLst>
                                    </p:anim>
                                    <p:anim calcmode="lin" valueType="num">
                                      <p:cBhvr>
                                        <p:cTn id="44" dur="1000"/>
                                        <p:tgtEl>
                                          <p:spTgt spid="185383"/>
                                        </p:tgtEl>
                                        <p:attrNameLst>
                                          <p:attrName>ppt_y</p:attrName>
                                        </p:attrNameLst>
                                      </p:cBhvr>
                                      <p:tavLst>
                                        <p:tav tm="0">
                                          <p:val>
                                            <p:strVal val="ppt_y"/>
                                          </p:val>
                                        </p:tav>
                                        <p:tav tm="100000">
                                          <p:val>
                                            <p:strVal val="ppt_y"/>
                                          </p:val>
                                        </p:tav>
                                      </p:tavLst>
                                    </p:anim>
                                    <p:animEffect transition="out" filter="fade">
                                      <p:cBhvr>
                                        <p:cTn id="45" dur="1000"/>
                                        <p:tgtEl>
                                          <p:spTgt spid="185383"/>
                                        </p:tgtEl>
                                      </p:cBhvr>
                                    </p:animEffect>
                                    <p:set>
                                      <p:cBhvr>
                                        <p:cTn id="46" dur="1" fill="hold">
                                          <p:stCondLst>
                                            <p:cond delay="999"/>
                                          </p:stCondLst>
                                        </p:cTn>
                                        <p:tgtEl>
                                          <p:spTgt spid="18538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7" fill="hold" nodeType="afterGroup">
                            <p:stCondLst>
                              <p:cond delay="4000"/>
                            </p:stCondLst>
                            <p:childTnLst>
                              <p:par>
                                <p:cTn id="48" presetID="54" presetClass="exit" presetSubtype="0" decel="100000" fill="hold" nodeType="afterEffect">
                                  <p:stCondLst>
                                    <p:cond delay="0"/>
                                  </p:stCondLst>
                                  <p:childTnLst>
                                    <p:anim calcmode="lin" valueType="num">
                                      <p:cBhvr>
                                        <p:cTn id="49" dur="1000"/>
                                        <p:tgtEl>
                                          <p:spTgt spid="185382"/>
                                        </p:tgtEl>
                                        <p:attrNameLst>
                                          <p:attrName>ppt_w</p:attrName>
                                        </p:attrNameLst>
                                      </p:cBhvr>
                                      <p:tavLst>
                                        <p:tav tm="0">
                                          <p:val>
                                            <p:strVal val="ppt_w"/>
                                          </p:val>
                                        </p:tav>
                                        <p:tav tm="100000">
                                          <p:val>
                                            <p:strVal val="ppt_w*0.05"/>
                                          </p:val>
                                        </p:tav>
                                      </p:tavLst>
                                    </p:anim>
                                    <p:anim calcmode="lin" valueType="num">
                                      <p:cBhvr>
                                        <p:cTn id="50" dur="1000"/>
                                        <p:tgtEl>
                                          <p:spTgt spid="185382"/>
                                        </p:tgtEl>
                                        <p:attrNameLst>
                                          <p:attrName>ppt_h</p:attrName>
                                        </p:attrNameLst>
                                      </p:cBhvr>
                                      <p:tavLst>
                                        <p:tav tm="0">
                                          <p:val>
                                            <p:strVal val="ppt_h"/>
                                          </p:val>
                                        </p:tav>
                                        <p:tav tm="100000">
                                          <p:val>
                                            <p:strVal val="ppt_h"/>
                                          </p:val>
                                        </p:tav>
                                      </p:tavLst>
                                    </p:anim>
                                    <p:anim calcmode="lin" valueType="num">
                                      <p:cBhvr>
                                        <p:cTn id="51" dur="1000"/>
                                        <p:tgtEl>
                                          <p:spTgt spid="185382"/>
                                        </p:tgtEl>
                                        <p:attrNameLst>
                                          <p:attrName>ppt_x</p:attrName>
                                        </p:attrNameLst>
                                      </p:cBhvr>
                                      <p:tavLst>
                                        <p:tav tm="0">
                                          <p:val>
                                            <p:strVal val="ppt_x"/>
                                          </p:val>
                                        </p:tav>
                                        <p:tav tm="100000">
                                          <p:val>
                                            <p:strVal val="ppt_x-.2"/>
                                          </p:val>
                                        </p:tav>
                                      </p:tavLst>
                                    </p:anim>
                                    <p:anim calcmode="lin" valueType="num">
                                      <p:cBhvr>
                                        <p:cTn id="52" dur="1000"/>
                                        <p:tgtEl>
                                          <p:spTgt spid="185382"/>
                                        </p:tgtEl>
                                        <p:attrNameLst>
                                          <p:attrName>ppt_y</p:attrName>
                                        </p:attrNameLst>
                                      </p:cBhvr>
                                      <p:tavLst>
                                        <p:tav tm="0">
                                          <p:val>
                                            <p:strVal val="ppt_y"/>
                                          </p:val>
                                        </p:tav>
                                        <p:tav tm="100000">
                                          <p:val>
                                            <p:strVal val="ppt_y"/>
                                          </p:val>
                                        </p:tav>
                                      </p:tavLst>
                                    </p:anim>
                                    <p:animEffect transition="out" filter="fade">
                                      <p:cBhvr>
                                        <p:cTn id="53" dur="1000"/>
                                        <p:tgtEl>
                                          <p:spTgt spid="185382"/>
                                        </p:tgtEl>
                                      </p:cBhvr>
                                    </p:animEffect>
                                    <p:set>
                                      <p:cBhvr>
                                        <p:cTn id="54" dur="1" fill="hold">
                                          <p:stCondLst>
                                            <p:cond delay="999"/>
                                          </p:stCondLst>
                                        </p:cTn>
                                        <p:tgtEl>
                                          <p:spTgt spid="18538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5" fill="hold" nodeType="afterGroup">
                            <p:stCondLst>
                              <p:cond delay="5000"/>
                            </p:stCondLst>
                            <p:childTnLst>
                              <p:par>
                                <p:cTn id="56" presetID="54" presetClass="exit" presetSubtype="0" decel="100000" fill="hold" nodeType="afterEffect">
                                  <p:stCondLst>
                                    <p:cond delay="0"/>
                                  </p:stCondLst>
                                  <p:childTnLst>
                                    <p:anim calcmode="lin" valueType="num">
                                      <p:cBhvr>
                                        <p:cTn id="57" dur="1000"/>
                                        <p:tgtEl>
                                          <p:spTgt spid="185381"/>
                                        </p:tgtEl>
                                        <p:attrNameLst>
                                          <p:attrName>ppt_w</p:attrName>
                                        </p:attrNameLst>
                                      </p:cBhvr>
                                      <p:tavLst>
                                        <p:tav tm="0">
                                          <p:val>
                                            <p:strVal val="ppt_w"/>
                                          </p:val>
                                        </p:tav>
                                        <p:tav tm="100000">
                                          <p:val>
                                            <p:strVal val="ppt_w*0.05"/>
                                          </p:val>
                                        </p:tav>
                                      </p:tavLst>
                                    </p:anim>
                                    <p:anim calcmode="lin" valueType="num">
                                      <p:cBhvr>
                                        <p:cTn id="58" dur="1000"/>
                                        <p:tgtEl>
                                          <p:spTgt spid="185381"/>
                                        </p:tgtEl>
                                        <p:attrNameLst>
                                          <p:attrName>ppt_h</p:attrName>
                                        </p:attrNameLst>
                                      </p:cBhvr>
                                      <p:tavLst>
                                        <p:tav tm="0">
                                          <p:val>
                                            <p:strVal val="ppt_h"/>
                                          </p:val>
                                        </p:tav>
                                        <p:tav tm="100000">
                                          <p:val>
                                            <p:strVal val="ppt_h"/>
                                          </p:val>
                                        </p:tav>
                                      </p:tavLst>
                                    </p:anim>
                                    <p:anim calcmode="lin" valueType="num">
                                      <p:cBhvr>
                                        <p:cTn id="59" dur="1000"/>
                                        <p:tgtEl>
                                          <p:spTgt spid="185381"/>
                                        </p:tgtEl>
                                        <p:attrNameLst>
                                          <p:attrName>ppt_x</p:attrName>
                                        </p:attrNameLst>
                                      </p:cBhvr>
                                      <p:tavLst>
                                        <p:tav tm="0">
                                          <p:val>
                                            <p:strVal val="ppt_x"/>
                                          </p:val>
                                        </p:tav>
                                        <p:tav tm="100000">
                                          <p:val>
                                            <p:strVal val="ppt_x-.2"/>
                                          </p:val>
                                        </p:tav>
                                      </p:tavLst>
                                    </p:anim>
                                    <p:anim calcmode="lin" valueType="num">
                                      <p:cBhvr>
                                        <p:cTn id="60" dur="1000"/>
                                        <p:tgtEl>
                                          <p:spTgt spid="185381"/>
                                        </p:tgtEl>
                                        <p:attrNameLst>
                                          <p:attrName>ppt_y</p:attrName>
                                        </p:attrNameLst>
                                      </p:cBhvr>
                                      <p:tavLst>
                                        <p:tav tm="0">
                                          <p:val>
                                            <p:strVal val="ppt_y"/>
                                          </p:val>
                                        </p:tav>
                                        <p:tav tm="100000">
                                          <p:val>
                                            <p:strVal val="ppt_y"/>
                                          </p:val>
                                        </p:tav>
                                      </p:tavLst>
                                    </p:anim>
                                    <p:animEffect transition="out" filter="fade">
                                      <p:cBhvr>
                                        <p:cTn id="61" dur="1000"/>
                                        <p:tgtEl>
                                          <p:spTgt spid="185381"/>
                                        </p:tgtEl>
                                      </p:cBhvr>
                                    </p:animEffect>
                                    <p:set>
                                      <p:cBhvr>
                                        <p:cTn id="62" dur="1" fill="hold">
                                          <p:stCondLst>
                                            <p:cond delay="999"/>
                                          </p:stCondLst>
                                        </p:cTn>
                                        <p:tgtEl>
                                          <p:spTgt spid="185381"/>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63" fill="hold" nodeType="afterGroup">
                            <p:stCondLst>
                              <p:cond delay="6000"/>
                            </p:stCondLst>
                            <p:childTnLst>
                              <p:par>
                                <p:cTn id="64" presetID="54" presetClass="exit" presetSubtype="0" decel="100000" fill="hold" nodeType="afterEffect">
                                  <p:stCondLst>
                                    <p:cond delay="0"/>
                                  </p:stCondLst>
                                  <p:childTnLst>
                                    <p:anim calcmode="lin" valueType="num">
                                      <p:cBhvr>
                                        <p:cTn id="65" dur="1000"/>
                                        <p:tgtEl>
                                          <p:spTgt spid="185380"/>
                                        </p:tgtEl>
                                        <p:attrNameLst>
                                          <p:attrName>ppt_w</p:attrName>
                                        </p:attrNameLst>
                                      </p:cBhvr>
                                      <p:tavLst>
                                        <p:tav tm="0">
                                          <p:val>
                                            <p:strVal val="ppt_w"/>
                                          </p:val>
                                        </p:tav>
                                        <p:tav tm="100000">
                                          <p:val>
                                            <p:strVal val="ppt_w*0.05"/>
                                          </p:val>
                                        </p:tav>
                                      </p:tavLst>
                                    </p:anim>
                                    <p:anim calcmode="lin" valueType="num">
                                      <p:cBhvr>
                                        <p:cTn id="66" dur="1000"/>
                                        <p:tgtEl>
                                          <p:spTgt spid="185380"/>
                                        </p:tgtEl>
                                        <p:attrNameLst>
                                          <p:attrName>ppt_h</p:attrName>
                                        </p:attrNameLst>
                                      </p:cBhvr>
                                      <p:tavLst>
                                        <p:tav tm="0">
                                          <p:val>
                                            <p:strVal val="ppt_h"/>
                                          </p:val>
                                        </p:tav>
                                        <p:tav tm="100000">
                                          <p:val>
                                            <p:strVal val="ppt_h"/>
                                          </p:val>
                                        </p:tav>
                                      </p:tavLst>
                                    </p:anim>
                                    <p:anim calcmode="lin" valueType="num">
                                      <p:cBhvr>
                                        <p:cTn id="67" dur="1000"/>
                                        <p:tgtEl>
                                          <p:spTgt spid="185380"/>
                                        </p:tgtEl>
                                        <p:attrNameLst>
                                          <p:attrName>ppt_x</p:attrName>
                                        </p:attrNameLst>
                                      </p:cBhvr>
                                      <p:tavLst>
                                        <p:tav tm="0">
                                          <p:val>
                                            <p:strVal val="ppt_x"/>
                                          </p:val>
                                        </p:tav>
                                        <p:tav tm="100000">
                                          <p:val>
                                            <p:strVal val="ppt_x-.2"/>
                                          </p:val>
                                        </p:tav>
                                      </p:tavLst>
                                    </p:anim>
                                    <p:anim calcmode="lin" valueType="num">
                                      <p:cBhvr>
                                        <p:cTn id="68" dur="1000"/>
                                        <p:tgtEl>
                                          <p:spTgt spid="185380"/>
                                        </p:tgtEl>
                                        <p:attrNameLst>
                                          <p:attrName>ppt_y</p:attrName>
                                        </p:attrNameLst>
                                      </p:cBhvr>
                                      <p:tavLst>
                                        <p:tav tm="0">
                                          <p:val>
                                            <p:strVal val="ppt_y"/>
                                          </p:val>
                                        </p:tav>
                                        <p:tav tm="100000">
                                          <p:val>
                                            <p:strVal val="ppt_y"/>
                                          </p:val>
                                        </p:tav>
                                      </p:tavLst>
                                    </p:anim>
                                    <p:animEffect transition="out" filter="fade">
                                      <p:cBhvr>
                                        <p:cTn id="69" dur="1000"/>
                                        <p:tgtEl>
                                          <p:spTgt spid="185380"/>
                                        </p:tgtEl>
                                      </p:cBhvr>
                                    </p:animEffect>
                                    <p:set>
                                      <p:cBhvr>
                                        <p:cTn id="70" dur="1" fill="hold">
                                          <p:stCondLst>
                                            <p:cond delay="999"/>
                                          </p:stCondLst>
                                        </p:cTn>
                                        <p:tgtEl>
                                          <p:spTgt spid="18538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71" fill="hold" nodeType="afterGroup">
                            <p:stCondLst>
                              <p:cond delay="7000"/>
                            </p:stCondLst>
                            <p:childTnLst>
                              <p:par>
                                <p:cTn id="72" presetID="54" presetClass="exit" presetSubtype="0" decel="100000" fill="hold" nodeType="afterEffect">
                                  <p:stCondLst>
                                    <p:cond delay="0"/>
                                  </p:stCondLst>
                                  <p:childTnLst>
                                    <p:anim calcmode="lin" valueType="num">
                                      <p:cBhvr>
                                        <p:cTn id="73" dur="1000"/>
                                        <p:tgtEl>
                                          <p:spTgt spid="185379"/>
                                        </p:tgtEl>
                                        <p:attrNameLst>
                                          <p:attrName>ppt_w</p:attrName>
                                        </p:attrNameLst>
                                      </p:cBhvr>
                                      <p:tavLst>
                                        <p:tav tm="0">
                                          <p:val>
                                            <p:strVal val="ppt_w"/>
                                          </p:val>
                                        </p:tav>
                                        <p:tav tm="100000">
                                          <p:val>
                                            <p:strVal val="ppt_w*0.05"/>
                                          </p:val>
                                        </p:tav>
                                      </p:tavLst>
                                    </p:anim>
                                    <p:anim calcmode="lin" valueType="num">
                                      <p:cBhvr>
                                        <p:cTn id="74" dur="1000"/>
                                        <p:tgtEl>
                                          <p:spTgt spid="185379"/>
                                        </p:tgtEl>
                                        <p:attrNameLst>
                                          <p:attrName>ppt_h</p:attrName>
                                        </p:attrNameLst>
                                      </p:cBhvr>
                                      <p:tavLst>
                                        <p:tav tm="0">
                                          <p:val>
                                            <p:strVal val="ppt_h"/>
                                          </p:val>
                                        </p:tav>
                                        <p:tav tm="100000">
                                          <p:val>
                                            <p:strVal val="ppt_h"/>
                                          </p:val>
                                        </p:tav>
                                      </p:tavLst>
                                    </p:anim>
                                    <p:anim calcmode="lin" valueType="num">
                                      <p:cBhvr>
                                        <p:cTn id="75" dur="1000"/>
                                        <p:tgtEl>
                                          <p:spTgt spid="185379"/>
                                        </p:tgtEl>
                                        <p:attrNameLst>
                                          <p:attrName>ppt_x</p:attrName>
                                        </p:attrNameLst>
                                      </p:cBhvr>
                                      <p:tavLst>
                                        <p:tav tm="0">
                                          <p:val>
                                            <p:strVal val="ppt_x"/>
                                          </p:val>
                                        </p:tav>
                                        <p:tav tm="100000">
                                          <p:val>
                                            <p:strVal val="ppt_x-.2"/>
                                          </p:val>
                                        </p:tav>
                                      </p:tavLst>
                                    </p:anim>
                                    <p:anim calcmode="lin" valueType="num">
                                      <p:cBhvr>
                                        <p:cTn id="76" dur="1000"/>
                                        <p:tgtEl>
                                          <p:spTgt spid="185379"/>
                                        </p:tgtEl>
                                        <p:attrNameLst>
                                          <p:attrName>ppt_y</p:attrName>
                                        </p:attrNameLst>
                                      </p:cBhvr>
                                      <p:tavLst>
                                        <p:tav tm="0">
                                          <p:val>
                                            <p:strVal val="ppt_y"/>
                                          </p:val>
                                        </p:tav>
                                        <p:tav tm="100000">
                                          <p:val>
                                            <p:strVal val="ppt_y"/>
                                          </p:val>
                                        </p:tav>
                                      </p:tavLst>
                                    </p:anim>
                                    <p:animEffect transition="out" filter="fade">
                                      <p:cBhvr>
                                        <p:cTn id="77" dur="1000"/>
                                        <p:tgtEl>
                                          <p:spTgt spid="185379"/>
                                        </p:tgtEl>
                                      </p:cBhvr>
                                    </p:animEffect>
                                    <p:set>
                                      <p:cBhvr>
                                        <p:cTn id="78" dur="1" fill="hold">
                                          <p:stCondLst>
                                            <p:cond delay="999"/>
                                          </p:stCondLst>
                                        </p:cTn>
                                        <p:tgtEl>
                                          <p:spTgt spid="1853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9" fill="hold" nodeType="afterGroup">
                            <p:stCondLst>
                              <p:cond delay="8000"/>
                            </p:stCondLst>
                            <p:childTnLst>
                              <p:par>
                                <p:cTn id="80" presetID="54" presetClass="exit" presetSubtype="0" decel="100000" fill="hold" nodeType="afterEffect">
                                  <p:stCondLst>
                                    <p:cond delay="0"/>
                                  </p:stCondLst>
                                  <p:childTnLst>
                                    <p:anim calcmode="lin" valueType="num">
                                      <p:cBhvr>
                                        <p:cTn id="81" dur="1000"/>
                                        <p:tgtEl>
                                          <p:spTgt spid="185378"/>
                                        </p:tgtEl>
                                        <p:attrNameLst>
                                          <p:attrName>ppt_w</p:attrName>
                                        </p:attrNameLst>
                                      </p:cBhvr>
                                      <p:tavLst>
                                        <p:tav tm="0">
                                          <p:val>
                                            <p:strVal val="ppt_w"/>
                                          </p:val>
                                        </p:tav>
                                        <p:tav tm="100000">
                                          <p:val>
                                            <p:strVal val="ppt_w*0.05"/>
                                          </p:val>
                                        </p:tav>
                                      </p:tavLst>
                                    </p:anim>
                                    <p:anim calcmode="lin" valueType="num">
                                      <p:cBhvr>
                                        <p:cTn id="82" dur="1000"/>
                                        <p:tgtEl>
                                          <p:spTgt spid="185378"/>
                                        </p:tgtEl>
                                        <p:attrNameLst>
                                          <p:attrName>ppt_h</p:attrName>
                                        </p:attrNameLst>
                                      </p:cBhvr>
                                      <p:tavLst>
                                        <p:tav tm="0">
                                          <p:val>
                                            <p:strVal val="ppt_h"/>
                                          </p:val>
                                        </p:tav>
                                        <p:tav tm="100000">
                                          <p:val>
                                            <p:strVal val="ppt_h"/>
                                          </p:val>
                                        </p:tav>
                                      </p:tavLst>
                                    </p:anim>
                                    <p:anim calcmode="lin" valueType="num">
                                      <p:cBhvr>
                                        <p:cTn id="83" dur="1000"/>
                                        <p:tgtEl>
                                          <p:spTgt spid="185378"/>
                                        </p:tgtEl>
                                        <p:attrNameLst>
                                          <p:attrName>ppt_x</p:attrName>
                                        </p:attrNameLst>
                                      </p:cBhvr>
                                      <p:tavLst>
                                        <p:tav tm="0">
                                          <p:val>
                                            <p:strVal val="ppt_x"/>
                                          </p:val>
                                        </p:tav>
                                        <p:tav tm="100000">
                                          <p:val>
                                            <p:strVal val="ppt_x-.2"/>
                                          </p:val>
                                        </p:tav>
                                      </p:tavLst>
                                    </p:anim>
                                    <p:anim calcmode="lin" valueType="num">
                                      <p:cBhvr>
                                        <p:cTn id="84" dur="1000"/>
                                        <p:tgtEl>
                                          <p:spTgt spid="185378"/>
                                        </p:tgtEl>
                                        <p:attrNameLst>
                                          <p:attrName>ppt_y</p:attrName>
                                        </p:attrNameLst>
                                      </p:cBhvr>
                                      <p:tavLst>
                                        <p:tav tm="0">
                                          <p:val>
                                            <p:strVal val="ppt_y"/>
                                          </p:val>
                                        </p:tav>
                                        <p:tav tm="100000">
                                          <p:val>
                                            <p:strVal val="ppt_y"/>
                                          </p:val>
                                        </p:tav>
                                      </p:tavLst>
                                    </p:anim>
                                    <p:animEffect transition="out" filter="fade">
                                      <p:cBhvr>
                                        <p:cTn id="85" dur="1000"/>
                                        <p:tgtEl>
                                          <p:spTgt spid="185378"/>
                                        </p:tgtEl>
                                      </p:cBhvr>
                                    </p:animEffect>
                                    <p:set>
                                      <p:cBhvr>
                                        <p:cTn id="86" dur="1" fill="hold">
                                          <p:stCondLst>
                                            <p:cond delay="999"/>
                                          </p:stCondLst>
                                        </p:cTn>
                                        <p:tgtEl>
                                          <p:spTgt spid="18537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7" fill="hold" nodeType="afterGroup">
                            <p:stCondLst>
                              <p:cond delay="9000"/>
                            </p:stCondLst>
                            <p:childTnLst>
                              <p:par>
                                <p:cTn id="88" presetID="54" presetClass="exit" presetSubtype="0" decel="100000" fill="hold" nodeType="afterEffect">
                                  <p:stCondLst>
                                    <p:cond delay="0"/>
                                  </p:stCondLst>
                                  <p:childTnLst>
                                    <p:anim calcmode="lin" valueType="num">
                                      <p:cBhvr>
                                        <p:cTn id="89" dur="1000"/>
                                        <p:tgtEl>
                                          <p:spTgt spid="185377"/>
                                        </p:tgtEl>
                                        <p:attrNameLst>
                                          <p:attrName>ppt_w</p:attrName>
                                        </p:attrNameLst>
                                      </p:cBhvr>
                                      <p:tavLst>
                                        <p:tav tm="0">
                                          <p:val>
                                            <p:strVal val="ppt_w"/>
                                          </p:val>
                                        </p:tav>
                                        <p:tav tm="100000">
                                          <p:val>
                                            <p:strVal val="ppt_w*0.05"/>
                                          </p:val>
                                        </p:tav>
                                      </p:tavLst>
                                    </p:anim>
                                    <p:anim calcmode="lin" valueType="num">
                                      <p:cBhvr>
                                        <p:cTn id="90" dur="1000"/>
                                        <p:tgtEl>
                                          <p:spTgt spid="185377"/>
                                        </p:tgtEl>
                                        <p:attrNameLst>
                                          <p:attrName>ppt_h</p:attrName>
                                        </p:attrNameLst>
                                      </p:cBhvr>
                                      <p:tavLst>
                                        <p:tav tm="0">
                                          <p:val>
                                            <p:strVal val="ppt_h"/>
                                          </p:val>
                                        </p:tav>
                                        <p:tav tm="100000">
                                          <p:val>
                                            <p:strVal val="ppt_h"/>
                                          </p:val>
                                        </p:tav>
                                      </p:tavLst>
                                    </p:anim>
                                    <p:anim calcmode="lin" valueType="num">
                                      <p:cBhvr>
                                        <p:cTn id="91" dur="1000"/>
                                        <p:tgtEl>
                                          <p:spTgt spid="185377"/>
                                        </p:tgtEl>
                                        <p:attrNameLst>
                                          <p:attrName>ppt_x</p:attrName>
                                        </p:attrNameLst>
                                      </p:cBhvr>
                                      <p:tavLst>
                                        <p:tav tm="0">
                                          <p:val>
                                            <p:strVal val="ppt_x"/>
                                          </p:val>
                                        </p:tav>
                                        <p:tav tm="100000">
                                          <p:val>
                                            <p:strVal val="ppt_x-.2"/>
                                          </p:val>
                                        </p:tav>
                                      </p:tavLst>
                                    </p:anim>
                                    <p:anim calcmode="lin" valueType="num">
                                      <p:cBhvr>
                                        <p:cTn id="92" dur="1000"/>
                                        <p:tgtEl>
                                          <p:spTgt spid="185377"/>
                                        </p:tgtEl>
                                        <p:attrNameLst>
                                          <p:attrName>ppt_y</p:attrName>
                                        </p:attrNameLst>
                                      </p:cBhvr>
                                      <p:tavLst>
                                        <p:tav tm="0">
                                          <p:val>
                                            <p:strVal val="ppt_y"/>
                                          </p:val>
                                        </p:tav>
                                        <p:tav tm="100000">
                                          <p:val>
                                            <p:strVal val="ppt_y"/>
                                          </p:val>
                                        </p:tav>
                                      </p:tavLst>
                                    </p:anim>
                                    <p:animEffect transition="out" filter="fade">
                                      <p:cBhvr>
                                        <p:cTn id="93" dur="1000"/>
                                        <p:tgtEl>
                                          <p:spTgt spid="185377"/>
                                        </p:tgtEl>
                                      </p:cBhvr>
                                    </p:animEffect>
                                    <p:set>
                                      <p:cBhvr>
                                        <p:cTn id="94" dur="1" fill="hold">
                                          <p:stCondLst>
                                            <p:cond delay="999"/>
                                          </p:stCondLst>
                                        </p:cTn>
                                        <p:tgtEl>
                                          <p:spTgt spid="185377"/>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childTnLst>
                          </p:cTn>
                        </p:par>
                        <p:par>
                          <p:cTn id="95" fill="hold" nodeType="afterGroup">
                            <p:stCondLst>
                              <p:cond delay="10000"/>
                            </p:stCondLst>
                            <p:childTnLst>
                              <p:par>
                                <p:cTn id="96" presetID="54" presetClass="exit" presetSubtype="0" decel="100000" fill="hold" nodeType="afterEffect">
                                  <p:stCondLst>
                                    <p:cond delay="0"/>
                                  </p:stCondLst>
                                  <p:childTnLst>
                                    <p:anim calcmode="lin" valueType="num">
                                      <p:cBhvr>
                                        <p:cTn id="97" dur="1000"/>
                                        <p:tgtEl>
                                          <p:spTgt spid="185376"/>
                                        </p:tgtEl>
                                        <p:attrNameLst>
                                          <p:attrName>ppt_w</p:attrName>
                                        </p:attrNameLst>
                                      </p:cBhvr>
                                      <p:tavLst>
                                        <p:tav tm="0">
                                          <p:val>
                                            <p:strVal val="ppt_w"/>
                                          </p:val>
                                        </p:tav>
                                        <p:tav tm="100000">
                                          <p:val>
                                            <p:strVal val="ppt_w*0.05"/>
                                          </p:val>
                                        </p:tav>
                                      </p:tavLst>
                                    </p:anim>
                                    <p:anim calcmode="lin" valueType="num">
                                      <p:cBhvr>
                                        <p:cTn id="98" dur="1000"/>
                                        <p:tgtEl>
                                          <p:spTgt spid="185376"/>
                                        </p:tgtEl>
                                        <p:attrNameLst>
                                          <p:attrName>ppt_h</p:attrName>
                                        </p:attrNameLst>
                                      </p:cBhvr>
                                      <p:tavLst>
                                        <p:tav tm="0">
                                          <p:val>
                                            <p:strVal val="ppt_h"/>
                                          </p:val>
                                        </p:tav>
                                        <p:tav tm="100000">
                                          <p:val>
                                            <p:strVal val="ppt_h"/>
                                          </p:val>
                                        </p:tav>
                                      </p:tavLst>
                                    </p:anim>
                                    <p:anim calcmode="lin" valueType="num">
                                      <p:cBhvr>
                                        <p:cTn id="99" dur="1000"/>
                                        <p:tgtEl>
                                          <p:spTgt spid="185376"/>
                                        </p:tgtEl>
                                        <p:attrNameLst>
                                          <p:attrName>ppt_x</p:attrName>
                                        </p:attrNameLst>
                                      </p:cBhvr>
                                      <p:tavLst>
                                        <p:tav tm="0">
                                          <p:val>
                                            <p:strVal val="ppt_x"/>
                                          </p:val>
                                        </p:tav>
                                        <p:tav tm="100000">
                                          <p:val>
                                            <p:strVal val="ppt_x-.2"/>
                                          </p:val>
                                        </p:tav>
                                      </p:tavLst>
                                    </p:anim>
                                    <p:anim calcmode="lin" valueType="num">
                                      <p:cBhvr>
                                        <p:cTn id="100" dur="1000"/>
                                        <p:tgtEl>
                                          <p:spTgt spid="185376"/>
                                        </p:tgtEl>
                                        <p:attrNameLst>
                                          <p:attrName>ppt_y</p:attrName>
                                        </p:attrNameLst>
                                      </p:cBhvr>
                                      <p:tavLst>
                                        <p:tav tm="0">
                                          <p:val>
                                            <p:strVal val="ppt_y"/>
                                          </p:val>
                                        </p:tav>
                                        <p:tav tm="100000">
                                          <p:val>
                                            <p:strVal val="ppt_y"/>
                                          </p:val>
                                        </p:tav>
                                      </p:tavLst>
                                    </p:anim>
                                    <p:animEffect transition="out" filter="fade">
                                      <p:cBhvr>
                                        <p:cTn id="101" dur="1000"/>
                                        <p:tgtEl>
                                          <p:spTgt spid="185376"/>
                                        </p:tgtEl>
                                      </p:cBhvr>
                                    </p:animEffect>
                                    <p:set>
                                      <p:cBhvr>
                                        <p:cTn id="102" dur="1" fill="hold">
                                          <p:stCondLst>
                                            <p:cond delay="999"/>
                                          </p:stCondLst>
                                        </p:cTn>
                                        <p:tgtEl>
                                          <p:spTgt spid="185376"/>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103" fill="hold" nodeType="afterGroup">
                            <p:stCondLst>
                              <p:cond delay="11000"/>
                            </p:stCondLst>
                            <p:childTnLst>
                              <p:par>
                                <p:cTn id="104" presetID="54" presetClass="exit" presetSubtype="0" decel="100000" fill="hold" nodeType="afterEffect">
                                  <p:stCondLst>
                                    <p:cond delay="0"/>
                                  </p:stCondLst>
                                  <p:childTnLst>
                                    <p:anim calcmode="lin" valueType="num">
                                      <p:cBhvr>
                                        <p:cTn id="105" dur="1000"/>
                                        <p:tgtEl>
                                          <p:spTgt spid="185375"/>
                                        </p:tgtEl>
                                        <p:attrNameLst>
                                          <p:attrName>ppt_w</p:attrName>
                                        </p:attrNameLst>
                                      </p:cBhvr>
                                      <p:tavLst>
                                        <p:tav tm="0">
                                          <p:val>
                                            <p:strVal val="ppt_w"/>
                                          </p:val>
                                        </p:tav>
                                        <p:tav tm="100000">
                                          <p:val>
                                            <p:strVal val="ppt_w*0.05"/>
                                          </p:val>
                                        </p:tav>
                                      </p:tavLst>
                                    </p:anim>
                                    <p:anim calcmode="lin" valueType="num">
                                      <p:cBhvr>
                                        <p:cTn id="106" dur="1000"/>
                                        <p:tgtEl>
                                          <p:spTgt spid="185375"/>
                                        </p:tgtEl>
                                        <p:attrNameLst>
                                          <p:attrName>ppt_h</p:attrName>
                                        </p:attrNameLst>
                                      </p:cBhvr>
                                      <p:tavLst>
                                        <p:tav tm="0">
                                          <p:val>
                                            <p:strVal val="ppt_h"/>
                                          </p:val>
                                        </p:tav>
                                        <p:tav tm="100000">
                                          <p:val>
                                            <p:strVal val="ppt_h"/>
                                          </p:val>
                                        </p:tav>
                                      </p:tavLst>
                                    </p:anim>
                                    <p:anim calcmode="lin" valueType="num">
                                      <p:cBhvr>
                                        <p:cTn id="107" dur="1000"/>
                                        <p:tgtEl>
                                          <p:spTgt spid="185375"/>
                                        </p:tgtEl>
                                        <p:attrNameLst>
                                          <p:attrName>ppt_x</p:attrName>
                                        </p:attrNameLst>
                                      </p:cBhvr>
                                      <p:tavLst>
                                        <p:tav tm="0">
                                          <p:val>
                                            <p:strVal val="ppt_x"/>
                                          </p:val>
                                        </p:tav>
                                        <p:tav tm="100000">
                                          <p:val>
                                            <p:strVal val="ppt_x-.2"/>
                                          </p:val>
                                        </p:tav>
                                      </p:tavLst>
                                    </p:anim>
                                    <p:anim calcmode="lin" valueType="num">
                                      <p:cBhvr>
                                        <p:cTn id="108" dur="1000"/>
                                        <p:tgtEl>
                                          <p:spTgt spid="185375"/>
                                        </p:tgtEl>
                                        <p:attrNameLst>
                                          <p:attrName>ppt_y</p:attrName>
                                        </p:attrNameLst>
                                      </p:cBhvr>
                                      <p:tavLst>
                                        <p:tav tm="0">
                                          <p:val>
                                            <p:strVal val="ppt_y"/>
                                          </p:val>
                                        </p:tav>
                                        <p:tav tm="100000">
                                          <p:val>
                                            <p:strVal val="ppt_y"/>
                                          </p:val>
                                        </p:tav>
                                      </p:tavLst>
                                    </p:anim>
                                    <p:animEffect transition="out" filter="fade">
                                      <p:cBhvr>
                                        <p:cTn id="109" dur="1000"/>
                                        <p:tgtEl>
                                          <p:spTgt spid="185375"/>
                                        </p:tgtEl>
                                      </p:cBhvr>
                                    </p:animEffect>
                                    <p:set>
                                      <p:cBhvr>
                                        <p:cTn id="110" dur="1" fill="hold">
                                          <p:stCondLst>
                                            <p:cond delay="999"/>
                                          </p:stCondLst>
                                        </p:cTn>
                                        <p:tgtEl>
                                          <p:spTgt spid="185375"/>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click.wav"/>
                                        </p:tgtEl>
                                      </p:cMediaNode>
                                    </p:audio>
                                  </p:subTnLst>
                                </p:cTn>
                              </p:par>
                            </p:childTnLst>
                          </p:cTn>
                        </p:par>
                        <p:par>
                          <p:cTn id="111" fill="hold" nodeType="afterGroup">
                            <p:stCondLst>
                              <p:cond delay="12000"/>
                            </p:stCondLst>
                            <p:childTnLst>
                              <p:par>
                                <p:cTn id="112" presetID="54" presetClass="exit" presetSubtype="0" decel="100000" fill="hold" nodeType="afterEffect">
                                  <p:stCondLst>
                                    <p:cond delay="0"/>
                                  </p:stCondLst>
                                  <p:childTnLst>
                                    <p:anim calcmode="lin" valueType="num">
                                      <p:cBhvr>
                                        <p:cTn id="113" dur="1000"/>
                                        <p:tgtEl>
                                          <p:spTgt spid="185374"/>
                                        </p:tgtEl>
                                        <p:attrNameLst>
                                          <p:attrName>ppt_w</p:attrName>
                                        </p:attrNameLst>
                                      </p:cBhvr>
                                      <p:tavLst>
                                        <p:tav tm="0">
                                          <p:val>
                                            <p:strVal val="ppt_w"/>
                                          </p:val>
                                        </p:tav>
                                        <p:tav tm="100000">
                                          <p:val>
                                            <p:strVal val="ppt_w*0.05"/>
                                          </p:val>
                                        </p:tav>
                                      </p:tavLst>
                                    </p:anim>
                                    <p:anim calcmode="lin" valueType="num">
                                      <p:cBhvr>
                                        <p:cTn id="114" dur="1000"/>
                                        <p:tgtEl>
                                          <p:spTgt spid="185374"/>
                                        </p:tgtEl>
                                        <p:attrNameLst>
                                          <p:attrName>ppt_h</p:attrName>
                                        </p:attrNameLst>
                                      </p:cBhvr>
                                      <p:tavLst>
                                        <p:tav tm="0">
                                          <p:val>
                                            <p:strVal val="ppt_h"/>
                                          </p:val>
                                        </p:tav>
                                        <p:tav tm="100000">
                                          <p:val>
                                            <p:strVal val="ppt_h"/>
                                          </p:val>
                                        </p:tav>
                                      </p:tavLst>
                                    </p:anim>
                                    <p:anim calcmode="lin" valueType="num">
                                      <p:cBhvr>
                                        <p:cTn id="115" dur="1000"/>
                                        <p:tgtEl>
                                          <p:spTgt spid="185374"/>
                                        </p:tgtEl>
                                        <p:attrNameLst>
                                          <p:attrName>ppt_x</p:attrName>
                                        </p:attrNameLst>
                                      </p:cBhvr>
                                      <p:tavLst>
                                        <p:tav tm="0">
                                          <p:val>
                                            <p:strVal val="ppt_x"/>
                                          </p:val>
                                        </p:tav>
                                        <p:tav tm="100000">
                                          <p:val>
                                            <p:strVal val="ppt_x-.2"/>
                                          </p:val>
                                        </p:tav>
                                      </p:tavLst>
                                    </p:anim>
                                    <p:anim calcmode="lin" valueType="num">
                                      <p:cBhvr>
                                        <p:cTn id="116" dur="1000"/>
                                        <p:tgtEl>
                                          <p:spTgt spid="185374"/>
                                        </p:tgtEl>
                                        <p:attrNameLst>
                                          <p:attrName>ppt_y</p:attrName>
                                        </p:attrNameLst>
                                      </p:cBhvr>
                                      <p:tavLst>
                                        <p:tav tm="0">
                                          <p:val>
                                            <p:strVal val="ppt_y"/>
                                          </p:val>
                                        </p:tav>
                                        <p:tav tm="100000">
                                          <p:val>
                                            <p:strVal val="ppt_y"/>
                                          </p:val>
                                        </p:tav>
                                      </p:tavLst>
                                    </p:anim>
                                    <p:animEffect transition="out" filter="fade">
                                      <p:cBhvr>
                                        <p:cTn id="117" dur="1000"/>
                                        <p:tgtEl>
                                          <p:spTgt spid="185374"/>
                                        </p:tgtEl>
                                      </p:cBhvr>
                                    </p:animEffect>
                                    <p:set>
                                      <p:cBhvr>
                                        <p:cTn id="118" dur="1" fill="hold">
                                          <p:stCondLst>
                                            <p:cond delay="999"/>
                                          </p:stCondLst>
                                        </p:cTn>
                                        <p:tgtEl>
                                          <p:spTgt spid="185374"/>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childTnLst>
                          </p:cTn>
                        </p:par>
                        <p:par>
                          <p:cTn id="119" fill="hold" nodeType="afterGroup">
                            <p:stCondLst>
                              <p:cond delay="13000"/>
                            </p:stCondLst>
                            <p:childTnLst>
                              <p:par>
                                <p:cTn id="120" presetID="54" presetClass="exit" presetSubtype="0" decel="100000" fill="hold" nodeType="afterEffect">
                                  <p:stCondLst>
                                    <p:cond delay="0"/>
                                  </p:stCondLst>
                                  <p:childTnLst>
                                    <p:anim calcmode="lin" valueType="num">
                                      <p:cBhvr>
                                        <p:cTn id="121" dur="1000"/>
                                        <p:tgtEl>
                                          <p:spTgt spid="185373"/>
                                        </p:tgtEl>
                                        <p:attrNameLst>
                                          <p:attrName>ppt_w</p:attrName>
                                        </p:attrNameLst>
                                      </p:cBhvr>
                                      <p:tavLst>
                                        <p:tav tm="0">
                                          <p:val>
                                            <p:strVal val="ppt_w"/>
                                          </p:val>
                                        </p:tav>
                                        <p:tav tm="100000">
                                          <p:val>
                                            <p:strVal val="ppt_w*0.05"/>
                                          </p:val>
                                        </p:tav>
                                      </p:tavLst>
                                    </p:anim>
                                    <p:anim calcmode="lin" valueType="num">
                                      <p:cBhvr>
                                        <p:cTn id="122" dur="1000"/>
                                        <p:tgtEl>
                                          <p:spTgt spid="185373"/>
                                        </p:tgtEl>
                                        <p:attrNameLst>
                                          <p:attrName>ppt_h</p:attrName>
                                        </p:attrNameLst>
                                      </p:cBhvr>
                                      <p:tavLst>
                                        <p:tav tm="0">
                                          <p:val>
                                            <p:strVal val="ppt_h"/>
                                          </p:val>
                                        </p:tav>
                                        <p:tav tm="100000">
                                          <p:val>
                                            <p:strVal val="ppt_h"/>
                                          </p:val>
                                        </p:tav>
                                      </p:tavLst>
                                    </p:anim>
                                    <p:anim calcmode="lin" valueType="num">
                                      <p:cBhvr>
                                        <p:cTn id="123" dur="1000"/>
                                        <p:tgtEl>
                                          <p:spTgt spid="185373"/>
                                        </p:tgtEl>
                                        <p:attrNameLst>
                                          <p:attrName>ppt_x</p:attrName>
                                        </p:attrNameLst>
                                      </p:cBhvr>
                                      <p:tavLst>
                                        <p:tav tm="0">
                                          <p:val>
                                            <p:strVal val="ppt_x"/>
                                          </p:val>
                                        </p:tav>
                                        <p:tav tm="100000">
                                          <p:val>
                                            <p:strVal val="ppt_x-.2"/>
                                          </p:val>
                                        </p:tav>
                                      </p:tavLst>
                                    </p:anim>
                                    <p:anim calcmode="lin" valueType="num">
                                      <p:cBhvr>
                                        <p:cTn id="124" dur="1000"/>
                                        <p:tgtEl>
                                          <p:spTgt spid="185373"/>
                                        </p:tgtEl>
                                        <p:attrNameLst>
                                          <p:attrName>ppt_y</p:attrName>
                                        </p:attrNameLst>
                                      </p:cBhvr>
                                      <p:tavLst>
                                        <p:tav tm="0">
                                          <p:val>
                                            <p:strVal val="ppt_y"/>
                                          </p:val>
                                        </p:tav>
                                        <p:tav tm="100000">
                                          <p:val>
                                            <p:strVal val="ppt_y"/>
                                          </p:val>
                                        </p:tav>
                                      </p:tavLst>
                                    </p:anim>
                                    <p:animEffect transition="out" filter="fade">
                                      <p:cBhvr>
                                        <p:cTn id="125" dur="1000"/>
                                        <p:tgtEl>
                                          <p:spTgt spid="185373"/>
                                        </p:tgtEl>
                                      </p:cBhvr>
                                    </p:animEffect>
                                    <p:set>
                                      <p:cBhvr>
                                        <p:cTn id="126" dur="1" fill="hold">
                                          <p:stCondLst>
                                            <p:cond delay="999"/>
                                          </p:stCondLst>
                                        </p:cTn>
                                        <p:tgtEl>
                                          <p:spTgt spid="185373"/>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3" name="click.wav"/>
                                        </p:tgtEl>
                                      </p:cMediaNode>
                                    </p:audio>
                                  </p:subTnLst>
                                </p:cTn>
                              </p:par>
                            </p:childTnLst>
                          </p:cTn>
                        </p:par>
                        <p:par>
                          <p:cTn id="127" fill="hold" nodeType="afterGroup">
                            <p:stCondLst>
                              <p:cond delay="14000"/>
                            </p:stCondLst>
                            <p:childTnLst>
                              <p:par>
                                <p:cTn id="128" presetID="54" presetClass="exit" presetSubtype="0" decel="100000" fill="hold" nodeType="afterEffect">
                                  <p:stCondLst>
                                    <p:cond delay="0"/>
                                  </p:stCondLst>
                                  <p:childTnLst>
                                    <p:anim calcmode="lin" valueType="num">
                                      <p:cBhvr>
                                        <p:cTn id="129" dur="1000"/>
                                        <p:tgtEl>
                                          <p:spTgt spid="185372"/>
                                        </p:tgtEl>
                                        <p:attrNameLst>
                                          <p:attrName>ppt_w</p:attrName>
                                        </p:attrNameLst>
                                      </p:cBhvr>
                                      <p:tavLst>
                                        <p:tav tm="0">
                                          <p:val>
                                            <p:strVal val="ppt_w"/>
                                          </p:val>
                                        </p:tav>
                                        <p:tav tm="100000">
                                          <p:val>
                                            <p:strVal val="ppt_w*0.05"/>
                                          </p:val>
                                        </p:tav>
                                      </p:tavLst>
                                    </p:anim>
                                    <p:anim calcmode="lin" valueType="num">
                                      <p:cBhvr>
                                        <p:cTn id="130" dur="1000"/>
                                        <p:tgtEl>
                                          <p:spTgt spid="185372"/>
                                        </p:tgtEl>
                                        <p:attrNameLst>
                                          <p:attrName>ppt_h</p:attrName>
                                        </p:attrNameLst>
                                      </p:cBhvr>
                                      <p:tavLst>
                                        <p:tav tm="0">
                                          <p:val>
                                            <p:strVal val="ppt_h"/>
                                          </p:val>
                                        </p:tav>
                                        <p:tav tm="100000">
                                          <p:val>
                                            <p:strVal val="ppt_h"/>
                                          </p:val>
                                        </p:tav>
                                      </p:tavLst>
                                    </p:anim>
                                    <p:anim calcmode="lin" valueType="num">
                                      <p:cBhvr>
                                        <p:cTn id="131" dur="1000"/>
                                        <p:tgtEl>
                                          <p:spTgt spid="185372"/>
                                        </p:tgtEl>
                                        <p:attrNameLst>
                                          <p:attrName>ppt_x</p:attrName>
                                        </p:attrNameLst>
                                      </p:cBhvr>
                                      <p:tavLst>
                                        <p:tav tm="0">
                                          <p:val>
                                            <p:strVal val="ppt_x"/>
                                          </p:val>
                                        </p:tav>
                                        <p:tav tm="100000">
                                          <p:val>
                                            <p:strVal val="ppt_x-.2"/>
                                          </p:val>
                                        </p:tav>
                                      </p:tavLst>
                                    </p:anim>
                                    <p:anim calcmode="lin" valueType="num">
                                      <p:cBhvr>
                                        <p:cTn id="132" dur="1000"/>
                                        <p:tgtEl>
                                          <p:spTgt spid="185372"/>
                                        </p:tgtEl>
                                        <p:attrNameLst>
                                          <p:attrName>ppt_y</p:attrName>
                                        </p:attrNameLst>
                                      </p:cBhvr>
                                      <p:tavLst>
                                        <p:tav tm="0">
                                          <p:val>
                                            <p:strVal val="ppt_y"/>
                                          </p:val>
                                        </p:tav>
                                        <p:tav tm="100000">
                                          <p:val>
                                            <p:strVal val="ppt_y"/>
                                          </p:val>
                                        </p:tav>
                                      </p:tavLst>
                                    </p:anim>
                                    <p:animEffect transition="out" filter="fade">
                                      <p:cBhvr>
                                        <p:cTn id="133" dur="1000"/>
                                        <p:tgtEl>
                                          <p:spTgt spid="185372"/>
                                        </p:tgtEl>
                                      </p:cBhvr>
                                    </p:animEffect>
                                    <p:set>
                                      <p:cBhvr>
                                        <p:cTn id="134" dur="1" fill="hold">
                                          <p:stCondLst>
                                            <p:cond delay="999"/>
                                          </p:stCondLst>
                                        </p:cTn>
                                        <p:tgtEl>
                                          <p:spTgt spid="185372"/>
                                        </p:tgtEl>
                                        <p:attrNameLst>
                                          <p:attrName>style.visibility</p:attrName>
                                        </p:attrNameLst>
                                      </p:cBhvr>
                                      <p:to>
                                        <p:strVal val="hidden"/>
                                      </p:to>
                                    </p:set>
                                  </p:childTnLst>
                                  <p:subTnLst>
                                    <p:audio>
                                      <p:cMediaNode>
                                        <p:cTn display="0" masterRel="sameClick">
                                          <p:stCondLst>
                                            <p:cond evt="begin" delay="0">
                                              <p:tn val="128"/>
                                            </p:cond>
                                          </p:stCondLst>
                                          <p:endCondLst>
                                            <p:cond evt="onStopAudio" delay="0">
                                              <p:tgtEl>
                                                <p:sldTgt/>
                                              </p:tgtEl>
                                            </p:cond>
                                          </p:endCondLst>
                                        </p:cTn>
                                        <p:tgtEl>
                                          <p:sndTgt r:embed="rId3" name="click.wav"/>
                                        </p:tgtEl>
                                      </p:cMediaNode>
                                    </p:audio>
                                  </p:subTnLst>
                                </p:cTn>
                              </p:par>
                            </p:childTnLst>
                          </p:cTn>
                        </p:par>
                        <p:par>
                          <p:cTn id="135" fill="hold" nodeType="afterGroup">
                            <p:stCondLst>
                              <p:cond delay="15000"/>
                            </p:stCondLst>
                            <p:childTnLst>
                              <p:par>
                                <p:cTn id="136" presetID="54" presetClass="exit" presetSubtype="0" decel="100000" fill="hold" nodeType="afterEffect">
                                  <p:stCondLst>
                                    <p:cond delay="0"/>
                                  </p:stCondLst>
                                  <p:childTnLst>
                                    <p:anim calcmode="lin" valueType="num">
                                      <p:cBhvr>
                                        <p:cTn id="137" dur="1000"/>
                                        <p:tgtEl>
                                          <p:spTgt spid="185371"/>
                                        </p:tgtEl>
                                        <p:attrNameLst>
                                          <p:attrName>ppt_w</p:attrName>
                                        </p:attrNameLst>
                                      </p:cBhvr>
                                      <p:tavLst>
                                        <p:tav tm="0">
                                          <p:val>
                                            <p:strVal val="ppt_w"/>
                                          </p:val>
                                        </p:tav>
                                        <p:tav tm="100000">
                                          <p:val>
                                            <p:strVal val="ppt_w*0.05"/>
                                          </p:val>
                                        </p:tav>
                                      </p:tavLst>
                                    </p:anim>
                                    <p:anim calcmode="lin" valueType="num">
                                      <p:cBhvr>
                                        <p:cTn id="138" dur="1000"/>
                                        <p:tgtEl>
                                          <p:spTgt spid="185371"/>
                                        </p:tgtEl>
                                        <p:attrNameLst>
                                          <p:attrName>ppt_h</p:attrName>
                                        </p:attrNameLst>
                                      </p:cBhvr>
                                      <p:tavLst>
                                        <p:tav tm="0">
                                          <p:val>
                                            <p:strVal val="ppt_h"/>
                                          </p:val>
                                        </p:tav>
                                        <p:tav tm="100000">
                                          <p:val>
                                            <p:strVal val="ppt_h"/>
                                          </p:val>
                                        </p:tav>
                                      </p:tavLst>
                                    </p:anim>
                                    <p:anim calcmode="lin" valueType="num">
                                      <p:cBhvr>
                                        <p:cTn id="139" dur="1000"/>
                                        <p:tgtEl>
                                          <p:spTgt spid="185371"/>
                                        </p:tgtEl>
                                        <p:attrNameLst>
                                          <p:attrName>ppt_x</p:attrName>
                                        </p:attrNameLst>
                                      </p:cBhvr>
                                      <p:tavLst>
                                        <p:tav tm="0">
                                          <p:val>
                                            <p:strVal val="ppt_x"/>
                                          </p:val>
                                        </p:tav>
                                        <p:tav tm="100000">
                                          <p:val>
                                            <p:strVal val="ppt_x-.2"/>
                                          </p:val>
                                        </p:tav>
                                      </p:tavLst>
                                    </p:anim>
                                    <p:anim calcmode="lin" valueType="num">
                                      <p:cBhvr>
                                        <p:cTn id="140" dur="1000"/>
                                        <p:tgtEl>
                                          <p:spTgt spid="185371"/>
                                        </p:tgtEl>
                                        <p:attrNameLst>
                                          <p:attrName>ppt_y</p:attrName>
                                        </p:attrNameLst>
                                      </p:cBhvr>
                                      <p:tavLst>
                                        <p:tav tm="0">
                                          <p:val>
                                            <p:strVal val="ppt_y"/>
                                          </p:val>
                                        </p:tav>
                                        <p:tav tm="100000">
                                          <p:val>
                                            <p:strVal val="ppt_y"/>
                                          </p:val>
                                        </p:tav>
                                      </p:tavLst>
                                    </p:anim>
                                    <p:animEffect transition="out" filter="fade">
                                      <p:cBhvr>
                                        <p:cTn id="141" dur="1000"/>
                                        <p:tgtEl>
                                          <p:spTgt spid="185371"/>
                                        </p:tgtEl>
                                      </p:cBhvr>
                                    </p:animEffect>
                                    <p:set>
                                      <p:cBhvr>
                                        <p:cTn id="142" dur="1" fill="hold">
                                          <p:stCondLst>
                                            <p:cond delay="999"/>
                                          </p:stCondLst>
                                        </p:cTn>
                                        <p:tgtEl>
                                          <p:spTgt spid="185371"/>
                                        </p:tgtEl>
                                        <p:attrNameLst>
                                          <p:attrName>style.visibility</p:attrName>
                                        </p:attrNameLst>
                                      </p:cBhvr>
                                      <p:to>
                                        <p:strVal val="hidden"/>
                                      </p:to>
                                    </p:set>
                                  </p:childTnLst>
                                  <p:subTnLst>
                                    <p:audio>
                                      <p:cMediaNode>
                                        <p:cTn display="0" masterRel="sameClick">
                                          <p:stCondLst>
                                            <p:cond evt="begin" delay="0">
                                              <p:tn val="136"/>
                                            </p:cond>
                                          </p:stCondLst>
                                          <p:endCondLst>
                                            <p:cond evt="onStopAudio" delay="0">
                                              <p:tgtEl>
                                                <p:sldTgt/>
                                              </p:tgtEl>
                                            </p:cond>
                                          </p:endCondLst>
                                        </p:cTn>
                                        <p:tgtEl>
                                          <p:sndTgt r:embed="rId3" name="click.wav"/>
                                        </p:tgtEl>
                                      </p:cMediaNode>
                                    </p:audio>
                                  </p:subTnLst>
                                </p:cTn>
                              </p:par>
                            </p:childTnLst>
                          </p:cTn>
                        </p:par>
                        <p:par>
                          <p:cTn id="143" fill="hold" nodeType="afterGroup">
                            <p:stCondLst>
                              <p:cond delay="16000"/>
                            </p:stCondLst>
                            <p:childTnLst>
                              <p:par>
                                <p:cTn id="144" presetID="54" presetClass="exit" presetSubtype="0" decel="100000" fill="hold" nodeType="afterEffect">
                                  <p:stCondLst>
                                    <p:cond delay="0"/>
                                  </p:stCondLst>
                                  <p:childTnLst>
                                    <p:anim calcmode="lin" valueType="num">
                                      <p:cBhvr>
                                        <p:cTn id="145" dur="1000"/>
                                        <p:tgtEl>
                                          <p:spTgt spid="185370"/>
                                        </p:tgtEl>
                                        <p:attrNameLst>
                                          <p:attrName>ppt_w</p:attrName>
                                        </p:attrNameLst>
                                      </p:cBhvr>
                                      <p:tavLst>
                                        <p:tav tm="0">
                                          <p:val>
                                            <p:strVal val="ppt_w"/>
                                          </p:val>
                                        </p:tav>
                                        <p:tav tm="100000">
                                          <p:val>
                                            <p:strVal val="ppt_w*0.05"/>
                                          </p:val>
                                        </p:tav>
                                      </p:tavLst>
                                    </p:anim>
                                    <p:anim calcmode="lin" valueType="num">
                                      <p:cBhvr>
                                        <p:cTn id="146" dur="1000"/>
                                        <p:tgtEl>
                                          <p:spTgt spid="185370"/>
                                        </p:tgtEl>
                                        <p:attrNameLst>
                                          <p:attrName>ppt_h</p:attrName>
                                        </p:attrNameLst>
                                      </p:cBhvr>
                                      <p:tavLst>
                                        <p:tav tm="0">
                                          <p:val>
                                            <p:strVal val="ppt_h"/>
                                          </p:val>
                                        </p:tav>
                                        <p:tav tm="100000">
                                          <p:val>
                                            <p:strVal val="ppt_h"/>
                                          </p:val>
                                        </p:tav>
                                      </p:tavLst>
                                    </p:anim>
                                    <p:anim calcmode="lin" valueType="num">
                                      <p:cBhvr>
                                        <p:cTn id="147" dur="1000"/>
                                        <p:tgtEl>
                                          <p:spTgt spid="185370"/>
                                        </p:tgtEl>
                                        <p:attrNameLst>
                                          <p:attrName>ppt_x</p:attrName>
                                        </p:attrNameLst>
                                      </p:cBhvr>
                                      <p:tavLst>
                                        <p:tav tm="0">
                                          <p:val>
                                            <p:strVal val="ppt_x"/>
                                          </p:val>
                                        </p:tav>
                                        <p:tav tm="100000">
                                          <p:val>
                                            <p:strVal val="ppt_x-.2"/>
                                          </p:val>
                                        </p:tav>
                                      </p:tavLst>
                                    </p:anim>
                                    <p:anim calcmode="lin" valueType="num">
                                      <p:cBhvr>
                                        <p:cTn id="148" dur="1000"/>
                                        <p:tgtEl>
                                          <p:spTgt spid="185370"/>
                                        </p:tgtEl>
                                        <p:attrNameLst>
                                          <p:attrName>ppt_y</p:attrName>
                                        </p:attrNameLst>
                                      </p:cBhvr>
                                      <p:tavLst>
                                        <p:tav tm="0">
                                          <p:val>
                                            <p:strVal val="ppt_y"/>
                                          </p:val>
                                        </p:tav>
                                        <p:tav tm="100000">
                                          <p:val>
                                            <p:strVal val="ppt_y"/>
                                          </p:val>
                                        </p:tav>
                                      </p:tavLst>
                                    </p:anim>
                                    <p:animEffect transition="out" filter="fade">
                                      <p:cBhvr>
                                        <p:cTn id="149" dur="1000"/>
                                        <p:tgtEl>
                                          <p:spTgt spid="185370"/>
                                        </p:tgtEl>
                                      </p:cBhvr>
                                    </p:animEffect>
                                    <p:set>
                                      <p:cBhvr>
                                        <p:cTn id="150" dur="1" fill="hold">
                                          <p:stCondLst>
                                            <p:cond delay="999"/>
                                          </p:stCondLst>
                                        </p:cTn>
                                        <p:tgtEl>
                                          <p:spTgt spid="185370"/>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3" name="click.wav"/>
                                        </p:tgtEl>
                                      </p:cMediaNode>
                                    </p:audio>
                                  </p:subTnLst>
                                </p:cTn>
                              </p:par>
                            </p:childTnLst>
                          </p:cTn>
                        </p:par>
                        <p:par>
                          <p:cTn id="151" fill="hold" nodeType="afterGroup">
                            <p:stCondLst>
                              <p:cond delay="17000"/>
                            </p:stCondLst>
                            <p:childTnLst>
                              <p:par>
                                <p:cTn id="152" presetID="54" presetClass="exit" presetSubtype="0" decel="100000" fill="hold" nodeType="afterEffect">
                                  <p:stCondLst>
                                    <p:cond delay="0"/>
                                  </p:stCondLst>
                                  <p:childTnLst>
                                    <p:anim calcmode="lin" valueType="num">
                                      <p:cBhvr>
                                        <p:cTn id="153" dur="1000"/>
                                        <p:tgtEl>
                                          <p:spTgt spid="185369"/>
                                        </p:tgtEl>
                                        <p:attrNameLst>
                                          <p:attrName>ppt_w</p:attrName>
                                        </p:attrNameLst>
                                      </p:cBhvr>
                                      <p:tavLst>
                                        <p:tav tm="0">
                                          <p:val>
                                            <p:strVal val="ppt_w"/>
                                          </p:val>
                                        </p:tav>
                                        <p:tav tm="100000">
                                          <p:val>
                                            <p:strVal val="ppt_w*0.05"/>
                                          </p:val>
                                        </p:tav>
                                      </p:tavLst>
                                    </p:anim>
                                    <p:anim calcmode="lin" valueType="num">
                                      <p:cBhvr>
                                        <p:cTn id="154" dur="1000"/>
                                        <p:tgtEl>
                                          <p:spTgt spid="185369"/>
                                        </p:tgtEl>
                                        <p:attrNameLst>
                                          <p:attrName>ppt_h</p:attrName>
                                        </p:attrNameLst>
                                      </p:cBhvr>
                                      <p:tavLst>
                                        <p:tav tm="0">
                                          <p:val>
                                            <p:strVal val="ppt_h"/>
                                          </p:val>
                                        </p:tav>
                                        <p:tav tm="100000">
                                          <p:val>
                                            <p:strVal val="ppt_h"/>
                                          </p:val>
                                        </p:tav>
                                      </p:tavLst>
                                    </p:anim>
                                    <p:anim calcmode="lin" valueType="num">
                                      <p:cBhvr>
                                        <p:cTn id="155" dur="1000"/>
                                        <p:tgtEl>
                                          <p:spTgt spid="185369"/>
                                        </p:tgtEl>
                                        <p:attrNameLst>
                                          <p:attrName>ppt_x</p:attrName>
                                        </p:attrNameLst>
                                      </p:cBhvr>
                                      <p:tavLst>
                                        <p:tav tm="0">
                                          <p:val>
                                            <p:strVal val="ppt_x"/>
                                          </p:val>
                                        </p:tav>
                                        <p:tav tm="100000">
                                          <p:val>
                                            <p:strVal val="ppt_x-.2"/>
                                          </p:val>
                                        </p:tav>
                                      </p:tavLst>
                                    </p:anim>
                                    <p:anim calcmode="lin" valueType="num">
                                      <p:cBhvr>
                                        <p:cTn id="156" dur="1000"/>
                                        <p:tgtEl>
                                          <p:spTgt spid="185369"/>
                                        </p:tgtEl>
                                        <p:attrNameLst>
                                          <p:attrName>ppt_y</p:attrName>
                                        </p:attrNameLst>
                                      </p:cBhvr>
                                      <p:tavLst>
                                        <p:tav tm="0">
                                          <p:val>
                                            <p:strVal val="ppt_y"/>
                                          </p:val>
                                        </p:tav>
                                        <p:tav tm="100000">
                                          <p:val>
                                            <p:strVal val="ppt_y"/>
                                          </p:val>
                                        </p:tav>
                                      </p:tavLst>
                                    </p:anim>
                                    <p:animEffect transition="out" filter="fade">
                                      <p:cBhvr>
                                        <p:cTn id="157" dur="1000"/>
                                        <p:tgtEl>
                                          <p:spTgt spid="185369"/>
                                        </p:tgtEl>
                                      </p:cBhvr>
                                    </p:animEffect>
                                    <p:set>
                                      <p:cBhvr>
                                        <p:cTn id="158" dur="1" fill="hold">
                                          <p:stCondLst>
                                            <p:cond delay="999"/>
                                          </p:stCondLst>
                                        </p:cTn>
                                        <p:tgtEl>
                                          <p:spTgt spid="185369"/>
                                        </p:tgtEl>
                                        <p:attrNameLst>
                                          <p:attrName>style.visibility</p:attrName>
                                        </p:attrNameLst>
                                      </p:cBhvr>
                                      <p:to>
                                        <p:strVal val="hidden"/>
                                      </p:to>
                                    </p:set>
                                  </p:childTnLst>
                                  <p:subTnLst>
                                    <p:audio>
                                      <p:cMediaNode>
                                        <p:cTn display="0" masterRel="sameClick">
                                          <p:stCondLst>
                                            <p:cond evt="begin" delay="0">
                                              <p:tn val="152"/>
                                            </p:cond>
                                          </p:stCondLst>
                                          <p:endCondLst>
                                            <p:cond evt="onStopAudio" delay="0">
                                              <p:tgtEl>
                                                <p:sldTgt/>
                                              </p:tgtEl>
                                            </p:cond>
                                          </p:endCondLst>
                                        </p:cTn>
                                        <p:tgtEl>
                                          <p:sndTgt r:embed="rId3" name="click.wav"/>
                                        </p:tgtEl>
                                      </p:cMediaNode>
                                    </p:audio>
                                  </p:subTnLst>
                                </p:cTn>
                              </p:par>
                            </p:childTnLst>
                          </p:cTn>
                        </p:par>
                        <p:par>
                          <p:cTn id="159" fill="hold" nodeType="afterGroup">
                            <p:stCondLst>
                              <p:cond delay="18000"/>
                            </p:stCondLst>
                            <p:childTnLst>
                              <p:par>
                                <p:cTn id="160" presetID="54" presetClass="exit" presetSubtype="0" decel="100000" fill="hold" nodeType="afterEffect">
                                  <p:stCondLst>
                                    <p:cond delay="0"/>
                                  </p:stCondLst>
                                  <p:childTnLst>
                                    <p:anim calcmode="lin" valueType="num">
                                      <p:cBhvr>
                                        <p:cTn id="161" dur="1000"/>
                                        <p:tgtEl>
                                          <p:spTgt spid="185368"/>
                                        </p:tgtEl>
                                        <p:attrNameLst>
                                          <p:attrName>ppt_w</p:attrName>
                                        </p:attrNameLst>
                                      </p:cBhvr>
                                      <p:tavLst>
                                        <p:tav tm="0">
                                          <p:val>
                                            <p:strVal val="ppt_w"/>
                                          </p:val>
                                        </p:tav>
                                        <p:tav tm="100000">
                                          <p:val>
                                            <p:strVal val="ppt_w*0.05"/>
                                          </p:val>
                                        </p:tav>
                                      </p:tavLst>
                                    </p:anim>
                                    <p:anim calcmode="lin" valueType="num">
                                      <p:cBhvr>
                                        <p:cTn id="162" dur="1000"/>
                                        <p:tgtEl>
                                          <p:spTgt spid="185368"/>
                                        </p:tgtEl>
                                        <p:attrNameLst>
                                          <p:attrName>ppt_h</p:attrName>
                                        </p:attrNameLst>
                                      </p:cBhvr>
                                      <p:tavLst>
                                        <p:tav tm="0">
                                          <p:val>
                                            <p:strVal val="ppt_h"/>
                                          </p:val>
                                        </p:tav>
                                        <p:tav tm="100000">
                                          <p:val>
                                            <p:strVal val="ppt_h"/>
                                          </p:val>
                                        </p:tav>
                                      </p:tavLst>
                                    </p:anim>
                                    <p:anim calcmode="lin" valueType="num">
                                      <p:cBhvr>
                                        <p:cTn id="163" dur="1000"/>
                                        <p:tgtEl>
                                          <p:spTgt spid="185368"/>
                                        </p:tgtEl>
                                        <p:attrNameLst>
                                          <p:attrName>ppt_x</p:attrName>
                                        </p:attrNameLst>
                                      </p:cBhvr>
                                      <p:tavLst>
                                        <p:tav tm="0">
                                          <p:val>
                                            <p:strVal val="ppt_x"/>
                                          </p:val>
                                        </p:tav>
                                        <p:tav tm="100000">
                                          <p:val>
                                            <p:strVal val="ppt_x-.2"/>
                                          </p:val>
                                        </p:tav>
                                      </p:tavLst>
                                    </p:anim>
                                    <p:anim calcmode="lin" valueType="num">
                                      <p:cBhvr>
                                        <p:cTn id="164" dur="1000"/>
                                        <p:tgtEl>
                                          <p:spTgt spid="185368"/>
                                        </p:tgtEl>
                                        <p:attrNameLst>
                                          <p:attrName>ppt_y</p:attrName>
                                        </p:attrNameLst>
                                      </p:cBhvr>
                                      <p:tavLst>
                                        <p:tav tm="0">
                                          <p:val>
                                            <p:strVal val="ppt_y"/>
                                          </p:val>
                                        </p:tav>
                                        <p:tav tm="100000">
                                          <p:val>
                                            <p:strVal val="ppt_y"/>
                                          </p:val>
                                        </p:tav>
                                      </p:tavLst>
                                    </p:anim>
                                    <p:animEffect transition="out" filter="fade">
                                      <p:cBhvr>
                                        <p:cTn id="165" dur="1000"/>
                                        <p:tgtEl>
                                          <p:spTgt spid="185368"/>
                                        </p:tgtEl>
                                      </p:cBhvr>
                                    </p:animEffect>
                                    <p:set>
                                      <p:cBhvr>
                                        <p:cTn id="166" dur="1" fill="hold">
                                          <p:stCondLst>
                                            <p:cond delay="999"/>
                                          </p:stCondLst>
                                        </p:cTn>
                                        <p:tgtEl>
                                          <p:spTgt spid="185368"/>
                                        </p:tgtEl>
                                        <p:attrNameLst>
                                          <p:attrName>style.visibility</p:attrName>
                                        </p:attrNameLst>
                                      </p:cBhvr>
                                      <p:to>
                                        <p:strVal val="hidden"/>
                                      </p:to>
                                    </p:set>
                                  </p:childTnLst>
                                  <p:subTnLst>
                                    <p:audio>
                                      <p:cMediaNode>
                                        <p:cTn display="0" masterRel="sameClick">
                                          <p:stCondLst>
                                            <p:cond evt="begin" delay="0">
                                              <p:tn val="160"/>
                                            </p:cond>
                                          </p:stCondLst>
                                          <p:endCondLst>
                                            <p:cond evt="onStopAudio" delay="0">
                                              <p:tgtEl>
                                                <p:sldTgt/>
                                              </p:tgtEl>
                                            </p:cond>
                                          </p:endCondLst>
                                        </p:cTn>
                                        <p:tgtEl>
                                          <p:sndTgt r:embed="rId3" name="click.wav"/>
                                        </p:tgtEl>
                                      </p:cMediaNode>
                                    </p:audio>
                                  </p:subTnLst>
                                </p:cTn>
                              </p:par>
                            </p:childTnLst>
                          </p:cTn>
                        </p:par>
                        <p:par>
                          <p:cTn id="167" fill="hold" nodeType="afterGroup">
                            <p:stCondLst>
                              <p:cond delay="19000"/>
                            </p:stCondLst>
                            <p:childTnLst>
                              <p:par>
                                <p:cTn id="168" presetID="54" presetClass="exit" presetSubtype="0" decel="100000" fill="hold" nodeType="afterEffect">
                                  <p:stCondLst>
                                    <p:cond delay="0"/>
                                  </p:stCondLst>
                                  <p:childTnLst>
                                    <p:anim calcmode="lin" valueType="num">
                                      <p:cBhvr>
                                        <p:cTn id="169" dur="1000"/>
                                        <p:tgtEl>
                                          <p:spTgt spid="185367"/>
                                        </p:tgtEl>
                                        <p:attrNameLst>
                                          <p:attrName>ppt_w</p:attrName>
                                        </p:attrNameLst>
                                      </p:cBhvr>
                                      <p:tavLst>
                                        <p:tav tm="0">
                                          <p:val>
                                            <p:strVal val="ppt_w"/>
                                          </p:val>
                                        </p:tav>
                                        <p:tav tm="100000">
                                          <p:val>
                                            <p:strVal val="ppt_w*0.05"/>
                                          </p:val>
                                        </p:tav>
                                      </p:tavLst>
                                    </p:anim>
                                    <p:anim calcmode="lin" valueType="num">
                                      <p:cBhvr>
                                        <p:cTn id="170" dur="1000"/>
                                        <p:tgtEl>
                                          <p:spTgt spid="185367"/>
                                        </p:tgtEl>
                                        <p:attrNameLst>
                                          <p:attrName>ppt_h</p:attrName>
                                        </p:attrNameLst>
                                      </p:cBhvr>
                                      <p:tavLst>
                                        <p:tav tm="0">
                                          <p:val>
                                            <p:strVal val="ppt_h"/>
                                          </p:val>
                                        </p:tav>
                                        <p:tav tm="100000">
                                          <p:val>
                                            <p:strVal val="ppt_h"/>
                                          </p:val>
                                        </p:tav>
                                      </p:tavLst>
                                    </p:anim>
                                    <p:anim calcmode="lin" valueType="num">
                                      <p:cBhvr>
                                        <p:cTn id="171" dur="1000"/>
                                        <p:tgtEl>
                                          <p:spTgt spid="185367"/>
                                        </p:tgtEl>
                                        <p:attrNameLst>
                                          <p:attrName>ppt_x</p:attrName>
                                        </p:attrNameLst>
                                      </p:cBhvr>
                                      <p:tavLst>
                                        <p:tav tm="0">
                                          <p:val>
                                            <p:strVal val="ppt_x"/>
                                          </p:val>
                                        </p:tav>
                                        <p:tav tm="100000">
                                          <p:val>
                                            <p:strVal val="ppt_x-.2"/>
                                          </p:val>
                                        </p:tav>
                                      </p:tavLst>
                                    </p:anim>
                                    <p:anim calcmode="lin" valueType="num">
                                      <p:cBhvr>
                                        <p:cTn id="172" dur="1000"/>
                                        <p:tgtEl>
                                          <p:spTgt spid="185367"/>
                                        </p:tgtEl>
                                        <p:attrNameLst>
                                          <p:attrName>ppt_y</p:attrName>
                                        </p:attrNameLst>
                                      </p:cBhvr>
                                      <p:tavLst>
                                        <p:tav tm="0">
                                          <p:val>
                                            <p:strVal val="ppt_y"/>
                                          </p:val>
                                        </p:tav>
                                        <p:tav tm="100000">
                                          <p:val>
                                            <p:strVal val="ppt_y"/>
                                          </p:val>
                                        </p:tav>
                                      </p:tavLst>
                                    </p:anim>
                                    <p:animEffect transition="out" filter="fade">
                                      <p:cBhvr>
                                        <p:cTn id="173" dur="1000"/>
                                        <p:tgtEl>
                                          <p:spTgt spid="185367"/>
                                        </p:tgtEl>
                                      </p:cBhvr>
                                    </p:animEffect>
                                    <p:set>
                                      <p:cBhvr>
                                        <p:cTn id="174" dur="1" fill="hold">
                                          <p:stCondLst>
                                            <p:cond delay="999"/>
                                          </p:stCondLst>
                                        </p:cTn>
                                        <p:tgtEl>
                                          <p:spTgt spid="185367"/>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3" name="click.wav"/>
                                        </p:tgtEl>
                                      </p:cMediaNode>
                                    </p:audio>
                                  </p:subTnLst>
                                </p:cTn>
                              </p:par>
                            </p:childTnLst>
                          </p:cTn>
                        </p:par>
                        <p:par>
                          <p:cTn id="175" fill="hold" nodeType="afterGroup">
                            <p:stCondLst>
                              <p:cond delay="20000"/>
                            </p:stCondLst>
                            <p:childTnLst>
                              <p:par>
                                <p:cTn id="176" presetID="54" presetClass="exit" presetSubtype="0" decel="100000" fill="hold" nodeType="afterEffect">
                                  <p:stCondLst>
                                    <p:cond delay="0"/>
                                  </p:stCondLst>
                                  <p:childTnLst>
                                    <p:anim calcmode="lin" valueType="num">
                                      <p:cBhvr>
                                        <p:cTn id="177" dur="1000"/>
                                        <p:tgtEl>
                                          <p:spTgt spid="185366"/>
                                        </p:tgtEl>
                                        <p:attrNameLst>
                                          <p:attrName>ppt_w</p:attrName>
                                        </p:attrNameLst>
                                      </p:cBhvr>
                                      <p:tavLst>
                                        <p:tav tm="0">
                                          <p:val>
                                            <p:strVal val="ppt_w"/>
                                          </p:val>
                                        </p:tav>
                                        <p:tav tm="100000">
                                          <p:val>
                                            <p:strVal val="ppt_w*0.05"/>
                                          </p:val>
                                        </p:tav>
                                      </p:tavLst>
                                    </p:anim>
                                    <p:anim calcmode="lin" valueType="num">
                                      <p:cBhvr>
                                        <p:cTn id="178" dur="1000"/>
                                        <p:tgtEl>
                                          <p:spTgt spid="185366"/>
                                        </p:tgtEl>
                                        <p:attrNameLst>
                                          <p:attrName>ppt_h</p:attrName>
                                        </p:attrNameLst>
                                      </p:cBhvr>
                                      <p:tavLst>
                                        <p:tav tm="0">
                                          <p:val>
                                            <p:strVal val="ppt_h"/>
                                          </p:val>
                                        </p:tav>
                                        <p:tav tm="100000">
                                          <p:val>
                                            <p:strVal val="ppt_h"/>
                                          </p:val>
                                        </p:tav>
                                      </p:tavLst>
                                    </p:anim>
                                    <p:anim calcmode="lin" valueType="num">
                                      <p:cBhvr>
                                        <p:cTn id="179" dur="1000"/>
                                        <p:tgtEl>
                                          <p:spTgt spid="185366"/>
                                        </p:tgtEl>
                                        <p:attrNameLst>
                                          <p:attrName>ppt_x</p:attrName>
                                        </p:attrNameLst>
                                      </p:cBhvr>
                                      <p:tavLst>
                                        <p:tav tm="0">
                                          <p:val>
                                            <p:strVal val="ppt_x"/>
                                          </p:val>
                                        </p:tav>
                                        <p:tav tm="100000">
                                          <p:val>
                                            <p:strVal val="ppt_x-.2"/>
                                          </p:val>
                                        </p:tav>
                                      </p:tavLst>
                                    </p:anim>
                                    <p:anim calcmode="lin" valueType="num">
                                      <p:cBhvr>
                                        <p:cTn id="180" dur="1000"/>
                                        <p:tgtEl>
                                          <p:spTgt spid="185366"/>
                                        </p:tgtEl>
                                        <p:attrNameLst>
                                          <p:attrName>ppt_y</p:attrName>
                                        </p:attrNameLst>
                                      </p:cBhvr>
                                      <p:tavLst>
                                        <p:tav tm="0">
                                          <p:val>
                                            <p:strVal val="ppt_y"/>
                                          </p:val>
                                        </p:tav>
                                        <p:tav tm="100000">
                                          <p:val>
                                            <p:strVal val="ppt_y"/>
                                          </p:val>
                                        </p:tav>
                                      </p:tavLst>
                                    </p:anim>
                                    <p:animEffect transition="out" filter="fade">
                                      <p:cBhvr>
                                        <p:cTn id="181" dur="1000"/>
                                        <p:tgtEl>
                                          <p:spTgt spid="185366"/>
                                        </p:tgtEl>
                                      </p:cBhvr>
                                    </p:animEffect>
                                    <p:set>
                                      <p:cBhvr>
                                        <p:cTn id="182" dur="1" fill="hold">
                                          <p:stCondLst>
                                            <p:cond delay="999"/>
                                          </p:stCondLst>
                                        </p:cTn>
                                        <p:tgtEl>
                                          <p:spTgt spid="185366"/>
                                        </p:tgtEl>
                                        <p:attrNameLst>
                                          <p:attrName>style.visibility</p:attrName>
                                        </p:attrNameLst>
                                      </p:cBhvr>
                                      <p:to>
                                        <p:strVal val="hidden"/>
                                      </p:to>
                                    </p:set>
                                  </p:childTnLst>
                                  <p:subTnLst>
                                    <p:audio>
                                      <p:cMediaNode>
                                        <p:cTn display="0" masterRel="sameClick">
                                          <p:stCondLst>
                                            <p:cond evt="begin" delay="0">
                                              <p:tn val="176"/>
                                            </p:cond>
                                          </p:stCondLst>
                                          <p:endCondLst>
                                            <p:cond evt="onStopAudio" delay="0">
                                              <p:tgtEl>
                                                <p:sldTgt/>
                                              </p:tgtEl>
                                            </p:cond>
                                          </p:endCondLst>
                                        </p:cTn>
                                        <p:tgtEl>
                                          <p:sndTgt r:embed="rId3" name="click.wav"/>
                                        </p:tgtEl>
                                      </p:cMediaNode>
                                    </p:audio>
                                  </p:subTnLst>
                                </p:cTn>
                              </p:par>
                            </p:childTnLst>
                          </p:cTn>
                        </p:par>
                        <p:par>
                          <p:cTn id="183" fill="hold" nodeType="afterGroup">
                            <p:stCondLst>
                              <p:cond delay="21000"/>
                            </p:stCondLst>
                            <p:childTnLst>
                              <p:par>
                                <p:cTn id="184" presetID="54" presetClass="exit" presetSubtype="0" decel="100000" fill="hold" nodeType="afterEffect">
                                  <p:stCondLst>
                                    <p:cond delay="0"/>
                                  </p:stCondLst>
                                  <p:childTnLst>
                                    <p:anim calcmode="lin" valueType="num">
                                      <p:cBhvr>
                                        <p:cTn id="185" dur="1000"/>
                                        <p:tgtEl>
                                          <p:spTgt spid="185365"/>
                                        </p:tgtEl>
                                        <p:attrNameLst>
                                          <p:attrName>ppt_w</p:attrName>
                                        </p:attrNameLst>
                                      </p:cBhvr>
                                      <p:tavLst>
                                        <p:tav tm="0">
                                          <p:val>
                                            <p:strVal val="ppt_w"/>
                                          </p:val>
                                        </p:tav>
                                        <p:tav tm="100000">
                                          <p:val>
                                            <p:strVal val="ppt_w*0.05"/>
                                          </p:val>
                                        </p:tav>
                                      </p:tavLst>
                                    </p:anim>
                                    <p:anim calcmode="lin" valueType="num">
                                      <p:cBhvr>
                                        <p:cTn id="186" dur="1000"/>
                                        <p:tgtEl>
                                          <p:spTgt spid="185365"/>
                                        </p:tgtEl>
                                        <p:attrNameLst>
                                          <p:attrName>ppt_h</p:attrName>
                                        </p:attrNameLst>
                                      </p:cBhvr>
                                      <p:tavLst>
                                        <p:tav tm="0">
                                          <p:val>
                                            <p:strVal val="ppt_h"/>
                                          </p:val>
                                        </p:tav>
                                        <p:tav tm="100000">
                                          <p:val>
                                            <p:strVal val="ppt_h"/>
                                          </p:val>
                                        </p:tav>
                                      </p:tavLst>
                                    </p:anim>
                                    <p:anim calcmode="lin" valueType="num">
                                      <p:cBhvr>
                                        <p:cTn id="187" dur="1000"/>
                                        <p:tgtEl>
                                          <p:spTgt spid="185365"/>
                                        </p:tgtEl>
                                        <p:attrNameLst>
                                          <p:attrName>ppt_x</p:attrName>
                                        </p:attrNameLst>
                                      </p:cBhvr>
                                      <p:tavLst>
                                        <p:tav tm="0">
                                          <p:val>
                                            <p:strVal val="ppt_x"/>
                                          </p:val>
                                        </p:tav>
                                        <p:tav tm="100000">
                                          <p:val>
                                            <p:strVal val="ppt_x-.2"/>
                                          </p:val>
                                        </p:tav>
                                      </p:tavLst>
                                    </p:anim>
                                    <p:anim calcmode="lin" valueType="num">
                                      <p:cBhvr>
                                        <p:cTn id="188" dur="1000"/>
                                        <p:tgtEl>
                                          <p:spTgt spid="185365"/>
                                        </p:tgtEl>
                                        <p:attrNameLst>
                                          <p:attrName>ppt_y</p:attrName>
                                        </p:attrNameLst>
                                      </p:cBhvr>
                                      <p:tavLst>
                                        <p:tav tm="0">
                                          <p:val>
                                            <p:strVal val="ppt_y"/>
                                          </p:val>
                                        </p:tav>
                                        <p:tav tm="100000">
                                          <p:val>
                                            <p:strVal val="ppt_y"/>
                                          </p:val>
                                        </p:tav>
                                      </p:tavLst>
                                    </p:anim>
                                    <p:animEffect transition="out" filter="fade">
                                      <p:cBhvr>
                                        <p:cTn id="189" dur="1000"/>
                                        <p:tgtEl>
                                          <p:spTgt spid="185365"/>
                                        </p:tgtEl>
                                      </p:cBhvr>
                                    </p:animEffect>
                                    <p:set>
                                      <p:cBhvr>
                                        <p:cTn id="190" dur="1" fill="hold">
                                          <p:stCondLst>
                                            <p:cond delay="999"/>
                                          </p:stCondLst>
                                        </p:cTn>
                                        <p:tgtEl>
                                          <p:spTgt spid="185365"/>
                                        </p:tgtEl>
                                        <p:attrNameLst>
                                          <p:attrName>style.visibility</p:attrName>
                                        </p:attrNameLst>
                                      </p:cBhvr>
                                      <p:to>
                                        <p:strVal val="hidden"/>
                                      </p:to>
                                    </p:set>
                                  </p:childTnLst>
                                  <p:subTnLst>
                                    <p:audio>
                                      <p:cMediaNode>
                                        <p:cTn display="0" masterRel="sameClick">
                                          <p:stCondLst>
                                            <p:cond evt="begin" delay="0">
                                              <p:tn val="184"/>
                                            </p:cond>
                                          </p:stCondLst>
                                          <p:endCondLst>
                                            <p:cond evt="onStopAudio" delay="0">
                                              <p:tgtEl>
                                                <p:sldTgt/>
                                              </p:tgtEl>
                                            </p:cond>
                                          </p:endCondLst>
                                        </p:cTn>
                                        <p:tgtEl>
                                          <p:sndTgt r:embed="rId3" name="click.wav"/>
                                        </p:tgtEl>
                                      </p:cMediaNode>
                                    </p:audio>
                                  </p:subTnLst>
                                </p:cTn>
                              </p:par>
                            </p:childTnLst>
                          </p:cTn>
                        </p:par>
                        <p:par>
                          <p:cTn id="191" fill="hold" nodeType="afterGroup">
                            <p:stCondLst>
                              <p:cond delay="22000"/>
                            </p:stCondLst>
                            <p:childTnLst>
                              <p:par>
                                <p:cTn id="192" presetID="54" presetClass="exit" presetSubtype="0" decel="100000" fill="hold" nodeType="afterEffect">
                                  <p:stCondLst>
                                    <p:cond delay="0"/>
                                  </p:stCondLst>
                                  <p:childTnLst>
                                    <p:anim calcmode="lin" valueType="num">
                                      <p:cBhvr>
                                        <p:cTn id="193" dur="1000"/>
                                        <p:tgtEl>
                                          <p:spTgt spid="185364"/>
                                        </p:tgtEl>
                                        <p:attrNameLst>
                                          <p:attrName>ppt_w</p:attrName>
                                        </p:attrNameLst>
                                      </p:cBhvr>
                                      <p:tavLst>
                                        <p:tav tm="0">
                                          <p:val>
                                            <p:strVal val="ppt_w"/>
                                          </p:val>
                                        </p:tav>
                                        <p:tav tm="100000">
                                          <p:val>
                                            <p:strVal val="ppt_w*0.05"/>
                                          </p:val>
                                        </p:tav>
                                      </p:tavLst>
                                    </p:anim>
                                    <p:anim calcmode="lin" valueType="num">
                                      <p:cBhvr>
                                        <p:cTn id="194" dur="1000"/>
                                        <p:tgtEl>
                                          <p:spTgt spid="185364"/>
                                        </p:tgtEl>
                                        <p:attrNameLst>
                                          <p:attrName>ppt_h</p:attrName>
                                        </p:attrNameLst>
                                      </p:cBhvr>
                                      <p:tavLst>
                                        <p:tav tm="0">
                                          <p:val>
                                            <p:strVal val="ppt_h"/>
                                          </p:val>
                                        </p:tav>
                                        <p:tav tm="100000">
                                          <p:val>
                                            <p:strVal val="ppt_h"/>
                                          </p:val>
                                        </p:tav>
                                      </p:tavLst>
                                    </p:anim>
                                    <p:anim calcmode="lin" valueType="num">
                                      <p:cBhvr>
                                        <p:cTn id="195" dur="1000"/>
                                        <p:tgtEl>
                                          <p:spTgt spid="185364"/>
                                        </p:tgtEl>
                                        <p:attrNameLst>
                                          <p:attrName>ppt_x</p:attrName>
                                        </p:attrNameLst>
                                      </p:cBhvr>
                                      <p:tavLst>
                                        <p:tav tm="0">
                                          <p:val>
                                            <p:strVal val="ppt_x"/>
                                          </p:val>
                                        </p:tav>
                                        <p:tav tm="100000">
                                          <p:val>
                                            <p:strVal val="ppt_x-.2"/>
                                          </p:val>
                                        </p:tav>
                                      </p:tavLst>
                                    </p:anim>
                                    <p:anim calcmode="lin" valueType="num">
                                      <p:cBhvr>
                                        <p:cTn id="196" dur="1000"/>
                                        <p:tgtEl>
                                          <p:spTgt spid="185364"/>
                                        </p:tgtEl>
                                        <p:attrNameLst>
                                          <p:attrName>ppt_y</p:attrName>
                                        </p:attrNameLst>
                                      </p:cBhvr>
                                      <p:tavLst>
                                        <p:tav tm="0">
                                          <p:val>
                                            <p:strVal val="ppt_y"/>
                                          </p:val>
                                        </p:tav>
                                        <p:tav tm="100000">
                                          <p:val>
                                            <p:strVal val="ppt_y"/>
                                          </p:val>
                                        </p:tav>
                                      </p:tavLst>
                                    </p:anim>
                                    <p:animEffect transition="out" filter="fade">
                                      <p:cBhvr>
                                        <p:cTn id="197" dur="1000"/>
                                        <p:tgtEl>
                                          <p:spTgt spid="185364"/>
                                        </p:tgtEl>
                                      </p:cBhvr>
                                    </p:animEffect>
                                    <p:set>
                                      <p:cBhvr>
                                        <p:cTn id="198" dur="1" fill="hold">
                                          <p:stCondLst>
                                            <p:cond delay="999"/>
                                          </p:stCondLst>
                                        </p:cTn>
                                        <p:tgtEl>
                                          <p:spTgt spid="185364"/>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3" name="click.wav"/>
                                        </p:tgtEl>
                                      </p:cMediaNode>
                                    </p:audio>
                                  </p:subTnLst>
                                </p:cTn>
                              </p:par>
                            </p:childTnLst>
                          </p:cTn>
                        </p:par>
                        <p:par>
                          <p:cTn id="199" fill="hold" nodeType="afterGroup">
                            <p:stCondLst>
                              <p:cond delay="23000"/>
                            </p:stCondLst>
                            <p:childTnLst>
                              <p:par>
                                <p:cTn id="200" presetID="54" presetClass="exit" presetSubtype="0" decel="100000" fill="hold" nodeType="afterEffect">
                                  <p:stCondLst>
                                    <p:cond delay="0"/>
                                  </p:stCondLst>
                                  <p:childTnLst>
                                    <p:anim calcmode="lin" valueType="num">
                                      <p:cBhvr>
                                        <p:cTn id="201" dur="1000"/>
                                        <p:tgtEl>
                                          <p:spTgt spid="185363"/>
                                        </p:tgtEl>
                                        <p:attrNameLst>
                                          <p:attrName>ppt_w</p:attrName>
                                        </p:attrNameLst>
                                      </p:cBhvr>
                                      <p:tavLst>
                                        <p:tav tm="0">
                                          <p:val>
                                            <p:strVal val="ppt_w"/>
                                          </p:val>
                                        </p:tav>
                                        <p:tav tm="100000">
                                          <p:val>
                                            <p:strVal val="ppt_w*0.05"/>
                                          </p:val>
                                        </p:tav>
                                      </p:tavLst>
                                    </p:anim>
                                    <p:anim calcmode="lin" valueType="num">
                                      <p:cBhvr>
                                        <p:cTn id="202" dur="1000"/>
                                        <p:tgtEl>
                                          <p:spTgt spid="185363"/>
                                        </p:tgtEl>
                                        <p:attrNameLst>
                                          <p:attrName>ppt_h</p:attrName>
                                        </p:attrNameLst>
                                      </p:cBhvr>
                                      <p:tavLst>
                                        <p:tav tm="0">
                                          <p:val>
                                            <p:strVal val="ppt_h"/>
                                          </p:val>
                                        </p:tav>
                                        <p:tav tm="100000">
                                          <p:val>
                                            <p:strVal val="ppt_h"/>
                                          </p:val>
                                        </p:tav>
                                      </p:tavLst>
                                    </p:anim>
                                    <p:anim calcmode="lin" valueType="num">
                                      <p:cBhvr>
                                        <p:cTn id="203" dur="1000"/>
                                        <p:tgtEl>
                                          <p:spTgt spid="185363"/>
                                        </p:tgtEl>
                                        <p:attrNameLst>
                                          <p:attrName>ppt_x</p:attrName>
                                        </p:attrNameLst>
                                      </p:cBhvr>
                                      <p:tavLst>
                                        <p:tav tm="0">
                                          <p:val>
                                            <p:strVal val="ppt_x"/>
                                          </p:val>
                                        </p:tav>
                                        <p:tav tm="100000">
                                          <p:val>
                                            <p:strVal val="ppt_x-.2"/>
                                          </p:val>
                                        </p:tav>
                                      </p:tavLst>
                                    </p:anim>
                                    <p:anim calcmode="lin" valueType="num">
                                      <p:cBhvr>
                                        <p:cTn id="204" dur="1000"/>
                                        <p:tgtEl>
                                          <p:spTgt spid="185363"/>
                                        </p:tgtEl>
                                        <p:attrNameLst>
                                          <p:attrName>ppt_y</p:attrName>
                                        </p:attrNameLst>
                                      </p:cBhvr>
                                      <p:tavLst>
                                        <p:tav tm="0">
                                          <p:val>
                                            <p:strVal val="ppt_y"/>
                                          </p:val>
                                        </p:tav>
                                        <p:tav tm="100000">
                                          <p:val>
                                            <p:strVal val="ppt_y"/>
                                          </p:val>
                                        </p:tav>
                                      </p:tavLst>
                                    </p:anim>
                                    <p:animEffect transition="out" filter="fade">
                                      <p:cBhvr>
                                        <p:cTn id="205" dur="1000"/>
                                        <p:tgtEl>
                                          <p:spTgt spid="185363"/>
                                        </p:tgtEl>
                                      </p:cBhvr>
                                    </p:animEffect>
                                    <p:set>
                                      <p:cBhvr>
                                        <p:cTn id="206" dur="1" fill="hold">
                                          <p:stCondLst>
                                            <p:cond delay="999"/>
                                          </p:stCondLst>
                                        </p:cTn>
                                        <p:tgtEl>
                                          <p:spTgt spid="185363"/>
                                        </p:tgtEl>
                                        <p:attrNameLst>
                                          <p:attrName>style.visibility</p:attrName>
                                        </p:attrNameLst>
                                      </p:cBhvr>
                                      <p:to>
                                        <p:strVal val="hidden"/>
                                      </p:to>
                                    </p:set>
                                  </p:childTnLst>
                                  <p:subTnLst>
                                    <p:audio>
                                      <p:cMediaNode>
                                        <p:cTn display="0" masterRel="sameClick">
                                          <p:stCondLst>
                                            <p:cond evt="begin" delay="0">
                                              <p:tn val="200"/>
                                            </p:cond>
                                          </p:stCondLst>
                                          <p:endCondLst>
                                            <p:cond evt="onStopAudio" delay="0">
                                              <p:tgtEl>
                                                <p:sldTgt/>
                                              </p:tgtEl>
                                            </p:cond>
                                          </p:endCondLst>
                                        </p:cTn>
                                        <p:tgtEl>
                                          <p:sndTgt r:embed="rId3" name="click.wav"/>
                                        </p:tgtEl>
                                      </p:cMediaNode>
                                    </p:audio>
                                  </p:subTnLst>
                                </p:cTn>
                              </p:par>
                            </p:childTnLst>
                          </p:cTn>
                        </p:par>
                        <p:par>
                          <p:cTn id="207" fill="hold" nodeType="afterGroup">
                            <p:stCondLst>
                              <p:cond delay="24000"/>
                            </p:stCondLst>
                            <p:childTnLst>
                              <p:par>
                                <p:cTn id="208" presetID="54" presetClass="exit" presetSubtype="0" decel="100000" fill="hold" nodeType="afterEffect">
                                  <p:stCondLst>
                                    <p:cond delay="0"/>
                                  </p:stCondLst>
                                  <p:childTnLst>
                                    <p:anim calcmode="lin" valueType="num">
                                      <p:cBhvr>
                                        <p:cTn id="209" dur="1000"/>
                                        <p:tgtEl>
                                          <p:spTgt spid="185362"/>
                                        </p:tgtEl>
                                        <p:attrNameLst>
                                          <p:attrName>ppt_w</p:attrName>
                                        </p:attrNameLst>
                                      </p:cBhvr>
                                      <p:tavLst>
                                        <p:tav tm="0">
                                          <p:val>
                                            <p:strVal val="ppt_w"/>
                                          </p:val>
                                        </p:tav>
                                        <p:tav tm="100000">
                                          <p:val>
                                            <p:strVal val="ppt_w*0.05"/>
                                          </p:val>
                                        </p:tav>
                                      </p:tavLst>
                                    </p:anim>
                                    <p:anim calcmode="lin" valueType="num">
                                      <p:cBhvr>
                                        <p:cTn id="210" dur="1000"/>
                                        <p:tgtEl>
                                          <p:spTgt spid="185362"/>
                                        </p:tgtEl>
                                        <p:attrNameLst>
                                          <p:attrName>ppt_h</p:attrName>
                                        </p:attrNameLst>
                                      </p:cBhvr>
                                      <p:tavLst>
                                        <p:tav tm="0">
                                          <p:val>
                                            <p:strVal val="ppt_h"/>
                                          </p:val>
                                        </p:tav>
                                        <p:tav tm="100000">
                                          <p:val>
                                            <p:strVal val="ppt_h"/>
                                          </p:val>
                                        </p:tav>
                                      </p:tavLst>
                                    </p:anim>
                                    <p:anim calcmode="lin" valueType="num">
                                      <p:cBhvr>
                                        <p:cTn id="211" dur="1000"/>
                                        <p:tgtEl>
                                          <p:spTgt spid="185362"/>
                                        </p:tgtEl>
                                        <p:attrNameLst>
                                          <p:attrName>ppt_x</p:attrName>
                                        </p:attrNameLst>
                                      </p:cBhvr>
                                      <p:tavLst>
                                        <p:tav tm="0">
                                          <p:val>
                                            <p:strVal val="ppt_x"/>
                                          </p:val>
                                        </p:tav>
                                        <p:tav tm="100000">
                                          <p:val>
                                            <p:strVal val="ppt_x-.2"/>
                                          </p:val>
                                        </p:tav>
                                      </p:tavLst>
                                    </p:anim>
                                    <p:anim calcmode="lin" valueType="num">
                                      <p:cBhvr>
                                        <p:cTn id="212" dur="1000"/>
                                        <p:tgtEl>
                                          <p:spTgt spid="185362"/>
                                        </p:tgtEl>
                                        <p:attrNameLst>
                                          <p:attrName>ppt_y</p:attrName>
                                        </p:attrNameLst>
                                      </p:cBhvr>
                                      <p:tavLst>
                                        <p:tav tm="0">
                                          <p:val>
                                            <p:strVal val="ppt_y"/>
                                          </p:val>
                                        </p:tav>
                                        <p:tav tm="100000">
                                          <p:val>
                                            <p:strVal val="ppt_y"/>
                                          </p:val>
                                        </p:tav>
                                      </p:tavLst>
                                    </p:anim>
                                    <p:animEffect transition="out" filter="fade">
                                      <p:cBhvr>
                                        <p:cTn id="213" dur="1000"/>
                                        <p:tgtEl>
                                          <p:spTgt spid="185362"/>
                                        </p:tgtEl>
                                      </p:cBhvr>
                                    </p:animEffect>
                                    <p:set>
                                      <p:cBhvr>
                                        <p:cTn id="214" dur="1" fill="hold">
                                          <p:stCondLst>
                                            <p:cond delay="999"/>
                                          </p:stCondLst>
                                        </p:cTn>
                                        <p:tgtEl>
                                          <p:spTgt spid="185362"/>
                                        </p:tgtEl>
                                        <p:attrNameLst>
                                          <p:attrName>style.visibility</p:attrName>
                                        </p:attrNameLst>
                                      </p:cBhvr>
                                      <p:to>
                                        <p:strVal val="hidden"/>
                                      </p:to>
                                    </p:set>
                                  </p:childTnLst>
                                  <p:subTnLst>
                                    <p:audio>
                                      <p:cMediaNode>
                                        <p:cTn display="0" masterRel="sameClick">
                                          <p:stCondLst>
                                            <p:cond evt="begin" delay="0">
                                              <p:tn val="208"/>
                                            </p:cond>
                                          </p:stCondLst>
                                          <p:endCondLst>
                                            <p:cond evt="onStopAudio" delay="0">
                                              <p:tgtEl>
                                                <p:sldTgt/>
                                              </p:tgtEl>
                                            </p:cond>
                                          </p:endCondLst>
                                        </p:cTn>
                                        <p:tgtEl>
                                          <p:sndTgt r:embed="rId3" name="click.wav"/>
                                        </p:tgtEl>
                                      </p:cMediaNode>
                                    </p:audio>
                                  </p:subTnLst>
                                </p:cTn>
                              </p:par>
                            </p:childTnLst>
                          </p:cTn>
                        </p:par>
                        <p:par>
                          <p:cTn id="215" fill="hold" nodeType="afterGroup">
                            <p:stCondLst>
                              <p:cond delay="25000"/>
                            </p:stCondLst>
                            <p:childTnLst>
                              <p:par>
                                <p:cTn id="216" presetID="54" presetClass="exit" presetSubtype="0" decel="100000" fill="hold" nodeType="afterEffect">
                                  <p:stCondLst>
                                    <p:cond delay="0"/>
                                  </p:stCondLst>
                                  <p:childTnLst>
                                    <p:anim calcmode="lin" valueType="num">
                                      <p:cBhvr>
                                        <p:cTn id="217" dur="1000"/>
                                        <p:tgtEl>
                                          <p:spTgt spid="185361"/>
                                        </p:tgtEl>
                                        <p:attrNameLst>
                                          <p:attrName>ppt_w</p:attrName>
                                        </p:attrNameLst>
                                      </p:cBhvr>
                                      <p:tavLst>
                                        <p:tav tm="0">
                                          <p:val>
                                            <p:strVal val="ppt_w"/>
                                          </p:val>
                                        </p:tav>
                                        <p:tav tm="100000">
                                          <p:val>
                                            <p:strVal val="ppt_w*0.05"/>
                                          </p:val>
                                        </p:tav>
                                      </p:tavLst>
                                    </p:anim>
                                    <p:anim calcmode="lin" valueType="num">
                                      <p:cBhvr>
                                        <p:cTn id="218" dur="1000"/>
                                        <p:tgtEl>
                                          <p:spTgt spid="185361"/>
                                        </p:tgtEl>
                                        <p:attrNameLst>
                                          <p:attrName>ppt_h</p:attrName>
                                        </p:attrNameLst>
                                      </p:cBhvr>
                                      <p:tavLst>
                                        <p:tav tm="0">
                                          <p:val>
                                            <p:strVal val="ppt_h"/>
                                          </p:val>
                                        </p:tav>
                                        <p:tav tm="100000">
                                          <p:val>
                                            <p:strVal val="ppt_h"/>
                                          </p:val>
                                        </p:tav>
                                      </p:tavLst>
                                    </p:anim>
                                    <p:anim calcmode="lin" valueType="num">
                                      <p:cBhvr>
                                        <p:cTn id="219" dur="1000"/>
                                        <p:tgtEl>
                                          <p:spTgt spid="185361"/>
                                        </p:tgtEl>
                                        <p:attrNameLst>
                                          <p:attrName>ppt_x</p:attrName>
                                        </p:attrNameLst>
                                      </p:cBhvr>
                                      <p:tavLst>
                                        <p:tav tm="0">
                                          <p:val>
                                            <p:strVal val="ppt_x"/>
                                          </p:val>
                                        </p:tav>
                                        <p:tav tm="100000">
                                          <p:val>
                                            <p:strVal val="ppt_x-.2"/>
                                          </p:val>
                                        </p:tav>
                                      </p:tavLst>
                                    </p:anim>
                                    <p:anim calcmode="lin" valueType="num">
                                      <p:cBhvr>
                                        <p:cTn id="220" dur="1000"/>
                                        <p:tgtEl>
                                          <p:spTgt spid="185361"/>
                                        </p:tgtEl>
                                        <p:attrNameLst>
                                          <p:attrName>ppt_y</p:attrName>
                                        </p:attrNameLst>
                                      </p:cBhvr>
                                      <p:tavLst>
                                        <p:tav tm="0">
                                          <p:val>
                                            <p:strVal val="ppt_y"/>
                                          </p:val>
                                        </p:tav>
                                        <p:tav tm="100000">
                                          <p:val>
                                            <p:strVal val="ppt_y"/>
                                          </p:val>
                                        </p:tav>
                                      </p:tavLst>
                                    </p:anim>
                                    <p:animEffect transition="out" filter="fade">
                                      <p:cBhvr>
                                        <p:cTn id="221" dur="1000"/>
                                        <p:tgtEl>
                                          <p:spTgt spid="185361"/>
                                        </p:tgtEl>
                                      </p:cBhvr>
                                    </p:animEffect>
                                    <p:set>
                                      <p:cBhvr>
                                        <p:cTn id="222" dur="1" fill="hold">
                                          <p:stCondLst>
                                            <p:cond delay="999"/>
                                          </p:stCondLst>
                                        </p:cTn>
                                        <p:tgtEl>
                                          <p:spTgt spid="185361"/>
                                        </p:tgtEl>
                                        <p:attrNameLst>
                                          <p:attrName>style.visibility</p:attrName>
                                        </p:attrNameLst>
                                      </p:cBhvr>
                                      <p:to>
                                        <p:strVal val="hidden"/>
                                      </p:to>
                                    </p:set>
                                  </p:childTnLst>
                                  <p:subTnLst>
                                    <p:audio>
                                      <p:cMediaNode>
                                        <p:cTn display="0" masterRel="sameClick">
                                          <p:stCondLst>
                                            <p:cond evt="begin" delay="0">
                                              <p:tn val="216"/>
                                            </p:cond>
                                          </p:stCondLst>
                                          <p:endCondLst>
                                            <p:cond evt="onStopAudio" delay="0">
                                              <p:tgtEl>
                                                <p:sldTgt/>
                                              </p:tgtEl>
                                            </p:cond>
                                          </p:endCondLst>
                                        </p:cTn>
                                        <p:tgtEl>
                                          <p:sndTgt r:embed="rId3" name="click.wav"/>
                                        </p:tgtEl>
                                      </p:cMediaNode>
                                    </p:audio>
                                  </p:subTnLst>
                                </p:cTn>
                              </p:par>
                            </p:childTnLst>
                          </p:cTn>
                        </p:par>
                        <p:par>
                          <p:cTn id="223" fill="hold" nodeType="afterGroup">
                            <p:stCondLst>
                              <p:cond delay="26000"/>
                            </p:stCondLst>
                            <p:childTnLst>
                              <p:par>
                                <p:cTn id="224" presetID="54" presetClass="exit" presetSubtype="0" decel="100000" fill="hold" nodeType="afterEffect">
                                  <p:stCondLst>
                                    <p:cond delay="0"/>
                                  </p:stCondLst>
                                  <p:childTnLst>
                                    <p:anim calcmode="lin" valueType="num">
                                      <p:cBhvr>
                                        <p:cTn id="225" dur="1000"/>
                                        <p:tgtEl>
                                          <p:spTgt spid="185360"/>
                                        </p:tgtEl>
                                        <p:attrNameLst>
                                          <p:attrName>ppt_w</p:attrName>
                                        </p:attrNameLst>
                                      </p:cBhvr>
                                      <p:tavLst>
                                        <p:tav tm="0">
                                          <p:val>
                                            <p:strVal val="ppt_w"/>
                                          </p:val>
                                        </p:tav>
                                        <p:tav tm="100000">
                                          <p:val>
                                            <p:strVal val="ppt_w*0.05"/>
                                          </p:val>
                                        </p:tav>
                                      </p:tavLst>
                                    </p:anim>
                                    <p:anim calcmode="lin" valueType="num">
                                      <p:cBhvr>
                                        <p:cTn id="226" dur="1000"/>
                                        <p:tgtEl>
                                          <p:spTgt spid="185360"/>
                                        </p:tgtEl>
                                        <p:attrNameLst>
                                          <p:attrName>ppt_h</p:attrName>
                                        </p:attrNameLst>
                                      </p:cBhvr>
                                      <p:tavLst>
                                        <p:tav tm="0">
                                          <p:val>
                                            <p:strVal val="ppt_h"/>
                                          </p:val>
                                        </p:tav>
                                        <p:tav tm="100000">
                                          <p:val>
                                            <p:strVal val="ppt_h"/>
                                          </p:val>
                                        </p:tav>
                                      </p:tavLst>
                                    </p:anim>
                                    <p:anim calcmode="lin" valueType="num">
                                      <p:cBhvr>
                                        <p:cTn id="227" dur="1000"/>
                                        <p:tgtEl>
                                          <p:spTgt spid="185360"/>
                                        </p:tgtEl>
                                        <p:attrNameLst>
                                          <p:attrName>ppt_x</p:attrName>
                                        </p:attrNameLst>
                                      </p:cBhvr>
                                      <p:tavLst>
                                        <p:tav tm="0">
                                          <p:val>
                                            <p:strVal val="ppt_x"/>
                                          </p:val>
                                        </p:tav>
                                        <p:tav tm="100000">
                                          <p:val>
                                            <p:strVal val="ppt_x-.2"/>
                                          </p:val>
                                        </p:tav>
                                      </p:tavLst>
                                    </p:anim>
                                    <p:anim calcmode="lin" valueType="num">
                                      <p:cBhvr>
                                        <p:cTn id="228" dur="1000"/>
                                        <p:tgtEl>
                                          <p:spTgt spid="185360"/>
                                        </p:tgtEl>
                                        <p:attrNameLst>
                                          <p:attrName>ppt_y</p:attrName>
                                        </p:attrNameLst>
                                      </p:cBhvr>
                                      <p:tavLst>
                                        <p:tav tm="0">
                                          <p:val>
                                            <p:strVal val="ppt_y"/>
                                          </p:val>
                                        </p:tav>
                                        <p:tav tm="100000">
                                          <p:val>
                                            <p:strVal val="ppt_y"/>
                                          </p:val>
                                        </p:tav>
                                      </p:tavLst>
                                    </p:anim>
                                    <p:animEffect transition="out" filter="fade">
                                      <p:cBhvr>
                                        <p:cTn id="229" dur="1000"/>
                                        <p:tgtEl>
                                          <p:spTgt spid="185360"/>
                                        </p:tgtEl>
                                      </p:cBhvr>
                                    </p:animEffect>
                                    <p:set>
                                      <p:cBhvr>
                                        <p:cTn id="230" dur="1" fill="hold">
                                          <p:stCondLst>
                                            <p:cond delay="999"/>
                                          </p:stCondLst>
                                        </p:cTn>
                                        <p:tgtEl>
                                          <p:spTgt spid="185360"/>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3" name="click.wav"/>
                                        </p:tgtEl>
                                      </p:cMediaNode>
                                    </p:audio>
                                  </p:subTnLst>
                                </p:cTn>
                              </p:par>
                            </p:childTnLst>
                          </p:cTn>
                        </p:par>
                        <p:par>
                          <p:cTn id="231" fill="hold" nodeType="afterGroup">
                            <p:stCondLst>
                              <p:cond delay="27000"/>
                            </p:stCondLst>
                            <p:childTnLst>
                              <p:par>
                                <p:cTn id="232" presetID="54" presetClass="exit" presetSubtype="0" decel="100000" fill="hold" nodeType="afterEffect">
                                  <p:stCondLst>
                                    <p:cond delay="0"/>
                                  </p:stCondLst>
                                  <p:childTnLst>
                                    <p:anim calcmode="lin" valueType="num">
                                      <p:cBhvr>
                                        <p:cTn id="233" dur="1000"/>
                                        <p:tgtEl>
                                          <p:spTgt spid="185359"/>
                                        </p:tgtEl>
                                        <p:attrNameLst>
                                          <p:attrName>ppt_w</p:attrName>
                                        </p:attrNameLst>
                                      </p:cBhvr>
                                      <p:tavLst>
                                        <p:tav tm="0">
                                          <p:val>
                                            <p:strVal val="ppt_w"/>
                                          </p:val>
                                        </p:tav>
                                        <p:tav tm="100000">
                                          <p:val>
                                            <p:strVal val="ppt_w*0.05"/>
                                          </p:val>
                                        </p:tav>
                                      </p:tavLst>
                                    </p:anim>
                                    <p:anim calcmode="lin" valueType="num">
                                      <p:cBhvr>
                                        <p:cTn id="234" dur="1000"/>
                                        <p:tgtEl>
                                          <p:spTgt spid="185359"/>
                                        </p:tgtEl>
                                        <p:attrNameLst>
                                          <p:attrName>ppt_h</p:attrName>
                                        </p:attrNameLst>
                                      </p:cBhvr>
                                      <p:tavLst>
                                        <p:tav tm="0">
                                          <p:val>
                                            <p:strVal val="ppt_h"/>
                                          </p:val>
                                        </p:tav>
                                        <p:tav tm="100000">
                                          <p:val>
                                            <p:strVal val="ppt_h"/>
                                          </p:val>
                                        </p:tav>
                                      </p:tavLst>
                                    </p:anim>
                                    <p:anim calcmode="lin" valueType="num">
                                      <p:cBhvr>
                                        <p:cTn id="235" dur="1000"/>
                                        <p:tgtEl>
                                          <p:spTgt spid="185359"/>
                                        </p:tgtEl>
                                        <p:attrNameLst>
                                          <p:attrName>ppt_x</p:attrName>
                                        </p:attrNameLst>
                                      </p:cBhvr>
                                      <p:tavLst>
                                        <p:tav tm="0">
                                          <p:val>
                                            <p:strVal val="ppt_x"/>
                                          </p:val>
                                        </p:tav>
                                        <p:tav tm="100000">
                                          <p:val>
                                            <p:strVal val="ppt_x-.2"/>
                                          </p:val>
                                        </p:tav>
                                      </p:tavLst>
                                    </p:anim>
                                    <p:anim calcmode="lin" valueType="num">
                                      <p:cBhvr>
                                        <p:cTn id="236" dur="1000"/>
                                        <p:tgtEl>
                                          <p:spTgt spid="185359"/>
                                        </p:tgtEl>
                                        <p:attrNameLst>
                                          <p:attrName>ppt_y</p:attrName>
                                        </p:attrNameLst>
                                      </p:cBhvr>
                                      <p:tavLst>
                                        <p:tav tm="0">
                                          <p:val>
                                            <p:strVal val="ppt_y"/>
                                          </p:val>
                                        </p:tav>
                                        <p:tav tm="100000">
                                          <p:val>
                                            <p:strVal val="ppt_y"/>
                                          </p:val>
                                        </p:tav>
                                      </p:tavLst>
                                    </p:anim>
                                    <p:animEffect transition="out" filter="fade">
                                      <p:cBhvr>
                                        <p:cTn id="237" dur="1000"/>
                                        <p:tgtEl>
                                          <p:spTgt spid="185359"/>
                                        </p:tgtEl>
                                      </p:cBhvr>
                                    </p:animEffect>
                                    <p:set>
                                      <p:cBhvr>
                                        <p:cTn id="238" dur="1" fill="hold">
                                          <p:stCondLst>
                                            <p:cond delay="999"/>
                                          </p:stCondLst>
                                        </p:cTn>
                                        <p:tgtEl>
                                          <p:spTgt spid="185359"/>
                                        </p:tgtEl>
                                        <p:attrNameLst>
                                          <p:attrName>style.visibility</p:attrName>
                                        </p:attrNameLst>
                                      </p:cBhvr>
                                      <p:to>
                                        <p:strVal val="hidden"/>
                                      </p:to>
                                    </p:set>
                                  </p:childTnLst>
                                  <p:subTnLst>
                                    <p:audio>
                                      <p:cMediaNode>
                                        <p:cTn display="0" masterRel="sameClick">
                                          <p:stCondLst>
                                            <p:cond evt="begin" delay="0">
                                              <p:tn val="232"/>
                                            </p:cond>
                                          </p:stCondLst>
                                          <p:endCondLst>
                                            <p:cond evt="onStopAudio" delay="0">
                                              <p:tgtEl>
                                                <p:sldTgt/>
                                              </p:tgtEl>
                                            </p:cond>
                                          </p:endCondLst>
                                        </p:cTn>
                                        <p:tgtEl>
                                          <p:sndTgt r:embed="rId3" name="click.wav"/>
                                        </p:tgtEl>
                                      </p:cMediaNode>
                                    </p:audio>
                                  </p:subTnLst>
                                </p:cTn>
                              </p:par>
                            </p:childTnLst>
                          </p:cTn>
                        </p:par>
                        <p:par>
                          <p:cTn id="239" fill="hold" nodeType="afterGroup">
                            <p:stCondLst>
                              <p:cond delay="28000"/>
                            </p:stCondLst>
                            <p:childTnLst>
                              <p:par>
                                <p:cTn id="240" presetID="54" presetClass="exit" presetSubtype="0" decel="100000" fill="hold" nodeType="afterEffect">
                                  <p:stCondLst>
                                    <p:cond delay="0"/>
                                  </p:stCondLst>
                                  <p:childTnLst>
                                    <p:anim calcmode="lin" valueType="num">
                                      <p:cBhvr>
                                        <p:cTn id="241" dur="1000"/>
                                        <p:tgtEl>
                                          <p:spTgt spid="185358"/>
                                        </p:tgtEl>
                                        <p:attrNameLst>
                                          <p:attrName>ppt_w</p:attrName>
                                        </p:attrNameLst>
                                      </p:cBhvr>
                                      <p:tavLst>
                                        <p:tav tm="0">
                                          <p:val>
                                            <p:strVal val="ppt_w"/>
                                          </p:val>
                                        </p:tav>
                                        <p:tav tm="100000">
                                          <p:val>
                                            <p:strVal val="ppt_w*0.05"/>
                                          </p:val>
                                        </p:tav>
                                      </p:tavLst>
                                    </p:anim>
                                    <p:anim calcmode="lin" valueType="num">
                                      <p:cBhvr>
                                        <p:cTn id="242" dur="1000"/>
                                        <p:tgtEl>
                                          <p:spTgt spid="185358"/>
                                        </p:tgtEl>
                                        <p:attrNameLst>
                                          <p:attrName>ppt_h</p:attrName>
                                        </p:attrNameLst>
                                      </p:cBhvr>
                                      <p:tavLst>
                                        <p:tav tm="0">
                                          <p:val>
                                            <p:strVal val="ppt_h"/>
                                          </p:val>
                                        </p:tav>
                                        <p:tav tm="100000">
                                          <p:val>
                                            <p:strVal val="ppt_h"/>
                                          </p:val>
                                        </p:tav>
                                      </p:tavLst>
                                    </p:anim>
                                    <p:anim calcmode="lin" valueType="num">
                                      <p:cBhvr>
                                        <p:cTn id="243" dur="1000"/>
                                        <p:tgtEl>
                                          <p:spTgt spid="185358"/>
                                        </p:tgtEl>
                                        <p:attrNameLst>
                                          <p:attrName>ppt_x</p:attrName>
                                        </p:attrNameLst>
                                      </p:cBhvr>
                                      <p:tavLst>
                                        <p:tav tm="0">
                                          <p:val>
                                            <p:strVal val="ppt_x"/>
                                          </p:val>
                                        </p:tav>
                                        <p:tav tm="100000">
                                          <p:val>
                                            <p:strVal val="ppt_x-.2"/>
                                          </p:val>
                                        </p:tav>
                                      </p:tavLst>
                                    </p:anim>
                                    <p:anim calcmode="lin" valueType="num">
                                      <p:cBhvr>
                                        <p:cTn id="244" dur="1000"/>
                                        <p:tgtEl>
                                          <p:spTgt spid="185358"/>
                                        </p:tgtEl>
                                        <p:attrNameLst>
                                          <p:attrName>ppt_y</p:attrName>
                                        </p:attrNameLst>
                                      </p:cBhvr>
                                      <p:tavLst>
                                        <p:tav tm="0">
                                          <p:val>
                                            <p:strVal val="ppt_y"/>
                                          </p:val>
                                        </p:tav>
                                        <p:tav tm="100000">
                                          <p:val>
                                            <p:strVal val="ppt_y"/>
                                          </p:val>
                                        </p:tav>
                                      </p:tavLst>
                                    </p:anim>
                                    <p:animEffect transition="out" filter="fade">
                                      <p:cBhvr>
                                        <p:cTn id="245" dur="1000"/>
                                        <p:tgtEl>
                                          <p:spTgt spid="185358"/>
                                        </p:tgtEl>
                                      </p:cBhvr>
                                    </p:animEffect>
                                    <p:set>
                                      <p:cBhvr>
                                        <p:cTn id="246" dur="1" fill="hold">
                                          <p:stCondLst>
                                            <p:cond delay="999"/>
                                          </p:stCondLst>
                                        </p:cTn>
                                        <p:tgtEl>
                                          <p:spTgt spid="185358"/>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3" name="click.wav"/>
                                        </p:tgtEl>
                                      </p:cMediaNode>
                                    </p:audio>
                                  </p:subTnLst>
                                </p:cTn>
                              </p:par>
                            </p:childTnLst>
                          </p:cTn>
                        </p:par>
                        <p:par>
                          <p:cTn id="247" fill="hold" nodeType="afterGroup">
                            <p:stCondLst>
                              <p:cond delay="29000"/>
                            </p:stCondLst>
                            <p:childTnLst>
                              <p:par>
                                <p:cTn id="248" presetID="54" presetClass="exit" presetSubtype="0" decel="100000" fill="hold" nodeType="afterEffect">
                                  <p:stCondLst>
                                    <p:cond delay="0"/>
                                  </p:stCondLst>
                                  <p:childTnLst>
                                    <p:anim calcmode="lin" valueType="num">
                                      <p:cBhvr>
                                        <p:cTn id="249" dur="1000"/>
                                        <p:tgtEl>
                                          <p:spTgt spid="185357"/>
                                        </p:tgtEl>
                                        <p:attrNameLst>
                                          <p:attrName>ppt_w</p:attrName>
                                        </p:attrNameLst>
                                      </p:cBhvr>
                                      <p:tavLst>
                                        <p:tav tm="0">
                                          <p:val>
                                            <p:strVal val="ppt_w"/>
                                          </p:val>
                                        </p:tav>
                                        <p:tav tm="100000">
                                          <p:val>
                                            <p:strVal val="ppt_w*0.05"/>
                                          </p:val>
                                        </p:tav>
                                      </p:tavLst>
                                    </p:anim>
                                    <p:anim calcmode="lin" valueType="num">
                                      <p:cBhvr>
                                        <p:cTn id="250" dur="1000"/>
                                        <p:tgtEl>
                                          <p:spTgt spid="185357"/>
                                        </p:tgtEl>
                                        <p:attrNameLst>
                                          <p:attrName>ppt_h</p:attrName>
                                        </p:attrNameLst>
                                      </p:cBhvr>
                                      <p:tavLst>
                                        <p:tav tm="0">
                                          <p:val>
                                            <p:strVal val="ppt_h"/>
                                          </p:val>
                                        </p:tav>
                                        <p:tav tm="100000">
                                          <p:val>
                                            <p:strVal val="ppt_h"/>
                                          </p:val>
                                        </p:tav>
                                      </p:tavLst>
                                    </p:anim>
                                    <p:anim calcmode="lin" valueType="num">
                                      <p:cBhvr>
                                        <p:cTn id="251" dur="1000"/>
                                        <p:tgtEl>
                                          <p:spTgt spid="185357"/>
                                        </p:tgtEl>
                                        <p:attrNameLst>
                                          <p:attrName>ppt_x</p:attrName>
                                        </p:attrNameLst>
                                      </p:cBhvr>
                                      <p:tavLst>
                                        <p:tav tm="0">
                                          <p:val>
                                            <p:strVal val="ppt_x"/>
                                          </p:val>
                                        </p:tav>
                                        <p:tav tm="100000">
                                          <p:val>
                                            <p:strVal val="ppt_x-.2"/>
                                          </p:val>
                                        </p:tav>
                                      </p:tavLst>
                                    </p:anim>
                                    <p:anim calcmode="lin" valueType="num">
                                      <p:cBhvr>
                                        <p:cTn id="252" dur="1000"/>
                                        <p:tgtEl>
                                          <p:spTgt spid="185357"/>
                                        </p:tgtEl>
                                        <p:attrNameLst>
                                          <p:attrName>ppt_y</p:attrName>
                                        </p:attrNameLst>
                                      </p:cBhvr>
                                      <p:tavLst>
                                        <p:tav tm="0">
                                          <p:val>
                                            <p:strVal val="ppt_y"/>
                                          </p:val>
                                        </p:tav>
                                        <p:tav tm="100000">
                                          <p:val>
                                            <p:strVal val="ppt_y"/>
                                          </p:val>
                                        </p:tav>
                                      </p:tavLst>
                                    </p:anim>
                                    <p:animEffect transition="out" filter="fade">
                                      <p:cBhvr>
                                        <p:cTn id="253" dur="1000"/>
                                        <p:tgtEl>
                                          <p:spTgt spid="185357"/>
                                        </p:tgtEl>
                                      </p:cBhvr>
                                    </p:animEffect>
                                    <p:set>
                                      <p:cBhvr>
                                        <p:cTn id="254" dur="1" fill="hold">
                                          <p:stCondLst>
                                            <p:cond delay="999"/>
                                          </p:stCondLst>
                                        </p:cTn>
                                        <p:tgtEl>
                                          <p:spTgt spid="185357"/>
                                        </p:tgtEl>
                                        <p:attrNameLst>
                                          <p:attrName>style.visibility</p:attrName>
                                        </p:attrNameLst>
                                      </p:cBhvr>
                                      <p:to>
                                        <p:strVal val="hidden"/>
                                      </p:to>
                                    </p:set>
                                  </p:childTnLst>
                                  <p:subTnLst>
                                    <p:audio>
                                      <p:cMediaNode>
                                        <p:cTn display="0" masterRel="sameClick">
                                          <p:stCondLst>
                                            <p:cond evt="begin" delay="0">
                                              <p:tn val="248"/>
                                            </p:cond>
                                          </p:stCondLst>
                                          <p:endCondLst>
                                            <p:cond evt="onStopAudio" delay="0">
                                              <p:tgtEl>
                                                <p:sldTgt/>
                                              </p:tgtEl>
                                            </p:cond>
                                          </p:endCondLst>
                                        </p:cTn>
                                        <p:tgtEl>
                                          <p:sndTgt r:embed="rId3" name="click.wav"/>
                                        </p:tgtEl>
                                      </p:cMediaNode>
                                    </p:audio>
                                  </p:subTnLst>
                                </p:cTn>
                              </p:par>
                            </p:childTnLst>
                          </p:cTn>
                        </p:par>
                        <p:par>
                          <p:cTn id="255" fill="hold" nodeType="afterGroup">
                            <p:stCondLst>
                              <p:cond delay="30000"/>
                            </p:stCondLst>
                            <p:childTnLst>
                              <p:par>
                                <p:cTn id="256" presetID="6" presetClass="emph" presetSubtype="0" fill="hold" nodeType="afterEffect">
                                  <p:stCondLst>
                                    <p:cond delay="0"/>
                                  </p:stCondLst>
                                  <p:childTnLst>
                                    <p:animScale>
                                      <p:cBhvr>
                                        <p:cTn id="257" dur="1000" fill="hold"/>
                                        <p:tgtEl>
                                          <p:spTgt spid="185356"/>
                                        </p:tgtEl>
                                      </p:cBhvr>
                                      <p:by x="130000" y="130000"/>
                                    </p:animScale>
                                  </p:childTnLst>
                                  <p:subTnLst>
                                    <p:audio>
                                      <p:cMediaNode>
                                        <p:cTn display="0" masterRel="sameClick">
                                          <p:stCondLst>
                                            <p:cond evt="begin" delay="0">
                                              <p:tn val="256"/>
                                            </p:cond>
                                          </p:stCondLst>
                                          <p:endCondLst>
                                            <p:cond evt="onStopAudio" delay="0">
                                              <p:tgtEl>
                                                <p:sldTgt/>
                                              </p:tgtEl>
                                            </p:cond>
                                          </p:endCondLst>
                                        </p:cTn>
                                        <p:tgtEl>
                                          <p:sndTgt r:embed="rId4" name="BELL.WAV"/>
                                        </p:tgtEl>
                                      </p:cMediaNode>
                                    </p:audio>
                                  </p:subTnLst>
                                </p:cTn>
                              </p:par>
                            </p:childTnLst>
                          </p:cTn>
                        </p:par>
                      </p:childTnLst>
                    </p:cTn>
                  </p:par>
                  <p:par>
                    <p:cTn id="258" fill="hold" nodeType="clickPar">
                      <p:stCondLst>
                        <p:cond delay="indefinite"/>
                      </p:stCondLst>
                      <p:childTnLst>
                        <p:par>
                          <p:cTn id="259" fill="hold" nodeType="withGroup">
                            <p:stCondLst>
                              <p:cond delay="0"/>
                            </p:stCondLst>
                            <p:childTnLst>
                              <p:par>
                                <p:cTn id="260" presetID="22" presetClass="emph" presetSubtype="0" fill="hold" nodeType="clickEffect">
                                  <p:stCondLst>
                                    <p:cond delay="0"/>
                                  </p:stCondLst>
                                  <p:childTnLst>
                                    <p:animClr clrSpc="hsl" dir="cw">
                                      <p:cBhvr override="childStyle">
                                        <p:cTn id="261" dur="500" fill="hold"/>
                                        <p:tgtEl>
                                          <p:spTgt spid="18454"/>
                                        </p:tgtEl>
                                        <p:attrNameLst>
                                          <p:attrName>style.color</p:attrName>
                                        </p:attrNameLst>
                                      </p:cBhvr>
                                      <p:by>
                                        <p:hsl h="-7200000" s="0" l="0"/>
                                      </p:by>
                                    </p:animClr>
                                    <p:animClr clrSpc="hsl" dir="cw">
                                      <p:cBhvr>
                                        <p:cTn id="262" dur="500" fill="hold"/>
                                        <p:tgtEl>
                                          <p:spTgt spid="18454"/>
                                        </p:tgtEl>
                                        <p:attrNameLst>
                                          <p:attrName>fillcolor</p:attrName>
                                        </p:attrNameLst>
                                      </p:cBhvr>
                                      <p:by>
                                        <p:hsl h="-7200000" s="0" l="0"/>
                                      </p:by>
                                    </p:animClr>
                                    <p:animClr clrSpc="hsl" dir="cw">
                                      <p:cBhvr>
                                        <p:cTn id="263" dur="500" fill="hold"/>
                                        <p:tgtEl>
                                          <p:spTgt spid="18454"/>
                                        </p:tgtEl>
                                        <p:attrNameLst>
                                          <p:attrName>stroke.color</p:attrName>
                                        </p:attrNameLst>
                                      </p:cBhvr>
                                      <p:by>
                                        <p:hsl h="-7200000" s="0" l="0"/>
                                      </p:by>
                                    </p:animClr>
                                    <p:set>
                                      <p:cBhvr>
                                        <p:cTn id="264" dur="500" fill="hold"/>
                                        <p:tgtEl>
                                          <p:spTgt spid="18454"/>
                                        </p:tgtEl>
                                        <p:attrNameLst>
                                          <p:attrName>fill.type</p:attrName>
                                        </p:attrNameLst>
                                      </p:cBhvr>
                                      <p:to>
                                        <p:strVal val="solid"/>
                                      </p:to>
                                    </p:set>
                                  </p:childTnLst>
                                  <p:subTnLst>
                                    <p:audio>
                                      <p:cMediaNode>
                                        <p:cTn display="0" masterRel="sameClick">
                                          <p:stCondLst>
                                            <p:cond evt="begin" delay="0">
                                              <p:tn val="260"/>
                                            </p:cond>
                                          </p:stCondLst>
                                          <p:endCondLst>
                                            <p:cond evt="onStopAudio" delay="0">
                                              <p:tgtEl>
                                                <p:sldTgt/>
                                              </p:tgtEl>
                                            </p:cond>
                                          </p:endCondLst>
                                        </p:cTn>
                                        <p:tgtEl>
                                          <p:sndTgt r:embed="rId5" name="applause.wav"/>
                                        </p:tgtEl>
                                      </p:cMediaNode>
                                    </p:audio>
                                  </p:subTnLst>
                                </p:cTn>
                              </p:par>
                            </p:childTnLst>
                          </p:cTn>
                        </p:par>
                      </p:childTnLst>
                    </p:cTn>
                  </p:par>
                  <p:par>
                    <p:cTn id="265" fill="hold">
                      <p:stCondLst>
                        <p:cond delay="indefinite"/>
                      </p:stCondLst>
                      <p:childTnLst>
                        <p:par>
                          <p:cTn id="266" fill="hold">
                            <p:stCondLst>
                              <p:cond delay="0"/>
                            </p:stCondLst>
                            <p:childTnLst>
                              <p:par>
                                <p:cTn id="267" presetID="2" presetClass="entr" presetSubtype="4" fill="hold" grpId="0" nodeType="clickEffect">
                                  <p:stCondLst>
                                    <p:cond delay="0"/>
                                  </p:stCondLst>
                                  <p:childTnLst>
                                    <p:set>
                                      <p:cBhvr>
                                        <p:cTn id="268" dur="1" fill="hold">
                                          <p:stCondLst>
                                            <p:cond delay="0"/>
                                          </p:stCondLst>
                                        </p:cTn>
                                        <p:tgtEl>
                                          <p:spTgt spid="4"/>
                                        </p:tgtEl>
                                        <p:attrNameLst>
                                          <p:attrName>style.visibility</p:attrName>
                                        </p:attrNameLst>
                                      </p:cBhvr>
                                      <p:to>
                                        <p:strVal val="visible"/>
                                      </p:to>
                                    </p:set>
                                    <p:anim calcmode="lin" valueType="num">
                                      <p:cBhvr additive="base">
                                        <p:cTn id="269" dur="500" fill="hold"/>
                                        <p:tgtEl>
                                          <p:spTgt spid="4"/>
                                        </p:tgtEl>
                                        <p:attrNameLst>
                                          <p:attrName>ppt_x</p:attrName>
                                        </p:attrNameLst>
                                      </p:cBhvr>
                                      <p:tavLst>
                                        <p:tav tm="0">
                                          <p:val>
                                            <p:strVal val="#ppt_x"/>
                                          </p:val>
                                        </p:tav>
                                        <p:tav tm="100000">
                                          <p:val>
                                            <p:strVal val="#ppt_x"/>
                                          </p:val>
                                        </p:tav>
                                      </p:tavLst>
                                    </p:anim>
                                    <p:anim calcmode="lin" valueType="num">
                                      <p:cBhvr additive="base">
                                        <p:cTn id="2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1" fill="hold">
                      <p:stCondLst>
                        <p:cond delay="indefinite"/>
                      </p:stCondLst>
                      <p:childTnLst>
                        <p:par>
                          <p:cTn id="272" fill="hold">
                            <p:stCondLst>
                              <p:cond delay="0"/>
                            </p:stCondLst>
                            <p:childTnLst>
                              <p:par>
                                <p:cTn id="273" presetID="42" presetClass="entr" presetSubtype="0" fill="hold" grpId="0" nodeType="clickEffect">
                                  <p:stCondLst>
                                    <p:cond delay="0"/>
                                  </p:stCondLst>
                                  <p:childTnLst>
                                    <p:set>
                                      <p:cBhvr>
                                        <p:cTn id="274" dur="1" fill="hold">
                                          <p:stCondLst>
                                            <p:cond delay="0"/>
                                          </p:stCondLst>
                                        </p:cTn>
                                        <p:tgtEl>
                                          <p:spTgt spid="2"/>
                                        </p:tgtEl>
                                        <p:attrNameLst>
                                          <p:attrName>style.visibility</p:attrName>
                                        </p:attrNameLst>
                                      </p:cBhvr>
                                      <p:to>
                                        <p:strVal val="visible"/>
                                      </p:to>
                                    </p:set>
                                    <p:animEffect transition="in" filter="fade">
                                      <p:cBhvr>
                                        <p:cTn id="275" dur="1000"/>
                                        <p:tgtEl>
                                          <p:spTgt spid="2"/>
                                        </p:tgtEl>
                                      </p:cBhvr>
                                    </p:animEffect>
                                    <p:anim calcmode="lin" valueType="num">
                                      <p:cBhvr>
                                        <p:cTn id="276" dur="1000" fill="hold"/>
                                        <p:tgtEl>
                                          <p:spTgt spid="2"/>
                                        </p:tgtEl>
                                        <p:attrNameLst>
                                          <p:attrName>ppt_x</p:attrName>
                                        </p:attrNameLst>
                                      </p:cBhvr>
                                      <p:tavLst>
                                        <p:tav tm="0">
                                          <p:val>
                                            <p:strVal val="#ppt_x"/>
                                          </p:val>
                                        </p:tav>
                                        <p:tav tm="100000">
                                          <p:val>
                                            <p:strVal val="#ppt_x"/>
                                          </p:val>
                                        </p:tav>
                                      </p:tavLst>
                                    </p:anim>
                                    <p:anim calcmode="lin" valueType="num">
                                      <p:cBhvr>
                                        <p:cTn id="27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4" grpId="0" animBg="1"/>
      <p:bldP spid="185356" grpId="0" animBg="1"/>
      <p:bldP spid="185357" grpId="0" animBg="1"/>
      <p:bldP spid="185358" grpId="0" animBg="1"/>
      <p:bldP spid="185359" grpId="0" animBg="1"/>
      <p:bldP spid="185360" grpId="0" animBg="1"/>
      <p:bldP spid="185361" grpId="0" animBg="1"/>
      <p:bldP spid="185362" grpId="0" animBg="1"/>
      <p:bldP spid="185363" grpId="0" animBg="1"/>
      <p:bldP spid="185364" grpId="0" animBg="1"/>
      <p:bldP spid="185365" grpId="0" animBg="1"/>
      <p:bldP spid="185366" grpId="0" animBg="1"/>
      <p:bldP spid="185367" grpId="0" animBg="1"/>
      <p:bldP spid="185368" grpId="0" animBg="1"/>
      <p:bldP spid="185369" grpId="0" animBg="1"/>
      <p:bldP spid="185370" grpId="0" animBg="1"/>
      <p:bldP spid="185371" grpId="0" animBg="1"/>
      <p:bldP spid="185372" grpId="0" animBg="1"/>
      <p:bldP spid="185373" grpId="0" animBg="1"/>
      <p:bldP spid="185374" grpId="0" animBg="1"/>
      <p:bldP spid="185375" grpId="0" animBg="1"/>
      <p:bldP spid="185376" grpId="0" animBg="1"/>
      <p:bldP spid="185377" grpId="0" animBg="1"/>
      <p:bldP spid="185378" grpId="0" animBg="1"/>
      <p:bldP spid="185379" grpId="0" animBg="1"/>
      <p:bldP spid="185380" grpId="0" animBg="1"/>
      <p:bldP spid="185381" grpId="0" animBg="1"/>
      <p:bldP spid="185382" grpId="0" animBg="1"/>
      <p:bldP spid="185383" grpId="0" animBg="1"/>
      <p:bldP spid="185384" grpId="0" animBg="1"/>
      <p:bldP spid="185385" grpId="0" animBg="1"/>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AutoShape 17"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BD9A06A6-9400-C3F7-33A5-D33224A7CB73}"/>
              </a:ext>
            </a:extLst>
          </p:cNvPr>
          <p:cNvSpPr>
            <a:spLocks noChangeArrowheads="1"/>
          </p:cNvSpPr>
          <p:nvPr/>
        </p:nvSpPr>
        <p:spPr bwMode="auto">
          <a:xfrm>
            <a:off x="212275" y="1113646"/>
            <a:ext cx="11239496" cy="1702579"/>
          </a:xfrm>
          <a:prstGeom prst="roundRect">
            <a:avLst>
              <a:gd name="adj" fmla="val 16667"/>
            </a:avLst>
          </a:prstGeom>
          <a:gradFill rotWithShape="1">
            <a:gsLst>
              <a:gs pos="0">
                <a:srgbClr val="80FFFF"/>
              </a:gs>
              <a:gs pos="50000">
                <a:srgbClr val="B3FFFF"/>
              </a:gs>
              <a:gs pos="100000">
                <a:srgbClr val="DAFFFF"/>
              </a:gs>
            </a:gsLst>
            <a:lin ang="0" scaled="1"/>
          </a:gradFill>
          <a:ln w="9525">
            <a:solidFill>
              <a:srgbClr val="0033CC"/>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defRPr/>
            </a:pPr>
            <a:endParaRPr lang="en-US" altLang="en-US">
              <a:solidFill>
                <a:srgbClr val="0033CC"/>
              </a:solidFill>
            </a:endParaRPr>
          </a:p>
        </p:txBody>
      </p:sp>
      <mc:AlternateContent xmlns:mc="http://schemas.openxmlformats.org/markup-compatibility/2006" xmlns:a14="http://schemas.microsoft.com/office/drawing/2010/main">
        <mc:Choice Requires="a14">
          <p:sp>
            <p:nvSpPr>
              <p:cNvPr id="18451" name="AutoShape 19"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5823446C-6A90-6605-D376-3CC3026803E1}"/>
                  </a:ext>
                </a:extLst>
              </p:cNvPr>
              <p:cNvSpPr>
                <a:spLocks noChangeArrowheads="1"/>
              </p:cNvSpPr>
              <p:nvPr/>
            </p:nvSpPr>
            <p:spPr bwMode="auto">
              <a:xfrm>
                <a:off x="1637092" y="2922433"/>
                <a:ext cx="2731709" cy="1017752"/>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defRPr/>
                </a:pPr>
                <a:r>
                  <a:rPr lang="en-US" altLang="en-US" sz="3733" dirty="0">
                    <a:solidFill>
                      <a:prstClr val="white"/>
                    </a:solidFill>
                  </a:rPr>
                  <a:t>   </a:t>
                </a:r>
                <a:r>
                  <a:rPr lang="en-US" altLang="en-US" sz="3733" b="1" dirty="0">
                    <a:solidFill>
                      <a:prstClr val="white"/>
                    </a:solidFill>
                    <a:latin typeface="Times New Roman" pitchFamily="18" charset="0"/>
                    <a:cs typeface="Times New Roman" pitchFamily="18" charset="0"/>
                  </a:rPr>
                  <a:t>A.</a:t>
                </a:r>
                <a:r>
                  <a:rPr lang="en-US" sz="3733" b="1" dirty="0">
                    <a:solidFill>
                      <a:prstClr val="white"/>
                    </a:solidFill>
                    <a:latin typeface="Times New Roman" pitchFamily="18" charset="0"/>
                    <a:cs typeface="Times New Roman" pitchFamily="18" charset="0"/>
                  </a:rPr>
                  <a:t> </a:t>
                </a:r>
                <a14:m>
                  <m:oMath xmlns:m="http://schemas.openxmlformats.org/officeDocument/2006/math">
                    <m:f>
                      <m:fPr>
                        <m:ctrlPr>
                          <a:rPr lang="en-US" sz="4000" i="1" smtClean="0">
                            <a:solidFill>
                              <a:prstClr val="white"/>
                            </a:solidFill>
                            <a:latin typeface="Cambria Math" panose="02040503050406030204" pitchFamily="18" charset="0"/>
                          </a:rPr>
                        </m:ctrlPr>
                      </m:fPr>
                      <m:num>
                        <m:r>
                          <a:rPr lang="en-US" sz="4000" b="0" i="1" smtClean="0">
                            <a:solidFill>
                              <a:prstClr val="white"/>
                            </a:solidFill>
                            <a:latin typeface="Cambria Math" panose="02040503050406030204" pitchFamily="18" charset="0"/>
                          </a:rPr>
                          <m:t>3</m:t>
                        </m:r>
                      </m:num>
                      <m:den>
                        <m:r>
                          <a:rPr lang="en-US" sz="4000" b="0" i="1" smtClean="0">
                            <a:solidFill>
                              <a:prstClr val="white"/>
                            </a:solidFill>
                            <a:latin typeface="Cambria Math" panose="02040503050406030204" pitchFamily="18" charset="0"/>
                          </a:rPr>
                          <m:t>4</m:t>
                        </m:r>
                      </m:den>
                    </m:f>
                  </m:oMath>
                </a14:m>
                <a:endParaRPr lang="en-US" altLang="en-US" sz="4000" dirty="0">
                  <a:solidFill>
                    <a:prstClr val="white"/>
                  </a:solidFill>
                </a:endParaRPr>
              </a:p>
            </p:txBody>
          </p:sp>
        </mc:Choice>
        <mc:Fallback xmlns="">
          <p:sp>
            <p:nvSpPr>
              <p:cNvPr id="18451" name="AutoShape 19"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5823446C-6A90-6605-D376-3CC3026803E1}"/>
                  </a:ext>
                </a:extLst>
              </p:cNvPr>
              <p:cNvSpPr>
                <a:spLocks noRot="1" noChangeAspect="1" noMove="1" noResize="1" noEditPoints="1" noAdjustHandles="1" noChangeArrowheads="1" noChangeShapeType="1" noTextEdit="1"/>
              </p:cNvSpPr>
              <p:nvPr/>
            </p:nvSpPr>
            <p:spPr bwMode="auto">
              <a:xfrm>
                <a:off x="1637092" y="2922433"/>
                <a:ext cx="2731709" cy="1017752"/>
              </a:xfrm>
              <a:prstGeom prst="roundRect">
                <a:avLst>
                  <a:gd name="adj" fmla="val 16667"/>
                </a:avLst>
              </a:prstGeom>
              <a:blipFill>
                <a:blip r:embed="rId6"/>
                <a:stretch>
                  <a:fillRect b="-5882"/>
                </a:stretch>
              </a:blipFill>
              <a:ln w="19050">
                <a:solidFill>
                  <a:srgbClr val="CCFFFF"/>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52" name="AutoShape 20"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6F859B08-CE62-06C7-F78A-2F1AF4033549}"/>
                  </a:ext>
                </a:extLst>
              </p:cNvPr>
              <p:cNvSpPr>
                <a:spLocks noChangeArrowheads="1"/>
              </p:cNvSpPr>
              <p:nvPr/>
            </p:nvSpPr>
            <p:spPr bwMode="auto">
              <a:xfrm>
                <a:off x="1625601" y="3949908"/>
                <a:ext cx="2743201" cy="92814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defRPr/>
                </a:pPr>
                <a:r>
                  <a:rPr lang="en-US" altLang="en-US" sz="3733" dirty="0">
                    <a:solidFill>
                      <a:prstClr val="white"/>
                    </a:solidFill>
                  </a:rPr>
                  <a:t>   </a:t>
                </a:r>
                <a:r>
                  <a:rPr lang="en-US" altLang="en-US" sz="3733" b="1" dirty="0">
                    <a:solidFill>
                      <a:prstClr val="white"/>
                    </a:solidFill>
                    <a:latin typeface="Times New Roman" pitchFamily="18" charset="0"/>
                    <a:cs typeface="Times New Roman" pitchFamily="18" charset="0"/>
                  </a:rPr>
                  <a:t>B.</a:t>
                </a:r>
                <a:r>
                  <a:rPr lang="en-US" sz="3733" b="1" dirty="0">
                    <a:solidFill>
                      <a:prstClr val="white"/>
                    </a:solidFill>
                    <a:latin typeface="Times New Roman" pitchFamily="18" charset="0"/>
                    <a:cs typeface="Times New Roman" pitchFamily="18" charset="0"/>
                  </a:rPr>
                  <a:t> </a:t>
                </a:r>
                <a14:m>
                  <m:oMath xmlns:m="http://schemas.openxmlformats.org/officeDocument/2006/math">
                    <m:f>
                      <m:fPr>
                        <m:ctrlPr>
                          <a:rPr lang="en-US" sz="4000" i="1" smtClean="0">
                            <a:solidFill>
                              <a:prstClr val="white"/>
                            </a:solidFill>
                            <a:latin typeface="Cambria Math" panose="02040503050406030204" pitchFamily="18" charset="0"/>
                          </a:rPr>
                        </m:ctrlPr>
                      </m:fPr>
                      <m:num>
                        <m:r>
                          <a:rPr lang="en-US" sz="4000" b="0" i="1" smtClean="0">
                            <a:solidFill>
                              <a:prstClr val="white"/>
                            </a:solidFill>
                            <a:latin typeface="Cambria Math" panose="02040503050406030204" pitchFamily="18" charset="0"/>
                          </a:rPr>
                          <m:t>4</m:t>
                        </m:r>
                      </m:num>
                      <m:den>
                        <m:r>
                          <a:rPr lang="en-US" sz="4000" b="0" i="1" smtClean="0">
                            <a:solidFill>
                              <a:prstClr val="white"/>
                            </a:solidFill>
                            <a:latin typeface="Cambria Math" panose="02040503050406030204" pitchFamily="18" charset="0"/>
                          </a:rPr>
                          <m:t>5</m:t>
                        </m:r>
                      </m:den>
                    </m:f>
                  </m:oMath>
                </a14:m>
                <a:endParaRPr lang="en-US" altLang="en-US" sz="4000" dirty="0">
                  <a:solidFill>
                    <a:prstClr val="white"/>
                  </a:solidFill>
                </a:endParaRPr>
              </a:p>
            </p:txBody>
          </p:sp>
        </mc:Choice>
        <mc:Fallback xmlns="">
          <p:sp>
            <p:nvSpPr>
              <p:cNvPr id="18452" name="AutoShape 20"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6F859B08-CE62-06C7-F78A-2F1AF4033549}"/>
                  </a:ext>
                </a:extLst>
              </p:cNvPr>
              <p:cNvSpPr>
                <a:spLocks noRot="1" noChangeAspect="1" noMove="1" noResize="1" noEditPoints="1" noAdjustHandles="1" noChangeArrowheads="1" noChangeShapeType="1" noTextEdit="1"/>
              </p:cNvSpPr>
              <p:nvPr/>
            </p:nvSpPr>
            <p:spPr bwMode="auto">
              <a:xfrm>
                <a:off x="1625601" y="3949908"/>
                <a:ext cx="2743201" cy="928145"/>
              </a:xfrm>
              <a:prstGeom prst="roundRect">
                <a:avLst>
                  <a:gd name="adj" fmla="val 16667"/>
                </a:avLst>
              </a:prstGeom>
              <a:blipFill>
                <a:blip r:embed="rId7"/>
                <a:stretch>
                  <a:fillRect b="-10323"/>
                </a:stretch>
              </a:blipFill>
              <a:ln w="19050">
                <a:solidFill>
                  <a:srgbClr val="CCFFFF"/>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53" name="AutoShape 2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EDCBCC9A-0507-95BF-A9B8-569C1B5F4A11}"/>
                  </a:ext>
                </a:extLst>
              </p:cNvPr>
              <p:cNvSpPr>
                <a:spLocks noChangeArrowheads="1"/>
              </p:cNvSpPr>
              <p:nvPr/>
            </p:nvSpPr>
            <p:spPr bwMode="auto">
              <a:xfrm>
                <a:off x="1637091" y="4906048"/>
                <a:ext cx="2731711" cy="92814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defRPr/>
                </a:pPr>
                <a:r>
                  <a:rPr lang="en-US" altLang="en-US" dirty="0">
                    <a:solidFill>
                      <a:prstClr val="white"/>
                    </a:solidFill>
                  </a:rPr>
                  <a:t>     </a:t>
                </a:r>
                <a:r>
                  <a:rPr lang="en-US" altLang="en-US" sz="3733" b="1" dirty="0">
                    <a:solidFill>
                      <a:prstClr val="white"/>
                    </a:solidFill>
                    <a:latin typeface="Times New Roman" pitchFamily="18" charset="0"/>
                    <a:cs typeface="Times New Roman" pitchFamily="18" charset="0"/>
                  </a:rPr>
                  <a:t> C. </a:t>
                </a:r>
                <a14:m>
                  <m:oMath xmlns:m="http://schemas.openxmlformats.org/officeDocument/2006/math">
                    <m:f>
                      <m:fPr>
                        <m:ctrlPr>
                          <a:rPr lang="en-US" altLang="en-US" sz="4000" i="1" smtClean="0">
                            <a:solidFill>
                              <a:prstClr val="white"/>
                            </a:solidFill>
                            <a:latin typeface="Cambria Math" panose="02040503050406030204" pitchFamily="18" charset="0"/>
                          </a:rPr>
                        </m:ctrlPr>
                      </m:fPr>
                      <m:num>
                        <m:r>
                          <a:rPr lang="en-US" altLang="en-US" sz="4000" b="0" i="1" smtClean="0">
                            <a:solidFill>
                              <a:prstClr val="white"/>
                            </a:solidFill>
                            <a:latin typeface="Cambria Math" panose="02040503050406030204" pitchFamily="18" charset="0"/>
                          </a:rPr>
                          <m:t>1</m:t>
                        </m:r>
                      </m:num>
                      <m:den>
                        <m:r>
                          <a:rPr lang="en-US" altLang="en-US" sz="4000" b="0" i="1" smtClean="0">
                            <a:solidFill>
                              <a:prstClr val="white"/>
                            </a:solidFill>
                            <a:latin typeface="Cambria Math" panose="02040503050406030204" pitchFamily="18" charset="0"/>
                          </a:rPr>
                          <m:t>3</m:t>
                        </m:r>
                      </m:den>
                    </m:f>
                  </m:oMath>
                </a14:m>
                <a:endParaRPr lang="en-US" altLang="en-US" sz="4000" dirty="0">
                  <a:solidFill>
                    <a:prstClr val="white"/>
                  </a:solidFill>
                </a:endParaRPr>
              </a:p>
            </p:txBody>
          </p:sp>
        </mc:Choice>
        <mc:Fallback xmlns="">
          <p:sp>
            <p:nvSpPr>
              <p:cNvPr id="18453" name="AutoShape 21"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EDCBCC9A-0507-95BF-A9B8-569C1B5F4A11}"/>
                  </a:ext>
                </a:extLst>
              </p:cNvPr>
              <p:cNvSpPr>
                <a:spLocks noRot="1" noChangeAspect="1" noMove="1" noResize="1" noEditPoints="1" noAdjustHandles="1" noChangeArrowheads="1" noChangeShapeType="1" noTextEdit="1"/>
              </p:cNvSpPr>
              <p:nvPr/>
            </p:nvSpPr>
            <p:spPr bwMode="auto">
              <a:xfrm>
                <a:off x="1637091" y="4906048"/>
                <a:ext cx="2731711" cy="928145"/>
              </a:xfrm>
              <a:prstGeom prst="roundRect">
                <a:avLst>
                  <a:gd name="adj" fmla="val 16667"/>
                </a:avLst>
              </a:prstGeom>
              <a:blipFill>
                <a:blip r:embed="rId8"/>
                <a:stretch>
                  <a:fillRect b="-10323"/>
                </a:stretch>
              </a:blipFill>
              <a:ln w="19050">
                <a:solidFill>
                  <a:srgbClr val="CCFFFF"/>
                </a:solidFill>
                <a:round/>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54" name="AutoShape 2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31D6FC0B-9BA0-A8FF-ACB8-6CBF98E237C8}"/>
                  </a:ext>
                </a:extLst>
              </p:cNvPr>
              <p:cNvSpPr>
                <a:spLocks noChangeArrowheads="1"/>
              </p:cNvSpPr>
              <p:nvPr/>
            </p:nvSpPr>
            <p:spPr bwMode="auto">
              <a:xfrm>
                <a:off x="1666120" y="5852851"/>
                <a:ext cx="2702683" cy="925229"/>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defRPr/>
                </a:pPr>
                <a:r>
                  <a:rPr lang="en-US" altLang="en-US" sz="3733" b="1" dirty="0">
                    <a:solidFill>
                      <a:prstClr val="white"/>
                    </a:solidFill>
                    <a:latin typeface="Times New Roman" pitchFamily="18" charset="0"/>
                    <a:cs typeface="Times New Roman" pitchFamily="18" charset="0"/>
                  </a:rPr>
                  <a:t>    D. </a:t>
                </a:r>
                <a14:m>
                  <m:oMath xmlns:m="http://schemas.openxmlformats.org/officeDocument/2006/math">
                    <m:f>
                      <m:fPr>
                        <m:ctrlPr>
                          <a:rPr lang="en-US" altLang="en-US" sz="4000" i="1" smtClean="0">
                            <a:solidFill>
                              <a:prstClr val="white"/>
                            </a:solidFill>
                            <a:latin typeface="Cambria Math" panose="02040503050406030204" pitchFamily="18" charset="0"/>
                          </a:rPr>
                        </m:ctrlPr>
                      </m:fPr>
                      <m:num>
                        <m:r>
                          <a:rPr lang="en-US" altLang="en-US" sz="4000" b="0" i="1" smtClean="0">
                            <a:solidFill>
                              <a:prstClr val="white"/>
                            </a:solidFill>
                            <a:latin typeface="Cambria Math" panose="02040503050406030204" pitchFamily="18" charset="0"/>
                          </a:rPr>
                          <m:t>2</m:t>
                        </m:r>
                      </m:num>
                      <m:den>
                        <m:r>
                          <a:rPr lang="en-US" altLang="en-US" sz="4000" b="0" i="1" smtClean="0">
                            <a:solidFill>
                              <a:prstClr val="white"/>
                            </a:solidFill>
                            <a:latin typeface="Cambria Math" panose="02040503050406030204" pitchFamily="18" charset="0"/>
                          </a:rPr>
                          <m:t>3</m:t>
                        </m:r>
                      </m:den>
                    </m:f>
                  </m:oMath>
                </a14:m>
                <a:endParaRPr lang="en-US" altLang="en-US" sz="4000" dirty="0">
                  <a:solidFill>
                    <a:prstClr val="white"/>
                  </a:solidFill>
                </a:endParaRPr>
              </a:p>
            </p:txBody>
          </p:sp>
        </mc:Choice>
        <mc:Fallback xmlns="">
          <p:sp>
            <p:nvSpPr>
              <p:cNvPr id="18454" name="AutoShape 2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31D6FC0B-9BA0-A8FF-ACB8-6CBF98E237C8}"/>
                  </a:ext>
                </a:extLst>
              </p:cNvPr>
              <p:cNvSpPr>
                <a:spLocks noRot="1" noChangeAspect="1" noMove="1" noResize="1" noEditPoints="1" noAdjustHandles="1" noChangeArrowheads="1" noChangeShapeType="1" noTextEdit="1"/>
              </p:cNvSpPr>
              <p:nvPr/>
            </p:nvSpPr>
            <p:spPr bwMode="auto">
              <a:xfrm>
                <a:off x="1666120" y="5852851"/>
                <a:ext cx="2702683" cy="925229"/>
              </a:xfrm>
              <a:prstGeom prst="roundRect">
                <a:avLst>
                  <a:gd name="adj" fmla="val 16667"/>
                </a:avLst>
              </a:prstGeom>
              <a:blipFill>
                <a:blip r:embed="rId9"/>
                <a:stretch>
                  <a:fillRect b="-10968"/>
                </a:stretch>
              </a:blipFill>
              <a:ln w="19050">
                <a:solidFill>
                  <a:srgbClr val="CCFFFF"/>
                </a:solidFill>
                <a:round/>
                <a:headEnd/>
                <a:tailEnd/>
              </a:ln>
            </p:spPr>
            <p:txBody>
              <a:bodyPr/>
              <a:lstStyle/>
              <a:p>
                <a:r>
                  <a:rPr lang="en-US">
                    <a:noFill/>
                  </a:rPr>
                  <a:t> </a:t>
                </a:r>
              </a:p>
            </p:txBody>
          </p:sp>
        </mc:Fallback>
      </mc:AlternateContent>
      <p:sp>
        <p:nvSpPr>
          <p:cNvPr id="18469" name="WordArt 37"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7DFC44DC-AD7D-4A65-5AA4-D77F9FC0B152}"/>
              </a:ext>
            </a:extLst>
          </p:cNvPr>
          <p:cNvSpPr>
            <a:spLocks noChangeArrowheads="1" noChangeShapeType="1" noTextEdit="1"/>
          </p:cNvSpPr>
          <p:nvPr/>
        </p:nvSpPr>
        <p:spPr bwMode="auto">
          <a:xfrm>
            <a:off x="3436415" y="31869"/>
            <a:ext cx="5010900" cy="954247"/>
          </a:xfrm>
          <a:prstGeom prst="rect">
            <a:avLst/>
          </a:prstGeom>
        </p:spPr>
        <p:txBody>
          <a:bodyPr wrap="none" fromWordArt="1">
            <a:prstTxWarp prst="textWave1">
              <a:avLst>
                <a:gd name="adj1" fmla="val 13005"/>
                <a:gd name="adj2" fmla="val 0"/>
              </a:avLst>
            </a:prstTxWarp>
          </a:bodyPr>
          <a:lstStyle/>
          <a:p>
            <a:pPr defTabSz="1219170">
              <a:defRPr/>
            </a:pP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AI TH</a:t>
            </a:r>
            <a:r>
              <a:rPr lang="vi-VN"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Ô</a:t>
            </a: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NG MINH H</a:t>
            </a:r>
            <a:r>
              <a:rPr lang="vi-VN"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Ơ</a:t>
            </a:r>
            <a:r>
              <a:rPr lang="pt-BR"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rPr>
              <a:t>N</a:t>
            </a:r>
            <a:endParaRPr lang="en-US" sz="3600" kern="1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pitchFamily="18" charset="0"/>
              <a:cs typeface="Times New Roman" pitchFamily="18" charset="0"/>
            </a:endParaRPr>
          </a:p>
        </p:txBody>
      </p:sp>
      <p:sp>
        <p:nvSpPr>
          <p:cNvPr id="185356" name="AutoShape 12"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8BD23510-B366-8707-829E-B743CA934998}"/>
              </a:ext>
            </a:extLst>
          </p:cNvPr>
          <p:cNvSpPr>
            <a:spLocks noChangeArrowheads="1"/>
          </p:cNvSpPr>
          <p:nvPr/>
        </p:nvSpPr>
        <p:spPr bwMode="auto">
          <a:xfrm>
            <a:off x="369888" y="2838451"/>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srgbClr val="FF0000"/>
                </a:solidFill>
                <a:latin typeface="Calibri"/>
              </a:rPr>
              <a:t>0</a:t>
            </a:r>
          </a:p>
        </p:txBody>
      </p:sp>
      <p:sp>
        <p:nvSpPr>
          <p:cNvPr id="185357" name="AutoShape 13"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F185CE0D-085E-4A6E-4260-2EC199354446}"/>
              </a:ext>
            </a:extLst>
          </p:cNvPr>
          <p:cNvSpPr>
            <a:spLocks noChangeArrowheads="1"/>
          </p:cNvSpPr>
          <p:nvPr/>
        </p:nvSpPr>
        <p:spPr bwMode="auto">
          <a:xfrm>
            <a:off x="373063" y="28448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srgbClr val="800000"/>
                </a:solidFill>
                <a:latin typeface="Calibri"/>
              </a:rPr>
              <a:t>1</a:t>
            </a:r>
          </a:p>
        </p:txBody>
      </p:sp>
      <p:sp>
        <p:nvSpPr>
          <p:cNvPr id="185358" name="AutoShape 14"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562BDD27-2501-766C-AFFF-AE415C3B3DF8}"/>
              </a:ext>
            </a:extLst>
          </p:cNvPr>
          <p:cNvSpPr>
            <a:spLocks noChangeArrowheads="1"/>
          </p:cNvSpPr>
          <p:nvPr/>
        </p:nvSpPr>
        <p:spPr bwMode="auto">
          <a:xfrm>
            <a:off x="377824" y="28289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a:t>
            </a:r>
          </a:p>
        </p:txBody>
      </p:sp>
      <p:sp>
        <p:nvSpPr>
          <p:cNvPr id="185359" name="AutoShape 15"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100761C9-CBF8-157D-692A-17DAD7EBBDE5}"/>
              </a:ext>
            </a:extLst>
          </p:cNvPr>
          <p:cNvSpPr>
            <a:spLocks noChangeArrowheads="1"/>
          </p:cNvSpPr>
          <p:nvPr/>
        </p:nvSpPr>
        <p:spPr bwMode="auto">
          <a:xfrm>
            <a:off x="369888" y="28241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3</a:t>
            </a:r>
          </a:p>
        </p:txBody>
      </p:sp>
      <p:sp>
        <p:nvSpPr>
          <p:cNvPr id="185360" name="AutoShape 16">
            <a:extLst>
              <a:ext uri="{FF2B5EF4-FFF2-40B4-BE49-F238E27FC236}">
                <a16:creationId xmlns:a16="http://schemas.microsoft.com/office/drawing/2014/main" id="{1B2F9343-FCF9-5ABC-E3DC-C0580C8F4EA5}"/>
              </a:ext>
            </a:extLst>
          </p:cNvPr>
          <p:cNvSpPr>
            <a:spLocks noChangeArrowheads="1"/>
          </p:cNvSpPr>
          <p:nvPr/>
        </p:nvSpPr>
        <p:spPr bwMode="auto">
          <a:xfrm>
            <a:off x="369888" y="28289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4</a:t>
            </a:r>
          </a:p>
        </p:txBody>
      </p:sp>
      <p:sp>
        <p:nvSpPr>
          <p:cNvPr id="185361" name="AutoShape 17">
            <a:extLst>
              <a:ext uri="{FF2B5EF4-FFF2-40B4-BE49-F238E27FC236}">
                <a16:creationId xmlns:a16="http://schemas.microsoft.com/office/drawing/2014/main" id="{A3DFB970-29F5-D457-EAFA-25B1F4CC7C91}"/>
              </a:ext>
            </a:extLst>
          </p:cNvPr>
          <p:cNvSpPr>
            <a:spLocks noChangeArrowheads="1"/>
          </p:cNvSpPr>
          <p:nvPr/>
        </p:nvSpPr>
        <p:spPr bwMode="auto">
          <a:xfrm>
            <a:off x="360363" y="2819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5</a:t>
            </a:r>
          </a:p>
        </p:txBody>
      </p:sp>
      <p:sp>
        <p:nvSpPr>
          <p:cNvPr id="185362" name="AutoShape 18">
            <a:extLst>
              <a:ext uri="{FF2B5EF4-FFF2-40B4-BE49-F238E27FC236}">
                <a16:creationId xmlns:a16="http://schemas.microsoft.com/office/drawing/2014/main" id="{B8D1CE48-B01B-F020-9124-C540BF67FB88}"/>
              </a:ext>
            </a:extLst>
          </p:cNvPr>
          <p:cNvSpPr>
            <a:spLocks noChangeArrowheads="1"/>
          </p:cNvSpPr>
          <p:nvPr/>
        </p:nvSpPr>
        <p:spPr bwMode="auto">
          <a:xfrm>
            <a:off x="379412" y="28336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6</a:t>
            </a:r>
          </a:p>
        </p:txBody>
      </p:sp>
      <p:sp>
        <p:nvSpPr>
          <p:cNvPr id="185363" name="AutoShape 19">
            <a:extLst>
              <a:ext uri="{FF2B5EF4-FFF2-40B4-BE49-F238E27FC236}">
                <a16:creationId xmlns:a16="http://schemas.microsoft.com/office/drawing/2014/main" id="{3FF44C03-CEC8-6480-B74B-1B8E477E12D9}"/>
              </a:ext>
            </a:extLst>
          </p:cNvPr>
          <p:cNvSpPr>
            <a:spLocks noChangeArrowheads="1"/>
          </p:cNvSpPr>
          <p:nvPr/>
        </p:nvSpPr>
        <p:spPr bwMode="auto">
          <a:xfrm>
            <a:off x="352424" y="2825751"/>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7</a:t>
            </a:r>
          </a:p>
        </p:txBody>
      </p:sp>
      <p:sp>
        <p:nvSpPr>
          <p:cNvPr id="185364" name="AutoShape 20">
            <a:extLst>
              <a:ext uri="{FF2B5EF4-FFF2-40B4-BE49-F238E27FC236}">
                <a16:creationId xmlns:a16="http://schemas.microsoft.com/office/drawing/2014/main" id="{DA78536D-C37F-7994-4139-37358341F8A1}"/>
              </a:ext>
            </a:extLst>
          </p:cNvPr>
          <p:cNvSpPr>
            <a:spLocks noChangeArrowheads="1"/>
          </p:cNvSpPr>
          <p:nvPr/>
        </p:nvSpPr>
        <p:spPr bwMode="auto">
          <a:xfrm>
            <a:off x="360363" y="28241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8</a:t>
            </a:r>
          </a:p>
        </p:txBody>
      </p:sp>
      <p:sp>
        <p:nvSpPr>
          <p:cNvPr id="185365" name="AutoShape 21">
            <a:extLst>
              <a:ext uri="{FF2B5EF4-FFF2-40B4-BE49-F238E27FC236}">
                <a16:creationId xmlns:a16="http://schemas.microsoft.com/office/drawing/2014/main" id="{2A24D56D-F66C-FBFA-171A-091CB7F5B889}"/>
              </a:ext>
            </a:extLst>
          </p:cNvPr>
          <p:cNvSpPr>
            <a:spLocks noChangeArrowheads="1"/>
          </p:cNvSpPr>
          <p:nvPr/>
        </p:nvSpPr>
        <p:spPr bwMode="auto">
          <a:xfrm>
            <a:off x="381000" y="28368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9</a:t>
            </a:r>
          </a:p>
        </p:txBody>
      </p:sp>
      <p:sp>
        <p:nvSpPr>
          <p:cNvPr id="185366" name="AutoShape 22">
            <a:extLst>
              <a:ext uri="{FF2B5EF4-FFF2-40B4-BE49-F238E27FC236}">
                <a16:creationId xmlns:a16="http://schemas.microsoft.com/office/drawing/2014/main" id="{F3C87D7E-749A-1E15-6F52-FF4CA3599571}"/>
              </a:ext>
            </a:extLst>
          </p:cNvPr>
          <p:cNvSpPr>
            <a:spLocks noChangeArrowheads="1"/>
          </p:cNvSpPr>
          <p:nvPr/>
        </p:nvSpPr>
        <p:spPr bwMode="auto">
          <a:xfrm>
            <a:off x="368300" y="28432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10</a:t>
            </a:r>
          </a:p>
        </p:txBody>
      </p:sp>
      <p:sp>
        <p:nvSpPr>
          <p:cNvPr id="185367" name="AutoShape 23">
            <a:extLst>
              <a:ext uri="{FF2B5EF4-FFF2-40B4-BE49-F238E27FC236}">
                <a16:creationId xmlns:a16="http://schemas.microsoft.com/office/drawing/2014/main" id="{858C2696-219C-F6AB-A65C-FDF0995163F9}"/>
              </a:ext>
            </a:extLst>
          </p:cNvPr>
          <p:cNvSpPr>
            <a:spLocks noChangeArrowheads="1"/>
          </p:cNvSpPr>
          <p:nvPr/>
        </p:nvSpPr>
        <p:spPr bwMode="auto">
          <a:xfrm>
            <a:off x="341312" y="28368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11</a:t>
            </a:r>
          </a:p>
        </p:txBody>
      </p:sp>
      <p:sp>
        <p:nvSpPr>
          <p:cNvPr id="185368" name="AutoShape 24">
            <a:extLst>
              <a:ext uri="{FF2B5EF4-FFF2-40B4-BE49-F238E27FC236}">
                <a16:creationId xmlns:a16="http://schemas.microsoft.com/office/drawing/2014/main" id="{455D2C29-60CB-6D9F-E141-A078A55389AB}"/>
              </a:ext>
            </a:extLst>
          </p:cNvPr>
          <p:cNvSpPr>
            <a:spLocks noChangeArrowheads="1"/>
          </p:cNvSpPr>
          <p:nvPr/>
        </p:nvSpPr>
        <p:spPr bwMode="auto">
          <a:xfrm>
            <a:off x="347663" y="28368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12</a:t>
            </a:r>
          </a:p>
        </p:txBody>
      </p:sp>
      <p:sp>
        <p:nvSpPr>
          <p:cNvPr id="185369" name="AutoShape 25">
            <a:extLst>
              <a:ext uri="{FF2B5EF4-FFF2-40B4-BE49-F238E27FC236}">
                <a16:creationId xmlns:a16="http://schemas.microsoft.com/office/drawing/2014/main" id="{6A47481A-AE84-85DC-81AC-1ACBD565640F}"/>
              </a:ext>
            </a:extLst>
          </p:cNvPr>
          <p:cNvSpPr>
            <a:spLocks noChangeArrowheads="1"/>
          </p:cNvSpPr>
          <p:nvPr/>
        </p:nvSpPr>
        <p:spPr bwMode="auto">
          <a:xfrm>
            <a:off x="354012" y="28368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13</a:t>
            </a:r>
          </a:p>
        </p:txBody>
      </p:sp>
      <p:sp>
        <p:nvSpPr>
          <p:cNvPr id="185370" name="AutoShape 26">
            <a:extLst>
              <a:ext uri="{FF2B5EF4-FFF2-40B4-BE49-F238E27FC236}">
                <a16:creationId xmlns:a16="http://schemas.microsoft.com/office/drawing/2014/main" id="{F14F1700-289C-2E9C-2866-A0E5A8C20DFD}"/>
              </a:ext>
            </a:extLst>
          </p:cNvPr>
          <p:cNvSpPr>
            <a:spLocks noChangeArrowheads="1"/>
          </p:cNvSpPr>
          <p:nvPr/>
        </p:nvSpPr>
        <p:spPr bwMode="auto">
          <a:xfrm>
            <a:off x="346075" y="28305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14</a:t>
            </a:r>
          </a:p>
        </p:txBody>
      </p:sp>
      <p:sp>
        <p:nvSpPr>
          <p:cNvPr id="185371" name="AutoShape 27">
            <a:extLst>
              <a:ext uri="{FF2B5EF4-FFF2-40B4-BE49-F238E27FC236}">
                <a16:creationId xmlns:a16="http://schemas.microsoft.com/office/drawing/2014/main" id="{FE268DD3-C321-A3B3-BF40-2033E0AF7C8D}"/>
              </a:ext>
            </a:extLst>
          </p:cNvPr>
          <p:cNvSpPr>
            <a:spLocks noChangeArrowheads="1"/>
          </p:cNvSpPr>
          <p:nvPr/>
        </p:nvSpPr>
        <p:spPr bwMode="auto">
          <a:xfrm>
            <a:off x="338137" y="28241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15</a:t>
            </a:r>
          </a:p>
        </p:txBody>
      </p:sp>
      <p:sp>
        <p:nvSpPr>
          <p:cNvPr id="185372" name="AutoShape 28">
            <a:extLst>
              <a:ext uri="{FF2B5EF4-FFF2-40B4-BE49-F238E27FC236}">
                <a16:creationId xmlns:a16="http://schemas.microsoft.com/office/drawing/2014/main" id="{167E20AA-1EB0-D37E-32F5-BF84BCE4FDC7}"/>
              </a:ext>
            </a:extLst>
          </p:cNvPr>
          <p:cNvSpPr>
            <a:spLocks noChangeArrowheads="1"/>
          </p:cNvSpPr>
          <p:nvPr/>
        </p:nvSpPr>
        <p:spPr bwMode="auto">
          <a:xfrm>
            <a:off x="361949" y="28289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16</a:t>
            </a:r>
          </a:p>
        </p:txBody>
      </p:sp>
      <p:sp>
        <p:nvSpPr>
          <p:cNvPr id="185373" name="AutoShape 29">
            <a:extLst>
              <a:ext uri="{FF2B5EF4-FFF2-40B4-BE49-F238E27FC236}">
                <a16:creationId xmlns:a16="http://schemas.microsoft.com/office/drawing/2014/main" id="{FC3985F9-FEED-7681-724C-78219E96CA0B}"/>
              </a:ext>
            </a:extLst>
          </p:cNvPr>
          <p:cNvSpPr>
            <a:spLocks noChangeArrowheads="1"/>
          </p:cNvSpPr>
          <p:nvPr/>
        </p:nvSpPr>
        <p:spPr bwMode="auto">
          <a:xfrm>
            <a:off x="360363" y="28289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17</a:t>
            </a:r>
          </a:p>
        </p:txBody>
      </p:sp>
      <p:sp>
        <p:nvSpPr>
          <p:cNvPr id="185374" name="AutoShape 30">
            <a:extLst>
              <a:ext uri="{FF2B5EF4-FFF2-40B4-BE49-F238E27FC236}">
                <a16:creationId xmlns:a16="http://schemas.microsoft.com/office/drawing/2014/main" id="{3D9A1F0A-B3B1-E015-788E-C9E5A97E931A}"/>
              </a:ext>
            </a:extLst>
          </p:cNvPr>
          <p:cNvSpPr>
            <a:spLocks noChangeArrowheads="1"/>
          </p:cNvSpPr>
          <p:nvPr/>
        </p:nvSpPr>
        <p:spPr bwMode="auto">
          <a:xfrm>
            <a:off x="344488" y="28336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18</a:t>
            </a:r>
          </a:p>
        </p:txBody>
      </p:sp>
      <p:sp>
        <p:nvSpPr>
          <p:cNvPr id="185375" name="AutoShape 31">
            <a:extLst>
              <a:ext uri="{FF2B5EF4-FFF2-40B4-BE49-F238E27FC236}">
                <a16:creationId xmlns:a16="http://schemas.microsoft.com/office/drawing/2014/main" id="{96F0467E-2AC9-D9C7-243D-97FB86A166A8}"/>
              </a:ext>
            </a:extLst>
          </p:cNvPr>
          <p:cNvSpPr>
            <a:spLocks noChangeArrowheads="1"/>
          </p:cNvSpPr>
          <p:nvPr/>
        </p:nvSpPr>
        <p:spPr bwMode="auto">
          <a:xfrm>
            <a:off x="369888" y="28416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19</a:t>
            </a:r>
          </a:p>
        </p:txBody>
      </p:sp>
      <p:sp>
        <p:nvSpPr>
          <p:cNvPr id="185376" name="AutoShape 32">
            <a:extLst>
              <a:ext uri="{FF2B5EF4-FFF2-40B4-BE49-F238E27FC236}">
                <a16:creationId xmlns:a16="http://schemas.microsoft.com/office/drawing/2014/main" id="{9CE13010-2F8A-AEBF-98D1-CF90F13756D6}"/>
              </a:ext>
            </a:extLst>
          </p:cNvPr>
          <p:cNvSpPr>
            <a:spLocks noChangeArrowheads="1"/>
          </p:cNvSpPr>
          <p:nvPr/>
        </p:nvSpPr>
        <p:spPr bwMode="auto">
          <a:xfrm>
            <a:off x="371475" y="28432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20</a:t>
            </a:r>
          </a:p>
        </p:txBody>
      </p:sp>
      <p:sp>
        <p:nvSpPr>
          <p:cNvPr id="185377" name="AutoShape 33">
            <a:extLst>
              <a:ext uri="{FF2B5EF4-FFF2-40B4-BE49-F238E27FC236}">
                <a16:creationId xmlns:a16="http://schemas.microsoft.com/office/drawing/2014/main" id="{83786F53-88BE-1713-5A1C-1EB9B37AE8C7}"/>
              </a:ext>
            </a:extLst>
          </p:cNvPr>
          <p:cNvSpPr>
            <a:spLocks noChangeArrowheads="1"/>
          </p:cNvSpPr>
          <p:nvPr/>
        </p:nvSpPr>
        <p:spPr bwMode="auto">
          <a:xfrm>
            <a:off x="358775" y="28416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21</a:t>
            </a:r>
          </a:p>
        </p:txBody>
      </p:sp>
      <p:sp>
        <p:nvSpPr>
          <p:cNvPr id="185378" name="AutoShape 34">
            <a:extLst>
              <a:ext uri="{FF2B5EF4-FFF2-40B4-BE49-F238E27FC236}">
                <a16:creationId xmlns:a16="http://schemas.microsoft.com/office/drawing/2014/main" id="{BF452813-2830-643E-FF40-8EDA2415A4E0}"/>
              </a:ext>
            </a:extLst>
          </p:cNvPr>
          <p:cNvSpPr>
            <a:spLocks noChangeArrowheads="1"/>
          </p:cNvSpPr>
          <p:nvPr/>
        </p:nvSpPr>
        <p:spPr bwMode="auto">
          <a:xfrm>
            <a:off x="358775" y="28289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22</a:t>
            </a:r>
          </a:p>
        </p:txBody>
      </p:sp>
      <p:sp>
        <p:nvSpPr>
          <p:cNvPr id="185379" name="AutoShape 35">
            <a:extLst>
              <a:ext uri="{FF2B5EF4-FFF2-40B4-BE49-F238E27FC236}">
                <a16:creationId xmlns:a16="http://schemas.microsoft.com/office/drawing/2014/main" id="{37B757AA-B0B3-FA92-F3ED-4FE539781B5B}"/>
              </a:ext>
            </a:extLst>
          </p:cNvPr>
          <p:cNvSpPr>
            <a:spLocks noChangeArrowheads="1"/>
          </p:cNvSpPr>
          <p:nvPr/>
        </p:nvSpPr>
        <p:spPr bwMode="auto">
          <a:xfrm>
            <a:off x="352424" y="28225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23</a:t>
            </a:r>
          </a:p>
        </p:txBody>
      </p:sp>
      <p:sp>
        <p:nvSpPr>
          <p:cNvPr id="185380" name="AutoShape 36">
            <a:extLst>
              <a:ext uri="{FF2B5EF4-FFF2-40B4-BE49-F238E27FC236}">
                <a16:creationId xmlns:a16="http://schemas.microsoft.com/office/drawing/2014/main" id="{72A22E28-38D1-8798-1DE6-F36A6B368A71}"/>
              </a:ext>
            </a:extLst>
          </p:cNvPr>
          <p:cNvSpPr>
            <a:spLocks noChangeArrowheads="1"/>
          </p:cNvSpPr>
          <p:nvPr/>
        </p:nvSpPr>
        <p:spPr bwMode="auto">
          <a:xfrm>
            <a:off x="354012" y="28416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24</a:t>
            </a:r>
          </a:p>
        </p:txBody>
      </p:sp>
      <p:sp>
        <p:nvSpPr>
          <p:cNvPr id="185381" name="AutoShape 37">
            <a:extLst>
              <a:ext uri="{FF2B5EF4-FFF2-40B4-BE49-F238E27FC236}">
                <a16:creationId xmlns:a16="http://schemas.microsoft.com/office/drawing/2014/main" id="{6270A69C-3DAD-3381-5178-7E4BFCDB47BB}"/>
              </a:ext>
            </a:extLst>
          </p:cNvPr>
          <p:cNvSpPr>
            <a:spLocks noChangeArrowheads="1"/>
          </p:cNvSpPr>
          <p:nvPr/>
        </p:nvSpPr>
        <p:spPr bwMode="auto">
          <a:xfrm>
            <a:off x="352424" y="28241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25</a:t>
            </a:r>
          </a:p>
        </p:txBody>
      </p:sp>
      <p:sp>
        <p:nvSpPr>
          <p:cNvPr id="185382" name="AutoShape 38">
            <a:extLst>
              <a:ext uri="{FF2B5EF4-FFF2-40B4-BE49-F238E27FC236}">
                <a16:creationId xmlns:a16="http://schemas.microsoft.com/office/drawing/2014/main" id="{BF29245B-F482-37AF-3DF3-72C91526DC60}"/>
              </a:ext>
            </a:extLst>
          </p:cNvPr>
          <p:cNvSpPr>
            <a:spLocks noChangeArrowheads="1"/>
          </p:cNvSpPr>
          <p:nvPr/>
        </p:nvSpPr>
        <p:spPr bwMode="auto">
          <a:xfrm>
            <a:off x="365124" y="28336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26</a:t>
            </a:r>
          </a:p>
        </p:txBody>
      </p:sp>
      <p:sp>
        <p:nvSpPr>
          <p:cNvPr id="185383" name="AutoShape 39">
            <a:extLst>
              <a:ext uri="{FF2B5EF4-FFF2-40B4-BE49-F238E27FC236}">
                <a16:creationId xmlns:a16="http://schemas.microsoft.com/office/drawing/2014/main" id="{AE4E355D-584E-447E-A736-9FD8CAF2689E}"/>
              </a:ext>
            </a:extLst>
          </p:cNvPr>
          <p:cNvSpPr>
            <a:spLocks noChangeArrowheads="1"/>
          </p:cNvSpPr>
          <p:nvPr/>
        </p:nvSpPr>
        <p:spPr bwMode="auto">
          <a:xfrm>
            <a:off x="357188" y="28305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27</a:t>
            </a:r>
          </a:p>
        </p:txBody>
      </p:sp>
      <p:sp>
        <p:nvSpPr>
          <p:cNvPr id="185384" name="AutoShape 40">
            <a:extLst>
              <a:ext uri="{FF2B5EF4-FFF2-40B4-BE49-F238E27FC236}">
                <a16:creationId xmlns:a16="http://schemas.microsoft.com/office/drawing/2014/main" id="{E90FDBC0-6F1D-6D69-5610-95B22402C6AD}"/>
              </a:ext>
            </a:extLst>
          </p:cNvPr>
          <p:cNvSpPr>
            <a:spLocks noChangeArrowheads="1"/>
          </p:cNvSpPr>
          <p:nvPr/>
        </p:nvSpPr>
        <p:spPr bwMode="auto">
          <a:xfrm>
            <a:off x="354012" y="2827339"/>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28</a:t>
            </a:r>
          </a:p>
        </p:txBody>
      </p:sp>
      <p:sp>
        <p:nvSpPr>
          <p:cNvPr id="185385" name="AutoShape 41">
            <a:extLst>
              <a:ext uri="{FF2B5EF4-FFF2-40B4-BE49-F238E27FC236}">
                <a16:creationId xmlns:a16="http://schemas.microsoft.com/office/drawing/2014/main" id="{DCD713DB-F752-732F-E7C2-26958FD9DD59}"/>
              </a:ext>
            </a:extLst>
          </p:cNvPr>
          <p:cNvSpPr>
            <a:spLocks noChangeArrowheads="1"/>
          </p:cNvSpPr>
          <p:nvPr/>
        </p:nvSpPr>
        <p:spPr bwMode="auto">
          <a:xfrm>
            <a:off x="360363" y="28336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a:solidFill>
                  <a:prstClr val="black"/>
                </a:solidFill>
                <a:latin typeface="Calibri"/>
              </a:rPr>
              <a:t>29</a:t>
            </a:r>
          </a:p>
        </p:txBody>
      </p:sp>
      <p:sp>
        <p:nvSpPr>
          <p:cNvPr id="185386" name="AutoShape 42">
            <a:extLst>
              <a:ext uri="{FF2B5EF4-FFF2-40B4-BE49-F238E27FC236}">
                <a16:creationId xmlns:a16="http://schemas.microsoft.com/office/drawing/2014/main" id="{F5C3FC1A-A9C6-C576-E642-E45D60F72284}"/>
              </a:ext>
            </a:extLst>
          </p:cNvPr>
          <p:cNvSpPr>
            <a:spLocks noChangeArrowheads="1"/>
          </p:cNvSpPr>
          <p:nvPr/>
        </p:nvSpPr>
        <p:spPr bwMode="auto">
          <a:xfrm>
            <a:off x="350837" y="28448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r>
              <a:rPr lang="en-US" altLang="en-US" sz="4400" dirty="0">
                <a:solidFill>
                  <a:prstClr val="black"/>
                </a:solidFill>
                <a:latin typeface="Calibri"/>
              </a:rPr>
              <a:t>30</a:t>
            </a:r>
          </a:p>
        </p:txBody>
      </p:sp>
      <p:pic>
        <p:nvPicPr>
          <p:cNvPr id="185387" name="Picture 15" descr="brksatom">
            <a:extLst>
              <a:ext uri="{FF2B5EF4-FFF2-40B4-BE49-F238E27FC236}">
                <a16:creationId xmlns:a16="http://schemas.microsoft.com/office/drawing/2014/main" id="{9F2EF746-1DB0-B65E-5DE1-E7B8E4FFCF1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5451" y="43910"/>
            <a:ext cx="1098548" cy="103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CBF13FB-5806-CED9-0C80-5B5891484632}"/>
                  </a:ext>
                </a:extLst>
              </p:cNvPr>
              <p:cNvSpPr txBox="1"/>
              <p:nvPr/>
            </p:nvSpPr>
            <p:spPr>
              <a:xfrm>
                <a:off x="294823" y="1034689"/>
                <a:ext cx="11074400" cy="2123658"/>
              </a:xfrm>
              <a:prstGeom prst="rect">
                <a:avLst/>
              </a:prstGeom>
              <a:noFill/>
            </p:spPr>
            <p:txBody>
              <a:bodyPr wrap="square" rtlCol="0">
                <a:spAutoFit/>
              </a:bodyPr>
              <a:lstStyle/>
              <a:p>
                <a:r>
                  <a:rPr lang="en-US" sz="3300" b="1" dirty="0">
                    <a:solidFill>
                      <a:srgbClr val="FF0000"/>
                    </a:solidFill>
                    <a:latin typeface="Times New Roman" panose="02020603050405020304" pitchFamily="18" charset="0"/>
                    <a:ea typeface="Calibri" panose="020F0502020204030204" pitchFamily="34" charset="0"/>
                    <a:cs typeface="Times New Roman" pitchFamily="18" charset="0"/>
                  </a:rPr>
                  <a:t>Câu </a:t>
                </a:r>
                <a:r>
                  <a:rPr lang="en-US" sz="3300" b="1" dirty="0" err="1">
                    <a:solidFill>
                      <a:srgbClr val="FF0000"/>
                    </a:solidFill>
                    <a:latin typeface="Times New Roman" panose="02020603050405020304" pitchFamily="18" charset="0"/>
                    <a:ea typeface="Calibri" panose="020F0502020204030204" pitchFamily="34" charset="0"/>
                    <a:cs typeface="Times New Roman" pitchFamily="18" charset="0"/>
                  </a:rPr>
                  <a:t>hỏi</a:t>
                </a:r>
                <a:r>
                  <a:rPr lang="en-US" sz="3300" b="1" dirty="0">
                    <a:solidFill>
                      <a:srgbClr val="FF0000"/>
                    </a:solidFill>
                    <a:latin typeface="Times New Roman" panose="02020603050405020304" pitchFamily="18" charset="0"/>
                    <a:ea typeface="Calibri" panose="020F0502020204030204" pitchFamily="34" charset="0"/>
                    <a:cs typeface="Times New Roman" pitchFamily="18" charset="0"/>
                  </a:rPr>
                  <a:t> 4:</a:t>
                </a:r>
                <a:r>
                  <a:rPr lang="en-US" sz="3300" b="1" dirty="0">
                    <a:solidFill>
                      <a:srgbClr val="FF0000"/>
                    </a:solidFill>
                    <a:latin typeface="Times New Roman" panose="02020603050405020304" pitchFamily="18" charset="0"/>
                    <a:cs typeface="Times New Roman" pitchFamily="18" charset="0"/>
                  </a:rPr>
                  <a:t> </a:t>
                </a:r>
                <a:r>
                  <a:rPr lang="vi-VN" sz="3300" dirty="0">
                    <a:solidFill>
                      <a:srgbClr val="000000"/>
                    </a:solidFill>
                    <a:latin typeface="Times New Roman" panose="02020603050405020304" pitchFamily="18" charset="0"/>
                    <a:ea typeface="Calibri" panose="020F0502020204030204" pitchFamily="34" charset="0"/>
                  </a:rPr>
                  <a:t>Một túi đựng</a:t>
                </a:r>
                <a14:m>
                  <m:oMath xmlns:m="http://schemas.openxmlformats.org/officeDocument/2006/math">
                    <m:r>
                      <a:rPr lang="vi-VN" sz="33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r>
                  <a:rPr lang="vi-VN" sz="3300" dirty="0">
                    <a:solidFill>
                      <a:srgbClr val="000000"/>
                    </a:solidFill>
                    <a:latin typeface="Times New Roman" panose="02020603050405020304" pitchFamily="18" charset="0"/>
                    <a:ea typeface="Calibri" panose="020F0502020204030204" pitchFamily="34" charset="0"/>
                  </a:rPr>
                  <a:t> viên bi có cùng khối lượng và kích thước, được đánh số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1;2;3;4</m:t>
                    </m:r>
                  </m:oMath>
                </a14:m>
                <a:r>
                  <a:rPr lang="vi-VN" sz="3300" dirty="0">
                    <a:solidFill>
                      <a:srgbClr val="000000"/>
                    </a:solidFill>
                    <a:effectLst/>
                    <a:latin typeface="Times New Roman" panose="02020603050405020304" pitchFamily="18" charset="0"/>
                    <a:ea typeface="Calibri" panose="020F0502020204030204" pitchFamily="34" charset="0"/>
                  </a:rPr>
                  <a:t>. Lấy ngẫu nhiên hai viên bi từ trong </a:t>
                </a:r>
                <a:r>
                  <a:rPr lang="en-GB" sz="3300" dirty="0" err="1">
                    <a:solidFill>
                      <a:srgbClr val="000000"/>
                    </a:solidFill>
                    <a:latin typeface="Times New Roman" panose="02020603050405020304" pitchFamily="18" charset="0"/>
                    <a:ea typeface="Calibri" panose="020F0502020204030204" pitchFamily="34" charset="0"/>
                  </a:rPr>
                  <a:t>túi</a:t>
                </a:r>
                <a:r>
                  <a:rPr lang="vi-VN" sz="3300" dirty="0">
                    <a:solidFill>
                      <a:srgbClr val="000000"/>
                    </a:solidFill>
                    <a:effectLst/>
                    <a:latin typeface="Times New Roman" panose="02020603050405020304" pitchFamily="18" charset="0"/>
                    <a:ea typeface="Calibri" panose="020F0502020204030204" pitchFamily="34" charset="0"/>
                  </a:rPr>
                  <a:t>. Xác suất để tích hai số ghi trên hai viên bi lớn hơn </a:t>
                </a:r>
                <a14:m>
                  <m:oMath xmlns:m="http://schemas.openxmlformats.org/officeDocument/2006/math">
                    <m:r>
                      <a:rPr lang="vi-VN" sz="33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oMath>
                </a14:m>
                <a:r>
                  <a:rPr lang="vi-VN" sz="3300" dirty="0">
                    <a:solidFill>
                      <a:srgbClr val="000000"/>
                    </a:solidFill>
                    <a:effectLst/>
                    <a:latin typeface="Times New Roman" panose="02020603050405020304" pitchFamily="18" charset="0"/>
                    <a:ea typeface="Calibri" panose="020F0502020204030204" pitchFamily="34" charset="0"/>
                  </a:rPr>
                  <a:t> là</a:t>
                </a:r>
                <a:endParaRPr lang="en-GB" sz="3300" dirty="0">
                  <a:solidFill>
                    <a:srgbClr val="000000"/>
                  </a:solidFill>
                  <a:effectLst/>
                  <a:latin typeface="Times New Roman" panose="02020603050405020304" pitchFamily="18" charset="0"/>
                  <a:ea typeface="Calibri" panose="020F0502020204030204" pitchFamily="34" charset="0"/>
                </a:endParaRPr>
              </a:p>
              <a:p>
                <a:endParaRPr lang="en-US" sz="3300" dirty="0">
                  <a:latin typeface="Times New Roman" panose="02020603050405020304"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3CBF13FB-5806-CED9-0C80-5B5891484632}"/>
                  </a:ext>
                </a:extLst>
              </p:cNvPr>
              <p:cNvSpPr txBox="1">
                <a:spLocks noRot="1" noChangeAspect="1" noMove="1" noResize="1" noEditPoints="1" noAdjustHandles="1" noChangeArrowheads="1" noChangeShapeType="1" noTextEdit="1"/>
              </p:cNvSpPr>
              <p:nvPr/>
            </p:nvSpPr>
            <p:spPr>
              <a:xfrm>
                <a:off x="294823" y="1034689"/>
                <a:ext cx="11074400" cy="2123658"/>
              </a:xfrm>
              <a:prstGeom prst="rect">
                <a:avLst/>
              </a:prstGeom>
              <a:blipFill>
                <a:blip r:embed="rId11"/>
                <a:stretch>
                  <a:fillRect l="-1486" t="-4310" r="-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15D440B-BB5E-AB35-C42F-4E4DF17C2C4E}"/>
                  </a:ext>
                </a:extLst>
              </p:cNvPr>
              <p:cNvSpPr txBox="1"/>
              <p:nvPr/>
            </p:nvSpPr>
            <p:spPr>
              <a:xfrm>
                <a:off x="4803191" y="3136648"/>
                <a:ext cx="6807200" cy="434151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Không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endParaRPr lang="en-US" sz="3200" dirty="0">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d>
                        <m:dPr>
                          <m:begChr m:val="{"/>
                          <m:endChr m:val="}"/>
                          <m:ctrlPr>
                            <a:rPr lang="en-US" sz="3200" i="1" smtClean="0">
                              <a:solidFill>
                                <a:schemeClr val="tx1"/>
                              </a:solidFill>
                              <a:latin typeface="Cambria Math" panose="02040503050406030204" pitchFamily="18" charset="0"/>
                            </a:rPr>
                          </m:ctrlPr>
                        </m:dPr>
                        <m:e>
                          <m:r>
                            <a:rPr lang="en-US" sz="3200" i="1" smtClean="0">
                              <a:effectLst/>
                              <a:latin typeface="Cambria Math" panose="02040503050406030204" pitchFamily="18" charset="0"/>
                              <a:ea typeface="Calibri" panose="020F0502020204030204" pitchFamily="34" charset="0"/>
                              <a:cs typeface="Times New Roman" panose="02020603050405020304" pitchFamily="18" charset="0"/>
                            </a:rPr>
                            <m:t>(1, </m:t>
                          </m:r>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32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1</m:t>
                          </m:r>
                          <m:r>
                            <a:rPr lang="en-US" sz="3200" i="1" smtClean="0">
                              <a:effectLst/>
                              <a:latin typeface="Cambria Math" panose="02040503050406030204" pitchFamily="18" charset="0"/>
                              <a:ea typeface="Calibri" panose="020F0502020204030204" pitchFamily="34" charset="0"/>
                              <a:cs typeface="Times New Roman" panose="02020603050405020304" pitchFamily="18" charset="0"/>
                            </a:rPr>
                            <m:t>, 3);(</m:t>
                          </m:r>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1</m:t>
                          </m:r>
                          <m:r>
                            <a:rPr lang="en-US" sz="3200" i="1" smtClean="0">
                              <a:effectLst/>
                              <a:latin typeface="Cambria Math" panose="02040503050406030204" pitchFamily="18" charset="0"/>
                              <a:ea typeface="Calibri" panose="020F0502020204030204" pitchFamily="34" charset="0"/>
                              <a:cs typeface="Times New Roman" panose="02020603050405020304" pitchFamily="18" charset="0"/>
                            </a:rPr>
                            <m:t>, 4);(</m:t>
                          </m:r>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32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32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2</m:t>
                          </m:r>
                          <m:r>
                            <a:rPr lang="en-US" sz="3200" i="1" smtClean="0">
                              <a:effectLst/>
                              <a:latin typeface="Cambria Math" panose="02040503050406030204" pitchFamily="18" charset="0"/>
                              <a:ea typeface="Calibri" panose="020F0502020204030204" pitchFamily="34" charset="0"/>
                              <a:cs typeface="Times New Roman" panose="02020603050405020304" pitchFamily="18" charset="0"/>
                            </a:rPr>
                            <m:t>, 4);(</m:t>
                          </m:r>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32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200" b="0" i="1"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3200" i="1" smtClean="0">
                              <a:effectLst/>
                              <a:latin typeface="Cambria Math" panose="02040503050406030204" pitchFamily="18" charset="0"/>
                              <a:ea typeface="Calibri" panose="020F0502020204030204" pitchFamily="34" charset="0"/>
                              <a:cs typeface="Times New Roman" panose="02020603050405020304" pitchFamily="18" charset="0"/>
                            </a:rPr>
                            <m:t>)</m:t>
                          </m:r>
                        </m:e>
                      </m:d>
                      <m:r>
                        <a:rPr lang="en-US" sz="3200" b="0" i="1" smtClean="0">
                          <a:solidFill>
                            <a:schemeClr val="bg1"/>
                          </a:solidFill>
                          <a:latin typeface="Cambria Math" panose="02040503050406030204" pitchFamily="18" charset="0"/>
                        </a:rPr>
                        <m:t> </m:t>
                      </m:r>
                    </m:oMath>
                  </m:oMathPara>
                </a14:m>
                <a:endParaRPr lang="en-US" sz="3200" dirty="0">
                  <a:effectLst/>
                  <a:latin typeface="Times New Roman" panose="02020603050405020304" pitchFamily="18" charset="0"/>
                  <a:ea typeface="Times New Roman" panose="02020603050405020304" pitchFamily="18" charset="0"/>
                </a:endParaRPr>
              </a:p>
              <a:p>
                <a:r>
                  <a:rPr lang="en-US" sz="3200" dirty="0">
                    <a:effectLst/>
                    <a:latin typeface="Times New Roman" panose="02020603050405020304" pitchFamily="18" charset="0"/>
                    <a:ea typeface="Times New Roman" panose="02020603050405020304" pitchFamily="18" charset="0"/>
                  </a:rPr>
                  <a:t>: 6 </a:t>
                </a:r>
                <a:r>
                  <a:rPr lang="en-US" sz="3200" dirty="0" err="1">
                    <a:effectLst/>
                    <a:latin typeface="Times New Roman" panose="02020603050405020304" pitchFamily="18" charset="0"/>
                    <a:ea typeface="Times New Roman" panose="02020603050405020304" pitchFamily="18" charset="0"/>
                  </a:rPr>
                  <a:t>phần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tử</a:t>
                </a:r>
                <a:r>
                  <a:rPr lang="en-US" sz="3200" dirty="0">
                    <a:effectLst/>
                    <a:latin typeface="Times New Roman" panose="02020603050405020304" pitchFamily="18" charset="0"/>
                    <a:ea typeface="Times New Roman" panose="02020603050405020304" pitchFamily="18" charset="0"/>
                  </a:rPr>
                  <a:t>.</a:t>
                </a:r>
              </a:p>
              <a:p>
                <a:pPr algn="ctr"/>
                <a:r>
                  <a:rPr lang="en-US" sz="3200" dirty="0">
                    <a:effectLst/>
                    <a:latin typeface="Times New Roman" panose="02020603050405020304" pitchFamily="18" charset="0"/>
                    <a:ea typeface="Times New Roman" panose="02020603050405020304" pitchFamily="18" charset="0"/>
                  </a:rPr>
                  <a:t>Có </a:t>
                </a:r>
                <a14:m>
                  <m:oMath xmlns:m="http://schemas.openxmlformats.org/officeDocument/2006/math">
                    <m:r>
                      <a:rPr lang="en-US" sz="3200" i="1">
                        <a:effectLst/>
                        <a:latin typeface="Cambria Math" panose="02040503050406030204" pitchFamily="18" charset="0"/>
                        <a:ea typeface="Times New Roman" panose="02020603050405020304" pitchFamily="18" charset="0"/>
                      </a:rPr>
                      <m:t>4</m:t>
                    </m:r>
                  </m:oMath>
                </a14:m>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thuận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cố</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Tích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hai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ghi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hai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viên</a:t>
                </a:r>
                <a:r>
                  <a:rPr lang="en-US" sz="3200" dirty="0">
                    <a:effectLst/>
                    <a:latin typeface="Times New Roman" panose="02020603050405020304" pitchFamily="18" charset="0"/>
                    <a:ea typeface="Times New Roman" panose="02020603050405020304" pitchFamily="18" charset="0"/>
                  </a:rPr>
                  <a:t> bi </a:t>
                </a:r>
                <a:r>
                  <a:rPr lang="en-US" sz="3200" dirty="0" err="1">
                    <a:effectLst/>
                    <a:latin typeface="Times New Roman" panose="02020603050405020304" pitchFamily="18" charset="0"/>
                    <a:ea typeface="Times New Roman" panose="02020603050405020304" pitchFamily="18" charset="0"/>
                  </a:rPr>
                  <a:t>lớn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hơn</a:t>
                </a:r>
                <a:r>
                  <a:rPr lang="en-US" sz="32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3</m:t>
                    </m:r>
                  </m:oMath>
                </a14:m>
                <a:r>
                  <a:rPr lang="en-US" sz="3200" dirty="0">
                    <a:effectLst/>
                    <a:latin typeface="Times New Roman" panose="02020603050405020304" pitchFamily="18" charset="0"/>
                    <a:ea typeface="Times New Roman" panose="02020603050405020304" pitchFamily="18" charset="0"/>
                  </a:rPr>
                  <a:t> ”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p>
              <a:p>
                <a14:m>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(1, 4);(2, 3);(2, 4);(3, 4)</m:t>
                    </m:r>
                  </m:oMath>
                </a14:m>
                <a:r>
                  <a:rPr lang="en-US" sz="3200" dirty="0">
                    <a:effectLst/>
                    <a:latin typeface="Times New Roman" panose="02020603050405020304" pitchFamily="18" charset="0"/>
                    <a:ea typeface="Calibri" panose="020F0502020204030204" pitchFamily="34" charset="0"/>
                  </a:rPr>
                  <a:t>.  </a:t>
                </a:r>
              </a:p>
              <a:p>
                <a:r>
                  <a:rPr lang="en-US" sz="3200" dirty="0">
                    <a:effectLst/>
                    <a:latin typeface="Times New Roman" panose="02020603050405020304" pitchFamily="18" charset="0"/>
                    <a:ea typeface="Calibri" panose="020F0502020204030204" pitchFamily="34" charset="0"/>
                  </a:rPr>
                  <a:t>Do </a:t>
                </a:r>
                <a:r>
                  <a:rPr lang="en-US" sz="3200" dirty="0" err="1">
                    <a:effectLst/>
                    <a:latin typeface="Times New Roman" panose="02020603050405020304" pitchFamily="18" charset="0"/>
                    <a:ea typeface="Calibri" panose="020F0502020204030204" pitchFamily="34" charset="0"/>
                  </a:rPr>
                  <a:t>đó</a:t>
                </a:r>
                <a:r>
                  <a:rPr lang="en-US" sz="3200" dirty="0">
                    <a:effectLst/>
                    <a:latin typeface="Times New Roman" panose="02020603050405020304" pitchFamily="18" charset="0"/>
                    <a:ea typeface="Calibri" panose="020F050202020403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3200" dirty="0">
                    <a:effectLst/>
                    <a:latin typeface="Times New Roman" panose="02020603050405020304" pitchFamily="18" charset="0"/>
                    <a:ea typeface="Times New Roman" panose="02020603050405020304" pitchFamily="18" charset="0"/>
                  </a:rPr>
                  <a:t> </a:t>
                </a:r>
                <a:endParaRPr lang="en-US" sz="3200" dirty="0"/>
              </a:p>
              <a:p>
                <a:pPr>
                  <a:spcBef>
                    <a:spcPts val="800"/>
                  </a:spcBef>
                  <a:defRPr/>
                </a:pPr>
                <a:endParaRPr lang="en-US" sz="3200" dirty="0">
                  <a:solidFill>
                    <a:prstClr val="black"/>
                  </a:solidFill>
                  <a:latin typeface="Calibri"/>
                </a:endParaRPr>
              </a:p>
            </p:txBody>
          </p:sp>
        </mc:Choice>
        <mc:Fallback xmlns="">
          <p:sp>
            <p:nvSpPr>
              <p:cNvPr id="2" name="TextBox 1">
                <a:extLst>
                  <a:ext uri="{FF2B5EF4-FFF2-40B4-BE49-F238E27FC236}">
                    <a16:creationId xmlns:a16="http://schemas.microsoft.com/office/drawing/2014/main" id="{915D440B-BB5E-AB35-C42F-4E4DF17C2C4E}"/>
                  </a:ext>
                </a:extLst>
              </p:cNvPr>
              <p:cNvSpPr txBox="1">
                <a:spLocks noRot="1" noChangeAspect="1" noMove="1" noResize="1" noEditPoints="1" noAdjustHandles="1" noChangeArrowheads="1" noChangeShapeType="1" noTextEdit="1"/>
              </p:cNvSpPr>
              <p:nvPr/>
            </p:nvSpPr>
            <p:spPr>
              <a:xfrm>
                <a:off x="4803191" y="3136648"/>
                <a:ext cx="6807200" cy="4341510"/>
              </a:xfrm>
              <a:prstGeom prst="rect">
                <a:avLst/>
              </a:prstGeom>
              <a:blipFill>
                <a:blip r:embed="rId12"/>
                <a:stretch>
                  <a:fillRect l="-2328" t="-1966" r="-3491"/>
                </a:stretch>
              </a:blipFill>
            </p:spPr>
            <p:txBody>
              <a:bodyPr/>
              <a:lstStyle/>
              <a:p>
                <a:r>
                  <a:rPr lang="en-US">
                    <a:noFill/>
                  </a:rPr>
                  <a:t> </a:t>
                </a:r>
              </a:p>
            </p:txBody>
          </p:sp>
        </mc:Fallback>
      </mc:AlternateContent>
    </p:spTree>
    <p:extLst>
      <p:ext uri="{BB962C8B-B14F-4D97-AF65-F5344CB8AC3E}">
        <p14:creationId xmlns:p14="http://schemas.microsoft.com/office/powerpoint/2010/main" val="79001121"/>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8469"/>
                                        </p:tgtEl>
                                        <p:attrNameLst>
                                          <p:attrName>style.visibility</p:attrName>
                                        </p:attrNameLst>
                                      </p:cBhvr>
                                      <p:to>
                                        <p:strVal val="visible"/>
                                      </p:to>
                                    </p:set>
                                    <p:animEffect transition="in" filter="fade">
                                      <p:cBhvr>
                                        <p:cTn id="7" dur="385" decel="100000"/>
                                        <p:tgtEl>
                                          <p:spTgt spid="18469"/>
                                        </p:tgtEl>
                                      </p:cBhvr>
                                    </p:animEffect>
                                    <p:animScale>
                                      <p:cBhvr>
                                        <p:cTn id="8" dur="385" decel="100000"/>
                                        <p:tgtEl>
                                          <p:spTgt spid="18469"/>
                                        </p:tgtEl>
                                      </p:cBhvr>
                                      <p:from x="10000" y="10000"/>
                                      <p:to x="200000" y="450000"/>
                                    </p:animScale>
                                    <p:animScale>
                                      <p:cBhvr>
                                        <p:cTn id="9" dur="615" accel="100000" fill="hold">
                                          <p:stCondLst>
                                            <p:cond delay="385"/>
                                          </p:stCondLst>
                                        </p:cTn>
                                        <p:tgtEl>
                                          <p:spTgt spid="18469"/>
                                        </p:tgtEl>
                                      </p:cBhvr>
                                      <p:from x="200000" y="450000"/>
                                      <p:to x="100000" y="100000"/>
                                    </p:animScale>
                                    <p:set>
                                      <p:cBhvr>
                                        <p:cTn id="10" dur="385" fill="hold"/>
                                        <p:tgtEl>
                                          <p:spTgt spid="18469"/>
                                        </p:tgtEl>
                                        <p:attrNameLst>
                                          <p:attrName>ppt_x</p:attrName>
                                        </p:attrNameLst>
                                      </p:cBhvr>
                                      <p:to>
                                        <p:strVal val="(0.5)"/>
                                      </p:to>
                                    </p:set>
                                    <p:anim from="(0.5)" to="(#ppt_x)" calcmode="lin" valueType="num">
                                      <p:cBhvr>
                                        <p:cTn id="11" dur="615" accel="100000" fill="hold">
                                          <p:stCondLst>
                                            <p:cond delay="385"/>
                                          </p:stCondLst>
                                        </p:cTn>
                                        <p:tgtEl>
                                          <p:spTgt spid="18469"/>
                                        </p:tgtEl>
                                        <p:attrNameLst>
                                          <p:attrName>ppt_x</p:attrName>
                                        </p:attrNameLst>
                                      </p:cBhvr>
                                    </p:anim>
                                    <p:set>
                                      <p:cBhvr>
                                        <p:cTn id="12" dur="385" fill="hold"/>
                                        <p:tgtEl>
                                          <p:spTgt spid="18469"/>
                                        </p:tgtEl>
                                        <p:attrNameLst>
                                          <p:attrName>ppt_y</p:attrName>
                                        </p:attrNameLst>
                                      </p:cBhvr>
                                      <p:to>
                                        <p:strVal val="(#ppt_y+0.4)"/>
                                      </p:to>
                                    </p:set>
                                    <p:anim from="(#ppt_y+0.4)" to="(#ppt_y)" calcmode="lin" valueType="num">
                                      <p:cBhvr>
                                        <p:cTn id="13" dur="615" accel="100000" fill="hold">
                                          <p:stCondLst>
                                            <p:cond delay="385"/>
                                          </p:stCondLst>
                                        </p:cTn>
                                        <p:tgtEl>
                                          <p:spTgt spid="18469"/>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54" presetClass="exit" presetSubtype="0" decel="100000" fill="hold" nodeType="clickEffect">
                                  <p:stCondLst>
                                    <p:cond delay="0"/>
                                  </p:stCondLst>
                                  <p:childTnLst>
                                    <p:anim calcmode="lin" valueType="num">
                                      <p:cBhvr>
                                        <p:cTn id="17" dur="1000"/>
                                        <p:tgtEl>
                                          <p:spTgt spid="185386"/>
                                        </p:tgtEl>
                                        <p:attrNameLst>
                                          <p:attrName>ppt_w</p:attrName>
                                        </p:attrNameLst>
                                      </p:cBhvr>
                                      <p:tavLst>
                                        <p:tav tm="0">
                                          <p:val>
                                            <p:strVal val="ppt_w"/>
                                          </p:val>
                                        </p:tav>
                                        <p:tav tm="100000">
                                          <p:val>
                                            <p:strVal val="ppt_w*0.05"/>
                                          </p:val>
                                        </p:tav>
                                      </p:tavLst>
                                    </p:anim>
                                    <p:anim calcmode="lin" valueType="num">
                                      <p:cBhvr>
                                        <p:cTn id="18" dur="1000"/>
                                        <p:tgtEl>
                                          <p:spTgt spid="185386"/>
                                        </p:tgtEl>
                                        <p:attrNameLst>
                                          <p:attrName>ppt_h</p:attrName>
                                        </p:attrNameLst>
                                      </p:cBhvr>
                                      <p:tavLst>
                                        <p:tav tm="0">
                                          <p:val>
                                            <p:strVal val="ppt_h"/>
                                          </p:val>
                                        </p:tav>
                                        <p:tav tm="100000">
                                          <p:val>
                                            <p:strVal val="ppt_h"/>
                                          </p:val>
                                        </p:tav>
                                      </p:tavLst>
                                    </p:anim>
                                    <p:anim calcmode="lin" valueType="num">
                                      <p:cBhvr>
                                        <p:cTn id="19" dur="1000"/>
                                        <p:tgtEl>
                                          <p:spTgt spid="185386"/>
                                        </p:tgtEl>
                                        <p:attrNameLst>
                                          <p:attrName>ppt_x</p:attrName>
                                        </p:attrNameLst>
                                      </p:cBhvr>
                                      <p:tavLst>
                                        <p:tav tm="0">
                                          <p:val>
                                            <p:strVal val="ppt_x"/>
                                          </p:val>
                                        </p:tav>
                                        <p:tav tm="100000">
                                          <p:val>
                                            <p:strVal val="ppt_x-.2"/>
                                          </p:val>
                                        </p:tav>
                                      </p:tavLst>
                                    </p:anim>
                                    <p:anim calcmode="lin" valueType="num">
                                      <p:cBhvr>
                                        <p:cTn id="20" dur="1000"/>
                                        <p:tgtEl>
                                          <p:spTgt spid="185386"/>
                                        </p:tgtEl>
                                        <p:attrNameLst>
                                          <p:attrName>ppt_y</p:attrName>
                                        </p:attrNameLst>
                                      </p:cBhvr>
                                      <p:tavLst>
                                        <p:tav tm="0">
                                          <p:val>
                                            <p:strVal val="ppt_y"/>
                                          </p:val>
                                        </p:tav>
                                        <p:tav tm="100000">
                                          <p:val>
                                            <p:strVal val="ppt_y"/>
                                          </p:val>
                                        </p:tav>
                                      </p:tavLst>
                                    </p:anim>
                                    <p:animEffect transition="out" filter="fade">
                                      <p:cBhvr>
                                        <p:cTn id="21" dur="1000"/>
                                        <p:tgtEl>
                                          <p:spTgt spid="185386"/>
                                        </p:tgtEl>
                                      </p:cBhvr>
                                    </p:animEffect>
                                    <p:set>
                                      <p:cBhvr>
                                        <p:cTn id="22" dur="1" fill="hold">
                                          <p:stCondLst>
                                            <p:cond delay="999"/>
                                          </p:stCondLst>
                                        </p:cTn>
                                        <p:tgtEl>
                                          <p:spTgt spid="18538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par>
                          <p:cTn id="23" fill="hold" nodeType="afterGroup">
                            <p:stCondLst>
                              <p:cond delay="1000"/>
                            </p:stCondLst>
                            <p:childTnLst>
                              <p:par>
                                <p:cTn id="24" presetID="54" presetClass="exit" presetSubtype="0" decel="100000" fill="hold" nodeType="afterEffect">
                                  <p:stCondLst>
                                    <p:cond delay="0"/>
                                  </p:stCondLst>
                                  <p:childTnLst>
                                    <p:anim calcmode="lin" valueType="num">
                                      <p:cBhvr>
                                        <p:cTn id="25" dur="1000"/>
                                        <p:tgtEl>
                                          <p:spTgt spid="185385"/>
                                        </p:tgtEl>
                                        <p:attrNameLst>
                                          <p:attrName>ppt_w</p:attrName>
                                        </p:attrNameLst>
                                      </p:cBhvr>
                                      <p:tavLst>
                                        <p:tav tm="0">
                                          <p:val>
                                            <p:strVal val="ppt_w"/>
                                          </p:val>
                                        </p:tav>
                                        <p:tav tm="100000">
                                          <p:val>
                                            <p:strVal val="ppt_w*0.05"/>
                                          </p:val>
                                        </p:tav>
                                      </p:tavLst>
                                    </p:anim>
                                    <p:anim calcmode="lin" valueType="num">
                                      <p:cBhvr>
                                        <p:cTn id="26" dur="1000"/>
                                        <p:tgtEl>
                                          <p:spTgt spid="185385"/>
                                        </p:tgtEl>
                                        <p:attrNameLst>
                                          <p:attrName>ppt_h</p:attrName>
                                        </p:attrNameLst>
                                      </p:cBhvr>
                                      <p:tavLst>
                                        <p:tav tm="0">
                                          <p:val>
                                            <p:strVal val="ppt_h"/>
                                          </p:val>
                                        </p:tav>
                                        <p:tav tm="100000">
                                          <p:val>
                                            <p:strVal val="ppt_h"/>
                                          </p:val>
                                        </p:tav>
                                      </p:tavLst>
                                    </p:anim>
                                    <p:anim calcmode="lin" valueType="num">
                                      <p:cBhvr>
                                        <p:cTn id="27" dur="1000"/>
                                        <p:tgtEl>
                                          <p:spTgt spid="185385"/>
                                        </p:tgtEl>
                                        <p:attrNameLst>
                                          <p:attrName>ppt_x</p:attrName>
                                        </p:attrNameLst>
                                      </p:cBhvr>
                                      <p:tavLst>
                                        <p:tav tm="0">
                                          <p:val>
                                            <p:strVal val="ppt_x"/>
                                          </p:val>
                                        </p:tav>
                                        <p:tav tm="100000">
                                          <p:val>
                                            <p:strVal val="ppt_x-.2"/>
                                          </p:val>
                                        </p:tav>
                                      </p:tavLst>
                                    </p:anim>
                                    <p:anim calcmode="lin" valueType="num">
                                      <p:cBhvr>
                                        <p:cTn id="28" dur="1000"/>
                                        <p:tgtEl>
                                          <p:spTgt spid="185385"/>
                                        </p:tgtEl>
                                        <p:attrNameLst>
                                          <p:attrName>ppt_y</p:attrName>
                                        </p:attrNameLst>
                                      </p:cBhvr>
                                      <p:tavLst>
                                        <p:tav tm="0">
                                          <p:val>
                                            <p:strVal val="ppt_y"/>
                                          </p:val>
                                        </p:tav>
                                        <p:tav tm="100000">
                                          <p:val>
                                            <p:strVal val="ppt_y"/>
                                          </p:val>
                                        </p:tav>
                                      </p:tavLst>
                                    </p:anim>
                                    <p:animEffect transition="out" filter="fade">
                                      <p:cBhvr>
                                        <p:cTn id="29" dur="1000"/>
                                        <p:tgtEl>
                                          <p:spTgt spid="185385"/>
                                        </p:tgtEl>
                                      </p:cBhvr>
                                    </p:animEffect>
                                    <p:set>
                                      <p:cBhvr>
                                        <p:cTn id="30" dur="1" fill="hold">
                                          <p:stCondLst>
                                            <p:cond delay="999"/>
                                          </p:stCondLst>
                                        </p:cTn>
                                        <p:tgtEl>
                                          <p:spTgt spid="185385"/>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31" fill="hold" nodeType="afterGroup">
                            <p:stCondLst>
                              <p:cond delay="2000"/>
                            </p:stCondLst>
                            <p:childTnLst>
                              <p:par>
                                <p:cTn id="32" presetID="54" presetClass="exit" presetSubtype="0" decel="100000" fill="hold" nodeType="afterEffect">
                                  <p:stCondLst>
                                    <p:cond delay="0"/>
                                  </p:stCondLst>
                                  <p:childTnLst>
                                    <p:anim calcmode="lin" valueType="num">
                                      <p:cBhvr>
                                        <p:cTn id="33" dur="1000"/>
                                        <p:tgtEl>
                                          <p:spTgt spid="185384"/>
                                        </p:tgtEl>
                                        <p:attrNameLst>
                                          <p:attrName>ppt_w</p:attrName>
                                        </p:attrNameLst>
                                      </p:cBhvr>
                                      <p:tavLst>
                                        <p:tav tm="0">
                                          <p:val>
                                            <p:strVal val="ppt_w"/>
                                          </p:val>
                                        </p:tav>
                                        <p:tav tm="100000">
                                          <p:val>
                                            <p:strVal val="ppt_w*0.05"/>
                                          </p:val>
                                        </p:tav>
                                      </p:tavLst>
                                    </p:anim>
                                    <p:anim calcmode="lin" valueType="num">
                                      <p:cBhvr>
                                        <p:cTn id="34" dur="1000"/>
                                        <p:tgtEl>
                                          <p:spTgt spid="185384"/>
                                        </p:tgtEl>
                                        <p:attrNameLst>
                                          <p:attrName>ppt_h</p:attrName>
                                        </p:attrNameLst>
                                      </p:cBhvr>
                                      <p:tavLst>
                                        <p:tav tm="0">
                                          <p:val>
                                            <p:strVal val="ppt_h"/>
                                          </p:val>
                                        </p:tav>
                                        <p:tav tm="100000">
                                          <p:val>
                                            <p:strVal val="ppt_h"/>
                                          </p:val>
                                        </p:tav>
                                      </p:tavLst>
                                    </p:anim>
                                    <p:anim calcmode="lin" valueType="num">
                                      <p:cBhvr>
                                        <p:cTn id="35" dur="1000"/>
                                        <p:tgtEl>
                                          <p:spTgt spid="185384"/>
                                        </p:tgtEl>
                                        <p:attrNameLst>
                                          <p:attrName>ppt_x</p:attrName>
                                        </p:attrNameLst>
                                      </p:cBhvr>
                                      <p:tavLst>
                                        <p:tav tm="0">
                                          <p:val>
                                            <p:strVal val="ppt_x"/>
                                          </p:val>
                                        </p:tav>
                                        <p:tav tm="100000">
                                          <p:val>
                                            <p:strVal val="ppt_x-.2"/>
                                          </p:val>
                                        </p:tav>
                                      </p:tavLst>
                                    </p:anim>
                                    <p:anim calcmode="lin" valueType="num">
                                      <p:cBhvr>
                                        <p:cTn id="36" dur="1000"/>
                                        <p:tgtEl>
                                          <p:spTgt spid="185384"/>
                                        </p:tgtEl>
                                        <p:attrNameLst>
                                          <p:attrName>ppt_y</p:attrName>
                                        </p:attrNameLst>
                                      </p:cBhvr>
                                      <p:tavLst>
                                        <p:tav tm="0">
                                          <p:val>
                                            <p:strVal val="ppt_y"/>
                                          </p:val>
                                        </p:tav>
                                        <p:tav tm="100000">
                                          <p:val>
                                            <p:strVal val="ppt_y"/>
                                          </p:val>
                                        </p:tav>
                                      </p:tavLst>
                                    </p:anim>
                                    <p:animEffect transition="out" filter="fade">
                                      <p:cBhvr>
                                        <p:cTn id="37" dur="1000"/>
                                        <p:tgtEl>
                                          <p:spTgt spid="185384"/>
                                        </p:tgtEl>
                                      </p:cBhvr>
                                    </p:animEffect>
                                    <p:set>
                                      <p:cBhvr>
                                        <p:cTn id="38" dur="1" fill="hold">
                                          <p:stCondLst>
                                            <p:cond delay="999"/>
                                          </p:stCondLst>
                                        </p:cTn>
                                        <p:tgtEl>
                                          <p:spTgt spid="18538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9" fill="hold" nodeType="afterGroup">
                            <p:stCondLst>
                              <p:cond delay="3000"/>
                            </p:stCondLst>
                            <p:childTnLst>
                              <p:par>
                                <p:cTn id="40" presetID="54" presetClass="exit" presetSubtype="0" decel="100000" fill="hold" nodeType="afterEffect">
                                  <p:stCondLst>
                                    <p:cond delay="0"/>
                                  </p:stCondLst>
                                  <p:childTnLst>
                                    <p:anim calcmode="lin" valueType="num">
                                      <p:cBhvr>
                                        <p:cTn id="41" dur="1000"/>
                                        <p:tgtEl>
                                          <p:spTgt spid="185383"/>
                                        </p:tgtEl>
                                        <p:attrNameLst>
                                          <p:attrName>ppt_w</p:attrName>
                                        </p:attrNameLst>
                                      </p:cBhvr>
                                      <p:tavLst>
                                        <p:tav tm="0">
                                          <p:val>
                                            <p:strVal val="ppt_w"/>
                                          </p:val>
                                        </p:tav>
                                        <p:tav tm="100000">
                                          <p:val>
                                            <p:strVal val="ppt_w*0.05"/>
                                          </p:val>
                                        </p:tav>
                                      </p:tavLst>
                                    </p:anim>
                                    <p:anim calcmode="lin" valueType="num">
                                      <p:cBhvr>
                                        <p:cTn id="42" dur="1000"/>
                                        <p:tgtEl>
                                          <p:spTgt spid="185383"/>
                                        </p:tgtEl>
                                        <p:attrNameLst>
                                          <p:attrName>ppt_h</p:attrName>
                                        </p:attrNameLst>
                                      </p:cBhvr>
                                      <p:tavLst>
                                        <p:tav tm="0">
                                          <p:val>
                                            <p:strVal val="ppt_h"/>
                                          </p:val>
                                        </p:tav>
                                        <p:tav tm="100000">
                                          <p:val>
                                            <p:strVal val="ppt_h"/>
                                          </p:val>
                                        </p:tav>
                                      </p:tavLst>
                                    </p:anim>
                                    <p:anim calcmode="lin" valueType="num">
                                      <p:cBhvr>
                                        <p:cTn id="43" dur="1000"/>
                                        <p:tgtEl>
                                          <p:spTgt spid="185383"/>
                                        </p:tgtEl>
                                        <p:attrNameLst>
                                          <p:attrName>ppt_x</p:attrName>
                                        </p:attrNameLst>
                                      </p:cBhvr>
                                      <p:tavLst>
                                        <p:tav tm="0">
                                          <p:val>
                                            <p:strVal val="ppt_x"/>
                                          </p:val>
                                        </p:tav>
                                        <p:tav tm="100000">
                                          <p:val>
                                            <p:strVal val="ppt_x-.2"/>
                                          </p:val>
                                        </p:tav>
                                      </p:tavLst>
                                    </p:anim>
                                    <p:anim calcmode="lin" valueType="num">
                                      <p:cBhvr>
                                        <p:cTn id="44" dur="1000"/>
                                        <p:tgtEl>
                                          <p:spTgt spid="185383"/>
                                        </p:tgtEl>
                                        <p:attrNameLst>
                                          <p:attrName>ppt_y</p:attrName>
                                        </p:attrNameLst>
                                      </p:cBhvr>
                                      <p:tavLst>
                                        <p:tav tm="0">
                                          <p:val>
                                            <p:strVal val="ppt_y"/>
                                          </p:val>
                                        </p:tav>
                                        <p:tav tm="100000">
                                          <p:val>
                                            <p:strVal val="ppt_y"/>
                                          </p:val>
                                        </p:tav>
                                      </p:tavLst>
                                    </p:anim>
                                    <p:animEffect transition="out" filter="fade">
                                      <p:cBhvr>
                                        <p:cTn id="45" dur="1000"/>
                                        <p:tgtEl>
                                          <p:spTgt spid="185383"/>
                                        </p:tgtEl>
                                      </p:cBhvr>
                                    </p:animEffect>
                                    <p:set>
                                      <p:cBhvr>
                                        <p:cTn id="46" dur="1" fill="hold">
                                          <p:stCondLst>
                                            <p:cond delay="999"/>
                                          </p:stCondLst>
                                        </p:cTn>
                                        <p:tgtEl>
                                          <p:spTgt spid="18538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7" fill="hold" nodeType="afterGroup">
                            <p:stCondLst>
                              <p:cond delay="4000"/>
                            </p:stCondLst>
                            <p:childTnLst>
                              <p:par>
                                <p:cTn id="48" presetID="54" presetClass="exit" presetSubtype="0" decel="100000" fill="hold" nodeType="afterEffect">
                                  <p:stCondLst>
                                    <p:cond delay="0"/>
                                  </p:stCondLst>
                                  <p:childTnLst>
                                    <p:anim calcmode="lin" valueType="num">
                                      <p:cBhvr>
                                        <p:cTn id="49" dur="1000"/>
                                        <p:tgtEl>
                                          <p:spTgt spid="185382"/>
                                        </p:tgtEl>
                                        <p:attrNameLst>
                                          <p:attrName>ppt_w</p:attrName>
                                        </p:attrNameLst>
                                      </p:cBhvr>
                                      <p:tavLst>
                                        <p:tav tm="0">
                                          <p:val>
                                            <p:strVal val="ppt_w"/>
                                          </p:val>
                                        </p:tav>
                                        <p:tav tm="100000">
                                          <p:val>
                                            <p:strVal val="ppt_w*0.05"/>
                                          </p:val>
                                        </p:tav>
                                      </p:tavLst>
                                    </p:anim>
                                    <p:anim calcmode="lin" valueType="num">
                                      <p:cBhvr>
                                        <p:cTn id="50" dur="1000"/>
                                        <p:tgtEl>
                                          <p:spTgt spid="185382"/>
                                        </p:tgtEl>
                                        <p:attrNameLst>
                                          <p:attrName>ppt_h</p:attrName>
                                        </p:attrNameLst>
                                      </p:cBhvr>
                                      <p:tavLst>
                                        <p:tav tm="0">
                                          <p:val>
                                            <p:strVal val="ppt_h"/>
                                          </p:val>
                                        </p:tav>
                                        <p:tav tm="100000">
                                          <p:val>
                                            <p:strVal val="ppt_h"/>
                                          </p:val>
                                        </p:tav>
                                      </p:tavLst>
                                    </p:anim>
                                    <p:anim calcmode="lin" valueType="num">
                                      <p:cBhvr>
                                        <p:cTn id="51" dur="1000"/>
                                        <p:tgtEl>
                                          <p:spTgt spid="185382"/>
                                        </p:tgtEl>
                                        <p:attrNameLst>
                                          <p:attrName>ppt_x</p:attrName>
                                        </p:attrNameLst>
                                      </p:cBhvr>
                                      <p:tavLst>
                                        <p:tav tm="0">
                                          <p:val>
                                            <p:strVal val="ppt_x"/>
                                          </p:val>
                                        </p:tav>
                                        <p:tav tm="100000">
                                          <p:val>
                                            <p:strVal val="ppt_x-.2"/>
                                          </p:val>
                                        </p:tav>
                                      </p:tavLst>
                                    </p:anim>
                                    <p:anim calcmode="lin" valueType="num">
                                      <p:cBhvr>
                                        <p:cTn id="52" dur="1000"/>
                                        <p:tgtEl>
                                          <p:spTgt spid="185382"/>
                                        </p:tgtEl>
                                        <p:attrNameLst>
                                          <p:attrName>ppt_y</p:attrName>
                                        </p:attrNameLst>
                                      </p:cBhvr>
                                      <p:tavLst>
                                        <p:tav tm="0">
                                          <p:val>
                                            <p:strVal val="ppt_y"/>
                                          </p:val>
                                        </p:tav>
                                        <p:tav tm="100000">
                                          <p:val>
                                            <p:strVal val="ppt_y"/>
                                          </p:val>
                                        </p:tav>
                                      </p:tavLst>
                                    </p:anim>
                                    <p:animEffect transition="out" filter="fade">
                                      <p:cBhvr>
                                        <p:cTn id="53" dur="1000"/>
                                        <p:tgtEl>
                                          <p:spTgt spid="185382"/>
                                        </p:tgtEl>
                                      </p:cBhvr>
                                    </p:animEffect>
                                    <p:set>
                                      <p:cBhvr>
                                        <p:cTn id="54" dur="1" fill="hold">
                                          <p:stCondLst>
                                            <p:cond delay="999"/>
                                          </p:stCondLst>
                                        </p:cTn>
                                        <p:tgtEl>
                                          <p:spTgt spid="18538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5" fill="hold" nodeType="afterGroup">
                            <p:stCondLst>
                              <p:cond delay="5000"/>
                            </p:stCondLst>
                            <p:childTnLst>
                              <p:par>
                                <p:cTn id="56" presetID="54" presetClass="exit" presetSubtype="0" decel="100000" fill="hold" nodeType="afterEffect">
                                  <p:stCondLst>
                                    <p:cond delay="0"/>
                                  </p:stCondLst>
                                  <p:childTnLst>
                                    <p:anim calcmode="lin" valueType="num">
                                      <p:cBhvr>
                                        <p:cTn id="57" dur="1000"/>
                                        <p:tgtEl>
                                          <p:spTgt spid="185381"/>
                                        </p:tgtEl>
                                        <p:attrNameLst>
                                          <p:attrName>ppt_w</p:attrName>
                                        </p:attrNameLst>
                                      </p:cBhvr>
                                      <p:tavLst>
                                        <p:tav tm="0">
                                          <p:val>
                                            <p:strVal val="ppt_w"/>
                                          </p:val>
                                        </p:tav>
                                        <p:tav tm="100000">
                                          <p:val>
                                            <p:strVal val="ppt_w*0.05"/>
                                          </p:val>
                                        </p:tav>
                                      </p:tavLst>
                                    </p:anim>
                                    <p:anim calcmode="lin" valueType="num">
                                      <p:cBhvr>
                                        <p:cTn id="58" dur="1000"/>
                                        <p:tgtEl>
                                          <p:spTgt spid="185381"/>
                                        </p:tgtEl>
                                        <p:attrNameLst>
                                          <p:attrName>ppt_h</p:attrName>
                                        </p:attrNameLst>
                                      </p:cBhvr>
                                      <p:tavLst>
                                        <p:tav tm="0">
                                          <p:val>
                                            <p:strVal val="ppt_h"/>
                                          </p:val>
                                        </p:tav>
                                        <p:tav tm="100000">
                                          <p:val>
                                            <p:strVal val="ppt_h"/>
                                          </p:val>
                                        </p:tav>
                                      </p:tavLst>
                                    </p:anim>
                                    <p:anim calcmode="lin" valueType="num">
                                      <p:cBhvr>
                                        <p:cTn id="59" dur="1000"/>
                                        <p:tgtEl>
                                          <p:spTgt spid="185381"/>
                                        </p:tgtEl>
                                        <p:attrNameLst>
                                          <p:attrName>ppt_x</p:attrName>
                                        </p:attrNameLst>
                                      </p:cBhvr>
                                      <p:tavLst>
                                        <p:tav tm="0">
                                          <p:val>
                                            <p:strVal val="ppt_x"/>
                                          </p:val>
                                        </p:tav>
                                        <p:tav tm="100000">
                                          <p:val>
                                            <p:strVal val="ppt_x-.2"/>
                                          </p:val>
                                        </p:tav>
                                      </p:tavLst>
                                    </p:anim>
                                    <p:anim calcmode="lin" valueType="num">
                                      <p:cBhvr>
                                        <p:cTn id="60" dur="1000"/>
                                        <p:tgtEl>
                                          <p:spTgt spid="185381"/>
                                        </p:tgtEl>
                                        <p:attrNameLst>
                                          <p:attrName>ppt_y</p:attrName>
                                        </p:attrNameLst>
                                      </p:cBhvr>
                                      <p:tavLst>
                                        <p:tav tm="0">
                                          <p:val>
                                            <p:strVal val="ppt_y"/>
                                          </p:val>
                                        </p:tav>
                                        <p:tav tm="100000">
                                          <p:val>
                                            <p:strVal val="ppt_y"/>
                                          </p:val>
                                        </p:tav>
                                      </p:tavLst>
                                    </p:anim>
                                    <p:animEffect transition="out" filter="fade">
                                      <p:cBhvr>
                                        <p:cTn id="61" dur="1000"/>
                                        <p:tgtEl>
                                          <p:spTgt spid="185381"/>
                                        </p:tgtEl>
                                      </p:cBhvr>
                                    </p:animEffect>
                                    <p:set>
                                      <p:cBhvr>
                                        <p:cTn id="62" dur="1" fill="hold">
                                          <p:stCondLst>
                                            <p:cond delay="999"/>
                                          </p:stCondLst>
                                        </p:cTn>
                                        <p:tgtEl>
                                          <p:spTgt spid="185381"/>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63" fill="hold" nodeType="afterGroup">
                            <p:stCondLst>
                              <p:cond delay="6000"/>
                            </p:stCondLst>
                            <p:childTnLst>
                              <p:par>
                                <p:cTn id="64" presetID="54" presetClass="exit" presetSubtype="0" decel="100000" fill="hold" nodeType="afterEffect">
                                  <p:stCondLst>
                                    <p:cond delay="0"/>
                                  </p:stCondLst>
                                  <p:childTnLst>
                                    <p:anim calcmode="lin" valueType="num">
                                      <p:cBhvr>
                                        <p:cTn id="65" dur="1000"/>
                                        <p:tgtEl>
                                          <p:spTgt spid="185380"/>
                                        </p:tgtEl>
                                        <p:attrNameLst>
                                          <p:attrName>ppt_w</p:attrName>
                                        </p:attrNameLst>
                                      </p:cBhvr>
                                      <p:tavLst>
                                        <p:tav tm="0">
                                          <p:val>
                                            <p:strVal val="ppt_w"/>
                                          </p:val>
                                        </p:tav>
                                        <p:tav tm="100000">
                                          <p:val>
                                            <p:strVal val="ppt_w*0.05"/>
                                          </p:val>
                                        </p:tav>
                                      </p:tavLst>
                                    </p:anim>
                                    <p:anim calcmode="lin" valueType="num">
                                      <p:cBhvr>
                                        <p:cTn id="66" dur="1000"/>
                                        <p:tgtEl>
                                          <p:spTgt spid="185380"/>
                                        </p:tgtEl>
                                        <p:attrNameLst>
                                          <p:attrName>ppt_h</p:attrName>
                                        </p:attrNameLst>
                                      </p:cBhvr>
                                      <p:tavLst>
                                        <p:tav tm="0">
                                          <p:val>
                                            <p:strVal val="ppt_h"/>
                                          </p:val>
                                        </p:tav>
                                        <p:tav tm="100000">
                                          <p:val>
                                            <p:strVal val="ppt_h"/>
                                          </p:val>
                                        </p:tav>
                                      </p:tavLst>
                                    </p:anim>
                                    <p:anim calcmode="lin" valueType="num">
                                      <p:cBhvr>
                                        <p:cTn id="67" dur="1000"/>
                                        <p:tgtEl>
                                          <p:spTgt spid="185380"/>
                                        </p:tgtEl>
                                        <p:attrNameLst>
                                          <p:attrName>ppt_x</p:attrName>
                                        </p:attrNameLst>
                                      </p:cBhvr>
                                      <p:tavLst>
                                        <p:tav tm="0">
                                          <p:val>
                                            <p:strVal val="ppt_x"/>
                                          </p:val>
                                        </p:tav>
                                        <p:tav tm="100000">
                                          <p:val>
                                            <p:strVal val="ppt_x-.2"/>
                                          </p:val>
                                        </p:tav>
                                      </p:tavLst>
                                    </p:anim>
                                    <p:anim calcmode="lin" valueType="num">
                                      <p:cBhvr>
                                        <p:cTn id="68" dur="1000"/>
                                        <p:tgtEl>
                                          <p:spTgt spid="185380"/>
                                        </p:tgtEl>
                                        <p:attrNameLst>
                                          <p:attrName>ppt_y</p:attrName>
                                        </p:attrNameLst>
                                      </p:cBhvr>
                                      <p:tavLst>
                                        <p:tav tm="0">
                                          <p:val>
                                            <p:strVal val="ppt_y"/>
                                          </p:val>
                                        </p:tav>
                                        <p:tav tm="100000">
                                          <p:val>
                                            <p:strVal val="ppt_y"/>
                                          </p:val>
                                        </p:tav>
                                      </p:tavLst>
                                    </p:anim>
                                    <p:animEffect transition="out" filter="fade">
                                      <p:cBhvr>
                                        <p:cTn id="69" dur="1000"/>
                                        <p:tgtEl>
                                          <p:spTgt spid="185380"/>
                                        </p:tgtEl>
                                      </p:cBhvr>
                                    </p:animEffect>
                                    <p:set>
                                      <p:cBhvr>
                                        <p:cTn id="70" dur="1" fill="hold">
                                          <p:stCondLst>
                                            <p:cond delay="999"/>
                                          </p:stCondLst>
                                        </p:cTn>
                                        <p:tgtEl>
                                          <p:spTgt spid="18538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71" fill="hold" nodeType="afterGroup">
                            <p:stCondLst>
                              <p:cond delay="7000"/>
                            </p:stCondLst>
                            <p:childTnLst>
                              <p:par>
                                <p:cTn id="72" presetID="54" presetClass="exit" presetSubtype="0" decel="100000" fill="hold" nodeType="afterEffect">
                                  <p:stCondLst>
                                    <p:cond delay="0"/>
                                  </p:stCondLst>
                                  <p:childTnLst>
                                    <p:anim calcmode="lin" valueType="num">
                                      <p:cBhvr>
                                        <p:cTn id="73" dur="1000"/>
                                        <p:tgtEl>
                                          <p:spTgt spid="185379"/>
                                        </p:tgtEl>
                                        <p:attrNameLst>
                                          <p:attrName>ppt_w</p:attrName>
                                        </p:attrNameLst>
                                      </p:cBhvr>
                                      <p:tavLst>
                                        <p:tav tm="0">
                                          <p:val>
                                            <p:strVal val="ppt_w"/>
                                          </p:val>
                                        </p:tav>
                                        <p:tav tm="100000">
                                          <p:val>
                                            <p:strVal val="ppt_w*0.05"/>
                                          </p:val>
                                        </p:tav>
                                      </p:tavLst>
                                    </p:anim>
                                    <p:anim calcmode="lin" valueType="num">
                                      <p:cBhvr>
                                        <p:cTn id="74" dur="1000"/>
                                        <p:tgtEl>
                                          <p:spTgt spid="185379"/>
                                        </p:tgtEl>
                                        <p:attrNameLst>
                                          <p:attrName>ppt_h</p:attrName>
                                        </p:attrNameLst>
                                      </p:cBhvr>
                                      <p:tavLst>
                                        <p:tav tm="0">
                                          <p:val>
                                            <p:strVal val="ppt_h"/>
                                          </p:val>
                                        </p:tav>
                                        <p:tav tm="100000">
                                          <p:val>
                                            <p:strVal val="ppt_h"/>
                                          </p:val>
                                        </p:tav>
                                      </p:tavLst>
                                    </p:anim>
                                    <p:anim calcmode="lin" valueType="num">
                                      <p:cBhvr>
                                        <p:cTn id="75" dur="1000"/>
                                        <p:tgtEl>
                                          <p:spTgt spid="185379"/>
                                        </p:tgtEl>
                                        <p:attrNameLst>
                                          <p:attrName>ppt_x</p:attrName>
                                        </p:attrNameLst>
                                      </p:cBhvr>
                                      <p:tavLst>
                                        <p:tav tm="0">
                                          <p:val>
                                            <p:strVal val="ppt_x"/>
                                          </p:val>
                                        </p:tav>
                                        <p:tav tm="100000">
                                          <p:val>
                                            <p:strVal val="ppt_x-.2"/>
                                          </p:val>
                                        </p:tav>
                                      </p:tavLst>
                                    </p:anim>
                                    <p:anim calcmode="lin" valueType="num">
                                      <p:cBhvr>
                                        <p:cTn id="76" dur="1000"/>
                                        <p:tgtEl>
                                          <p:spTgt spid="185379"/>
                                        </p:tgtEl>
                                        <p:attrNameLst>
                                          <p:attrName>ppt_y</p:attrName>
                                        </p:attrNameLst>
                                      </p:cBhvr>
                                      <p:tavLst>
                                        <p:tav tm="0">
                                          <p:val>
                                            <p:strVal val="ppt_y"/>
                                          </p:val>
                                        </p:tav>
                                        <p:tav tm="100000">
                                          <p:val>
                                            <p:strVal val="ppt_y"/>
                                          </p:val>
                                        </p:tav>
                                      </p:tavLst>
                                    </p:anim>
                                    <p:animEffect transition="out" filter="fade">
                                      <p:cBhvr>
                                        <p:cTn id="77" dur="1000"/>
                                        <p:tgtEl>
                                          <p:spTgt spid="185379"/>
                                        </p:tgtEl>
                                      </p:cBhvr>
                                    </p:animEffect>
                                    <p:set>
                                      <p:cBhvr>
                                        <p:cTn id="78" dur="1" fill="hold">
                                          <p:stCondLst>
                                            <p:cond delay="999"/>
                                          </p:stCondLst>
                                        </p:cTn>
                                        <p:tgtEl>
                                          <p:spTgt spid="1853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9" fill="hold" nodeType="afterGroup">
                            <p:stCondLst>
                              <p:cond delay="8000"/>
                            </p:stCondLst>
                            <p:childTnLst>
                              <p:par>
                                <p:cTn id="80" presetID="54" presetClass="exit" presetSubtype="0" decel="100000" fill="hold" nodeType="afterEffect">
                                  <p:stCondLst>
                                    <p:cond delay="0"/>
                                  </p:stCondLst>
                                  <p:childTnLst>
                                    <p:anim calcmode="lin" valueType="num">
                                      <p:cBhvr>
                                        <p:cTn id="81" dur="1000"/>
                                        <p:tgtEl>
                                          <p:spTgt spid="185378"/>
                                        </p:tgtEl>
                                        <p:attrNameLst>
                                          <p:attrName>ppt_w</p:attrName>
                                        </p:attrNameLst>
                                      </p:cBhvr>
                                      <p:tavLst>
                                        <p:tav tm="0">
                                          <p:val>
                                            <p:strVal val="ppt_w"/>
                                          </p:val>
                                        </p:tav>
                                        <p:tav tm="100000">
                                          <p:val>
                                            <p:strVal val="ppt_w*0.05"/>
                                          </p:val>
                                        </p:tav>
                                      </p:tavLst>
                                    </p:anim>
                                    <p:anim calcmode="lin" valueType="num">
                                      <p:cBhvr>
                                        <p:cTn id="82" dur="1000"/>
                                        <p:tgtEl>
                                          <p:spTgt spid="185378"/>
                                        </p:tgtEl>
                                        <p:attrNameLst>
                                          <p:attrName>ppt_h</p:attrName>
                                        </p:attrNameLst>
                                      </p:cBhvr>
                                      <p:tavLst>
                                        <p:tav tm="0">
                                          <p:val>
                                            <p:strVal val="ppt_h"/>
                                          </p:val>
                                        </p:tav>
                                        <p:tav tm="100000">
                                          <p:val>
                                            <p:strVal val="ppt_h"/>
                                          </p:val>
                                        </p:tav>
                                      </p:tavLst>
                                    </p:anim>
                                    <p:anim calcmode="lin" valueType="num">
                                      <p:cBhvr>
                                        <p:cTn id="83" dur="1000"/>
                                        <p:tgtEl>
                                          <p:spTgt spid="185378"/>
                                        </p:tgtEl>
                                        <p:attrNameLst>
                                          <p:attrName>ppt_x</p:attrName>
                                        </p:attrNameLst>
                                      </p:cBhvr>
                                      <p:tavLst>
                                        <p:tav tm="0">
                                          <p:val>
                                            <p:strVal val="ppt_x"/>
                                          </p:val>
                                        </p:tav>
                                        <p:tav tm="100000">
                                          <p:val>
                                            <p:strVal val="ppt_x-.2"/>
                                          </p:val>
                                        </p:tav>
                                      </p:tavLst>
                                    </p:anim>
                                    <p:anim calcmode="lin" valueType="num">
                                      <p:cBhvr>
                                        <p:cTn id="84" dur="1000"/>
                                        <p:tgtEl>
                                          <p:spTgt spid="185378"/>
                                        </p:tgtEl>
                                        <p:attrNameLst>
                                          <p:attrName>ppt_y</p:attrName>
                                        </p:attrNameLst>
                                      </p:cBhvr>
                                      <p:tavLst>
                                        <p:tav tm="0">
                                          <p:val>
                                            <p:strVal val="ppt_y"/>
                                          </p:val>
                                        </p:tav>
                                        <p:tav tm="100000">
                                          <p:val>
                                            <p:strVal val="ppt_y"/>
                                          </p:val>
                                        </p:tav>
                                      </p:tavLst>
                                    </p:anim>
                                    <p:animEffect transition="out" filter="fade">
                                      <p:cBhvr>
                                        <p:cTn id="85" dur="1000"/>
                                        <p:tgtEl>
                                          <p:spTgt spid="185378"/>
                                        </p:tgtEl>
                                      </p:cBhvr>
                                    </p:animEffect>
                                    <p:set>
                                      <p:cBhvr>
                                        <p:cTn id="86" dur="1" fill="hold">
                                          <p:stCondLst>
                                            <p:cond delay="999"/>
                                          </p:stCondLst>
                                        </p:cTn>
                                        <p:tgtEl>
                                          <p:spTgt spid="18537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7" fill="hold" nodeType="afterGroup">
                            <p:stCondLst>
                              <p:cond delay="9000"/>
                            </p:stCondLst>
                            <p:childTnLst>
                              <p:par>
                                <p:cTn id="88" presetID="54" presetClass="exit" presetSubtype="0" decel="100000" fill="hold" nodeType="afterEffect">
                                  <p:stCondLst>
                                    <p:cond delay="0"/>
                                  </p:stCondLst>
                                  <p:childTnLst>
                                    <p:anim calcmode="lin" valueType="num">
                                      <p:cBhvr>
                                        <p:cTn id="89" dur="1000"/>
                                        <p:tgtEl>
                                          <p:spTgt spid="185377"/>
                                        </p:tgtEl>
                                        <p:attrNameLst>
                                          <p:attrName>ppt_w</p:attrName>
                                        </p:attrNameLst>
                                      </p:cBhvr>
                                      <p:tavLst>
                                        <p:tav tm="0">
                                          <p:val>
                                            <p:strVal val="ppt_w"/>
                                          </p:val>
                                        </p:tav>
                                        <p:tav tm="100000">
                                          <p:val>
                                            <p:strVal val="ppt_w*0.05"/>
                                          </p:val>
                                        </p:tav>
                                      </p:tavLst>
                                    </p:anim>
                                    <p:anim calcmode="lin" valueType="num">
                                      <p:cBhvr>
                                        <p:cTn id="90" dur="1000"/>
                                        <p:tgtEl>
                                          <p:spTgt spid="185377"/>
                                        </p:tgtEl>
                                        <p:attrNameLst>
                                          <p:attrName>ppt_h</p:attrName>
                                        </p:attrNameLst>
                                      </p:cBhvr>
                                      <p:tavLst>
                                        <p:tav tm="0">
                                          <p:val>
                                            <p:strVal val="ppt_h"/>
                                          </p:val>
                                        </p:tav>
                                        <p:tav tm="100000">
                                          <p:val>
                                            <p:strVal val="ppt_h"/>
                                          </p:val>
                                        </p:tav>
                                      </p:tavLst>
                                    </p:anim>
                                    <p:anim calcmode="lin" valueType="num">
                                      <p:cBhvr>
                                        <p:cTn id="91" dur="1000"/>
                                        <p:tgtEl>
                                          <p:spTgt spid="185377"/>
                                        </p:tgtEl>
                                        <p:attrNameLst>
                                          <p:attrName>ppt_x</p:attrName>
                                        </p:attrNameLst>
                                      </p:cBhvr>
                                      <p:tavLst>
                                        <p:tav tm="0">
                                          <p:val>
                                            <p:strVal val="ppt_x"/>
                                          </p:val>
                                        </p:tav>
                                        <p:tav tm="100000">
                                          <p:val>
                                            <p:strVal val="ppt_x-.2"/>
                                          </p:val>
                                        </p:tav>
                                      </p:tavLst>
                                    </p:anim>
                                    <p:anim calcmode="lin" valueType="num">
                                      <p:cBhvr>
                                        <p:cTn id="92" dur="1000"/>
                                        <p:tgtEl>
                                          <p:spTgt spid="185377"/>
                                        </p:tgtEl>
                                        <p:attrNameLst>
                                          <p:attrName>ppt_y</p:attrName>
                                        </p:attrNameLst>
                                      </p:cBhvr>
                                      <p:tavLst>
                                        <p:tav tm="0">
                                          <p:val>
                                            <p:strVal val="ppt_y"/>
                                          </p:val>
                                        </p:tav>
                                        <p:tav tm="100000">
                                          <p:val>
                                            <p:strVal val="ppt_y"/>
                                          </p:val>
                                        </p:tav>
                                      </p:tavLst>
                                    </p:anim>
                                    <p:animEffect transition="out" filter="fade">
                                      <p:cBhvr>
                                        <p:cTn id="93" dur="1000"/>
                                        <p:tgtEl>
                                          <p:spTgt spid="185377"/>
                                        </p:tgtEl>
                                      </p:cBhvr>
                                    </p:animEffect>
                                    <p:set>
                                      <p:cBhvr>
                                        <p:cTn id="94" dur="1" fill="hold">
                                          <p:stCondLst>
                                            <p:cond delay="999"/>
                                          </p:stCondLst>
                                        </p:cTn>
                                        <p:tgtEl>
                                          <p:spTgt spid="185377"/>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childTnLst>
                          </p:cTn>
                        </p:par>
                        <p:par>
                          <p:cTn id="95" fill="hold" nodeType="afterGroup">
                            <p:stCondLst>
                              <p:cond delay="10000"/>
                            </p:stCondLst>
                            <p:childTnLst>
                              <p:par>
                                <p:cTn id="96" presetID="54" presetClass="exit" presetSubtype="0" decel="100000" fill="hold" nodeType="afterEffect">
                                  <p:stCondLst>
                                    <p:cond delay="0"/>
                                  </p:stCondLst>
                                  <p:childTnLst>
                                    <p:anim calcmode="lin" valueType="num">
                                      <p:cBhvr>
                                        <p:cTn id="97" dur="1000"/>
                                        <p:tgtEl>
                                          <p:spTgt spid="185376"/>
                                        </p:tgtEl>
                                        <p:attrNameLst>
                                          <p:attrName>ppt_w</p:attrName>
                                        </p:attrNameLst>
                                      </p:cBhvr>
                                      <p:tavLst>
                                        <p:tav tm="0">
                                          <p:val>
                                            <p:strVal val="ppt_w"/>
                                          </p:val>
                                        </p:tav>
                                        <p:tav tm="100000">
                                          <p:val>
                                            <p:strVal val="ppt_w*0.05"/>
                                          </p:val>
                                        </p:tav>
                                      </p:tavLst>
                                    </p:anim>
                                    <p:anim calcmode="lin" valueType="num">
                                      <p:cBhvr>
                                        <p:cTn id="98" dur="1000"/>
                                        <p:tgtEl>
                                          <p:spTgt spid="185376"/>
                                        </p:tgtEl>
                                        <p:attrNameLst>
                                          <p:attrName>ppt_h</p:attrName>
                                        </p:attrNameLst>
                                      </p:cBhvr>
                                      <p:tavLst>
                                        <p:tav tm="0">
                                          <p:val>
                                            <p:strVal val="ppt_h"/>
                                          </p:val>
                                        </p:tav>
                                        <p:tav tm="100000">
                                          <p:val>
                                            <p:strVal val="ppt_h"/>
                                          </p:val>
                                        </p:tav>
                                      </p:tavLst>
                                    </p:anim>
                                    <p:anim calcmode="lin" valueType="num">
                                      <p:cBhvr>
                                        <p:cTn id="99" dur="1000"/>
                                        <p:tgtEl>
                                          <p:spTgt spid="185376"/>
                                        </p:tgtEl>
                                        <p:attrNameLst>
                                          <p:attrName>ppt_x</p:attrName>
                                        </p:attrNameLst>
                                      </p:cBhvr>
                                      <p:tavLst>
                                        <p:tav tm="0">
                                          <p:val>
                                            <p:strVal val="ppt_x"/>
                                          </p:val>
                                        </p:tav>
                                        <p:tav tm="100000">
                                          <p:val>
                                            <p:strVal val="ppt_x-.2"/>
                                          </p:val>
                                        </p:tav>
                                      </p:tavLst>
                                    </p:anim>
                                    <p:anim calcmode="lin" valueType="num">
                                      <p:cBhvr>
                                        <p:cTn id="100" dur="1000"/>
                                        <p:tgtEl>
                                          <p:spTgt spid="185376"/>
                                        </p:tgtEl>
                                        <p:attrNameLst>
                                          <p:attrName>ppt_y</p:attrName>
                                        </p:attrNameLst>
                                      </p:cBhvr>
                                      <p:tavLst>
                                        <p:tav tm="0">
                                          <p:val>
                                            <p:strVal val="ppt_y"/>
                                          </p:val>
                                        </p:tav>
                                        <p:tav tm="100000">
                                          <p:val>
                                            <p:strVal val="ppt_y"/>
                                          </p:val>
                                        </p:tav>
                                      </p:tavLst>
                                    </p:anim>
                                    <p:animEffect transition="out" filter="fade">
                                      <p:cBhvr>
                                        <p:cTn id="101" dur="1000"/>
                                        <p:tgtEl>
                                          <p:spTgt spid="185376"/>
                                        </p:tgtEl>
                                      </p:cBhvr>
                                    </p:animEffect>
                                    <p:set>
                                      <p:cBhvr>
                                        <p:cTn id="102" dur="1" fill="hold">
                                          <p:stCondLst>
                                            <p:cond delay="999"/>
                                          </p:stCondLst>
                                        </p:cTn>
                                        <p:tgtEl>
                                          <p:spTgt spid="185376"/>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103" fill="hold" nodeType="afterGroup">
                            <p:stCondLst>
                              <p:cond delay="11000"/>
                            </p:stCondLst>
                            <p:childTnLst>
                              <p:par>
                                <p:cTn id="104" presetID="54" presetClass="exit" presetSubtype="0" decel="100000" fill="hold" nodeType="afterEffect">
                                  <p:stCondLst>
                                    <p:cond delay="0"/>
                                  </p:stCondLst>
                                  <p:childTnLst>
                                    <p:anim calcmode="lin" valueType="num">
                                      <p:cBhvr>
                                        <p:cTn id="105" dur="1000"/>
                                        <p:tgtEl>
                                          <p:spTgt spid="185375"/>
                                        </p:tgtEl>
                                        <p:attrNameLst>
                                          <p:attrName>ppt_w</p:attrName>
                                        </p:attrNameLst>
                                      </p:cBhvr>
                                      <p:tavLst>
                                        <p:tav tm="0">
                                          <p:val>
                                            <p:strVal val="ppt_w"/>
                                          </p:val>
                                        </p:tav>
                                        <p:tav tm="100000">
                                          <p:val>
                                            <p:strVal val="ppt_w*0.05"/>
                                          </p:val>
                                        </p:tav>
                                      </p:tavLst>
                                    </p:anim>
                                    <p:anim calcmode="lin" valueType="num">
                                      <p:cBhvr>
                                        <p:cTn id="106" dur="1000"/>
                                        <p:tgtEl>
                                          <p:spTgt spid="185375"/>
                                        </p:tgtEl>
                                        <p:attrNameLst>
                                          <p:attrName>ppt_h</p:attrName>
                                        </p:attrNameLst>
                                      </p:cBhvr>
                                      <p:tavLst>
                                        <p:tav tm="0">
                                          <p:val>
                                            <p:strVal val="ppt_h"/>
                                          </p:val>
                                        </p:tav>
                                        <p:tav tm="100000">
                                          <p:val>
                                            <p:strVal val="ppt_h"/>
                                          </p:val>
                                        </p:tav>
                                      </p:tavLst>
                                    </p:anim>
                                    <p:anim calcmode="lin" valueType="num">
                                      <p:cBhvr>
                                        <p:cTn id="107" dur="1000"/>
                                        <p:tgtEl>
                                          <p:spTgt spid="185375"/>
                                        </p:tgtEl>
                                        <p:attrNameLst>
                                          <p:attrName>ppt_x</p:attrName>
                                        </p:attrNameLst>
                                      </p:cBhvr>
                                      <p:tavLst>
                                        <p:tav tm="0">
                                          <p:val>
                                            <p:strVal val="ppt_x"/>
                                          </p:val>
                                        </p:tav>
                                        <p:tav tm="100000">
                                          <p:val>
                                            <p:strVal val="ppt_x-.2"/>
                                          </p:val>
                                        </p:tav>
                                      </p:tavLst>
                                    </p:anim>
                                    <p:anim calcmode="lin" valueType="num">
                                      <p:cBhvr>
                                        <p:cTn id="108" dur="1000"/>
                                        <p:tgtEl>
                                          <p:spTgt spid="185375"/>
                                        </p:tgtEl>
                                        <p:attrNameLst>
                                          <p:attrName>ppt_y</p:attrName>
                                        </p:attrNameLst>
                                      </p:cBhvr>
                                      <p:tavLst>
                                        <p:tav tm="0">
                                          <p:val>
                                            <p:strVal val="ppt_y"/>
                                          </p:val>
                                        </p:tav>
                                        <p:tav tm="100000">
                                          <p:val>
                                            <p:strVal val="ppt_y"/>
                                          </p:val>
                                        </p:tav>
                                      </p:tavLst>
                                    </p:anim>
                                    <p:animEffect transition="out" filter="fade">
                                      <p:cBhvr>
                                        <p:cTn id="109" dur="1000"/>
                                        <p:tgtEl>
                                          <p:spTgt spid="185375"/>
                                        </p:tgtEl>
                                      </p:cBhvr>
                                    </p:animEffect>
                                    <p:set>
                                      <p:cBhvr>
                                        <p:cTn id="110" dur="1" fill="hold">
                                          <p:stCondLst>
                                            <p:cond delay="999"/>
                                          </p:stCondLst>
                                        </p:cTn>
                                        <p:tgtEl>
                                          <p:spTgt spid="185375"/>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click.wav"/>
                                        </p:tgtEl>
                                      </p:cMediaNode>
                                    </p:audio>
                                  </p:subTnLst>
                                </p:cTn>
                              </p:par>
                            </p:childTnLst>
                          </p:cTn>
                        </p:par>
                        <p:par>
                          <p:cTn id="111" fill="hold" nodeType="afterGroup">
                            <p:stCondLst>
                              <p:cond delay="12000"/>
                            </p:stCondLst>
                            <p:childTnLst>
                              <p:par>
                                <p:cTn id="112" presetID="54" presetClass="exit" presetSubtype="0" decel="100000" fill="hold" nodeType="afterEffect">
                                  <p:stCondLst>
                                    <p:cond delay="0"/>
                                  </p:stCondLst>
                                  <p:childTnLst>
                                    <p:anim calcmode="lin" valueType="num">
                                      <p:cBhvr>
                                        <p:cTn id="113" dur="1000"/>
                                        <p:tgtEl>
                                          <p:spTgt spid="185374"/>
                                        </p:tgtEl>
                                        <p:attrNameLst>
                                          <p:attrName>ppt_w</p:attrName>
                                        </p:attrNameLst>
                                      </p:cBhvr>
                                      <p:tavLst>
                                        <p:tav tm="0">
                                          <p:val>
                                            <p:strVal val="ppt_w"/>
                                          </p:val>
                                        </p:tav>
                                        <p:tav tm="100000">
                                          <p:val>
                                            <p:strVal val="ppt_w*0.05"/>
                                          </p:val>
                                        </p:tav>
                                      </p:tavLst>
                                    </p:anim>
                                    <p:anim calcmode="lin" valueType="num">
                                      <p:cBhvr>
                                        <p:cTn id="114" dur="1000"/>
                                        <p:tgtEl>
                                          <p:spTgt spid="185374"/>
                                        </p:tgtEl>
                                        <p:attrNameLst>
                                          <p:attrName>ppt_h</p:attrName>
                                        </p:attrNameLst>
                                      </p:cBhvr>
                                      <p:tavLst>
                                        <p:tav tm="0">
                                          <p:val>
                                            <p:strVal val="ppt_h"/>
                                          </p:val>
                                        </p:tav>
                                        <p:tav tm="100000">
                                          <p:val>
                                            <p:strVal val="ppt_h"/>
                                          </p:val>
                                        </p:tav>
                                      </p:tavLst>
                                    </p:anim>
                                    <p:anim calcmode="lin" valueType="num">
                                      <p:cBhvr>
                                        <p:cTn id="115" dur="1000"/>
                                        <p:tgtEl>
                                          <p:spTgt spid="185374"/>
                                        </p:tgtEl>
                                        <p:attrNameLst>
                                          <p:attrName>ppt_x</p:attrName>
                                        </p:attrNameLst>
                                      </p:cBhvr>
                                      <p:tavLst>
                                        <p:tav tm="0">
                                          <p:val>
                                            <p:strVal val="ppt_x"/>
                                          </p:val>
                                        </p:tav>
                                        <p:tav tm="100000">
                                          <p:val>
                                            <p:strVal val="ppt_x-.2"/>
                                          </p:val>
                                        </p:tav>
                                      </p:tavLst>
                                    </p:anim>
                                    <p:anim calcmode="lin" valueType="num">
                                      <p:cBhvr>
                                        <p:cTn id="116" dur="1000"/>
                                        <p:tgtEl>
                                          <p:spTgt spid="185374"/>
                                        </p:tgtEl>
                                        <p:attrNameLst>
                                          <p:attrName>ppt_y</p:attrName>
                                        </p:attrNameLst>
                                      </p:cBhvr>
                                      <p:tavLst>
                                        <p:tav tm="0">
                                          <p:val>
                                            <p:strVal val="ppt_y"/>
                                          </p:val>
                                        </p:tav>
                                        <p:tav tm="100000">
                                          <p:val>
                                            <p:strVal val="ppt_y"/>
                                          </p:val>
                                        </p:tav>
                                      </p:tavLst>
                                    </p:anim>
                                    <p:animEffect transition="out" filter="fade">
                                      <p:cBhvr>
                                        <p:cTn id="117" dur="1000"/>
                                        <p:tgtEl>
                                          <p:spTgt spid="185374"/>
                                        </p:tgtEl>
                                      </p:cBhvr>
                                    </p:animEffect>
                                    <p:set>
                                      <p:cBhvr>
                                        <p:cTn id="118" dur="1" fill="hold">
                                          <p:stCondLst>
                                            <p:cond delay="999"/>
                                          </p:stCondLst>
                                        </p:cTn>
                                        <p:tgtEl>
                                          <p:spTgt spid="185374"/>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childTnLst>
                          </p:cTn>
                        </p:par>
                        <p:par>
                          <p:cTn id="119" fill="hold" nodeType="afterGroup">
                            <p:stCondLst>
                              <p:cond delay="13000"/>
                            </p:stCondLst>
                            <p:childTnLst>
                              <p:par>
                                <p:cTn id="120" presetID="54" presetClass="exit" presetSubtype="0" decel="100000" fill="hold" nodeType="afterEffect">
                                  <p:stCondLst>
                                    <p:cond delay="0"/>
                                  </p:stCondLst>
                                  <p:childTnLst>
                                    <p:anim calcmode="lin" valueType="num">
                                      <p:cBhvr>
                                        <p:cTn id="121" dur="1000"/>
                                        <p:tgtEl>
                                          <p:spTgt spid="185373"/>
                                        </p:tgtEl>
                                        <p:attrNameLst>
                                          <p:attrName>ppt_w</p:attrName>
                                        </p:attrNameLst>
                                      </p:cBhvr>
                                      <p:tavLst>
                                        <p:tav tm="0">
                                          <p:val>
                                            <p:strVal val="ppt_w"/>
                                          </p:val>
                                        </p:tav>
                                        <p:tav tm="100000">
                                          <p:val>
                                            <p:strVal val="ppt_w*0.05"/>
                                          </p:val>
                                        </p:tav>
                                      </p:tavLst>
                                    </p:anim>
                                    <p:anim calcmode="lin" valueType="num">
                                      <p:cBhvr>
                                        <p:cTn id="122" dur="1000"/>
                                        <p:tgtEl>
                                          <p:spTgt spid="185373"/>
                                        </p:tgtEl>
                                        <p:attrNameLst>
                                          <p:attrName>ppt_h</p:attrName>
                                        </p:attrNameLst>
                                      </p:cBhvr>
                                      <p:tavLst>
                                        <p:tav tm="0">
                                          <p:val>
                                            <p:strVal val="ppt_h"/>
                                          </p:val>
                                        </p:tav>
                                        <p:tav tm="100000">
                                          <p:val>
                                            <p:strVal val="ppt_h"/>
                                          </p:val>
                                        </p:tav>
                                      </p:tavLst>
                                    </p:anim>
                                    <p:anim calcmode="lin" valueType="num">
                                      <p:cBhvr>
                                        <p:cTn id="123" dur="1000"/>
                                        <p:tgtEl>
                                          <p:spTgt spid="185373"/>
                                        </p:tgtEl>
                                        <p:attrNameLst>
                                          <p:attrName>ppt_x</p:attrName>
                                        </p:attrNameLst>
                                      </p:cBhvr>
                                      <p:tavLst>
                                        <p:tav tm="0">
                                          <p:val>
                                            <p:strVal val="ppt_x"/>
                                          </p:val>
                                        </p:tav>
                                        <p:tav tm="100000">
                                          <p:val>
                                            <p:strVal val="ppt_x-.2"/>
                                          </p:val>
                                        </p:tav>
                                      </p:tavLst>
                                    </p:anim>
                                    <p:anim calcmode="lin" valueType="num">
                                      <p:cBhvr>
                                        <p:cTn id="124" dur="1000"/>
                                        <p:tgtEl>
                                          <p:spTgt spid="185373"/>
                                        </p:tgtEl>
                                        <p:attrNameLst>
                                          <p:attrName>ppt_y</p:attrName>
                                        </p:attrNameLst>
                                      </p:cBhvr>
                                      <p:tavLst>
                                        <p:tav tm="0">
                                          <p:val>
                                            <p:strVal val="ppt_y"/>
                                          </p:val>
                                        </p:tav>
                                        <p:tav tm="100000">
                                          <p:val>
                                            <p:strVal val="ppt_y"/>
                                          </p:val>
                                        </p:tav>
                                      </p:tavLst>
                                    </p:anim>
                                    <p:animEffect transition="out" filter="fade">
                                      <p:cBhvr>
                                        <p:cTn id="125" dur="1000"/>
                                        <p:tgtEl>
                                          <p:spTgt spid="185373"/>
                                        </p:tgtEl>
                                      </p:cBhvr>
                                    </p:animEffect>
                                    <p:set>
                                      <p:cBhvr>
                                        <p:cTn id="126" dur="1" fill="hold">
                                          <p:stCondLst>
                                            <p:cond delay="999"/>
                                          </p:stCondLst>
                                        </p:cTn>
                                        <p:tgtEl>
                                          <p:spTgt spid="185373"/>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3" name="click.wav"/>
                                        </p:tgtEl>
                                      </p:cMediaNode>
                                    </p:audio>
                                  </p:subTnLst>
                                </p:cTn>
                              </p:par>
                            </p:childTnLst>
                          </p:cTn>
                        </p:par>
                        <p:par>
                          <p:cTn id="127" fill="hold" nodeType="afterGroup">
                            <p:stCondLst>
                              <p:cond delay="14000"/>
                            </p:stCondLst>
                            <p:childTnLst>
                              <p:par>
                                <p:cTn id="128" presetID="54" presetClass="exit" presetSubtype="0" decel="100000" fill="hold" nodeType="afterEffect">
                                  <p:stCondLst>
                                    <p:cond delay="0"/>
                                  </p:stCondLst>
                                  <p:childTnLst>
                                    <p:anim calcmode="lin" valueType="num">
                                      <p:cBhvr>
                                        <p:cTn id="129" dur="1000"/>
                                        <p:tgtEl>
                                          <p:spTgt spid="185372"/>
                                        </p:tgtEl>
                                        <p:attrNameLst>
                                          <p:attrName>ppt_w</p:attrName>
                                        </p:attrNameLst>
                                      </p:cBhvr>
                                      <p:tavLst>
                                        <p:tav tm="0">
                                          <p:val>
                                            <p:strVal val="ppt_w"/>
                                          </p:val>
                                        </p:tav>
                                        <p:tav tm="100000">
                                          <p:val>
                                            <p:strVal val="ppt_w*0.05"/>
                                          </p:val>
                                        </p:tav>
                                      </p:tavLst>
                                    </p:anim>
                                    <p:anim calcmode="lin" valueType="num">
                                      <p:cBhvr>
                                        <p:cTn id="130" dur="1000"/>
                                        <p:tgtEl>
                                          <p:spTgt spid="185372"/>
                                        </p:tgtEl>
                                        <p:attrNameLst>
                                          <p:attrName>ppt_h</p:attrName>
                                        </p:attrNameLst>
                                      </p:cBhvr>
                                      <p:tavLst>
                                        <p:tav tm="0">
                                          <p:val>
                                            <p:strVal val="ppt_h"/>
                                          </p:val>
                                        </p:tav>
                                        <p:tav tm="100000">
                                          <p:val>
                                            <p:strVal val="ppt_h"/>
                                          </p:val>
                                        </p:tav>
                                      </p:tavLst>
                                    </p:anim>
                                    <p:anim calcmode="lin" valueType="num">
                                      <p:cBhvr>
                                        <p:cTn id="131" dur="1000"/>
                                        <p:tgtEl>
                                          <p:spTgt spid="185372"/>
                                        </p:tgtEl>
                                        <p:attrNameLst>
                                          <p:attrName>ppt_x</p:attrName>
                                        </p:attrNameLst>
                                      </p:cBhvr>
                                      <p:tavLst>
                                        <p:tav tm="0">
                                          <p:val>
                                            <p:strVal val="ppt_x"/>
                                          </p:val>
                                        </p:tav>
                                        <p:tav tm="100000">
                                          <p:val>
                                            <p:strVal val="ppt_x-.2"/>
                                          </p:val>
                                        </p:tav>
                                      </p:tavLst>
                                    </p:anim>
                                    <p:anim calcmode="lin" valueType="num">
                                      <p:cBhvr>
                                        <p:cTn id="132" dur="1000"/>
                                        <p:tgtEl>
                                          <p:spTgt spid="185372"/>
                                        </p:tgtEl>
                                        <p:attrNameLst>
                                          <p:attrName>ppt_y</p:attrName>
                                        </p:attrNameLst>
                                      </p:cBhvr>
                                      <p:tavLst>
                                        <p:tav tm="0">
                                          <p:val>
                                            <p:strVal val="ppt_y"/>
                                          </p:val>
                                        </p:tav>
                                        <p:tav tm="100000">
                                          <p:val>
                                            <p:strVal val="ppt_y"/>
                                          </p:val>
                                        </p:tav>
                                      </p:tavLst>
                                    </p:anim>
                                    <p:animEffect transition="out" filter="fade">
                                      <p:cBhvr>
                                        <p:cTn id="133" dur="1000"/>
                                        <p:tgtEl>
                                          <p:spTgt spid="185372"/>
                                        </p:tgtEl>
                                      </p:cBhvr>
                                    </p:animEffect>
                                    <p:set>
                                      <p:cBhvr>
                                        <p:cTn id="134" dur="1" fill="hold">
                                          <p:stCondLst>
                                            <p:cond delay="999"/>
                                          </p:stCondLst>
                                        </p:cTn>
                                        <p:tgtEl>
                                          <p:spTgt spid="185372"/>
                                        </p:tgtEl>
                                        <p:attrNameLst>
                                          <p:attrName>style.visibility</p:attrName>
                                        </p:attrNameLst>
                                      </p:cBhvr>
                                      <p:to>
                                        <p:strVal val="hidden"/>
                                      </p:to>
                                    </p:set>
                                  </p:childTnLst>
                                  <p:subTnLst>
                                    <p:audio>
                                      <p:cMediaNode>
                                        <p:cTn display="0" masterRel="sameClick">
                                          <p:stCondLst>
                                            <p:cond evt="begin" delay="0">
                                              <p:tn val="128"/>
                                            </p:cond>
                                          </p:stCondLst>
                                          <p:endCondLst>
                                            <p:cond evt="onStopAudio" delay="0">
                                              <p:tgtEl>
                                                <p:sldTgt/>
                                              </p:tgtEl>
                                            </p:cond>
                                          </p:endCondLst>
                                        </p:cTn>
                                        <p:tgtEl>
                                          <p:sndTgt r:embed="rId3" name="click.wav"/>
                                        </p:tgtEl>
                                      </p:cMediaNode>
                                    </p:audio>
                                  </p:subTnLst>
                                </p:cTn>
                              </p:par>
                            </p:childTnLst>
                          </p:cTn>
                        </p:par>
                        <p:par>
                          <p:cTn id="135" fill="hold" nodeType="afterGroup">
                            <p:stCondLst>
                              <p:cond delay="15000"/>
                            </p:stCondLst>
                            <p:childTnLst>
                              <p:par>
                                <p:cTn id="136" presetID="54" presetClass="exit" presetSubtype="0" decel="100000" fill="hold" nodeType="afterEffect">
                                  <p:stCondLst>
                                    <p:cond delay="0"/>
                                  </p:stCondLst>
                                  <p:childTnLst>
                                    <p:anim calcmode="lin" valueType="num">
                                      <p:cBhvr>
                                        <p:cTn id="137" dur="1000"/>
                                        <p:tgtEl>
                                          <p:spTgt spid="185371"/>
                                        </p:tgtEl>
                                        <p:attrNameLst>
                                          <p:attrName>ppt_w</p:attrName>
                                        </p:attrNameLst>
                                      </p:cBhvr>
                                      <p:tavLst>
                                        <p:tav tm="0">
                                          <p:val>
                                            <p:strVal val="ppt_w"/>
                                          </p:val>
                                        </p:tav>
                                        <p:tav tm="100000">
                                          <p:val>
                                            <p:strVal val="ppt_w*0.05"/>
                                          </p:val>
                                        </p:tav>
                                      </p:tavLst>
                                    </p:anim>
                                    <p:anim calcmode="lin" valueType="num">
                                      <p:cBhvr>
                                        <p:cTn id="138" dur="1000"/>
                                        <p:tgtEl>
                                          <p:spTgt spid="185371"/>
                                        </p:tgtEl>
                                        <p:attrNameLst>
                                          <p:attrName>ppt_h</p:attrName>
                                        </p:attrNameLst>
                                      </p:cBhvr>
                                      <p:tavLst>
                                        <p:tav tm="0">
                                          <p:val>
                                            <p:strVal val="ppt_h"/>
                                          </p:val>
                                        </p:tav>
                                        <p:tav tm="100000">
                                          <p:val>
                                            <p:strVal val="ppt_h"/>
                                          </p:val>
                                        </p:tav>
                                      </p:tavLst>
                                    </p:anim>
                                    <p:anim calcmode="lin" valueType="num">
                                      <p:cBhvr>
                                        <p:cTn id="139" dur="1000"/>
                                        <p:tgtEl>
                                          <p:spTgt spid="185371"/>
                                        </p:tgtEl>
                                        <p:attrNameLst>
                                          <p:attrName>ppt_x</p:attrName>
                                        </p:attrNameLst>
                                      </p:cBhvr>
                                      <p:tavLst>
                                        <p:tav tm="0">
                                          <p:val>
                                            <p:strVal val="ppt_x"/>
                                          </p:val>
                                        </p:tav>
                                        <p:tav tm="100000">
                                          <p:val>
                                            <p:strVal val="ppt_x-.2"/>
                                          </p:val>
                                        </p:tav>
                                      </p:tavLst>
                                    </p:anim>
                                    <p:anim calcmode="lin" valueType="num">
                                      <p:cBhvr>
                                        <p:cTn id="140" dur="1000"/>
                                        <p:tgtEl>
                                          <p:spTgt spid="185371"/>
                                        </p:tgtEl>
                                        <p:attrNameLst>
                                          <p:attrName>ppt_y</p:attrName>
                                        </p:attrNameLst>
                                      </p:cBhvr>
                                      <p:tavLst>
                                        <p:tav tm="0">
                                          <p:val>
                                            <p:strVal val="ppt_y"/>
                                          </p:val>
                                        </p:tav>
                                        <p:tav tm="100000">
                                          <p:val>
                                            <p:strVal val="ppt_y"/>
                                          </p:val>
                                        </p:tav>
                                      </p:tavLst>
                                    </p:anim>
                                    <p:animEffect transition="out" filter="fade">
                                      <p:cBhvr>
                                        <p:cTn id="141" dur="1000"/>
                                        <p:tgtEl>
                                          <p:spTgt spid="185371"/>
                                        </p:tgtEl>
                                      </p:cBhvr>
                                    </p:animEffect>
                                    <p:set>
                                      <p:cBhvr>
                                        <p:cTn id="142" dur="1" fill="hold">
                                          <p:stCondLst>
                                            <p:cond delay="999"/>
                                          </p:stCondLst>
                                        </p:cTn>
                                        <p:tgtEl>
                                          <p:spTgt spid="185371"/>
                                        </p:tgtEl>
                                        <p:attrNameLst>
                                          <p:attrName>style.visibility</p:attrName>
                                        </p:attrNameLst>
                                      </p:cBhvr>
                                      <p:to>
                                        <p:strVal val="hidden"/>
                                      </p:to>
                                    </p:set>
                                  </p:childTnLst>
                                  <p:subTnLst>
                                    <p:audio>
                                      <p:cMediaNode>
                                        <p:cTn display="0" masterRel="sameClick">
                                          <p:stCondLst>
                                            <p:cond evt="begin" delay="0">
                                              <p:tn val="136"/>
                                            </p:cond>
                                          </p:stCondLst>
                                          <p:endCondLst>
                                            <p:cond evt="onStopAudio" delay="0">
                                              <p:tgtEl>
                                                <p:sldTgt/>
                                              </p:tgtEl>
                                            </p:cond>
                                          </p:endCondLst>
                                        </p:cTn>
                                        <p:tgtEl>
                                          <p:sndTgt r:embed="rId3" name="click.wav"/>
                                        </p:tgtEl>
                                      </p:cMediaNode>
                                    </p:audio>
                                  </p:subTnLst>
                                </p:cTn>
                              </p:par>
                            </p:childTnLst>
                          </p:cTn>
                        </p:par>
                        <p:par>
                          <p:cTn id="143" fill="hold" nodeType="afterGroup">
                            <p:stCondLst>
                              <p:cond delay="16000"/>
                            </p:stCondLst>
                            <p:childTnLst>
                              <p:par>
                                <p:cTn id="144" presetID="54" presetClass="exit" presetSubtype="0" decel="100000" fill="hold" nodeType="afterEffect">
                                  <p:stCondLst>
                                    <p:cond delay="0"/>
                                  </p:stCondLst>
                                  <p:childTnLst>
                                    <p:anim calcmode="lin" valueType="num">
                                      <p:cBhvr>
                                        <p:cTn id="145" dur="1000"/>
                                        <p:tgtEl>
                                          <p:spTgt spid="185370"/>
                                        </p:tgtEl>
                                        <p:attrNameLst>
                                          <p:attrName>ppt_w</p:attrName>
                                        </p:attrNameLst>
                                      </p:cBhvr>
                                      <p:tavLst>
                                        <p:tav tm="0">
                                          <p:val>
                                            <p:strVal val="ppt_w"/>
                                          </p:val>
                                        </p:tav>
                                        <p:tav tm="100000">
                                          <p:val>
                                            <p:strVal val="ppt_w*0.05"/>
                                          </p:val>
                                        </p:tav>
                                      </p:tavLst>
                                    </p:anim>
                                    <p:anim calcmode="lin" valueType="num">
                                      <p:cBhvr>
                                        <p:cTn id="146" dur="1000"/>
                                        <p:tgtEl>
                                          <p:spTgt spid="185370"/>
                                        </p:tgtEl>
                                        <p:attrNameLst>
                                          <p:attrName>ppt_h</p:attrName>
                                        </p:attrNameLst>
                                      </p:cBhvr>
                                      <p:tavLst>
                                        <p:tav tm="0">
                                          <p:val>
                                            <p:strVal val="ppt_h"/>
                                          </p:val>
                                        </p:tav>
                                        <p:tav tm="100000">
                                          <p:val>
                                            <p:strVal val="ppt_h"/>
                                          </p:val>
                                        </p:tav>
                                      </p:tavLst>
                                    </p:anim>
                                    <p:anim calcmode="lin" valueType="num">
                                      <p:cBhvr>
                                        <p:cTn id="147" dur="1000"/>
                                        <p:tgtEl>
                                          <p:spTgt spid="185370"/>
                                        </p:tgtEl>
                                        <p:attrNameLst>
                                          <p:attrName>ppt_x</p:attrName>
                                        </p:attrNameLst>
                                      </p:cBhvr>
                                      <p:tavLst>
                                        <p:tav tm="0">
                                          <p:val>
                                            <p:strVal val="ppt_x"/>
                                          </p:val>
                                        </p:tav>
                                        <p:tav tm="100000">
                                          <p:val>
                                            <p:strVal val="ppt_x-.2"/>
                                          </p:val>
                                        </p:tav>
                                      </p:tavLst>
                                    </p:anim>
                                    <p:anim calcmode="lin" valueType="num">
                                      <p:cBhvr>
                                        <p:cTn id="148" dur="1000"/>
                                        <p:tgtEl>
                                          <p:spTgt spid="185370"/>
                                        </p:tgtEl>
                                        <p:attrNameLst>
                                          <p:attrName>ppt_y</p:attrName>
                                        </p:attrNameLst>
                                      </p:cBhvr>
                                      <p:tavLst>
                                        <p:tav tm="0">
                                          <p:val>
                                            <p:strVal val="ppt_y"/>
                                          </p:val>
                                        </p:tav>
                                        <p:tav tm="100000">
                                          <p:val>
                                            <p:strVal val="ppt_y"/>
                                          </p:val>
                                        </p:tav>
                                      </p:tavLst>
                                    </p:anim>
                                    <p:animEffect transition="out" filter="fade">
                                      <p:cBhvr>
                                        <p:cTn id="149" dur="1000"/>
                                        <p:tgtEl>
                                          <p:spTgt spid="185370"/>
                                        </p:tgtEl>
                                      </p:cBhvr>
                                    </p:animEffect>
                                    <p:set>
                                      <p:cBhvr>
                                        <p:cTn id="150" dur="1" fill="hold">
                                          <p:stCondLst>
                                            <p:cond delay="999"/>
                                          </p:stCondLst>
                                        </p:cTn>
                                        <p:tgtEl>
                                          <p:spTgt spid="185370"/>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3" name="click.wav"/>
                                        </p:tgtEl>
                                      </p:cMediaNode>
                                    </p:audio>
                                  </p:subTnLst>
                                </p:cTn>
                              </p:par>
                            </p:childTnLst>
                          </p:cTn>
                        </p:par>
                        <p:par>
                          <p:cTn id="151" fill="hold" nodeType="afterGroup">
                            <p:stCondLst>
                              <p:cond delay="17000"/>
                            </p:stCondLst>
                            <p:childTnLst>
                              <p:par>
                                <p:cTn id="152" presetID="54" presetClass="exit" presetSubtype="0" decel="100000" fill="hold" nodeType="afterEffect">
                                  <p:stCondLst>
                                    <p:cond delay="0"/>
                                  </p:stCondLst>
                                  <p:childTnLst>
                                    <p:anim calcmode="lin" valueType="num">
                                      <p:cBhvr>
                                        <p:cTn id="153" dur="1000"/>
                                        <p:tgtEl>
                                          <p:spTgt spid="185369"/>
                                        </p:tgtEl>
                                        <p:attrNameLst>
                                          <p:attrName>ppt_w</p:attrName>
                                        </p:attrNameLst>
                                      </p:cBhvr>
                                      <p:tavLst>
                                        <p:tav tm="0">
                                          <p:val>
                                            <p:strVal val="ppt_w"/>
                                          </p:val>
                                        </p:tav>
                                        <p:tav tm="100000">
                                          <p:val>
                                            <p:strVal val="ppt_w*0.05"/>
                                          </p:val>
                                        </p:tav>
                                      </p:tavLst>
                                    </p:anim>
                                    <p:anim calcmode="lin" valueType="num">
                                      <p:cBhvr>
                                        <p:cTn id="154" dur="1000"/>
                                        <p:tgtEl>
                                          <p:spTgt spid="185369"/>
                                        </p:tgtEl>
                                        <p:attrNameLst>
                                          <p:attrName>ppt_h</p:attrName>
                                        </p:attrNameLst>
                                      </p:cBhvr>
                                      <p:tavLst>
                                        <p:tav tm="0">
                                          <p:val>
                                            <p:strVal val="ppt_h"/>
                                          </p:val>
                                        </p:tav>
                                        <p:tav tm="100000">
                                          <p:val>
                                            <p:strVal val="ppt_h"/>
                                          </p:val>
                                        </p:tav>
                                      </p:tavLst>
                                    </p:anim>
                                    <p:anim calcmode="lin" valueType="num">
                                      <p:cBhvr>
                                        <p:cTn id="155" dur="1000"/>
                                        <p:tgtEl>
                                          <p:spTgt spid="185369"/>
                                        </p:tgtEl>
                                        <p:attrNameLst>
                                          <p:attrName>ppt_x</p:attrName>
                                        </p:attrNameLst>
                                      </p:cBhvr>
                                      <p:tavLst>
                                        <p:tav tm="0">
                                          <p:val>
                                            <p:strVal val="ppt_x"/>
                                          </p:val>
                                        </p:tav>
                                        <p:tav tm="100000">
                                          <p:val>
                                            <p:strVal val="ppt_x-.2"/>
                                          </p:val>
                                        </p:tav>
                                      </p:tavLst>
                                    </p:anim>
                                    <p:anim calcmode="lin" valueType="num">
                                      <p:cBhvr>
                                        <p:cTn id="156" dur="1000"/>
                                        <p:tgtEl>
                                          <p:spTgt spid="185369"/>
                                        </p:tgtEl>
                                        <p:attrNameLst>
                                          <p:attrName>ppt_y</p:attrName>
                                        </p:attrNameLst>
                                      </p:cBhvr>
                                      <p:tavLst>
                                        <p:tav tm="0">
                                          <p:val>
                                            <p:strVal val="ppt_y"/>
                                          </p:val>
                                        </p:tav>
                                        <p:tav tm="100000">
                                          <p:val>
                                            <p:strVal val="ppt_y"/>
                                          </p:val>
                                        </p:tav>
                                      </p:tavLst>
                                    </p:anim>
                                    <p:animEffect transition="out" filter="fade">
                                      <p:cBhvr>
                                        <p:cTn id="157" dur="1000"/>
                                        <p:tgtEl>
                                          <p:spTgt spid="185369"/>
                                        </p:tgtEl>
                                      </p:cBhvr>
                                    </p:animEffect>
                                    <p:set>
                                      <p:cBhvr>
                                        <p:cTn id="158" dur="1" fill="hold">
                                          <p:stCondLst>
                                            <p:cond delay="999"/>
                                          </p:stCondLst>
                                        </p:cTn>
                                        <p:tgtEl>
                                          <p:spTgt spid="185369"/>
                                        </p:tgtEl>
                                        <p:attrNameLst>
                                          <p:attrName>style.visibility</p:attrName>
                                        </p:attrNameLst>
                                      </p:cBhvr>
                                      <p:to>
                                        <p:strVal val="hidden"/>
                                      </p:to>
                                    </p:set>
                                  </p:childTnLst>
                                  <p:subTnLst>
                                    <p:audio>
                                      <p:cMediaNode>
                                        <p:cTn display="0" masterRel="sameClick">
                                          <p:stCondLst>
                                            <p:cond evt="begin" delay="0">
                                              <p:tn val="152"/>
                                            </p:cond>
                                          </p:stCondLst>
                                          <p:endCondLst>
                                            <p:cond evt="onStopAudio" delay="0">
                                              <p:tgtEl>
                                                <p:sldTgt/>
                                              </p:tgtEl>
                                            </p:cond>
                                          </p:endCondLst>
                                        </p:cTn>
                                        <p:tgtEl>
                                          <p:sndTgt r:embed="rId3" name="click.wav"/>
                                        </p:tgtEl>
                                      </p:cMediaNode>
                                    </p:audio>
                                  </p:subTnLst>
                                </p:cTn>
                              </p:par>
                            </p:childTnLst>
                          </p:cTn>
                        </p:par>
                        <p:par>
                          <p:cTn id="159" fill="hold" nodeType="afterGroup">
                            <p:stCondLst>
                              <p:cond delay="18000"/>
                            </p:stCondLst>
                            <p:childTnLst>
                              <p:par>
                                <p:cTn id="160" presetID="54" presetClass="exit" presetSubtype="0" decel="100000" fill="hold" nodeType="afterEffect">
                                  <p:stCondLst>
                                    <p:cond delay="0"/>
                                  </p:stCondLst>
                                  <p:childTnLst>
                                    <p:anim calcmode="lin" valueType="num">
                                      <p:cBhvr>
                                        <p:cTn id="161" dur="1000"/>
                                        <p:tgtEl>
                                          <p:spTgt spid="185368"/>
                                        </p:tgtEl>
                                        <p:attrNameLst>
                                          <p:attrName>ppt_w</p:attrName>
                                        </p:attrNameLst>
                                      </p:cBhvr>
                                      <p:tavLst>
                                        <p:tav tm="0">
                                          <p:val>
                                            <p:strVal val="ppt_w"/>
                                          </p:val>
                                        </p:tav>
                                        <p:tav tm="100000">
                                          <p:val>
                                            <p:strVal val="ppt_w*0.05"/>
                                          </p:val>
                                        </p:tav>
                                      </p:tavLst>
                                    </p:anim>
                                    <p:anim calcmode="lin" valueType="num">
                                      <p:cBhvr>
                                        <p:cTn id="162" dur="1000"/>
                                        <p:tgtEl>
                                          <p:spTgt spid="185368"/>
                                        </p:tgtEl>
                                        <p:attrNameLst>
                                          <p:attrName>ppt_h</p:attrName>
                                        </p:attrNameLst>
                                      </p:cBhvr>
                                      <p:tavLst>
                                        <p:tav tm="0">
                                          <p:val>
                                            <p:strVal val="ppt_h"/>
                                          </p:val>
                                        </p:tav>
                                        <p:tav tm="100000">
                                          <p:val>
                                            <p:strVal val="ppt_h"/>
                                          </p:val>
                                        </p:tav>
                                      </p:tavLst>
                                    </p:anim>
                                    <p:anim calcmode="lin" valueType="num">
                                      <p:cBhvr>
                                        <p:cTn id="163" dur="1000"/>
                                        <p:tgtEl>
                                          <p:spTgt spid="185368"/>
                                        </p:tgtEl>
                                        <p:attrNameLst>
                                          <p:attrName>ppt_x</p:attrName>
                                        </p:attrNameLst>
                                      </p:cBhvr>
                                      <p:tavLst>
                                        <p:tav tm="0">
                                          <p:val>
                                            <p:strVal val="ppt_x"/>
                                          </p:val>
                                        </p:tav>
                                        <p:tav tm="100000">
                                          <p:val>
                                            <p:strVal val="ppt_x-.2"/>
                                          </p:val>
                                        </p:tav>
                                      </p:tavLst>
                                    </p:anim>
                                    <p:anim calcmode="lin" valueType="num">
                                      <p:cBhvr>
                                        <p:cTn id="164" dur="1000"/>
                                        <p:tgtEl>
                                          <p:spTgt spid="185368"/>
                                        </p:tgtEl>
                                        <p:attrNameLst>
                                          <p:attrName>ppt_y</p:attrName>
                                        </p:attrNameLst>
                                      </p:cBhvr>
                                      <p:tavLst>
                                        <p:tav tm="0">
                                          <p:val>
                                            <p:strVal val="ppt_y"/>
                                          </p:val>
                                        </p:tav>
                                        <p:tav tm="100000">
                                          <p:val>
                                            <p:strVal val="ppt_y"/>
                                          </p:val>
                                        </p:tav>
                                      </p:tavLst>
                                    </p:anim>
                                    <p:animEffect transition="out" filter="fade">
                                      <p:cBhvr>
                                        <p:cTn id="165" dur="1000"/>
                                        <p:tgtEl>
                                          <p:spTgt spid="185368"/>
                                        </p:tgtEl>
                                      </p:cBhvr>
                                    </p:animEffect>
                                    <p:set>
                                      <p:cBhvr>
                                        <p:cTn id="166" dur="1" fill="hold">
                                          <p:stCondLst>
                                            <p:cond delay="999"/>
                                          </p:stCondLst>
                                        </p:cTn>
                                        <p:tgtEl>
                                          <p:spTgt spid="185368"/>
                                        </p:tgtEl>
                                        <p:attrNameLst>
                                          <p:attrName>style.visibility</p:attrName>
                                        </p:attrNameLst>
                                      </p:cBhvr>
                                      <p:to>
                                        <p:strVal val="hidden"/>
                                      </p:to>
                                    </p:set>
                                  </p:childTnLst>
                                  <p:subTnLst>
                                    <p:audio>
                                      <p:cMediaNode>
                                        <p:cTn display="0" masterRel="sameClick">
                                          <p:stCondLst>
                                            <p:cond evt="begin" delay="0">
                                              <p:tn val="160"/>
                                            </p:cond>
                                          </p:stCondLst>
                                          <p:endCondLst>
                                            <p:cond evt="onStopAudio" delay="0">
                                              <p:tgtEl>
                                                <p:sldTgt/>
                                              </p:tgtEl>
                                            </p:cond>
                                          </p:endCondLst>
                                        </p:cTn>
                                        <p:tgtEl>
                                          <p:sndTgt r:embed="rId3" name="click.wav"/>
                                        </p:tgtEl>
                                      </p:cMediaNode>
                                    </p:audio>
                                  </p:subTnLst>
                                </p:cTn>
                              </p:par>
                            </p:childTnLst>
                          </p:cTn>
                        </p:par>
                        <p:par>
                          <p:cTn id="167" fill="hold" nodeType="afterGroup">
                            <p:stCondLst>
                              <p:cond delay="19000"/>
                            </p:stCondLst>
                            <p:childTnLst>
                              <p:par>
                                <p:cTn id="168" presetID="54" presetClass="exit" presetSubtype="0" decel="100000" fill="hold" nodeType="afterEffect">
                                  <p:stCondLst>
                                    <p:cond delay="0"/>
                                  </p:stCondLst>
                                  <p:childTnLst>
                                    <p:anim calcmode="lin" valueType="num">
                                      <p:cBhvr>
                                        <p:cTn id="169" dur="1000"/>
                                        <p:tgtEl>
                                          <p:spTgt spid="185367"/>
                                        </p:tgtEl>
                                        <p:attrNameLst>
                                          <p:attrName>ppt_w</p:attrName>
                                        </p:attrNameLst>
                                      </p:cBhvr>
                                      <p:tavLst>
                                        <p:tav tm="0">
                                          <p:val>
                                            <p:strVal val="ppt_w"/>
                                          </p:val>
                                        </p:tav>
                                        <p:tav tm="100000">
                                          <p:val>
                                            <p:strVal val="ppt_w*0.05"/>
                                          </p:val>
                                        </p:tav>
                                      </p:tavLst>
                                    </p:anim>
                                    <p:anim calcmode="lin" valueType="num">
                                      <p:cBhvr>
                                        <p:cTn id="170" dur="1000"/>
                                        <p:tgtEl>
                                          <p:spTgt spid="185367"/>
                                        </p:tgtEl>
                                        <p:attrNameLst>
                                          <p:attrName>ppt_h</p:attrName>
                                        </p:attrNameLst>
                                      </p:cBhvr>
                                      <p:tavLst>
                                        <p:tav tm="0">
                                          <p:val>
                                            <p:strVal val="ppt_h"/>
                                          </p:val>
                                        </p:tav>
                                        <p:tav tm="100000">
                                          <p:val>
                                            <p:strVal val="ppt_h"/>
                                          </p:val>
                                        </p:tav>
                                      </p:tavLst>
                                    </p:anim>
                                    <p:anim calcmode="lin" valueType="num">
                                      <p:cBhvr>
                                        <p:cTn id="171" dur="1000"/>
                                        <p:tgtEl>
                                          <p:spTgt spid="185367"/>
                                        </p:tgtEl>
                                        <p:attrNameLst>
                                          <p:attrName>ppt_x</p:attrName>
                                        </p:attrNameLst>
                                      </p:cBhvr>
                                      <p:tavLst>
                                        <p:tav tm="0">
                                          <p:val>
                                            <p:strVal val="ppt_x"/>
                                          </p:val>
                                        </p:tav>
                                        <p:tav tm="100000">
                                          <p:val>
                                            <p:strVal val="ppt_x-.2"/>
                                          </p:val>
                                        </p:tav>
                                      </p:tavLst>
                                    </p:anim>
                                    <p:anim calcmode="lin" valueType="num">
                                      <p:cBhvr>
                                        <p:cTn id="172" dur="1000"/>
                                        <p:tgtEl>
                                          <p:spTgt spid="185367"/>
                                        </p:tgtEl>
                                        <p:attrNameLst>
                                          <p:attrName>ppt_y</p:attrName>
                                        </p:attrNameLst>
                                      </p:cBhvr>
                                      <p:tavLst>
                                        <p:tav tm="0">
                                          <p:val>
                                            <p:strVal val="ppt_y"/>
                                          </p:val>
                                        </p:tav>
                                        <p:tav tm="100000">
                                          <p:val>
                                            <p:strVal val="ppt_y"/>
                                          </p:val>
                                        </p:tav>
                                      </p:tavLst>
                                    </p:anim>
                                    <p:animEffect transition="out" filter="fade">
                                      <p:cBhvr>
                                        <p:cTn id="173" dur="1000"/>
                                        <p:tgtEl>
                                          <p:spTgt spid="185367"/>
                                        </p:tgtEl>
                                      </p:cBhvr>
                                    </p:animEffect>
                                    <p:set>
                                      <p:cBhvr>
                                        <p:cTn id="174" dur="1" fill="hold">
                                          <p:stCondLst>
                                            <p:cond delay="999"/>
                                          </p:stCondLst>
                                        </p:cTn>
                                        <p:tgtEl>
                                          <p:spTgt spid="185367"/>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3" name="click.wav"/>
                                        </p:tgtEl>
                                      </p:cMediaNode>
                                    </p:audio>
                                  </p:subTnLst>
                                </p:cTn>
                              </p:par>
                            </p:childTnLst>
                          </p:cTn>
                        </p:par>
                        <p:par>
                          <p:cTn id="175" fill="hold" nodeType="afterGroup">
                            <p:stCondLst>
                              <p:cond delay="20000"/>
                            </p:stCondLst>
                            <p:childTnLst>
                              <p:par>
                                <p:cTn id="176" presetID="54" presetClass="exit" presetSubtype="0" decel="100000" fill="hold" nodeType="afterEffect">
                                  <p:stCondLst>
                                    <p:cond delay="0"/>
                                  </p:stCondLst>
                                  <p:childTnLst>
                                    <p:anim calcmode="lin" valueType="num">
                                      <p:cBhvr>
                                        <p:cTn id="177" dur="1000"/>
                                        <p:tgtEl>
                                          <p:spTgt spid="185366"/>
                                        </p:tgtEl>
                                        <p:attrNameLst>
                                          <p:attrName>ppt_w</p:attrName>
                                        </p:attrNameLst>
                                      </p:cBhvr>
                                      <p:tavLst>
                                        <p:tav tm="0">
                                          <p:val>
                                            <p:strVal val="ppt_w"/>
                                          </p:val>
                                        </p:tav>
                                        <p:tav tm="100000">
                                          <p:val>
                                            <p:strVal val="ppt_w*0.05"/>
                                          </p:val>
                                        </p:tav>
                                      </p:tavLst>
                                    </p:anim>
                                    <p:anim calcmode="lin" valueType="num">
                                      <p:cBhvr>
                                        <p:cTn id="178" dur="1000"/>
                                        <p:tgtEl>
                                          <p:spTgt spid="185366"/>
                                        </p:tgtEl>
                                        <p:attrNameLst>
                                          <p:attrName>ppt_h</p:attrName>
                                        </p:attrNameLst>
                                      </p:cBhvr>
                                      <p:tavLst>
                                        <p:tav tm="0">
                                          <p:val>
                                            <p:strVal val="ppt_h"/>
                                          </p:val>
                                        </p:tav>
                                        <p:tav tm="100000">
                                          <p:val>
                                            <p:strVal val="ppt_h"/>
                                          </p:val>
                                        </p:tav>
                                      </p:tavLst>
                                    </p:anim>
                                    <p:anim calcmode="lin" valueType="num">
                                      <p:cBhvr>
                                        <p:cTn id="179" dur="1000"/>
                                        <p:tgtEl>
                                          <p:spTgt spid="185366"/>
                                        </p:tgtEl>
                                        <p:attrNameLst>
                                          <p:attrName>ppt_x</p:attrName>
                                        </p:attrNameLst>
                                      </p:cBhvr>
                                      <p:tavLst>
                                        <p:tav tm="0">
                                          <p:val>
                                            <p:strVal val="ppt_x"/>
                                          </p:val>
                                        </p:tav>
                                        <p:tav tm="100000">
                                          <p:val>
                                            <p:strVal val="ppt_x-.2"/>
                                          </p:val>
                                        </p:tav>
                                      </p:tavLst>
                                    </p:anim>
                                    <p:anim calcmode="lin" valueType="num">
                                      <p:cBhvr>
                                        <p:cTn id="180" dur="1000"/>
                                        <p:tgtEl>
                                          <p:spTgt spid="185366"/>
                                        </p:tgtEl>
                                        <p:attrNameLst>
                                          <p:attrName>ppt_y</p:attrName>
                                        </p:attrNameLst>
                                      </p:cBhvr>
                                      <p:tavLst>
                                        <p:tav tm="0">
                                          <p:val>
                                            <p:strVal val="ppt_y"/>
                                          </p:val>
                                        </p:tav>
                                        <p:tav tm="100000">
                                          <p:val>
                                            <p:strVal val="ppt_y"/>
                                          </p:val>
                                        </p:tav>
                                      </p:tavLst>
                                    </p:anim>
                                    <p:animEffect transition="out" filter="fade">
                                      <p:cBhvr>
                                        <p:cTn id="181" dur="1000"/>
                                        <p:tgtEl>
                                          <p:spTgt spid="185366"/>
                                        </p:tgtEl>
                                      </p:cBhvr>
                                    </p:animEffect>
                                    <p:set>
                                      <p:cBhvr>
                                        <p:cTn id="182" dur="1" fill="hold">
                                          <p:stCondLst>
                                            <p:cond delay="999"/>
                                          </p:stCondLst>
                                        </p:cTn>
                                        <p:tgtEl>
                                          <p:spTgt spid="185366"/>
                                        </p:tgtEl>
                                        <p:attrNameLst>
                                          <p:attrName>style.visibility</p:attrName>
                                        </p:attrNameLst>
                                      </p:cBhvr>
                                      <p:to>
                                        <p:strVal val="hidden"/>
                                      </p:to>
                                    </p:set>
                                  </p:childTnLst>
                                  <p:subTnLst>
                                    <p:audio>
                                      <p:cMediaNode>
                                        <p:cTn display="0" masterRel="sameClick">
                                          <p:stCondLst>
                                            <p:cond evt="begin" delay="0">
                                              <p:tn val="176"/>
                                            </p:cond>
                                          </p:stCondLst>
                                          <p:endCondLst>
                                            <p:cond evt="onStopAudio" delay="0">
                                              <p:tgtEl>
                                                <p:sldTgt/>
                                              </p:tgtEl>
                                            </p:cond>
                                          </p:endCondLst>
                                        </p:cTn>
                                        <p:tgtEl>
                                          <p:sndTgt r:embed="rId3" name="click.wav"/>
                                        </p:tgtEl>
                                      </p:cMediaNode>
                                    </p:audio>
                                  </p:subTnLst>
                                </p:cTn>
                              </p:par>
                            </p:childTnLst>
                          </p:cTn>
                        </p:par>
                        <p:par>
                          <p:cTn id="183" fill="hold" nodeType="afterGroup">
                            <p:stCondLst>
                              <p:cond delay="21000"/>
                            </p:stCondLst>
                            <p:childTnLst>
                              <p:par>
                                <p:cTn id="184" presetID="54" presetClass="exit" presetSubtype="0" decel="100000" fill="hold" nodeType="afterEffect">
                                  <p:stCondLst>
                                    <p:cond delay="0"/>
                                  </p:stCondLst>
                                  <p:childTnLst>
                                    <p:anim calcmode="lin" valueType="num">
                                      <p:cBhvr>
                                        <p:cTn id="185" dur="1000"/>
                                        <p:tgtEl>
                                          <p:spTgt spid="185365"/>
                                        </p:tgtEl>
                                        <p:attrNameLst>
                                          <p:attrName>ppt_w</p:attrName>
                                        </p:attrNameLst>
                                      </p:cBhvr>
                                      <p:tavLst>
                                        <p:tav tm="0">
                                          <p:val>
                                            <p:strVal val="ppt_w"/>
                                          </p:val>
                                        </p:tav>
                                        <p:tav tm="100000">
                                          <p:val>
                                            <p:strVal val="ppt_w*0.05"/>
                                          </p:val>
                                        </p:tav>
                                      </p:tavLst>
                                    </p:anim>
                                    <p:anim calcmode="lin" valueType="num">
                                      <p:cBhvr>
                                        <p:cTn id="186" dur="1000"/>
                                        <p:tgtEl>
                                          <p:spTgt spid="185365"/>
                                        </p:tgtEl>
                                        <p:attrNameLst>
                                          <p:attrName>ppt_h</p:attrName>
                                        </p:attrNameLst>
                                      </p:cBhvr>
                                      <p:tavLst>
                                        <p:tav tm="0">
                                          <p:val>
                                            <p:strVal val="ppt_h"/>
                                          </p:val>
                                        </p:tav>
                                        <p:tav tm="100000">
                                          <p:val>
                                            <p:strVal val="ppt_h"/>
                                          </p:val>
                                        </p:tav>
                                      </p:tavLst>
                                    </p:anim>
                                    <p:anim calcmode="lin" valueType="num">
                                      <p:cBhvr>
                                        <p:cTn id="187" dur="1000"/>
                                        <p:tgtEl>
                                          <p:spTgt spid="185365"/>
                                        </p:tgtEl>
                                        <p:attrNameLst>
                                          <p:attrName>ppt_x</p:attrName>
                                        </p:attrNameLst>
                                      </p:cBhvr>
                                      <p:tavLst>
                                        <p:tav tm="0">
                                          <p:val>
                                            <p:strVal val="ppt_x"/>
                                          </p:val>
                                        </p:tav>
                                        <p:tav tm="100000">
                                          <p:val>
                                            <p:strVal val="ppt_x-.2"/>
                                          </p:val>
                                        </p:tav>
                                      </p:tavLst>
                                    </p:anim>
                                    <p:anim calcmode="lin" valueType="num">
                                      <p:cBhvr>
                                        <p:cTn id="188" dur="1000"/>
                                        <p:tgtEl>
                                          <p:spTgt spid="185365"/>
                                        </p:tgtEl>
                                        <p:attrNameLst>
                                          <p:attrName>ppt_y</p:attrName>
                                        </p:attrNameLst>
                                      </p:cBhvr>
                                      <p:tavLst>
                                        <p:tav tm="0">
                                          <p:val>
                                            <p:strVal val="ppt_y"/>
                                          </p:val>
                                        </p:tav>
                                        <p:tav tm="100000">
                                          <p:val>
                                            <p:strVal val="ppt_y"/>
                                          </p:val>
                                        </p:tav>
                                      </p:tavLst>
                                    </p:anim>
                                    <p:animEffect transition="out" filter="fade">
                                      <p:cBhvr>
                                        <p:cTn id="189" dur="1000"/>
                                        <p:tgtEl>
                                          <p:spTgt spid="185365"/>
                                        </p:tgtEl>
                                      </p:cBhvr>
                                    </p:animEffect>
                                    <p:set>
                                      <p:cBhvr>
                                        <p:cTn id="190" dur="1" fill="hold">
                                          <p:stCondLst>
                                            <p:cond delay="999"/>
                                          </p:stCondLst>
                                        </p:cTn>
                                        <p:tgtEl>
                                          <p:spTgt spid="185365"/>
                                        </p:tgtEl>
                                        <p:attrNameLst>
                                          <p:attrName>style.visibility</p:attrName>
                                        </p:attrNameLst>
                                      </p:cBhvr>
                                      <p:to>
                                        <p:strVal val="hidden"/>
                                      </p:to>
                                    </p:set>
                                  </p:childTnLst>
                                  <p:subTnLst>
                                    <p:audio>
                                      <p:cMediaNode>
                                        <p:cTn display="0" masterRel="sameClick">
                                          <p:stCondLst>
                                            <p:cond evt="begin" delay="0">
                                              <p:tn val="184"/>
                                            </p:cond>
                                          </p:stCondLst>
                                          <p:endCondLst>
                                            <p:cond evt="onStopAudio" delay="0">
                                              <p:tgtEl>
                                                <p:sldTgt/>
                                              </p:tgtEl>
                                            </p:cond>
                                          </p:endCondLst>
                                        </p:cTn>
                                        <p:tgtEl>
                                          <p:sndTgt r:embed="rId3" name="click.wav"/>
                                        </p:tgtEl>
                                      </p:cMediaNode>
                                    </p:audio>
                                  </p:subTnLst>
                                </p:cTn>
                              </p:par>
                            </p:childTnLst>
                          </p:cTn>
                        </p:par>
                        <p:par>
                          <p:cTn id="191" fill="hold" nodeType="afterGroup">
                            <p:stCondLst>
                              <p:cond delay="22000"/>
                            </p:stCondLst>
                            <p:childTnLst>
                              <p:par>
                                <p:cTn id="192" presetID="54" presetClass="exit" presetSubtype="0" decel="100000" fill="hold" nodeType="afterEffect">
                                  <p:stCondLst>
                                    <p:cond delay="0"/>
                                  </p:stCondLst>
                                  <p:childTnLst>
                                    <p:anim calcmode="lin" valueType="num">
                                      <p:cBhvr>
                                        <p:cTn id="193" dur="1000"/>
                                        <p:tgtEl>
                                          <p:spTgt spid="185364"/>
                                        </p:tgtEl>
                                        <p:attrNameLst>
                                          <p:attrName>ppt_w</p:attrName>
                                        </p:attrNameLst>
                                      </p:cBhvr>
                                      <p:tavLst>
                                        <p:tav tm="0">
                                          <p:val>
                                            <p:strVal val="ppt_w"/>
                                          </p:val>
                                        </p:tav>
                                        <p:tav tm="100000">
                                          <p:val>
                                            <p:strVal val="ppt_w*0.05"/>
                                          </p:val>
                                        </p:tav>
                                      </p:tavLst>
                                    </p:anim>
                                    <p:anim calcmode="lin" valueType="num">
                                      <p:cBhvr>
                                        <p:cTn id="194" dur="1000"/>
                                        <p:tgtEl>
                                          <p:spTgt spid="185364"/>
                                        </p:tgtEl>
                                        <p:attrNameLst>
                                          <p:attrName>ppt_h</p:attrName>
                                        </p:attrNameLst>
                                      </p:cBhvr>
                                      <p:tavLst>
                                        <p:tav tm="0">
                                          <p:val>
                                            <p:strVal val="ppt_h"/>
                                          </p:val>
                                        </p:tav>
                                        <p:tav tm="100000">
                                          <p:val>
                                            <p:strVal val="ppt_h"/>
                                          </p:val>
                                        </p:tav>
                                      </p:tavLst>
                                    </p:anim>
                                    <p:anim calcmode="lin" valueType="num">
                                      <p:cBhvr>
                                        <p:cTn id="195" dur="1000"/>
                                        <p:tgtEl>
                                          <p:spTgt spid="185364"/>
                                        </p:tgtEl>
                                        <p:attrNameLst>
                                          <p:attrName>ppt_x</p:attrName>
                                        </p:attrNameLst>
                                      </p:cBhvr>
                                      <p:tavLst>
                                        <p:tav tm="0">
                                          <p:val>
                                            <p:strVal val="ppt_x"/>
                                          </p:val>
                                        </p:tav>
                                        <p:tav tm="100000">
                                          <p:val>
                                            <p:strVal val="ppt_x-.2"/>
                                          </p:val>
                                        </p:tav>
                                      </p:tavLst>
                                    </p:anim>
                                    <p:anim calcmode="lin" valueType="num">
                                      <p:cBhvr>
                                        <p:cTn id="196" dur="1000"/>
                                        <p:tgtEl>
                                          <p:spTgt spid="185364"/>
                                        </p:tgtEl>
                                        <p:attrNameLst>
                                          <p:attrName>ppt_y</p:attrName>
                                        </p:attrNameLst>
                                      </p:cBhvr>
                                      <p:tavLst>
                                        <p:tav tm="0">
                                          <p:val>
                                            <p:strVal val="ppt_y"/>
                                          </p:val>
                                        </p:tav>
                                        <p:tav tm="100000">
                                          <p:val>
                                            <p:strVal val="ppt_y"/>
                                          </p:val>
                                        </p:tav>
                                      </p:tavLst>
                                    </p:anim>
                                    <p:animEffect transition="out" filter="fade">
                                      <p:cBhvr>
                                        <p:cTn id="197" dur="1000"/>
                                        <p:tgtEl>
                                          <p:spTgt spid="185364"/>
                                        </p:tgtEl>
                                      </p:cBhvr>
                                    </p:animEffect>
                                    <p:set>
                                      <p:cBhvr>
                                        <p:cTn id="198" dur="1" fill="hold">
                                          <p:stCondLst>
                                            <p:cond delay="999"/>
                                          </p:stCondLst>
                                        </p:cTn>
                                        <p:tgtEl>
                                          <p:spTgt spid="185364"/>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3" name="click.wav"/>
                                        </p:tgtEl>
                                      </p:cMediaNode>
                                    </p:audio>
                                  </p:subTnLst>
                                </p:cTn>
                              </p:par>
                            </p:childTnLst>
                          </p:cTn>
                        </p:par>
                        <p:par>
                          <p:cTn id="199" fill="hold" nodeType="afterGroup">
                            <p:stCondLst>
                              <p:cond delay="23000"/>
                            </p:stCondLst>
                            <p:childTnLst>
                              <p:par>
                                <p:cTn id="200" presetID="54" presetClass="exit" presetSubtype="0" decel="100000" fill="hold" nodeType="afterEffect">
                                  <p:stCondLst>
                                    <p:cond delay="0"/>
                                  </p:stCondLst>
                                  <p:childTnLst>
                                    <p:anim calcmode="lin" valueType="num">
                                      <p:cBhvr>
                                        <p:cTn id="201" dur="1000"/>
                                        <p:tgtEl>
                                          <p:spTgt spid="185363"/>
                                        </p:tgtEl>
                                        <p:attrNameLst>
                                          <p:attrName>ppt_w</p:attrName>
                                        </p:attrNameLst>
                                      </p:cBhvr>
                                      <p:tavLst>
                                        <p:tav tm="0">
                                          <p:val>
                                            <p:strVal val="ppt_w"/>
                                          </p:val>
                                        </p:tav>
                                        <p:tav tm="100000">
                                          <p:val>
                                            <p:strVal val="ppt_w*0.05"/>
                                          </p:val>
                                        </p:tav>
                                      </p:tavLst>
                                    </p:anim>
                                    <p:anim calcmode="lin" valueType="num">
                                      <p:cBhvr>
                                        <p:cTn id="202" dur="1000"/>
                                        <p:tgtEl>
                                          <p:spTgt spid="185363"/>
                                        </p:tgtEl>
                                        <p:attrNameLst>
                                          <p:attrName>ppt_h</p:attrName>
                                        </p:attrNameLst>
                                      </p:cBhvr>
                                      <p:tavLst>
                                        <p:tav tm="0">
                                          <p:val>
                                            <p:strVal val="ppt_h"/>
                                          </p:val>
                                        </p:tav>
                                        <p:tav tm="100000">
                                          <p:val>
                                            <p:strVal val="ppt_h"/>
                                          </p:val>
                                        </p:tav>
                                      </p:tavLst>
                                    </p:anim>
                                    <p:anim calcmode="lin" valueType="num">
                                      <p:cBhvr>
                                        <p:cTn id="203" dur="1000"/>
                                        <p:tgtEl>
                                          <p:spTgt spid="185363"/>
                                        </p:tgtEl>
                                        <p:attrNameLst>
                                          <p:attrName>ppt_x</p:attrName>
                                        </p:attrNameLst>
                                      </p:cBhvr>
                                      <p:tavLst>
                                        <p:tav tm="0">
                                          <p:val>
                                            <p:strVal val="ppt_x"/>
                                          </p:val>
                                        </p:tav>
                                        <p:tav tm="100000">
                                          <p:val>
                                            <p:strVal val="ppt_x-.2"/>
                                          </p:val>
                                        </p:tav>
                                      </p:tavLst>
                                    </p:anim>
                                    <p:anim calcmode="lin" valueType="num">
                                      <p:cBhvr>
                                        <p:cTn id="204" dur="1000"/>
                                        <p:tgtEl>
                                          <p:spTgt spid="185363"/>
                                        </p:tgtEl>
                                        <p:attrNameLst>
                                          <p:attrName>ppt_y</p:attrName>
                                        </p:attrNameLst>
                                      </p:cBhvr>
                                      <p:tavLst>
                                        <p:tav tm="0">
                                          <p:val>
                                            <p:strVal val="ppt_y"/>
                                          </p:val>
                                        </p:tav>
                                        <p:tav tm="100000">
                                          <p:val>
                                            <p:strVal val="ppt_y"/>
                                          </p:val>
                                        </p:tav>
                                      </p:tavLst>
                                    </p:anim>
                                    <p:animEffect transition="out" filter="fade">
                                      <p:cBhvr>
                                        <p:cTn id="205" dur="1000"/>
                                        <p:tgtEl>
                                          <p:spTgt spid="185363"/>
                                        </p:tgtEl>
                                      </p:cBhvr>
                                    </p:animEffect>
                                    <p:set>
                                      <p:cBhvr>
                                        <p:cTn id="206" dur="1" fill="hold">
                                          <p:stCondLst>
                                            <p:cond delay="999"/>
                                          </p:stCondLst>
                                        </p:cTn>
                                        <p:tgtEl>
                                          <p:spTgt spid="185363"/>
                                        </p:tgtEl>
                                        <p:attrNameLst>
                                          <p:attrName>style.visibility</p:attrName>
                                        </p:attrNameLst>
                                      </p:cBhvr>
                                      <p:to>
                                        <p:strVal val="hidden"/>
                                      </p:to>
                                    </p:set>
                                  </p:childTnLst>
                                  <p:subTnLst>
                                    <p:audio>
                                      <p:cMediaNode>
                                        <p:cTn display="0" masterRel="sameClick">
                                          <p:stCondLst>
                                            <p:cond evt="begin" delay="0">
                                              <p:tn val="200"/>
                                            </p:cond>
                                          </p:stCondLst>
                                          <p:endCondLst>
                                            <p:cond evt="onStopAudio" delay="0">
                                              <p:tgtEl>
                                                <p:sldTgt/>
                                              </p:tgtEl>
                                            </p:cond>
                                          </p:endCondLst>
                                        </p:cTn>
                                        <p:tgtEl>
                                          <p:sndTgt r:embed="rId3" name="click.wav"/>
                                        </p:tgtEl>
                                      </p:cMediaNode>
                                    </p:audio>
                                  </p:subTnLst>
                                </p:cTn>
                              </p:par>
                            </p:childTnLst>
                          </p:cTn>
                        </p:par>
                        <p:par>
                          <p:cTn id="207" fill="hold" nodeType="afterGroup">
                            <p:stCondLst>
                              <p:cond delay="24000"/>
                            </p:stCondLst>
                            <p:childTnLst>
                              <p:par>
                                <p:cTn id="208" presetID="54" presetClass="exit" presetSubtype="0" decel="100000" fill="hold" nodeType="afterEffect">
                                  <p:stCondLst>
                                    <p:cond delay="0"/>
                                  </p:stCondLst>
                                  <p:childTnLst>
                                    <p:anim calcmode="lin" valueType="num">
                                      <p:cBhvr>
                                        <p:cTn id="209" dur="1000"/>
                                        <p:tgtEl>
                                          <p:spTgt spid="185362"/>
                                        </p:tgtEl>
                                        <p:attrNameLst>
                                          <p:attrName>ppt_w</p:attrName>
                                        </p:attrNameLst>
                                      </p:cBhvr>
                                      <p:tavLst>
                                        <p:tav tm="0">
                                          <p:val>
                                            <p:strVal val="ppt_w"/>
                                          </p:val>
                                        </p:tav>
                                        <p:tav tm="100000">
                                          <p:val>
                                            <p:strVal val="ppt_w*0.05"/>
                                          </p:val>
                                        </p:tav>
                                      </p:tavLst>
                                    </p:anim>
                                    <p:anim calcmode="lin" valueType="num">
                                      <p:cBhvr>
                                        <p:cTn id="210" dur="1000"/>
                                        <p:tgtEl>
                                          <p:spTgt spid="185362"/>
                                        </p:tgtEl>
                                        <p:attrNameLst>
                                          <p:attrName>ppt_h</p:attrName>
                                        </p:attrNameLst>
                                      </p:cBhvr>
                                      <p:tavLst>
                                        <p:tav tm="0">
                                          <p:val>
                                            <p:strVal val="ppt_h"/>
                                          </p:val>
                                        </p:tav>
                                        <p:tav tm="100000">
                                          <p:val>
                                            <p:strVal val="ppt_h"/>
                                          </p:val>
                                        </p:tav>
                                      </p:tavLst>
                                    </p:anim>
                                    <p:anim calcmode="lin" valueType="num">
                                      <p:cBhvr>
                                        <p:cTn id="211" dur="1000"/>
                                        <p:tgtEl>
                                          <p:spTgt spid="185362"/>
                                        </p:tgtEl>
                                        <p:attrNameLst>
                                          <p:attrName>ppt_x</p:attrName>
                                        </p:attrNameLst>
                                      </p:cBhvr>
                                      <p:tavLst>
                                        <p:tav tm="0">
                                          <p:val>
                                            <p:strVal val="ppt_x"/>
                                          </p:val>
                                        </p:tav>
                                        <p:tav tm="100000">
                                          <p:val>
                                            <p:strVal val="ppt_x-.2"/>
                                          </p:val>
                                        </p:tav>
                                      </p:tavLst>
                                    </p:anim>
                                    <p:anim calcmode="lin" valueType="num">
                                      <p:cBhvr>
                                        <p:cTn id="212" dur="1000"/>
                                        <p:tgtEl>
                                          <p:spTgt spid="185362"/>
                                        </p:tgtEl>
                                        <p:attrNameLst>
                                          <p:attrName>ppt_y</p:attrName>
                                        </p:attrNameLst>
                                      </p:cBhvr>
                                      <p:tavLst>
                                        <p:tav tm="0">
                                          <p:val>
                                            <p:strVal val="ppt_y"/>
                                          </p:val>
                                        </p:tav>
                                        <p:tav tm="100000">
                                          <p:val>
                                            <p:strVal val="ppt_y"/>
                                          </p:val>
                                        </p:tav>
                                      </p:tavLst>
                                    </p:anim>
                                    <p:animEffect transition="out" filter="fade">
                                      <p:cBhvr>
                                        <p:cTn id="213" dur="1000"/>
                                        <p:tgtEl>
                                          <p:spTgt spid="185362"/>
                                        </p:tgtEl>
                                      </p:cBhvr>
                                    </p:animEffect>
                                    <p:set>
                                      <p:cBhvr>
                                        <p:cTn id="214" dur="1" fill="hold">
                                          <p:stCondLst>
                                            <p:cond delay="999"/>
                                          </p:stCondLst>
                                        </p:cTn>
                                        <p:tgtEl>
                                          <p:spTgt spid="185362"/>
                                        </p:tgtEl>
                                        <p:attrNameLst>
                                          <p:attrName>style.visibility</p:attrName>
                                        </p:attrNameLst>
                                      </p:cBhvr>
                                      <p:to>
                                        <p:strVal val="hidden"/>
                                      </p:to>
                                    </p:set>
                                  </p:childTnLst>
                                  <p:subTnLst>
                                    <p:audio>
                                      <p:cMediaNode>
                                        <p:cTn display="0" masterRel="sameClick">
                                          <p:stCondLst>
                                            <p:cond evt="begin" delay="0">
                                              <p:tn val="208"/>
                                            </p:cond>
                                          </p:stCondLst>
                                          <p:endCondLst>
                                            <p:cond evt="onStopAudio" delay="0">
                                              <p:tgtEl>
                                                <p:sldTgt/>
                                              </p:tgtEl>
                                            </p:cond>
                                          </p:endCondLst>
                                        </p:cTn>
                                        <p:tgtEl>
                                          <p:sndTgt r:embed="rId3" name="click.wav"/>
                                        </p:tgtEl>
                                      </p:cMediaNode>
                                    </p:audio>
                                  </p:subTnLst>
                                </p:cTn>
                              </p:par>
                            </p:childTnLst>
                          </p:cTn>
                        </p:par>
                        <p:par>
                          <p:cTn id="215" fill="hold" nodeType="afterGroup">
                            <p:stCondLst>
                              <p:cond delay="25000"/>
                            </p:stCondLst>
                            <p:childTnLst>
                              <p:par>
                                <p:cTn id="216" presetID="54" presetClass="exit" presetSubtype="0" decel="100000" fill="hold" nodeType="afterEffect">
                                  <p:stCondLst>
                                    <p:cond delay="0"/>
                                  </p:stCondLst>
                                  <p:childTnLst>
                                    <p:anim calcmode="lin" valueType="num">
                                      <p:cBhvr>
                                        <p:cTn id="217" dur="1000"/>
                                        <p:tgtEl>
                                          <p:spTgt spid="185361"/>
                                        </p:tgtEl>
                                        <p:attrNameLst>
                                          <p:attrName>ppt_w</p:attrName>
                                        </p:attrNameLst>
                                      </p:cBhvr>
                                      <p:tavLst>
                                        <p:tav tm="0">
                                          <p:val>
                                            <p:strVal val="ppt_w"/>
                                          </p:val>
                                        </p:tav>
                                        <p:tav tm="100000">
                                          <p:val>
                                            <p:strVal val="ppt_w*0.05"/>
                                          </p:val>
                                        </p:tav>
                                      </p:tavLst>
                                    </p:anim>
                                    <p:anim calcmode="lin" valueType="num">
                                      <p:cBhvr>
                                        <p:cTn id="218" dur="1000"/>
                                        <p:tgtEl>
                                          <p:spTgt spid="185361"/>
                                        </p:tgtEl>
                                        <p:attrNameLst>
                                          <p:attrName>ppt_h</p:attrName>
                                        </p:attrNameLst>
                                      </p:cBhvr>
                                      <p:tavLst>
                                        <p:tav tm="0">
                                          <p:val>
                                            <p:strVal val="ppt_h"/>
                                          </p:val>
                                        </p:tav>
                                        <p:tav tm="100000">
                                          <p:val>
                                            <p:strVal val="ppt_h"/>
                                          </p:val>
                                        </p:tav>
                                      </p:tavLst>
                                    </p:anim>
                                    <p:anim calcmode="lin" valueType="num">
                                      <p:cBhvr>
                                        <p:cTn id="219" dur="1000"/>
                                        <p:tgtEl>
                                          <p:spTgt spid="185361"/>
                                        </p:tgtEl>
                                        <p:attrNameLst>
                                          <p:attrName>ppt_x</p:attrName>
                                        </p:attrNameLst>
                                      </p:cBhvr>
                                      <p:tavLst>
                                        <p:tav tm="0">
                                          <p:val>
                                            <p:strVal val="ppt_x"/>
                                          </p:val>
                                        </p:tav>
                                        <p:tav tm="100000">
                                          <p:val>
                                            <p:strVal val="ppt_x-.2"/>
                                          </p:val>
                                        </p:tav>
                                      </p:tavLst>
                                    </p:anim>
                                    <p:anim calcmode="lin" valueType="num">
                                      <p:cBhvr>
                                        <p:cTn id="220" dur="1000"/>
                                        <p:tgtEl>
                                          <p:spTgt spid="185361"/>
                                        </p:tgtEl>
                                        <p:attrNameLst>
                                          <p:attrName>ppt_y</p:attrName>
                                        </p:attrNameLst>
                                      </p:cBhvr>
                                      <p:tavLst>
                                        <p:tav tm="0">
                                          <p:val>
                                            <p:strVal val="ppt_y"/>
                                          </p:val>
                                        </p:tav>
                                        <p:tav tm="100000">
                                          <p:val>
                                            <p:strVal val="ppt_y"/>
                                          </p:val>
                                        </p:tav>
                                      </p:tavLst>
                                    </p:anim>
                                    <p:animEffect transition="out" filter="fade">
                                      <p:cBhvr>
                                        <p:cTn id="221" dur="1000"/>
                                        <p:tgtEl>
                                          <p:spTgt spid="185361"/>
                                        </p:tgtEl>
                                      </p:cBhvr>
                                    </p:animEffect>
                                    <p:set>
                                      <p:cBhvr>
                                        <p:cTn id="222" dur="1" fill="hold">
                                          <p:stCondLst>
                                            <p:cond delay="999"/>
                                          </p:stCondLst>
                                        </p:cTn>
                                        <p:tgtEl>
                                          <p:spTgt spid="185361"/>
                                        </p:tgtEl>
                                        <p:attrNameLst>
                                          <p:attrName>style.visibility</p:attrName>
                                        </p:attrNameLst>
                                      </p:cBhvr>
                                      <p:to>
                                        <p:strVal val="hidden"/>
                                      </p:to>
                                    </p:set>
                                  </p:childTnLst>
                                  <p:subTnLst>
                                    <p:audio>
                                      <p:cMediaNode>
                                        <p:cTn display="0" masterRel="sameClick">
                                          <p:stCondLst>
                                            <p:cond evt="begin" delay="0">
                                              <p:tn val="216"/>
                                            </p:cond>
                                          </p:stCondLst>
                                          <p:endCondLst>
                                            <p:cond evt="onStopAudio" delay="0">
                                              <p:tgtEl>
                                                <p:sldTgt/>
                                              </p:tgtEl>
                                            </p:cond>
                                          </p:endCondLst>
                                        </p:cTn>
                                        <p:tgtEl>
                                          <p:sndTgt r:embed="rId3" name="click.wav"/>
                                        </p:tgtEl>
                                      </p:cMediaNode>
                                    </p:audio>
                                  </p:subTnLst>
                                </p:cTn>
                              </p:par>
                            </p:childTnLst>
                          </p:cTn>
                        </p:par>
                        <p:par>
                          <p:cTn id="223" fill="hold" nodeType="afterGroup">
                            <p:stCondLst>
                              <p:cond delay="26000"/>
                            </p:stCondLst>
                            <p:childTnLst>
                              <p:par>
                                <p:cTn id="224" presetID="54" presetClass="exit" presetSubtype="0" decel="100000" fill="hold" nodeType="afterEffect">
                                  <p:stCondLst>
                                    <p:cond delay="0"/>
                                  </p:stCondLst>
                                  <p:childTnLst>
                                    <p:anim calcmode="lin" valueType="num">
                                      <p:cBhvr>
                                        <p:cTn id="225" dur="1000"/>
                                        <p:tgtEl>
                                          <p:spTgt spid="185360"/>
                                        </p:tgtEl>
                                        <p:attrNameLst>
                                          <p:attrName>ppt_w</p:attrName>
                                        </p:attrNameLst>
                                      </p:cBhvr>
                                      <p:tavLst>
                                        <p:tav tm="0">
                                          <p:val>
                                            <p:strVal val="ppt_w"/>
                                          </p:val>
                                        </p:tav>
                                        <p:tav tm="100000">
                                          <p:val>
                                            <p:strVal val="ppt_w*0.05"/>
                                          </p:val>
                                        </p:tav>
                                      </p:tavLst>
                                    </p:anim>
                                    <p:anim calcmode="lin" valueType="num">
                                      <p:cBhvr>
                                        <p:cTn id="226" dur="1000"/>
                                        <p:tgtEl>
                                          <p:spTgt spid="185360"/>
                                        </p:tgtEl>
                                        <p:attrNameLst>
                                          <p:attrName>ppt_h</p:attrName>
                                        </p:attrNameLst>
                                      </p:cBhvr>
                                      <p:tavLst>
                                        <p:tav tm="0">
                                          <p:val>
                                            <p:strVal val="ppt_h"/>
                                          </p:val>
                                        </p:tav>
                                        <p:tav tm="100000">
                                          <p:val>
                                            <p:strVal val="ppt_h"/>
                                          </p:val>
                                        </p:tav>
                                      </p:tavLst>
                                    </p:anim>
                                    <p:anim calcmode="lin" valueType="num">
                                      <p:cBhvr>
                                        <p:cTn id="227" dur="1000"/>
                                        <p:tgtEl>
                                          <p:spTgt spid="185360"/>
                                        </p:tgtEl>
                                        <p:attrNameLst>
                                          <p:attrName>ppt_x</p:attrName>
                                        </p:attrNameLst>
                                      </p:cBhvr>
                                      <p:tavLst>
                                        <p:tav tm="0">
                                          <p:val>
                                            <p:strVal val="ppt_x"/>
                                          </p:val>
                                        </p:tav>
                                        <p:tav tm="100000">
                                          <p:val>
                                            <p:strVal val="ppt_x-.2"/>
                                          </p:val>
                                        </p:tav>
                                      </p:tavLst>
                                    </p:anim>
                                    <p:anim calcmode="lin" valueType="num">
                                      <p:cBhvr>
                                        <p:cTn id="228" dur="1000"/>
                                        <p:tgtEl>
                                          <p:spTgt spid="185360"/>
                                        </p:tgtEl>
                                        <p:attrNameLst>
                                          <p:attrName>ppt_y</p:attrName>
                                        </p:attrNameLst>
                                      </p:cBhvr>
                                      <p:tavLst>
                                        <p:tav tm="0">
                                          <p:val>
                                            <p:strVal val="ppt_y"/>
                                          </p:val>
                                        </p:tav>
                                        <p:tav tm="100000">
                                          <p:val>
                                            <p:strVal val="ppt_y"/>
                                          </p:val>
                                        </p:tav>
                                      </p:tavLst>
                                    </p:anim>
                                    <p:animEffect transition="out" filter="fade">
                                      <p:cBhvr>
                                        <p:cTn id="229" dur="1000"/>
                                        <p:tgtEl>
                                          <p:spTgt spid="185360"/>
                                        </p:tgtEl>
                                      </p:cBhvr>
                                    </p:animEffect>
                                    <p:set>
                                      <p:cBhvr>
                                        <p:cTn id="230" dur="1" fill="hold">
                                          <p:stCondLst>
                                            <p:cond delay="999"/>
                                          </p:stCondLst>
                                        </p:cTn>
                                        <p:tgtEl>
                                          <p:spTgt spid="185360"/>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3" name="click.wav"/>
                                        </p:tgtEl>
                                      </p:cMediaNode>
                                    </p:audio>
                                  </p:subTnLst>
                                </p:cTn>
                              </p:par>
                            </p:childTnLst>
                          </p:cTn>
                        </p:par>
                        <p:par>
                          <p:cTn id="231" fill="hold" nodeType="afterGroup">
                            <p:stCondLst>
                              <p:cond delay="27000"/>
                            </p:stCondLst>
                            <p:childTnLst>
                              <p:par>
                                <p:cTn id="232" presetID="54" presetClass="exit" presetSubtype="0" decel="100000" fill="hold" nodeType="afterEffect">
                                  <p:stCondLst>
                                    <p:cond delay="0"/>
                                  </p:stCondLst>
                                  <p:childTnLst>
                                    <p:anim calcmode="lin" valueType="num">
                                      <p:cBhvr>
                                        <p:cTn id="233" dur="1000"/>
                                        <p:tgtEl>
                                          <p:spTgt spid="185359"/>
                                        </p:tgtEl>
                                        <p:attrNameLst>
                                          <p:attrName>ppt_w</p:attrName>
                                        </p:attrNameLst>
                                      </p:cBhvr>
                                      <p:tavLst>
                                        <p:tav tm="0">
                                          <p:val>
                                            <p:strVal val="ppt_w"/>
                                          </p:val>
                                        </p:tav>
                                        <p:tav tm="100000">
                                          <p:val>
                                            <p:strVal val="ppt_w*0.05"/>
                                          </p:val>
                                        </p:tav>
                                      </p:tavLst>
                                    </p:anim>
                                    <p:anim calcmode="lin" valueType="num">
                                      <p:cBhvr>
                                        <p:cTn id="234" dur="1000"/>
                                        <p:tgtEl>
                                          <p:spTgt spid="185359"/>
                                        </p:tgtEl>
                                        <p:attrNameLst>
                                          <p:attrName>ppt_h</p:attrName>
                                        </p:attrNameLst>
                                      </p:cBhvr>
                                      <p:tavLst>
                                        <p:tav tm="0">
                                          <p:val>
                                            <p:strVal val="ppt_h"/>
                                          </p:val>
                                        </p:tav>
                                        <p:tav tm="100000">
                                          <p:val>
                                            <p:strVal val="ppt_h"/>
                                          </p:val>
                                        </p:tav>
                                      </p:tavLst>
                                    </p:anim>
                                    <p:anim calcmode="lin" valueType="num">
                                      <p:cBhvr>
                                        <p:cTn id="235" dur="1000"/>
                                        <p:tgtEl>
                                          <p:spTgt spid="185359"/>
                                        </p:tgtEl>
                                        <p:attrNameLst>
                                          <p:attrName>ppt_x</p:attrName>
                                        </p:attrNameLst>
                                      </p:cBhvr>
                                      <p:tavLst>
                                        <p:tav tm="0">
                                          <p:val>
                                            <p:strVal val="ppt_x"/>
                                          </p:val>
                                        </p:tav>
                                        <p:tav tm="100000">
                                          <p:val>
                                            <p:strVal val="ppt_x-.2"/>
                                          </p:val>
                                        </p:tav>
                                      </p:tavLst>
                                    </p:anim>
                                    <p:anim calcmode="lin" valueType="num">
                                      <p:cBhvr>
                                        <p:cTn id="236" dur="1000"/>
                                        <p:tgtEl>
                                          <p:spTgt spid="185359"/>
                                        </p:tgtEl>
                                        <p:attrNameLst>
                                          <p:attrName>ppt_y</p:attrName>
                                        </p:attrNameLst>
                                      </p:cBhvr>
                                      <p:tavLst>
                                        <p:tav tm="0">
                                          <p:val>
                                            <p:strVal val="ppt_y"/>
                                          </p:val>
                                        </p:tav>
                                        <p:tav tm="100000">
                                          <p:val>
                                            <p:strVal val="ppt_y"/>
                                          </p:val>
                                        </p:tav>
                                      </p:tavLst>
                                    </p:anim>
                                    <p:animEffect transition="out" filter="fade">
                                      <p:cBhvr>
                                        <p:cTn id="237" dur="1000"/>
                                        <p:tgtEl>
                                          <p:spTgt spid="185359"/>
                                        </p:tgtEl>
                                      </p:cBhvr>
                                    </p:animEffect>
                                    <p:set>
                                      <p:cBhvr>
                                        <p:cTn id="238" dur="1" fill="hold">
                                          <p:stCondLst>
                                            <p:cond delay="999"/>
                                          </p:stCondLst>
                                        </p:cTn>
                                        <p:tgtEl>
                                          <p:spTgt spid="185359"/>
                                        </p:tgtEl>
                                        <p:attrNameLst>
                                          <p:attrName>style.visibility</p:attrName>
                                        </p:attrNameLst>
                                      </p:cBhvr>
                                      <p:to>
                                        <p:strVal val="hidden"/>
                                      </p:to>
                                    </p:set>
                                  </p:childTnLst>
                                  <p:subTnLst>
                                    <p:audio>
                                      <p:cMediaNode>
                                        <p:cTn display="0" masterRel="sameClick">
                                          <p:stCondLst>
                                            <p:cond evt="begin" delay="0">
                                              <p:tn val="232"/>
                                            </p:cond>
                                          </p:stCondLst>
                                          <p:endCondLst>
                                            <p:cond evt="onStopAudio" delay="0">
                                              <p:tgtEl>
                                                <p:sldTgt/>
                                              </p:tgtEl>
                                            </p:cond>
                                          </p:endCondLst>
                                        </p:cTn>
                                        <p:tgtEl>
                                          <p:sndTgt r:embed="rId3" name="click.wav"/>
                                        </p:tgtEl>
                                      </p:cMediaNode>
                                    </p:audio>
                                  </p:subTnLst>
                                </p:cTn>
                              </p:par>
                            </p:childTnLst>
                          </p:cTn>
                        </p:par>
                        <p:par>
                          <p:cTn id="239" fill="hold" nodeType="afterGroup">
                            <p:stCondLst>
                              <p:cond delay="28000"/>
                            </p:stCondLst>
                            <p:childTnLst>
                              <p:par>
                                <p:cTn id="240" presetID="54" presetClass="exit" presetSubtype="0" decel="100000" fill="hold" nodeType="afterEffect">
                                  <p:stCondLst>
                                    <p:cond delay="0"/>
                                  </p:stCondLst>
                                  <p:childTnLst>
                                    <p:anim calcmode="lin" valueType="num">
                                      <p:cBhvr>
                                        <p:cTn id="241" dur="1000"/>
                                        <p:tgtEl>
                                          <p:spTgt spid="185358"/>
                                        </p:tgtEl>
                                        <p:attrNameLst>
                                          <p:attrName>ppt_w</p:attrName>
                                        </p:attrNameLst>
                                      </p:cBhvr>
                                      <p:tavLst>
                                        <p:tav tm="0">
                                          <p:val>
                                            <p:strVal val="ppt_w"/>
                                          </p:val>
                                        </p:tav>
                                        <p:tav tm="100000">
                                          <p:val>
                                            <p:strVal val="ppt_w*0.05"/>
                                          </p:val>
                                        </p:tav>
                                      </p:tavLst>
                                    </p:anim>
                                    <p:anim calcmode="lin" valueType="num">
                                      <p:cBhvr>
                                        <p:cTn id="242" dur="1000"/>
                                        <p:tgtEl>
                                          <p:spTgt spid="185358"/>
                                        </p:tgtEl>
                                        <p:attrNameLst>
                                          <p:attrName>ppt_h</p:attrName>
                                        </p:attrNameLst>
                                      </p:cBhvr>
                                      <p:tavLst>
                                        <p:tav tm="0">
                                          <p:val>
                                            <p:strVal val="ppt_h"/>
                                          </p:val>
                                        </p:tav>
                                        <p:tav tm="100000">
                                          <p:val>
                                            <p:strVal val="ppt_h"/>
                                          </p:val>
                                        </p:tav>
                                      </p:tavLst>
                                    </p:anim>
                                    <p:anim calcmode="lin" valueType="num">
                                      <p:cBhvr>
                                        <p:cTn id="243" dur="1000"/>
                                        <p:tgtEl>
                                          <p:spTgt spid="185358"/>
                                        </p:tgtEl>
                                        <p:attrNameLst>
                                          <p:attrName>ppt_x</p:attrName>
                                        </p:attrNameLst>
                                      </p:cBhvr>
                                      <p:tavLst>
                                        <p:tav tm="0">
                                          <p:val>
                                            <p:strVal val="ppt_x"/>
                                          </p:val>
                                        </p:tav>
                                        <p:tav tm="100000">
                                          <p:val>
                                            <p:strVal val="ppt_x-.2"/>
                                          </p:val>
                                        </p:tav>
                                      </p:tavLst>
                                    </p:anim>
                                    <p:anim calcmode="lin" valueType="num">
                                      <p:cBhvr>
                                        <p:cTn id="244" dur="1000"/>
                                        <p:tgtEl>
                                          <p:spTgt spid="185358"/>
                                        </p:tgtEl>
                                        <p:attrNameLst>
                                          <p:attrName>ppt_y</p:attrName>
                                        </p:attrNameLst>
                                      </p:cBhvr>
                                      <p:tavLst>
                                        <p:tav tm="0">
                                          <p:val>
                                            <p:strVal val="ppt_y"/>
                                          </p:val>
                                        </p:tav>
                                        <p:tav tm="100000">
                                          <p:val>
                                            <p:strVal val="ppt_y"/>
                                          </p:val>
                                        </p:tav>
                                      </p:tavLst>
                                    </p:anim>
                                    <p:animEffect transition="out" filter="fade">
                                      <p:cBhvr>
                                        <p:cTn id="245" dur="1000"/>
                                        <p:tgtEl>
                                          <p:spTgt spid="185358"/>
                                        </p:tgtEl>
                                      </p:cBhvr>
                                    </p:animEffect>
                                    <p:set>
                                      <p:cBhvr>
                                        <p:cTn id="246" dur="1" fill="hold">
                                          <p:stCondLst>
                                            <p:cond delay="999"/>
                                          </p:stCondLst>
                                        </p:cTn>
                                        <p:tgtEl>
                                          <p:spTgt spid="185358"/>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3" name="click.wav"/>
                                        </p:tgtEl>
                                      </p:cMediaNode>
                                    </p:audio>
                                  </p:subTnLst>
                                </p:cTn>
                              </p:par>
                            </p:childTnLst>
                          </p:cTn>
                        </p:par>
                        <p:par>
                          <p:cTn id="247" fill="hold" nodeType="afterGroup">
                            <p:stCondLst>
                              <p:cond delay="29000"/>
                            </p:stCondLst>
                            <p:childTnLst>
                              <p:par>
                                <p:cTn id="248" presetID="54" presetClass="exit" presetSubtype="0" decel="100000" fill="hold" nodeType="afterEffect">
                                  <p:stCondLst>
                                    <p:cond delay="0"/>
                                  </p:stCondLst>
                                  <p:childTnLst>
                                    <p:anim calcmode="lin" valueType="num">
                                      <p:cBhvr>
                                        <p:cTn id="249" dur="1000"/>
                                        <p:tgtEl>
                                          <p:spTgt spid="185357"/>
                                        </p:tgtEl>
                                        <p:attrNameLst>
                                          <p:attrName>ppt_w</p:attrName>
                                        </p:attrNameLst>
                                      </p:cBhvr>
                                      <p:tavLst>
                                        <p:tav tm="0">
                                          <p:val>
                                            <p:strVal val="ppt_w"/>
                                          </p:val>
                                        </p:tav>
                                        <p:tav tm="100000">
                                          <p:val>
                                            <p:strVal val="ppt_w*0.05"/>
                                          </p:val>
                                        </p:tav>
                                      </p:tavLst>
                                    </p:anim>
                                    <p:anim calcmode="lin" valueType="num">
                                      <p:cBhvr>
                                        <p:cTn id="250" dur="1000"/>
                                        <p:tgtEl>
                                          <p:spTgt spid="185357"/>
                                        </p:tgtEl>
                                        <p:attrNameLst>
                                          <p:attrName>ppt_h</p:attrName>
                                        </p:attrNameLst>
                                      </p:cBhvr>
                                      <p:tavLst>
                                        <p:tav tm="0">
                                          <p:val>
                                            <p:strVal val="ppt_h"/>
                                          </p:val>
                                        </p:tav>
                                        <p:tav tm="100000">
                                          <p:val>
                                            <p:strVal val="ppt_h"/>
                                          </p:val>
                                        </p:tav>
                                      </p:tavLst>
                                    </p:anim>
                                    <p:anim calcmode="lin" valueType="num">
                                      <p:cBhvr>
                                        <p:cTn id="251" dur="1000"/>
                                        <p:tgtEl>
                                          <p:spTgt spid="185357"/>
                                        </p:tgtEl>
                                        <p:attrNameLst>
                                          <p:attrName>ppt_x</p:attrName>
                                        </p:attrNameLst>
                                      </p:cBhvr>
                                      <p:tavLst>
                                        <p:tav tm="0">
                                          <p:val>
                                            <p:strVal val="ppt_x"/>
                                          </p:val>
                                        </p:tav>
                                        <p:tav tm="100000">
                                          <p:val>
                                            <p:strVal val="ppt_x-.2"/>
                                          </p:val>
                                        </p:tav>
                                      </p:tavLst>
                                    </p:anim>
                                    <p:anim calcmode="lin" valueType="num">
                                      <p:cBhvr>
                                        <p:cTn id="252" dur="1000"/>
                                        <p:tgtEl>
                                          <p:spTgt spid="185357"/>
                                        </p:tgtEl>
                                        <p:attrNameLst>
                                          <p:attrName>ppt_y</p:attrName>
                                        </p:attrNameLst>
                                      </p:cBhvr>
                                      <p:tavLst>
                                        <p:tav tm="0">
                                          <p:val>
                                            <p:strVal val="ppt_y"/>
                                          </p:val>
                                        </p:tav>
                                        <p:tav tm="100000">
                                          <p:val>
                                            <p:strVal val="ppt_y"/>
                                          </p:val>
                                        </p:tav>
                                      </p:tavLst>
                                    </p:anim>
                                    <p:animEffect transition="out" filter="fade">
                                      <p:cBhvr>
                                        <p:cTn id="253" dur="1000"/>
                                        <p:tgtEl>
                                          <p:spTgt spid="185357"/>
                                        </p:tgtEl>
                                      </p:cBhvr>
                                    </p:animEffect>
                                    <p:set>
                                      <p:cBhvr>
                                        <p:cTn id="254" dur="1" fill="hold">
                                          <p:stCondLst>
                                            <p:cond delay="999"/>
                                          </p:stCondLst>
                                        </p:cTn>
                                        <p:tgtEl>
                                          <p:spTgt spid="185357"/>
                                        </p:tgtEl>
                                        <p:attrNameLst>
                                          <p:attrName>style.visibility</p:attrName>
                                        </p:attrNameLst>
                                      </p:cBhvr>
                                      <p:to>
                                        <p:strVal val="hidden"/>
                                      </p:to>
                                    </p:set>
                                  </p:childTnLst>
                                  <p:subTnLst>
                                    <p:audio>
                                      <p:cMediaNode>
                                        <p:cTn display="0" masterRel="sameClick">
                                          <p:stCondLst>
                                            <p:cond evt="begin" delay="0">
                                              <p:tn val="248"/>
                                            </p:cond>
                                          </p:stCondLst>
                                          <p:endCondLst>
                                            <p:cond evt="onStopAudio" delay="0">
                                              <p:tgtEl>
                                                <p:sldTgt/>
                                              </p:tgtEl>
                                            </p:cond>
                                          </p:endCondLst>
                                        </p:cTn>
                                        <p:tgtEl>
                                          <p:sndTgt r:embed="rId3" name="click.wav"/>
                                        </p:tgtEl>
                                      </p:cMediaNode>
                                    </p:audio>
                                  </p:subTnLst>
                                </p:cTn>
                              </p:par>
                            </p:childTnLst>
                          </p:cTn>
                        </p:par>
                        <p:par>
                          <p:cTn id="255" fill="hold" nodeType="afterGroup">
                            <p:stCondLst>
                              <p:cond delay="30000"/>
                            </p:stCondLst>
                            <p:childTnLst>
                              <p:par>
                                <p:cTn id="256" presetID="6" presetClass="emph" presetSubtype="0" fill="hold" nodeType="afterEffect">
                                  <p:stCondLst>
                                    <p:cond delay="0"/>
                                  </p:stCondLst>
                                  <p:childTnLst>
                                    <p:animScale>
                                      <p:cBhvr>
                                        <p:cTn id="257" dur="1000" fill="hold"/>
                                        <p:tgtEl>
                                          <p:spTgt spid="185356"/>
                                        </p:tgtEl>
                                      </p:cBhvr>
                                      <p:by x="130000" y="130000"/>
                                    </p:animScale>
                                  </p:childTnLst>
                                  <p:subTnLst>
                                    <p:audio>
                                      <p:cMediaNode>
                                        <p:cTn display="0" masterRel="sameClick">
                                          <p:stCondLst>
                                            <p:cond evt="begin" delay="0">
                                              <p:tn val="256"/>
                                            </p:cond>
                                          </p:stCondLst>
                                          <p:endCondLst>
                                            <p:cond evt="onStopAudio" delay="0">
                                              <p:tgtEl>
                                                <p:sldTgt/>
                                              </p:tgtEl>
                                            </p:cond>
                                          </p:endCondLst>
                                        </p:cTn>
                                        <p:tgtEl>
                                          <p:sndTgt r:embed="rId4" name="BELL.WAV"/>
                                        </p:tgtEl>
                                      </p:cMediaNode>
                                    </p:audio>
                                  </p:subTnLst>
                                </p:cTn>
                              </p:par>
                            </p:childTnLst>
                          </p:cTn>
                        </p:par>
                      </p:childTnLst>
                    </p:cTn>
                  </p:par>
                  <p:par>
                    <p:cTn id="258" fill="hold" nodeType="clickPar">
                      <p:stCondLst>
                        <p:cond delay="indefinite"/>
                      </p:stCondLst>
                      <p:childTnLst>
                        <p:par>
                          <p:cTn id="259" fill="hold" nodeType="withGroup">
                            <p:stCondLst>
                              <p:cond delay="0"/>
                            </p:stCondLst>
                            <p:childTnLst>
                              <p:par>
                                <p:cTn id="260" presetID="22" presetClass="emph" presetSubtype="0" fill="hold" nodeType="clickEffect">
                                  <p:stCondLst>
                                    <p:cond delay="0"/>
                                  </p:stCondLst>
                                  <p:childTnLst>
                                    <p:animClr clrSpc="hsl" dir="cw">
                                      <p:cBhvr override="childStyle">
                                        <p:cTn id="261" dur="500" fill="hold"/>
                                        <p:tgtEl>
                                          <p:spTgt spid="18454"/>
                                        </p:tgtEl>
                                        <p:attrNameLst>
                                          <p:attrName>style.color</p:attrName>
                                        </p:attrNameLst>
                                      </p:cBhvr>
                                      <p:by>
                                        <p:hsl h="-7200000" s="0" l="0"/>
                                      </p:by>
                                    </p:animClr>
                                    <p:animClr clrSpc="hsl" dir="cw">
                                      <p:cBhvr>
                                        <p:cTn id="262" dur="500" fill="hold"/>
                                        <p:tgtEl>
                                          <p:spTgt spid="18454"/>
                                        </p:tgtEl>
                                        <p:attrNameLst>
                                          <p:attrName>fillcolor</p:attrName>
                                        </p:attrNameLst>
                                      </p:cBhvr>
                                      <p:by>
                                        <p:hsl h="-7200000" s="0" l="0"/>
                                      </p:by>
                                    </p:animClr>
                                    <p:animClr clrSpc="hsl" dir="cw">
                                      <p:cBhvr>
                                        <p:cTn id="263" dur="500" fill="hold"/>
                                        <p:tgtEl>
                                          <p:spTgt spid="18454"/>
                                        </p:tgtEl>
                                        <p:attrNameLst>
                                          <p:attrName>stroke.color</p:attrName>
                                        </p:attrNameLst>
                                      </p:cBhvr>
                                      <p:by>
                                        <p:hsl h="-7200000" s="0" l="0"/>
                                      </p:by>
                                    </p:animClr>
                                    <p:set>
                                      <p:cBhvr>
                                        <p:cTn id="264" dur="500" fill="hold"/>
                                        <p:tgtEl>
                                          <p:spTgt spid="18454"/>
                                        </p:tgtEl>
                                        <p:attrNameLst>
                                          <p:attrName>fill.type</p:attrName>
                                        </p:attrNameLst>
                                      </p:cBhvr>
                                      <p:to>
                                        <p:strVal val="solid"/>
                                      </p:to>
                                    </p:set>
                                  </p:childTnLst>
                                  <p:subTnLst>
                                    <p:audio>
                                      <p:cMediaNode>
                                        <p:cTn display="0" masterRel="sameClick">
                                          <p:stCondLst>
                                            <p:cond evt="begin" delay="0">
                                              <p:tn val="260"/>
                                            </p:cond>
                                          </p:stCondLst>
                                          <p:endCondLst>
                                            <p:cond evt="onStopAudio" delay="0">
                                              <p:tgtEl>
                                                <p:sldTgt/>
                                              </p:tgtEl>
                                            </p:cond>
                                          </p:endCondLst>
                                        </p:cTn>
                                        <p:tgtEl>
                                          <p:sndTgt r:embed="rId5" name="applause.wav"/>
                                        </p:tgtEl>
                                      </p:cMediaNode>
                                    </p:audio>
                                  </p:subTnLst>
                                </p:cTn>
                              </p:par>
                            </p:childTnLst>
                          </p:cTn>
                        </p:par>
                      </p:childTnLst>
                    </p:cTn>
                  </p:par>
                  <p:par>
                    <p:cTn id="265" fill="hold">
                      <p:stCondLst>
                        <p:cond delay="indefinite"/>
                      </p:stCondLst>
                      <p:childTnLst>
                        <p:par>
                          <p:cTn id="266" fill="hold">
                            <p:stCondLst>
                              <p:cond delay="0"/>
                            </p:stCondLst>
                            <p:childTnLst>
                              <p:par>
                                <p:cTn id="267" presetID="6" presetClass="entr" presetSubtype="16" fill="hold" grpId="0" nodeType="clickEffect">
                                  <p:stCondLst>
                                    <p:cond delay="0"/>
                                  </p:stCondLst>
                                  <p:childTnLst>
                                    <p:set>
                                      <p:cBhvr>
                                        <p:cTn id="268" dur="1" fill="hold">
                                          <p:stCondLst>
                                            <p:cond delay="0"/>
                                          </p:stCondLst>
                                        </p:cTn>
                                        <p:tgtEl>
                                          <p:spTgt spid="2"/>
                                        </p:tgtEl>
                                        <p:attrNameLst>
                                          <p:attrName>style.visibility</p:attrName>
                                        </p:attrNameLst>
                                      </p:cBhvr>
                                      <p:to>
                                        <p:strVal val="visible"/>
                                      </p:to>
                                    </p:set>
                                    <p:animEffect transition="in" filter="circle(in)">
                                      <p:cBhvr>
                                        <p:cTn id="269" dur="2000"/>
                                        <p:tgtEl>
                                          <p:spTgt spid="2"/>
                                        </p:tgtEl>
                                      </p:cBhvr>
                                    </p:animEffect>
                                  </p:childTnLst>
                                </p:cTn>
                              </p:par>
                            </p:childTnLst>
                          </p:cTn>
                        </p:par>
                      </p:childTnLst>
                    </p:cTn>
                  </p:par>
                  <p:par>
                    <p:cTn id="270" fill="hold">
                      <p:stCondLst>
                        <p:cond delay="indefinite"/>
                      </p:stCondLst>
                      <p:childTnLst>
                        <p:par>
                          <p:cTn id="271" fill="hold">
                            <p:stCondLst>
                              <p:cond delay="0"/>
                            </p:stCondLst>
                            <p:childTnLst>
                              <p:par>
                                <p:cTn id="272" presetID="2" presetClass="exit" presetSubtype="4" fill="hold" grpId="0" nodeType="clickEffect">
                                  <p:stCondLst>
                                    <p:cond delay="0"/>
                                  </p:stCondLst>
                                  <p:childTnLst>
                                    <p:anim calcmode="lin" valueType="num">
                                      <p:cBhvr additive="base">
                                        <p:cTn id="273" dur="500"/>
                                        <p:tgtEl>
                                          <p:spTgt spid="18452"/>
                                        </p:tgtEl>
                                        <p:attrNameLst>
                                          <p:attrName>ppt_x</p:attrName>
                                        </p:attrNameLst>
                                      </p:cBhvr>
                                      <p:tavLst>
                                        <p:tav tm="0">
                                          <p:val>
                                            <p:strVal val="ppt_x"/>
                                          </p:val>
                                        </p:tav>
                                        <p:tav tm="100000">
                                          <p:val>
                                            <p:strVal val="ppt_x"/>
                                          </p:val>
                                        </p:tav>
                                      </p:tavLst>
                                    </p:anim>
                                    <p:anim calcmode="lin" valueType="num">
                                      <p:cBhvr additive="base">
                                        <p:cTn id="274" dur="500"/>
                                        <p:tgtEl>
                                          <p:spTgt spid="18452"/>
                                        </p:tgtEl>
                                        <p:attrNameLst>
                                          <p:attrName>ppt_y</p:attrName>
                                        </p:attrNameLst>
                                      </p:cBhvr>
                                      <p:tavLst>
                                        <p:tav tm="0">
                                          <p:val>
                                            <p:strVal val="ppt_y"/>
                                          </p:val>
                                        </p:tav>
                                        <p:tav tm="100000">
                                          <p:val>
                                            <p:strVal val="1+ppt_h/2"/>
                                          </p:val>
                                        </p:tav>
                                      </p:tavLst>
                                    </p:anim>
                                    <p:set>
                                      <p:cBhvr>
                                        <p:cTn id="275" dur="1" fill="hold">
                                          <p:stCondLst>
                                            <p:cond delay="499"/>
                                          </p:stCondLst>
                                        </p:cTn>
                                        <p:tgtEl>
                                          <p:spTgt spid="18452"/>
                                        </p:tgtEl>
                                        <p:attrNameLst>
                                          <p:attrName>style.visibility</p:attrName>
                                        </p:attrNameLst>
                                      </p:cBhvr>
                                      <p:to>
                                        <p:strVal val="hidden"/>
                                      </p:to>
                                    </p:set>
                                  </p:childTnLst>
                                </p:cTn>
                              </p:par>
                              <p:par>
                                <p:cTn id="276" presetID="2" presetClass="exit" presetSubtype="4" fill="hold" grpId="0" nodeType="withEffect">
                                  <p:stCondLst>
                                    <p:cond delay="0"/>
                                  </p:stCondLst>
                                  <p:childTnLst>
                                    <p:anim calcmode="lin" valueType="num">
                                      <p:cBhvr additive="base">
                                        <p:cTn id="277" dur="500"/>
                                        <p:tgtEl>
                                          <p:spTgt spid="18451"/>
                                        </p:tgtEl>
                                        <p:attrNameLst>
                                          <p:attrName>ppt_x</p:attrName>
                                        </p:attrNameLst>
                                      </p:cBhvr>
                                      <p:tavLst>
                                        <p:tav tm="0">
                                          <p:val>
                                            <p:strVal val="ppt_x"/>
                                          </p:val>
                                        </p:tav>
                                        <p:tav tm="100000">
                                          <p:val>
                                            <p:strVal val="ppt_x"/>
                                          </p:val>
                                        </p:tav>
                                      </p:tavLst>
                                    </p:anim>
                                    <p:anim calcmode="lin" valueType="num">
                                      <p:cBhvr additive="base">
                                        <p:cTn id="278" dur="500"/>
                                        <p:tgtEl>
                                          <p:spTgt spid="18451"/>
                                        </p:tgtEl>
                                        <p:attrNameLst>
                                          <p:attrName>ppt_y</p:attrName>
                                        </p:attrNameLst>
                                      </p:cBhvr>
                                      <p:tavLst>
                                        <p:tav tm="0">
                                          <p:val>
                                            <p:strVal val="ppt_y"/>
                                          </p:val>
                                        </p:tav>
                                        <p:tav tm="100000">
                                          <p:val>
                                            <p:strVal val="1+ppt_h/2"/>
                                          </p:val>
                                        </p:tav>
                                      </p:tavLst>
                                    </p:anim>
                                    <p:set>
                                      <p:cBhvr>
                                        <p:cTn id="279" dur="1" fill="hold">
                                          <p:stCondLst>
                                            <p:cond delay="499"/>
                                          </p:stCondLst>
                                        </p:cTn>
                                        <p:tgtEl>
                                          <p:spTgt spid="18451"/>
                                        </p:tgtEl>
                                        <p:attrNameLst>
                                          <p:attrName>style.visibility</p:attrName>
                                        </p:attrNameLst>
                                      </p:cBhvr>
                                      <p:to>
                                        <p:strVal val="hidden"/>
                                      </p:to>
                                    </p:set>
                                  </p:childTnLst>
                                </p:cTn>
                              </p:par>
                              <p:par>
                                <p:cTn id="280" presetID="2" presetClass="exit" presetSubtype="4" fill="hold" grpId="0" nodeType="withEffect">
                                  <p:stCondLst>
                                    <p:cond delay="0"/>
                                  </p:stCondLst>
                                  <p:childTnLst>
                                    <p:anim calcmode="lin" valueType="num">
                                      <p:cBhvr additive="base">
                                        <p:cTn id="281" dur="500"/>
                                        <p:tgtEl>
                                          <p:spTgt spid="18453"/>
                                        </p:tgtEl>
                                        <p:attrNameLst>
                                          <p:attrName>ppt_x</p:attrName>
                                        </p:attrNameLst>
                                      </p:cBhvr>
                                      <p:tavLst>
                                        <p:tav tm="0">
                                          <p:val>
                                            <p:strVal val="ppt_x"/>
                                          </p:val>
                                        </p:tav>
                                        <p:tav tm="100000">
                                          <p:val>
                                            <p:strVal val="ppt_x"/>
                                          </p:val>
                                        </p:tav>
                                      </p:tavLst>
                                    </p:anim>
                                    <p:anim calcmode="lin" valueType="num">
                                      <p:cBhvr additive="base">
                                        <p:cTn id="282" dur="500"/>
                                        <p:tgtEl>
                                          <p:spTgt spid="18453"/>
                                        </p:tgtEl>
                                        <p:attrNameLst>
                                          <p:attrName>ppt_y</p:attrName>
                                        </p:attrNameLst>
                                      </p:cBhvr>
                                      <p:tavLst>
                                        <p:tav tm="0">
                                          <p:val>
                                            <p:strVal val="ppt_y"/>
                                          </p:val>
                                        </p:tav>
                                        <p:tav tm="100000">
                                          <p:val>
                                            <p:strVal val="1+ppt_h/2"/>
                                          </p:val>
                                        </p:tav>
                                      </p:tavLst>
                                    </p:anim>
                                    <p:set>
                                      <p:cBhvr>
                                        <p:cTn id="283" dur="1" fill="hold">
                                          <p:stCondLst>
                                            <p:cond delay="499"/>
                                          </p:stCondLst>
                                        </p:cTn>
                                        <p:tgtEl>
                                          <p:spTgt spid="184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1" grpId="0" animBg="1"/>
      <p:bldP spid="18452" grpId="0" animBg="1"/>
      <p:bldP spid="18453" grpId="0" animBg="1"/>
      <p:bldP spid="18454" grpId="0" animBg="1"/>
      <p:bldP spid="185356" grpId="0" animBg="1"/>
      <p:bldP spid="185357" grpId="0" animBg="1"/>
      <p:bldP spid="185358" grpId="0" animBg="1"/>
      <p:bldP spid="185359" grpId="0" animBg="1"/>
      <p:bldP spid="185360" grpId="0" animBg="1"/>
      <p:bldP spid="185361" grpId="0" animBg="1"/>
      <p:bldP spid="185362" grpId="0" animBg="1"/>
      <p:bldP spid="185363" grpId="0" animBg="1"/>
      <p:bldP spid="185364" grpId="0" animBg="1"/>
      <p:bldP spid="185365" grpId="0" animBg="1"/>
      <p:bldP spid="185366" grpId="0" animBg="1"/>
      <p:bldP spid="185367" grpId="0" animBg="1"/>
      <p:bldP spid="185368" grpId="0" animBg="1"/>
      <p:bldP spid="185369" grpId="0" animBg="1"/>
      <p:bldP spid="185370" grpId="0" animBg="1"/>
      <p:bldP spid="185371" grpId="0" animBg="1"/>
      <p:bldP spid="185372" grpId="0" animBg="1"/>
      <p:bldP spid="185373" grpId="0" animBg="1"/>
      <p:bldP spid="185374" grpId="0" animBg="1"/>
      <p:bldP spid="185375" grpId="0" animBg="1"/>
      <p:bldP spid="185376" grpId="0" animBg="1"/>
      <p:bldP spid="185377" grpId="0" animBg="1"/>
      <p:bldP spid="185378" grpId="0" animBg="1"/>
      <p:bldP spid="185379" grpId="0" animBg="1"/>
      <p:bldP spid="185380" grpId="0" animBg="1"/>
      <p:bldP spid="185381" grpId="0" animBg="1"/>
      <p:bldP spid="185382" grpId="0" animBg="1"/>
      <p:bldP spid="185383" grpId="0" animBg="1"/>
      <p:bldP spid="185384" grpId="0" animBg="1"/>
      <p:bldP spid="18538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4981912" y="1343255"/>
            <a:ext cx="2059153" cy="661720"/>
          </a:xfrm>
          <a:prstGeom prst="rect">
            <a:avLst/>
          </a:prstGeom>
          <a:noFill/>
        </p:spPr>
        <p:txBody>
          <a:bodyPr wrap="none" lIns="121920" tIns="60960" rIns="121920" bIns="60960">
            <a:spAutoFit/>
          </a:bodyPr>
          <a:lstStyle/>
          <a:p>
            <a:pPr algn="ctr"/>
            <a:r>
              <a:rPr lang="en-US" sz="3500" b="1" dirty="0">
                <a:ln w="9525">
                  <a:solidFill>
                    <a:prstClr val="white"/>
                  </a:solidFill>
                  <a:prstDash val="solid"/>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(TIẾT 2)</a:t>
            </a:r>
          </a:p>
        </p:txBody>
      </p:sp>
      <p:sp>
        <p:nvSpPr>
          <p:cNvPr id="5" name="Rectangle 5" descr="OPL20U25GSXzBJYl68kk8uQGfFKzs7yb1M4KJWUiLk6ZEvGF+qCIPSnY57AbBFCvTWID13 2024 KNTT T9 004+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160254" y="508518"/>
            <a:ext cx="11466725" cy="666786"/>
          </a:xfrm>
          <a:prstGeom prst="rect">
            <a:avLst/>
          </a:prstGeom>
          <a:noFill/>
        </p:spPr>
        <p:txBody>
          <a:bodyPr wrap="square" lIns="91440" tIns="45720" rIns="91440" bIns="45720">
            <a:spAutoFit/>
          </a:bodyPr>
          <a:lstStyle/>
          <a:p>
            <a:pPr algn="ctr"/>
            <a:r>
              <a:rPr lang="en-US" sz="3733"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CHỦ ĐỀ: XÁC SUẤT</a:t>
            </a:r>
          </a:p>
        </p:txBody>
      </p:sp>
    </p:spTree>
    <p:custDataLst>
      <p:tags r:id="rId1"/>
    </p:custDataLst>
    <p:extLst>
      <p:ext uri="{BB962C8B-B14F-4D97-AF65-F5344CB8AC3E}">
        <p14:creationId xmlns:p14="http://schemas.microsoft.com/office/powerpoint/2010/main" val="3685237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4B666-B8D5-632A-6FF5-67C68BDFEABF}"/>
              </a:ext>
            </a:extLst>
          </p:cNvPr>
          <p:cNvSpPr>
            <a:spLocks noGrp="1"/>
          </p:cNvSpPr>
          <p:nvPr>
            <p:ph type="title"/>
          </p:nvPr>
        </p:nvSpPr>
        <p:spPr/>
        <p:txBody>
          <a:bodyPr>
            <a:normAutofit/>
          </a:bodyPr>
          <a:lstStyle/>
          <a:p>
            <a:r>
              <a:rPr lang="en-US" sz="3700" b="1" dirty="0">
                <a:latin typeface="Times New Roman" panose="02020603050405020304" pitchFamily="18" charset="0"/>
                <a:cs typeface="Times New Roman" panose="02020603050405020304" pitchFamily="18" charset="0"/>
              </a:rPr>
              <a:t>1. </a:t>
            </a:r>
            <a:r>
              <a:rPr lang="en-US" sz="3700" b="1" dirty="0" err="1">
                <a:latin typeface="Times New Roman" panose="02020603050405020304" pitchFamily="18" charset="0"/>
                <a:cs typeface="Times New Roman" panose="02020603050405020304" pitchFamily="18" charset="0"/>
              </a:rPr>
              <a:t>Dạng</a:t>
            </a:r>
            <a:r>
              <a:rPr lang="en-US" sz="3700" b="1" dirty="0">
                <a:latin typeface="Times New Roman" panose="02020603050405020304" pitchFamily="18" charset="0"/>
                <a:cs typeface="Times New Roman" panose="02020603050405020304" pitchFamily="18" charset="0"/>
              </a:rPr>
              <a:t> 1: </a:t>
            </a:r>
            <a:r>
              <a:rPr lang="en-US" sz="3700" b="1" dirty="0" err="1">
                <a:latin typeface="Times New Roman" panose="02020603050405020304" pitchFamily="18" charset="0"/>
                <a:cs typeface="Times New Roman" panose="02020603050405020304" pitchFamily="18" charset="0"/>
              </a:rPr>
              <a:t>Xác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định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kết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quả</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thuận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lợi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cho</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biến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cố</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liên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quan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tới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phép</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thử</a:t>
            </a:r>
            <a:endParaRPr lang="en-US" sz="37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6068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9|1.|0.8|2.6|5.6|3.2|3.4|5.1|3.9|3.8|3.8|2.9|2.9|3.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2005</Words>
  <Application>Microsoft Office PowerPoint</Application>
  <PresentationFormat>Widescreen</PresentationFormat>
  <Paragraphs>278</Paragraphs>
  <Slides>23</Slides>
  <Notes>7</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宋体</vt:lpstr>
      <vt:lpstr>Arial</vt:lpstr>
      <vt:lpstr>Calibri</vt:lpstr>
      <vt:lpstr>Calibri Light</vt:lpstr>
      <vt:lpstr>Cambria Math</vt:lpstr>
      <vt:lpstr>Times New Roman</vt:lpstr>
      <vt:lpstr>方正少儿简体</vt:lpstr>
      <vt:lpstr>Office Theme</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1. Dạng 1: Xác định kết quả thuận lợi cho biến cố liên quan tới phép thử</vt:lpstr>
      <vt:lpstr>PowerPoint Presentation</vt:lpstr>
      <vt:lpstr>PowerPoint Presentation</vt:lpstr>
      <vt:lpstr>PowerPoint Presentation</vt:lpstr>
      <vt:lpstr>2. Dạng 2: Tính xác suất của biến cố liên quan tới phép thử</vt:lpstr>
      <vt:lpstr>Bài 1: Kết quả của mỗi phép thử sau có đồng khả năng không? Vì sao? a) Gieo một con xúc xắc cân đối đồng chất có 6 mặt từ 1 đến 6. b) Rút một lá bài từ hộp chứa 48 lá bài màu đen, 13 lá bài màu đỏ và quan sát màu của nó. c) Chọn ngẫu nhiên một bạn học sinh từ danh sách lớp.</vt:lpstr>
      <vt:lpstr>Bài 2: Bạn Hoa gieo một đồng xu cân đối và bạn Bình rút ngẫu nhiên một tấm thẻ từ hộp chứa 5 tấm thẻ ghi các số 1;2;3;4;5.  a) Mô tả không gian mẫu của phép thử. b) Tính xác suất của các biến cố sau: E: “Rút được tấm thẻ ghi số chẵn”; F: “Rút được tấm thẻ ghi số không lớn hơn 3 và đồng xu xuất hiện mặt sấp”.</vt:lpstr>
      <vt:lpstr>I. CÂU TRẮC NGHIỆM 4 LỰA CHỌN Sử dụng dữ liệu sau để trả lời các câu hỏi từ 1 đến 3 Bạn Hoa gieo một đồng xu cân đối và bạn Bình rút ngẫu nhiên một tấm thẻ từ hộp chứa 5 tấm thẻ ghi các số 1;2;3;4;5.  </vt:lpstr>
      <vt:lpstr>II. CÂU TRẮC NGHIỆM ĐÚNG SAI Câu 1: Bạn Hoa gieo một đồng xu cân đối và bạn Bình rút ngẫu nhiên một tấm thẻ từ hộp chứa 5 tấm thẻ ghi các số 1;2;3;4;5.</vt:lpstr>
      <vt:lpstr>PowerPoint Presentation</vt:lpstr>
      <vt:lpstr>HOÀN THÀNH PHIẾU TRẢ LỜI TRẮC NGHIỆM</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Vũ Thị Loan</dc:creator>
  <cp:lastModifiedBy>Vũ Thị Loan</cp:lastModifiedBy>
  <cp:revision>30</cp:revision>
  <dcterms:created xsi:type="dcterms:W3CDTF">2025-03-03T04:10:05Z</dcterms:created>
  <dcterms:modified xsi:type="dcterms:W3CDTF">2025-03-05T01:47:10Z</dcterms:modified>
</cp:coreProperties>
</file>