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8" r:id="rId3"/>
    <p:sldId id="281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DAE6-83F9-4D00-96E7-832D32969168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F154-3867-4272-8345-C4B3D587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94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1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1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19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5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65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3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6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52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02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3E63-4192-4E62-B36B-F02F14269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6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65A5-3729-42BA-AD2D-83F847C86837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ordArt 7">
            <a:hlinkClick r:id="" action="ppaction://noaction">
              <a:snd r:embed="rId2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68264" y="1933942"/>
            <a:ext cx="10839200" cy="720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VÀ CÁC EM HỌC SINH </a:t>
            </a:r>
            <a:endParaRPr lang="en-US" sz="4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229865" y="2802915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 LỚP 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2892287" y="3838698"/>
            <a:ext cx="6191154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SỐ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1" y="200551"/>
            <a:ext cx="7779797" cy="1295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40" y="1571465"/>
            <a:ext cx="7754432" cy="211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550" y="3790098"/>
            <a:ext cx="4220099" cy="1220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992" y="5067576"/>
            <a:ext cx="1013601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3726" y="2387131"/>
            <a:ext cx="4624251" cy="122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2" y="34839"/>
            <a:ext cx="10040751" cy="256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655" y="2606434"/>
            <a:ext cx="248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416299"/>
            <a:ext cx="6029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5,5 %= 0.055</a:t>
            </a:r>
          </a:p>
          <a:p>
            <a:pPr marL="342900" indent="-342900">
              <a:buAutoNum type="alphaLcPeriod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 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021" y="4399420"/>
            <a:ext cx="6134956" cy="828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600" y="5098072"/>
            <a:ext cx="384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73" y="5456122"/>
            <a:ext cx="11298227" cy="6668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6077945"/>
            <a:ext cx="627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58" y="-44624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5720" y="692696"/>
            <a:ext cx="40324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7568" y="2132856"/>
            <a:ext cx="7474336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thuộc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bảy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đẳng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nhớ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trước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“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tích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pháp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chung</a:t>
            </a:r>
            <a:r>
              <a:rPr lang="en-US" altLang="en-US" sz="2800" b="1" dirty="0" smtClean="0">
                <a:latin typeface="Times New Roman" pitchFamily="18" charset="0"/>
              </a:rPr>
              <a:t>”.</a:t>
            </a:r>
            <a:endParaRPr lang="en-US" alt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584201"/>
            <a:ext cx="10109696" cy="3669772"/>
          </a:xfrm>
        </p:spPr>
        <p:txBody>
          <a:bodyPr/>
          <a:lstStyle/>
          <a:p>
            <a:pPr lvl="0" algn="ctr"/>
            <a:r>
              <a:rPr lang="en-US" altLang="ko-KR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LUYỆN TẬP CHUNG</a:t>
            </a:r>
            <a:endParaRPr lang="en-US" altLang="ko-KR" sz="6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703513" y="23577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một hiệu:  (A –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703513" y="3043536"/>
            <a:ext cx="8784975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Hiệu hai bình phương:       A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 – B) 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1703512" y="1636992"/>
            <a:ext cx="8784976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 +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703512" y="3807075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 + 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703512" y="44151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3A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668016" y="51771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Tổng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668016" y="57867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Hiệu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6" name="Rectangle 27"/>
          <p:cNvSpPr>
            <a:spLocks noChangeArrowheads="1"/>
          </p:cNvSpPr>
          <p:nvPr/>
        </p:nvSpPr>
        <p:spPr bwMode="auto">
          <a:xfrm>
            <a:off x="3524250" y="188641"/>
            <a:ext cx="5086350" cy="80329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HẰNG ĐẲNG THỨC ĐÁNG NHỚ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(SGK/16)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3" grpId="0"/>
      <p:bldP spid="12315" grpId="0"/>
      <p:bldP spid="12316" grpId="0"/>
      <p:bldP spid="12318" grpId="0"/>
      <p:bldP spid="12320" grpId="0"/>
      <p:bldP spid="12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0131"/>
            <a:ext cx="11252202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95" y="1947221"/>
            <a:ext cx="1293750" cy="77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2" y="2700006"/>
            <a:ext cx="9742635" cy="1539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31" y="4470400"/>
            <a:ext cx="10669236" cy="21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296718"/>
            <a:ext cx="9028545" cy="117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600166"/>
            <a:ext cx="8228368" cy="1136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582397"/>
            <a:ext cx="10882745" cy="274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597" y="2901884"/>
            <a:ext cx="119162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7" y="100997"/>
            <a:ext cx="9028545" cy="117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6" y="1471994"/>
            <a:ext cx="8346706" cy="8100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646" y="2286892"/>
            <a:ext cx="1191620" cy="47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57" y="2919252"/>
            <a:ext cx="11697851" cy="35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8" y="398547"/>
            <a:ext cx="11550334" cy="242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26" y="2610260"/>
            <a:ext cx="9564117" cy="1577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21" y="3950667"/>
            <a:ext cx="9525470" cy="26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45" y="9398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20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333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41" y="69784"/>
            <a:ext cx="7430537" cy="1028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17235"/>
            <a:ext cx="247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GIẢI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25" y="1826661"/>
            <a:ext cx="4887007" cy="1533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835" y="3294111"/>
            <a:ext cx="673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99,75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513" y="4043436"/>
            <a:ext cx="6258798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89970"/>
            <a:ext cx="11666679" cy="2246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292" y="2206486"/>
            <a:ext cx="16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13" y="2858696"/>
            <a:ext cx="5591955" cy="990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9817" y="2978834"/>
            <a:ext cx="412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99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34" y="3902540"/>
            <a:ext cx="5372850" cy="809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56" y="4510545"/>
            <a:ext cx="6220693" cy="7430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03012" y="4495799"/>
            <a:ext cx="489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88; y = -12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56" y="5340444"/>
            <a:ext cx="573485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265</Words>
  <Application>Microsoft Office PowerPoint</Application>
  <PresentationFormat>Widescreen</PresentationFormat>
  <Paragraphs>44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T470</dc:creator>
  <cp:lastModifiedBy>Admin</cp:lastModifiedBy>
  <cp:revision>20</cp:revision>
  <dcterms:created xsi:type="dcterms:W3CDTF">2021-07-03T09:36:28Z</dcterms:created>
  <dcterms:modified xsi:type="dcterms:W3CDTF">2024-11-21T23:25:32Z</dcterms:modified>
</cp:coreProperties>
</file>