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5"/>
  </p:notesMasterIdLst>
  <p:sldIdLst>
    <p:sldId id="324" r:id="rId5"/>
    <p:sldId id="325" r:id="rId6"/>
    <p:sldId id="309" r:id="rId7"/>
    <p:sldId id="326" r:id="rId8"/>
    <p:sldId id="304" r:id="rId9"/>
    <p:sldId id="313" r:id="rId10"/>
    <p:sldId id="265" r:id="rId11"/>
    <p:sldId id="314" r:id="rId12"/>
    <p:sldId id="303" r:id="rId13"/>
    <p:sldId id="266" r:id="rId14"/>
    <p:sldId id="315" r:id="rId15"/>
    <p:sldId id="316" r:id="rId16"/>
    <p:sldId id="317" r:id="rId17"/>
    <p:sldId id="318" r:id="rId18"/>
    <p:sldId id="323" r:id="rId19"/>
    <p:sldId id="279" r:id="rId20"/>
    <p:sldId id="320" r:id="rId21"/>
    <p:sldId id="321" r:id="rId22"/>
    <p:sldId id="322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3/12/2025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2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9.jp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B(a).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>
                <a:solidFill>
                  <a:srgbClr val="212121"/>
                </a:solidFill>
              </a:rPr>
              <a:t>tắc</a:t>
            </a:r>
            <a:r>
              <a:rPr lang="en-US" sz="3200" dirty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01" imgH="190252" progId="Equation.DSMT4">
                    <p:embed/>
                  </p:oleObj>
                </mc:Choice>
                <mc:Fallback>
                  <p:oleObj name="Equation" r:id="rId2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6101" imgH="190252" progId="Equation.DSMT4">
                    <p:embed/>
                  </p:oleObj>
                </mc:Choice>
                <mc:Fallback>
                  <p:oleObj name="Equation" r:id="rId4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6101" imgH="190252" progId="Equation.DSMT4">
                      <p:embed/>
                    </p:oleObj>
                  </mc:Choice>
                  <mc:Fallback>
                    <p:oleObj name="Equation" r:id="rId7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76101" imgH="190252" progId="Equation.DSMT4">
                      <p:embed/>
                    </p:oleObj>
                  </mc:Choice>
                  <mc:Fallback>
                    <p:oleObj name="Equation" r:id="rId9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641" imgH="253890" progId="Equation.DSMT4">
                  <p:embed/>
                </p:oleObj>
              </mc:Choice>
              <mc:Fallback>
                <p:oleObj name="Equation" r:id="rId12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Ư(8) =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Ư(15)=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0, 1, 2, , 4, 5, 6,…ta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0, 6, 12, 18, 24.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609"/>
              </p:ext>
            </p:extLst>
          </p:nvPr>
        </p:nvGraphicFramePr>
        <p:xfrm>
          <a:off x="7123302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253800" progId="Equation.DSMT4">
                  <p:embed/>
                </p:oleObj>
              </mc:Choice>
              <mc:Fallback>
                <p:oleObj name="Equation" r:id="rId3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302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hiểu trước phần 2: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2.1; 2.2;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90" imgH="228402" progId="Equation.DSMT4">
                  <p:embed/>
                </p:oleObj>
              </mc:Choice>
              <mc:Fallback>
                <p:oleObj name="Equation" r:id="rId5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12 . 35.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35   5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. 35)   5, do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01" imgH="190252" progId="Equation.DSMT4">
                  <p:embed/>
                </p:oleObj>
              </mc:Choice>
              <mc:Fallback>
                <p:oleObj name="Equation" r:id="rId2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01" imgH="190252" progId="Equation.DSMT4">
                  <p:embed/>
                </p:oleObj>
              </mc:Choice>
              <mc:Fallback>
                <p:oleObj name="Equation" r:id="rId2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71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1114</Words>
  <Application>Microsoft Office PowerPoint</Application>
  <PresentationFormat>Widescreen</PresentationFormat>
  <Paragraphs>99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.VnTime</vt:lpstr>
      <vt:lpstr>Arial</vt:lpstr>
      <vt:lpstr>Calibri</vt:lpstr>
      <vt:lpstr>Cambria Math</vt:lpstr>
      <vt:lpstr>Garamond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 anh</cp:lastModifiedBy>
  <cp:revision>98</cp:revision>
  <dcterms:created xsi:type="dcterms:W3CDTF">2021-07-02T10:12:53Z</dcterms:created>
  <dcterms:modified xsi:type="dcterms:W3CDTF">2025-03-12T08:30:42Z</dcterms:modified>
</cp:coreProperties>
</file>