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402" r:id="rId3"/>
    <p:sldId id="351" r:id="rId4"/>
    <p:sldId id="352" r:id="rId5"/>
    <p:sldId id="403" r:id="rId6"/>
    <p:sldId id="404" r:id="rId7"/>
    <p:sldId id="448" r:id="rId8"/>
    <p:sldId id="353" r:id="rId9"/>
    <p:sldId id="270" r:id="rId10"/>
    <p:sldId id="426" r:id="rId11"/>
    <p:sldId id="427" r:id="rId12"/>
    <p:sldId id="428" r:id="rId13"/>
    <p:sldId id="429" r:id="rId14"/>
    <p:sldId id="407" r:id="rId15"/>
    <p:sldId id="433" r:id="rId16"/>
    <p:sldId id="437" r:id="rId17"/>
    <p:sldId id="430" r:id="rId18"/>
    <p:sldId id="438" r:id="rId19"/>
    <p:sldId id="439" r:id="rId20"/>
    <p:sldId id="440" r:id="rId21"/>
    <p:sldId id="441" r:id="rId22"/>
    <p:sldId id="442" r:id="rId23"/>
    <p:sldId id="443" r:id="rId24"/>
    <p:sldId id="444" r:id="rId25"/>
    <p:sldId id="445" r:id="rId26"/>
    <p:sldId id="393" r:id="rId27"/>
    <p:sldId id="399" r:id="rId28"/>
    <p:sldId id="446" r:id="rId29"/>
    <p:sldId id="401" r:id="rId30"/>
    <p:sldId id="447" r:id="rId31"/>
    <p:sldId id="4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993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58" y="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7459FF-9C97-30C1-757B-8EA1CD603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35487B0-CA8A-A496-2144-36F7A34CE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57670DA-F912-5EEB-3EA3-7AACF867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097F9EA-47E2-088F-B2A2-CA26F062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4109ED-8D48-46DA-8BD6-F8BD83772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62F425-F5BC-DE26-03DF-9EF4447B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98EF667-4C53-C84B-B5B9-242952BA8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BE1679-CC81-9DA3-CE39-8156B1DB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18C5005-8608-12FB-4CE3-F25EE2ED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E40D31-34F2-C051-5C8C-2D2D4520D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189ABF4-6072-77AF-1A62-551EE9EB69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E3591E-7B36-DB2D-545A-E6959EC9E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5CFC64-D0CE-3392-B6B7-6704D6767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198D07-B0D5-E317-06E2-CB9B338AE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64B02D-2CC1-4A83-8925-47E1B45D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02FEBF-D762-6C2D-945E-D4521209F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344E43C-2A62-4226-F6DB-9BDA908DB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D3DC600-4C53-B7AE-418D-CCB57A21B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1CA124-350B-38F0-791F-984E18E8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A2CBC2-6019-5301-07C5-F8D68579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FAB596-DF48-1B7C-B16D-A73418A8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9C413EA-0375-2139-6D55-AE18A9810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8E6D0D-7CFA-0DF2-7E81-405FE0A4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166C13-6593-35FC-457E-C4125744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16B936-D7F3-D1E1-5032-F8A8C305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6CDED1-BB59-CFBC-8981-19F4A3DEC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8CD2015-9E92-6036-3ADE-44F1FC867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E83FE2-61FB-54ED-9A21-851A4087F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89FB0B9-2A2B-FBD3-37DA-B4C6D192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C33D42-A0AC-B8E9-EEA5-6A9ED050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B2E0C44-1733-10C3-10A3-59577B742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4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E9AA4F-717F-77DF-3C08-2A88918D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935207B-FC71-7789-485F-58A18CD0B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B74EFF9-A308-78A1-130B-FAA67EA5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E18FAF8-ACED-2FC3-8F4A-33450F6B7B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D617988-0E7E-119F-D761-03D505CC7B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FB02553-247A-417B-5251-3D4EA95BE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392E8E3-6B1C-4FC3-7245-D38B48C3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B50DBA2-010C-F903-4FAD-FFAAB0882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FD9385-0F3E-013F-DDA4-236E5FE94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AB4A74A-8130-8140-D3DE-3B60BCC0C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AE6D72D-CE08-7D11-722E-AE4E23D9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884C925-89E4-739C-24AD-F8E0C4DD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4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4548C8-B170-AB15-28B7-4A3B1EDB5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24B5793-1F36-9312-A81B-616B44D1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302B649-AC0D-FC14-FE1E-DCEE9612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04FFC1-8278-B12C-5B25-149F151C4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20E73D0-26A1-9546-2B45-D39D44130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4109B33-5DB6-1126-BCF2-0CC9BA088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696B4F-6FFC-92A1-A3EF-6CB50B39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E23FE6F-BF4E-DF95-FD67-61D83667C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A7D5692-21DD-3370-2EF9-FAE779B2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0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E3BED5-8C37-95EF-8344-6723FBEC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8EC4EDF-2DD7-76BD-EE10-6CA6207B8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FD39D90-D7D2-89D3-1124-CC501849F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EBCE47B-2DEB-27F6-A014-F10C772AD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C09C36-6561-E2FE-6E5D-8325C312A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8948414-2136-0BC7-376F-E28B60D8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0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5F00EAB-A4D8-F787-BBAE-261FB003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410C42D-1ED5-1EB0-CB4A-D32571F9D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7D8924-985E-B5EA-C15F-5759A494DC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C2084-7B69-49DB-B1DA-0FBBD293C13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29C139-1C2E-4FA5-10AF-B4F796763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FCB16E0-6678-050A-0191-B400E08C8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8BE29-7E6A-4582-B706-798519C5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873BD93-4FBC-E804-3D3A-51E553D6FF74}"/>
              </a:ext>
            </a:extLst>
          </p:cNvPr>
          <p:cNvSpPr txBox="1"/>
          <p:nvPr/>
        </p:nvSpPr>
        <p:spPr>
          <a:xfrm>
            <a:off x="4033201" y="1753849"/>
            <a:ext cx="807486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VĂN BẢN 2</a:t>
            </a:r>
            <a:endParaRPr lang="en-US" sz="4400" dirty="0"/>
          </a:p>
          <a:p>
            <a:pPr algn="ctr"/>
            <a:r>
              <a:rPr lang="en-US" sz="4400" b="1" dirty="0"/>
              <a:t>ĐẼO CÀY GIỮA ĐƯỜNG</a:t>
            </a:r>
            <a:endParaRPr lang="en-US" sz="44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7A13061-DF7A-3B84-C4B4-DB8E0A3BE4A7}"/>
              </a:ext>
            </a:extLst>
          </p:cNvPr>
          <p:cNvSpPr txBox="1"/>
          <p:nvPr/>
        </p:nvSpPr>
        <p:spPr>
          <a:xfrm>
            <a:off x="6222342" y="3744306"/>
            <a:ext cx="4283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</a:rPr>
              <a:t>Truyện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ngụ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ngôn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Việt</a:t>
            </a:r>
            <a:r>
              <a:rPr lang="en-US" sz="2800" b="1" dirty="0">
                <a:solidFill>
                  <a:srgbClr val="FF0066"/>
                </a:solidFill>
              </a:rPr>
              <a:t> Nam</a:t>
            </a:r>
            <a:endParaRPr lang="en-US" sz="2800" dirty="0">
              <a:solidFill>
                <a:srgbClr val="FF0066"/>
              </a:solidFill>
            </a:endParaRPr>
          </a:p>
        </p:txBody>
      </p:sp>
      <p:sp>
        <p:nvSpPr>
          <p:cNvPr id="2" name="AutoShape 4" descr="Nghe kể chuyện cổ tích - Đẽo cày giữa đường - Truyện ngụ ngôn Mp3">
            <a:extLst>
              <a:ext uri="{FF2B5EF4-FFF2-40B4-BE49-F238E27FC236}">
                <a16:creationId xmlns:a16="http://schemas.microsoft.com/office/drawing/2014/main" id="{C474C582-1F0F-A415-A819-864534B2A0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420471" cy="2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0DF27F2-FBF6-3570-F05F-E38397073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30" y="1009090"/>
            <a:ext cx="6281989" cy="483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CEB5EB-ECE0-20E8-6A0D-FCB5978DC272}"/>
              </a:ext>
            </a:extLst>
          </p:cNvPr>
          <p:cNvSpPr txBox="1"/>
          <p:nvPr/>
        </p:nvSpPr>
        <p:spPr>
          <a:xfrm>
            <a:off x="4574894" y="1302680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 HỌC TẬP SỐ 1</a:t>
            </a:r>
            <a:endParaRPr lang="en-US" sz="2800" dirty="0">
              <a:solidFill>
                <a:srgbClr val="00B050"/>
              </a:solidFill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57A812DD-DD7D-2F92-8CD6-05839A48E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35754"/>
              </p:ext>
            </p:extLst>
          </p:nvPr>
        </p:nvGraphicFramePr>
        <p:xfrm>
          <a:off x="1549705" y="2213390"/>
          <a:ext cx="9538841" cy="298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13811">
                  <a:extLst>
                    <a:ext uri="{9D8B030D-6E8A-4147-A177-3AD203B41FA5}">
                      <a16:colId xmlns:a16="http://schemas.microsoft.com/office/drawing/2014/main" val="1458315474"/>
                    </a:ext>
                  </a:extLst>
                </a:gridCol>
                <a:gridCol w="4925030">
                  <a:extLst>
                    <a:ext uri="{9D8B030D-6E8A-4147-A177-3AD203B41FA5}">
                      <a16:colId xmlns:a16="http://schemas.microsoft.com/office/drawing/2014/main" val="2046550338"/>
                    </a:ext>
                  </a:extLst>
                </a:gridCol>
              </a:tblGrid>
              <a:tr h="658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462612"/>
                  </a:ext>
                </a:extLst>
              </a:tr>
              <a:tr h="658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730416"/>
                  </a:ext>
                </a:extLst>
              </a:tr>
              <a:tr h="32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kể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7107708"/>
                  </a:ext>
                </a:extLst>
              </a:tr>
              <a:tr h="32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chính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943172"/>
                  </a:ext>
                </a:extLst>
              </a:tr>
              <a:tr h="32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 kể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098694"/>
                  </a:ext>
                </a:extLst>
              </a:tr>
              <a:tr h="32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42484"/>
                  </a:ext>
                </a:extLst>
              </a:tr>
            </a:tbl>
          </a:graphicData>
        </a:graphic>
      </p:graphicFrame>
      <p:pic>
        <p:nvPicPr>
          <p:cNvPr id="9" name="Hình ảnh 8">
            <a:extLst>
              <a:ext uri="{FF2B5EF4-FFF2-40B4-BE49-F238E27FC236}">
                <a16:creationId xmlns:a16="http://schemas.microsoft.com/office/drawing/2014/main" id="{D4D98DCA-3A02-E9FF-2385-3C7EBF850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53" y="8352"/>
            <a:ext cx="2566988" cy="2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5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-1929" y="-378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F749AE8-ABFF-25BA-7DDE-2FFEC41FA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89" y="1698805"/>
            <a:ext cx="4133850" cy="547687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77E18CA-880F-F26F-EEEF-CB45A31D941D}"/>
              </a:ext>
            </a:extLst>
          </p:cNvPr>
          <p:cNvSpPr txBox="1"/>
          <p:nvPr/>
        </p:nvSpPr>
        <p:spPr>
          <a:xfrm>
            <a:off x="1221772" y="1431709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D34A8A2-8A5D-E093-B030-4D04BEA06D0A}"/>
              </a:ext>
            </a:extLst>
          </p:cNvPr>
          <p:cNvSpPr txBox="1"/>
          <p:nvPr/>
        </p:nvSpPr>
        <p:spPr>
          <a:xfrm>
            <a:off x="1561235" y="2331787"/>
            <a:ext cx="939998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Xuân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Kính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biên),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ngụ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ngôn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Việt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NXB Khoa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xã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hội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năm 2014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-1929" y="-378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9039DBB8-9668-7898-5A91-5955F4D53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847726"/>
              </p:ext>
            </p:extLst>
          </p:nvPr>
        </p:nvGraphicFramePr>
        <p:xfrm>
          <a:off x="1117599" y="1485657"/>
          <a:ext cx="10268049" cy="5223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5042">
                  <a:extLst>
                    <a:ext uri="{9D8B030D-6E8A-4147-A177-3AD203B41FA5}">
                      <a16:colId xmlns:a16="http://schemas.microsoft.com/office/drawing/2014/main" val="1458315474"/>
                    </a:ext>
                  </a:extLst>
                </a:gridCol>
                <a:gridCol w="6123007">
                  <a:extLst>
                    <a:ext uri="{9D8B030D-6E8A-4147-A177-3AD203B41FA5}">
                      <a16:colId xmlns:a16="http://schemas.microsoft.com/office/drawing/2014/main" val="2046550338"/>
                    </a:ext>
                  </a:extLst>
                </a:gridCol>
              </a:tblGrid>
              <a:tr h="8523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462612"/>
                  </a:ext>
                </a:extLst>
              </a:tr>
              <a:tr h="4261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730416"/>
                  </a:ext>
                </a:extLst>
              </a:tr>
              <a:tr h="4261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7107708"/>
                  </a:ext>
                </a:extLst>
              </a:tr>
              <a:tr h="4261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chính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943172"/>
                  </a:ext>
                </a:extLst>
              </a:tr>
              <a:tr h="4261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098694"/>
                  </a:ext>
                </a:extLst>
              </a:tr>
              <a:tr h="26628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42484"/>
                  </a:ext>
                </a:extLst>
              </a:tr>
            </a:tbl>
          </a:graphicData>
        </a:graphic>
      </p:graphicFrame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2268488-C827-C30B-5F24-B64BA18316EE}"/>
              </a:ext>
            </a:extLst>
          </p:cNvPr>
          <p:cNvSpPr txBox="1"/>
          <p:nvPr/>
        </p:nvSpPr>
        <p:spPr>
          <a:xfrm>
            <a:off x="5572086" y="2227704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39AFD7E-A28C-0C6F-EDF1-EB406DA748E8}"/>
              </a:ext>
            </a:extLst>
          </p:cNvPr>
          <p:cNvSpPr txBox="1"/>
          <p:nvPr/>
        </p:nvSpPr>
        <p:spPr>
          <a:xfrm>
            <a:off x="5572086" y="2693986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F2B08C5-2EEB-1281-CB3E-27B8DCF37E05}"/>
              </a:ext>
            </a:extLst>
          </p:cNvPr>
          <p:cNvSpPr txBox="1"/>
          <p:nvPr/>
        </p:nvSpPr>
        <p:spPr>
          <a:xfrm>
            <a:off x="5572086" y="3095269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E494069-F125-64A2-4AC0-ED954E32DBA0}"/>
              </a:ext>
            </a:extLst>
          </p:cNvPr>
          <p:cNvSpPr txBox="1"/>
          <p:nvPr/>
        </p:nvSpPr>
        <p:spPr>
          <a:xfrm>
            <a:off x="5626100" y="3525888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620F6A0-7DE6-6492-048D-05AF794F0B64}"/>
              </a:ext>
            </a:extLst>
          </p:cNvPr>
          <p:cNvSpPr txBox="1"/>
          <p:nvPr/>
        </p:nvSpPr>
        <p:spPr>
          <a:xfrm>
            <a:off x="5291578" y="4030876"/>
            <a:ext cx="609407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1):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2):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3):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25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-1929" y="-378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8D5DBB-17F7-6F16-48B8-C7623FA5F17E}"/>
              </a:ext>
            </a:extLst>
          </p:cNvPr>
          <p:cNvSpPr txBox="1"/>
          <p:nvPr/>
        </p:nvSpPr>
        <p:spPr>
          <a:xfrm>
            <a:off x="1338128" y="2000629"/>
            <a:ext cx="982020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5DF0B79-53DD-1D03-E896-286D1422568F}"/>
              </a:ext>
            </a:extLst>
          </p:cNvPr>
          <p:cNvSpPr txBox="1"/>
          <p:nvPr/>
        </p:nvSpPr>
        <p:spPr>
          <a:xfrm>
            <a:off x="1219200" y="139482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tắt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cốt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74CB803-67EF-36AE-098D-311F2A0658F8}"/>
              </a:ext>
            </a:extLst>
          </p:cNvPr>
          <p:cNvSpPr txBox="1"/>
          <p:nvPr/>
        </p:nvSpPr>
        <p:spPr>
          <a:xfrm>
            <a:off x="1338128" y="2841152"/>
            <a:ext cx="9820201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9214C397-6868-4B4F-9D81-157C5ADCF5DD}"/>
              </a:ext>
            </a:extLst>
          </p:cNvPr>
          <p:cNvSpPr txBox="1"/>
          <p:nvPr/>
        </p:nvSpPr>
        <p:spPr>
          <a:xfrm>
            <a:off x="1338128" y="4056117"/>
            <a:ext cx="982020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37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mộc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AEA33F0-BB96-5982-93D1-D71255EB7353}"/>
              </a:ext>
            </a:extLst>
          </p:cNvPr>
          <p:cNvSpPr txBox="1"/>
          <p:nvPr/>
        </p:nvSpPr>
        <p:spPr>
          <a:xfrm>
            <a:off x="2888974" y="1736382"/>
            <a:ext cx="8494643" cy="2764215"/>
          </a:xfrm>
          <a:prstGeom prst="cloudCallout">
            <a:avLst>
              <a:gd name="adj1" fmla="val -42382"/>
              <a:gd name="adj2" fmla="val 44305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”(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F4A461F-A527-5915-EB61-A50CAC85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9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5363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mộc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CBB44D-5880-069A-05F2-5F22FAB5280B}"/>
              </a:ext>
            </a:extLst>
          </p:cNvPr>
          <p:cNvSpPr txBox="1"/>
          <p:nvPr/>
        </p:nvSpPr>
        <p:spPr>
          <a:xfrm>
            <a:off x="1117600" y="1638041"/>
            <a:ext cx="10231020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dốc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=&gt;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40073BC-9025-7AF7-4D4D-3A9A57DDD434}"/>
              </a:ext>
            </a:extLst>
          </p:cNvPr>
          <p:cNvSpPr txBox="1"/>
          <p:nvPr/>
        </p:nvSpPr>
        <p:spPr>
          <a:xfrm>
            <a:off x="1117600" y="2907589"/>
            <a:ext cx="2974009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5E55DCB-BB2F-5FE0-201A-AA4C12A072F6}"/>
              </a:ext>
            </a:extLst>
          </p:cNvPr>
          <p:cNvSpPr txBox="1"/>
          <p:nvPr/>
        </p:nvSpPr>
        <p:spPr>
          <a:xfrm>
            <a:off x="1117599" y="3841623"/>
            <a:ext cx="8529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70994F9-2ECD-FB75-E0FF-A7511BC4DFE2}"/>
              </a:ext>
            </a:extLst>
          </p:cNvPr>
          <p:cNvSpPr txBox="1"/>
          <p:nvPr/>
        </p:nvSpPr>
        <p:spPr>
          <a:xfrm>
            <a:off x="1117600" y="4364843"/>
            <a:ext cx="8529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6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AEA33F0-BB96-5982-93D1-D71255EB7353}"/>
              </a:ext>
            </a:extLst>
          </p:cNvPr>
          <p:cNvSpPr txBox="1"/>
          <p:nvPr/>
        </p:nvSpPr>
        <p:spPr>
          <a:xfrm>
            <a:off x="2517914" y="1749981"/>
            <a:ext cx="8494643" cy="2485787"/>
          </a:xfrm>
          <a:prstGeom prst="wedgeRoundRectCallou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F4A461F-A527-5915-EB61-A50CAC85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E2F5891-33A8-E7A9-DAC1-48829F4A9731}"/>
              </a:ext>
            </a:extLst>
          </p:cNvPr>
          <p:cNvSpPr txBox="1"/>
          <p:nvPr/>
        </p:nvSpPr>
        <p:spPr>
          <a:xfrm>
            <a:off x="5667513" y="5136059"/>
            <a:ext cx="4819373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</a:p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3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8EF8838-1C44-FEE0-7FB3-FCCFA6FBB410}"/>
              </a:ext>
            </a:extLst>
          </p:cNvPr>
          <p:cNvSpPr txBox="1"/>
          <p:nvPr/>
        </p:nvSpPr>
        <p:spPr>
          <a:xfrm>
            <a:off x="4744279" y="363404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 HỌC TẬP SỐ 2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7FAA92BE-7C67-C17E-ABCA-1899BB143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476692"/>
              </p:ext>
            </p:extLst>
          </p:nvPr>
        </p:nvGraphicFramePr>
        <p:xfrm>
          <a:off x="837247" y="2086196"/>
          <a:ext cx="10517505" cy="35730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2041">
                  <a:extLst>
                    <a:ext uri="{9D8B030D-6E8A-4147-A177-3AD203B41FA5}">
                      <a16:colId xmlns:a16="http://schemas.microsoft.com/office/drawing/2014/main" val="636225709"/>
                    </a:ext>
                  </a:extLst>
                </a:gridCol>
                <a:gridCol w="2892825">
                  <a:extLst>
                    <a:ext uri="{9D8B030D-6E8A-4147-A177-3AD203B41FA5}">
                      <a16:colId xmlns:a16="http://schemas.microsoft.com/office/drawing/2014/main" val="2526758408"/>
                    </a:ext>
                  </a:extLst>
                </a:gridCol>
                <a:gridCol w="5172639">
                  <a:extLst>
                    <a:ext uri="{9D8B030D-6E8A-4147-A177-3AD203B41FA5}">
                      <a16:colId xmlns:a16="http://schemas.microsoft.com/office/drawing/2014/main" val="2778875553"/>
                    </a:ext>
                  </a:extLst>
                </a:gridCol>
              </a:tblGrid>
              <a:tr h="7549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góp 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góp 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954685"/>
                  </a:ext>
                </a:extLst>
              </a:tr>
              <a:tr h="5629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nhất:…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201682"/>
                  </a:ext>
                </a:extLst>
              </a:tr>
              <a:tr h="5629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hai:…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745913"/>
                  </a:ext>
                </a:extLst>
              </a:tr>
              <a:tr h="3710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ba:…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650287"/>
                  </a:ext>
                </a:extLst>
              </a:tr>
              <a:tr h="113893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783360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:a16="http://schemas.microsoft.com/office/drawing/2014/main" id="{45F07DEB-FEA8-C307-FC7B-CC4769D4F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6" y="363404"/>
            <a:ext cx="3705640" cy="166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8EF8838-1C44-FEE0-7FB3-FCCFA6FBB410}"/>
              </a:ext>
            </a:extLst>
          </p:cNvPr>
          <p:cNvSpPr txBox="1"/>
          <p:nvPr/>
        </p:nvSpPr>
        <p:spPr>
          <a:xfrm>
            <a:off x="2902225" y="43673"/>
            <a:ext cx="89187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 HỌC TẬP SỐ 2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7FAA92BE-7C67-C17E-ABCA-1899BB143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757605"/>
              </p:ext>
            </p:extLst>
          </p:nvPr>
        </p:nvGraphicFramePr>
        <p:xfrm>
          <a:off x="466186" y="1383173"/>
          <a:ext cx="11580040" cy="5296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1484">
                  <a:extLst>
                    <a:ext uri="{9D8B030D-6E8A-4147-A177-3AD203B41FA5}">
                      <a16:colId xmlns:a16="http://schemas.microsoft.com/office/drawing/2014/main" val="636225709"/>
                    </a:ext>
                  </a:extLst>
                </a:gridCol>
                <a:gridCol w="3922643">
                  <a:extLst>
                    <a:ext uri="{9D8B030D-6E8A-4147-A177-3AD203B41FA5}">
                      <a16:colId xmlns:a16="http://schemas.microsoft.com/office/drawing/2014/main" val="2526758408"/>
                    </a:ext>
                  </a:extLst>
                </a:gridCol>
                <a:gridCol w="5565913">
                  <a:extLst>
                    <a:ext uri="{9D8B030D-6E8A-4147-A177-3AD203B41FA5}">
                      <a16:colId xmlns:a16="http://schemas.microsoft.com/office/drawing/2014/main" val="2778875553"/>
                    </a:ext>
                  </a:extLst>
                </a:gridCol>
              </a:tblGrid>
              <a:tr h="8286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góp 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góp 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954685"/>
                  </a:ext>
                </a:extLst>
              </a:tr>
              <a:tr h="8593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201682"/>
                  </a:ext>
                </a:extLst>
              </a:tr>
              <a:tr h="9458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745913"/>
                  </a:ext>
                </a:extLst>
              </a:tr>
              <a:tr h="14312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650287"/>
                  </a:ext>
                </a:extLst>
              </a:tr>
              <a:tr h="11778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783360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:a16="http://schemas.microsoft.com/office/drawing/2014/main" id="{45F07DEB-FEA8-C307-FC7B-CC4769D4F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4" y="111485"/>
            <a:ext cx="2685222" cy="120387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CED5A72-514B-4B7D-CD48-806ACCB65F2F}"/>
              </a:ext>
            </a:extLst>
          </p:cNvPr>
          <p:cNvSpPr txBox="1"/>
          <p:nvPr/>
        </p:nvSpPr>
        <p:spPr>
          <a:xfrm>
            <a:off x="2504661" y="2240770"/>
            <a:ext cx="3896139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7D888B9-A6B7-BAD5-86AF-9A1812D8E151}"/>
              </a:ext>
            </a:extLst>
          </p:cNvPr>
          <p:cNvSpPr txBox="1"/>
          <p:nvPr/>
        </p:nvSpPr>
        <p:spPr>
          <a:xfrm>
            <a:off x="6632713" y="2213867"/>
            <a:ext cx="4287077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DD8CB5B-0A26-E23F-AEDB-E289A6FAE410}"/>
              </a:ext>
            </a:extLst>
          </p:cNvPr>
          <p:cNvSpPr txBox="1"/>
          <p:nvPr/>
        </p:nvSpPr>
        <p:spPr>
          <a:xfrm>
            <a:off x="2604053" y="3157793"/>
            <a:ext cx="3664226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751DBDB-BB58-D16E-33BE-360E1D4FE536}"/>
              </a:ext>
            </a:extLst>
          </p:cNvPr>
          <p:cNvSpPr txBox="1"/>
          <p:nvPr/>
        </p:nvSpPr>
        <p:spPr>
          <a:xfrm>
            <a:off x="6500192" y="3130890"/>
            <a:ext cx="5546034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-&gt;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F292647-6590-2681-5E9E-C2FB7FCB7192}"/>
              </a:ext>
            </a:extLst>
          </p:cNvPr>
          <p:cNvSpPr txBox="1"/>
          <p:nvPr/>
        </p:nvSpPr>
        <p:spPr>
          <a:xfrm>
            <a:off x="2736574" y="4144599"/>
            <a:ext cx="36642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35EC56-5501-C296-057A-949CD9D6DE48}"/>
              </a:ext>
            </a:extLst>
          </p:cNvPr>
          <p:cNvSpPr txBox="1"/>
          <p:nvPr/>
        </p:nvSpPr>
        <p:spPr>
          <a:xfrm>
            <a:off x="6500192" y="4114173"/>
            <a:ext cx="5546034" cy="14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-&gt;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voi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E6B7DD2-C0FD-FB45-49F1-310530101258}"/>
              </a:ext>
            </a:extLst>
          </p:cNvPr>
          <p:cNvSpPr txBox="1"/>
          <p:nvPr/>
        </p:nvSpPr>
        <p:spPr>
          <a:xfrm>
            <a:off x="3286537" y="5843083"/>
            <a:ext cx="7633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liếng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AEA33F0-BB96-5982-93D1-D71255EB7353}"/>
              </a:ext>
            </a:extLst>
          </p:cNvPr>
          <p:cNvSpPr txBox="1"/>
          <p:nvPr/>
        </p:nvSpPr>
        <p:spPr>
          <a:xfrm>
            <a:off x="2517914" y="1749981"/>
            <a:ext cx="8494643" cy="2009061"/>
          </a:xfrm>
          <a:prstGeom prst="wedgeRoundRectCallou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vi-VN" sz="2800" i="1" dirty="0">
                <a:latin typeface="+mj-lt"/>
              </a:rPr>
              <a:t>1) </a:t>
            </a:r>
            <a:r>
              <a:rPr lang="vi-VN" sz="2800" i="1" dirty="0" err="1">
                <a:latin typeface="+mj-lt"/>
              </a:rPr>
              <a:t>Vì</a:t>
            </a:r>
            <a:r>
              <a:rPr lang="vi-VN" sz="2800" i="1" dirty="0">
                <a:latin typeface="+mj-lt"/>
              </a:rPr>
              <a:t> sao </a:t>
            </a:r>
            <a:r>
              <a:rPr lang="vi-VN" sz="2800" i="1" dirty="0" err="1">
                <a:latin typeface="+mj-lt"/>
              </a:rPr>
              <a:t>người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thợ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mộc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lại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phải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chịu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hậu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: “</a:t>
            </a:r>
            <a:r>
              <a:rPr lang="vi-VN" sz="2800" i="1" dirty="0" err="1">
                <a:latin typeface="+mj-lt"/>
              </a:rPr>
              <a:t>Vốn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liếng</a:t>
            </a:r>
            <a:r>
              <a:rPr lang="vi-VN" sz="2800" i="1" dirty="0">
                <a:latin typeface="+mj-lt"/>
              </a:rPr>
              <a:t> đi </a:t>
            </a:r>
            <a:r>
              <a:rPr lang="vi-VN" sz="2800" i="1" dirty="0" err="1">
                <a:latin typeface="+mj-lt"/>
              </a:rPr>
              <a:t>đời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nhà</a:t>
            </a:r>
            <a:r>
              <a:rPr lang="vi-VN" sz="2800" i="1" dirty="0">
                <a:latin typeface="+mj-lt"/>
              </a:rPr>
              <a:t> ma.”?</a:t>
            </a:r>
            <a:endParaRPr lang="en-US" sz="2800" dirty="0">
              <a:latin typeface="+mj-lt"/>
            </a:endParaRPr>
          </a:p>
          <a:p>
            <a:r>
              <a:rPr lang="en-US" sz="2800" i="1" dirty="0">
                <a:latin typeface="+mj-lt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F4A461F-A527-5915-EB61-A50CAC85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E2F5891-33A8-E7A9-DAC1-48829F4A9731}"/>
              </a:ext>
            </a:extLst>
          </p:cNvPr>
          <p:cNvSpPr txBox="1"/>
          <p:nvPr/>
        </p:nvSpPr>
        <p:spPr>
          <a:xfrm>
            <a:off x="5667513" y="5136059"/>
            <a:ext cx="313358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77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6" descr="Description: C:\Users\Khatmau_sr\Downloads\ẢNH CỦA bình\Đẽo cày giữa đương 2.png">
            <a:extLst>
              <a:ext uri="{FF2B5EF4-FFF2-40B4-BE49-F238E27FC236}">
                <a16:creationId xmlns:a16="http://schemas.microsoft.com/office/drawing/2014/main" id="{24250217-D2A0-AD4D-AAC4-9BD2E8A7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749" y="3122674"/>
            <a:ext cx="2951910" cy="350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7" descr="Description: C:\Users\Khatmau_sr\Downloads\ẢNH CỦA bình\ĐẼO CÀY GIỮA ĐƯỜNG.png">
            <a:extLst>
              <a:ext uri="{FF2B5EF4-FFF2-40B4-BE49-F238E27FC236}">
                <a16:creationId xmlns:a16="http://schemas.microsoft.com/office/drawing/2014/main" id="{2DDA687A-D931-12C6-3B87-B3F1ABD43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21" y="1969060"/>
            <a:ext cx="3143783" cy="371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8">
            <a:extLst>
              <a:ext uri="{FF2B5EF4-FFF2-40B4-BE49-F238E27FC236}">
                <a16:creationId xmlns:a16="http://schemas.microsoft.com/office/drawing/2014/main" id="{0EADCD67-F193-A558-DF2B-8B44D3772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6" y="244662"/>
            <a:ext cx="3143782" cy="35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9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51340" y="197247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746562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E2F5891-33A8-E7A9-DAC1-48829F4A9731}"/>
              </a:ext>
            </a:extLst>
          </p:cNvPr>
          <p:cNvSpPr txBox="1"/>
          <p:nvPr/>
        </p:nvSpPr>
        <p:spPr>
          <a:xfrm>
            <a:off x="1332946" y="1143685"/>
            <a:ext cx="7400237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nhân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5257267-15BB-6AF9-2363-D3872EC5926B}"/>
              </a:ext>
            </a:extLst>
          </p:cNvPr>
          <p:cNvSpPr txBox="1"/>
          <p:nvPr/>
        </p:nvSpPr>
        <p:spPr>
          <a:xfrm>
            <a:off x="2568163" y="631490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liếng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ma.”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C1A6B55-1001-B2C1-D457-57892CCB5987}"/>
              </a:ext>
            </a:extLst>
          </p:cNvPr>
          <p:cNvSpPr txBox="1"/>
          <p:nvPr/>
        </p:nvSpPr>
        <p:spPr>
          <a:xfrm>
            <a:off x="1210364" y="1700471"/>
            <a:ext cx="10213009" cy="2009061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theo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quáng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cân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xem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như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210250C-6079-98E9-6F00-6D7A4EDC462D}"/>
              </a:ext>
            </a:extLst>
          </p:cNvPr>
          <p:cNvSpPr txBox="1"/>
          <p:nvPr/>
        </p:nvSpPr>
        <p:spPr>
          <a:xfrm>
            <a:off x="1101586" y="3729410"/>
            <a:ext cx="8529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6F43198-45A9-4AD3-2C63-D9BB51B2CF8E}"/>
              </a:ext>
            </a:extLst>
          </p:cNvPr>
          <p:cNvSpPr txBox="1"/>
          <p:nvPr/>
        </p:nvSpPr>
        <p:spPr>
          <a:xfrm>
            <a:off x="1160114" y="4203788"/>
            <a:ext cx="8529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542D886-1CC7-11A8-61A1-D74F2E05DCF0}"/>
              </a:ext>
            </a:extLst>
          </p:cNvPr>
          <p:cNvSpPr txBox="1"/>
          <p:nvPr/>
        </p:nvSpPr>
        <p:spPr>
          <a:xfrm>
            <a:off x="1228581" y="4643455"/>
            <a:ext cx="9993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D7A574-971B-5B60-15C8-8D8A5ECC502D}"/>
              </a:ext>
            </a:extLst>
          </p:cNvPr>
          <p:cNvSpPr txBox="1"/>
          <p:nvPr/>
        </p:nvSpPr>
        <p:spPr>
          <a:xfrm>
            <a:off x="1228581" y="5473642"/>
            <a:ext cx="9993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3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2" grpId="0" animBg="1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AEA33F0-BB96-5982-93D1-D71255EB7353}"/>
              </a:ext>
            </a:extLst>
          </p:cNvPr>
          <p:cNvSpPr txBox="1"/>
          <p:nvPr/>
        </p:nvSpPr>
        <p:spPr>
          <a:xfrm>
            <a:off x="2001079" y="2318366"/>
            <a:ext cx="9157251" cy="1055608"/>
          </a:xfrm>
          <a:prstGeom prst="wedgeRoundRectCallout">
            <a:avLst>
              <a:gd name="adj1" fmla="val -35305"/>
              <a:gd name="adj2" fmla="val 72543"/>
              <a:gd name="adj3" fmla="val 16667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ngữ“Đẽo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F4A461F-A527-5915-EB61-A50CAC85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1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1B21045-F0CB-C1F6-78D2-C00B64A8D8E1}"/>
              </a:ext>
            </a:extLst>
          </p:cNvPr>
          <p:cNvSpPr txBox="1"/>
          <p:nvPr/>
        </p:nvSpPr>
        <p:spPr>
          <a:xfrm>
            <a:off x="1117600" y="1376047"/>
            <a:ext cx="7400237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CFD2393-4E25-7FCA-569C-AFD0B02AF1DF}"/>
              </a:ext>
            </a:extLst>
          </p:cNvPr>
          <p:cNvSpPr txBox="1"/>
          <p:nvPr/>
        </p:nvSpPr>
        <p:spPr>
          <a:xfrm>
            <a:off x="1250120" y="2002912"/>
            <a:ext cx="1021300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EDD6ED7-F70B-1987-4446-63F89D31127B}"/>
              </a:ext>
            </a:extLst>
          </p:cNvPr>
          <p:cNvSpPr txBox="1"/>
          <p:nvPr/>
        </p:nvSpPr>
        <p:spPr>
          <a:xfrm>
            <a:off x="1250119" y="3271677"/>
            <a:ext cx="10213009" cy="1532334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đắn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8A88E76-A52B-12C8-DCBA-CAD5DDF73456}"/>
              </a:ext>
            </a:extLst>
          </p:cNvPr>
          <p:cNvSpPr txBox="1"/>
          <p:nvPr/>
        </p:nvSpPr>
        <p:spPr>
          <a:xfrm>
            <a:off x="1250119" y="5043673"/>
            <a:ext cx="10106994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Ý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“Đẽo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”: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chê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379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AEA33F0-BB96-5982-93D1-D71255EB7353}"/>
              </a:ext>
            </a:extLst>
          </p:cNvPr>
          <p:cNvSpPr txBox="1"/>
          <p:nvPr/>
        </p:nvSpPr>
        <p:spPr>
          <a:xfrm>
            <a:off x="2942536" y="1505922"/>
            <a:ext cx="7659204" cy="3420130"/>
          </a:xfrm>
          <a:prstGeom prst="cloudCallout">
            <a:avLst>
              <a:gd name="adj1" fmla="val -48690"/>
              <a:gd name="adj2" fmla="val 44289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F4A461F-A527-5915-EB61-A50CAC85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1"/>
            <a:ext cx="12227339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276626" y="893274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2F0747F-1333-E776-FC31-5D25257762F9}"/>
              </a:ext>
            </a:extLst>
          </p:cNvPr>
          <p:cNvSpPr txBox="1"/>
          <p:nvPr/>
        </p:nvSpPr>
        <p:spPr>
          <a:xfrm>
            <a:off x="1276626" y="1539605"/>
            <a:ext cx="1021300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gũi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nhiều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4646638-AC51-026D-4F72-CA42B7D2C12E}"/>
              </a:ext>
            </a:extLst>
          </p:cNvPr>
          <p:cNvSpPr txBox="1"/>
          <p:nvPr/>
        </p:nvSpPr>
        <p:spPr>
          <a:xfrm>
            <a:off x="1276626" y="2718324"/>
            <a:ext cx="534946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738D2E9-A218-55CB-BABA-A296AF2FC561}"/>
              </a:ext>
            </a:extLst>
          </p:cNvPr>
          <p:cNvSpPr txBox="1"/>
          <p:nvPr/>
        </p:nvSpPr>
        <p:spPr>
          <a:xfrm>
            <a:off x="1263374" y="3505772"/>
            <a:ext cx="1021300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xếp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hợp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gay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tăng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8AE887D-0ABF-3225-CFCB-6DA54B50C3CC}"/>
              </a:ext>
            </a:extLst>
          </p:cNvPr>
          <p:cNvSpPr txBox="1"/>
          <p:nvPr/>
        </p:nvSpPr>
        <p:spPr>
          <a:xfrm>
            <a:off x="1276626" y="4730985"/>
            <a:ext cx="6581913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cấu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ngắn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gọn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dễ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ý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8591E31-BC13-F940-556F-9953CD256CCF}"/>
              </a:ext>
            </a:extLst>
          </p:cNvPr>
          <p:cNvSpPr txBox="1"/>
          <p:nvPr/>
        </p:nvSpPr>
        <p:spPr>
          <a:xfrm>
            <a:off x="1316382" y="5505051"/>
            <a:ext cx="5495235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ngờ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3781"/>
            <a:ext cx="12227339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276626" y="1143998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2F0747F-1333-E776-FC31-5D25257762F9}"/>
              </a:ext>
            </a:extLst>
          </p:cNvPr>
          <p:cNvSpPr txBox="1"/>
          <p:nvPr/>
        </p:nvSpPr>
        <p:spPr>
          <a:xfrm>
            <a:off x="1276626" y="2175709"/>
            <a:ext cx="1021300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Mượn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ám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thiếu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xét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nghe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D6693E6-C6E3-608A-3A7E-9FD478B3167F}"/>
              </a:ext>
            </a:extLst>
          </p:cNvPr>
          <p:cNvSpPr txBox="1"/>
          <p:nvPr/>
        </p:nvSpPr>
        <p:spPr>
          <a:xfrm>
            <a:off x="4651511" y="6861292"/>
            <a:ext cx="61158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1800" b="1" dirty="0" err="1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en-US" sz="1800" b="1" dirty="0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800" b="1" dirty="0" err="1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en-US" sz="1800" b="1" dirty="0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1800" b="1" dirty="0" err="1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1800" b="1" dirty="0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2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65994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4293847" y="599682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F2DFF67-5C0B-1165-7F6E-A01521150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62" y="452879"/>
            <a:ext cx="1186583" cy="121300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37AF531-3A11-701D-48FC-E0A9339CC311}"/>
              </a:ext>
            </a:extLst>
          </p:cNvPr>
          <p:cNvSpPr txBox="1"/>
          <p:nvPr/>
        </p:nvSpPr>
        <p:spPr>
          <a:xfrm>
            <a:off x="1740271" y="1631647"/>
            <a:ext cx="9341962" cy="1267837"/>
          </a:xfrm>
          <a:prstGeom prst="horizontalScroll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VB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96CBFA5C-EF8E-259A-FC87-DE4C6A4CD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275268"/>
              </p:ext>
            </p:extLst>
          </p:nvPr>
        </p:nvGraphicFramePr>
        <p:xfrm>
          <a:off x="1071508" y="2929792"/>
          <a:ext cx="10298858" cy="3818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6649">
                  <a:extLst>
                    <a:ext uri="{9D8B030D-6E8A-4147-A177-3AD203B41FA5}">
                      <a16:colId xmlns:a16="http://schemas.microsoft.com/office/drawing/2014/main" val="2534074048"/>
                    </a:ext>
                  </a:extLst>
                </a:gridCol>
                <a:gridCol w="8892209">
                  <a:extLst>
                    <a:ext uri="{9D8B030D-6E8A-4147-A177-3AD203B41FA5}">
                      <a16:colId xmlns:a16="http://schemas.microsoft.com/office/drawing/2014/main" val="14865613"/>
                    </a:ext>
                  </a:extLst>
                </a:gridCol>
              </a:tblGrid>
              <a:tr h="391684"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280435"/>
                  </a:ext>
                </a:extLst>
              </a:tr>
              <a:tr h="860245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498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4578769"/>
                  </a:ext>
                </a:extLst>
              </a:tr>
              <a:tr h="1057608">
                <a:tc rowSpan="2"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"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":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6605150"/>
                  </a:ext>
                </a:extLst>
              </a:tr>
              <a:tr h="14736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"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giếng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404289"/>
                  </a:ext>
                </a:extLst>
              </a:tr>
            </a:tbl>
          </a:graphicData>
        </a:graphic>
      </p:graphicFrame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8B93F48-44E2-BF7A-2EED-03F9843031D8}"/>
              </a:ext>
            </a:extLst>
          </p:cNvPr>
          <p:cNvSpPr txBox="1"/>
          <p:nvPr/>
        </p:nvSpPr>
        <p:spPr>
          <a:xfrm>
            <a:off x="2490264" y="3385754"/>
            <a:ext cx="88801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7498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6DA8A30-A955-B6C7-03B6-B7922F7BFB23}"/>
              </a:ext>
            </a:extLst>
          </p:cNvPr>
          <p:cNvSpPr txBox="1"/>
          <p:nvPr/>
        </p:nvSpPr>
        <p:spPr>
          <a:xfrm>
            <a:off x="2490264" y="4183853"/>
            <a:ext cx="88801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850971D-E77D-49CD-237E-A0136E941221}"/>
              </a:ext>
            </a:extLst>
          </p:cNvPr>
          <p:cNvSpPr txBox="1"/>
          <p:nvPr/>
        </p:nvSpPr>
        <p:spPr>
          <a:xfrm>
            <a:off x="2490264" y="5270607"/>
            <a:ext cx="88801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huênh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2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4293847" y="599682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C3ED896-7772-5F7D-FCAB-276C026EF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95" y="-130415"/>
            <a:ext cx="1727199" cy="172719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F281B3-18D1-7B74-DC78-ED6092B5A185}"/>
              </a:ext>
            </a:extLst>
          </p:cNvPr>
          <p:cNvSpPr txBox="1"/>
          <p:nvPr/>
        </p:nvSpPr>
        <p:spPr>
          <a:xfrm>
            <a:off x="1423987" y="1873080"/>
            <a:ext cx="9925885" cy="1043619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57150" marR="571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1E865FB-DAA0-4E92-245D-8A211568F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89" y="3607618"/>
            <a:ext cx="3713807" cy="27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F281B3-18D1-7B74-DC78-ED6092B5A185}"/>
              </a:ext>
            </a:extLst>
          </p:cNvPr>
          <p:cNvSpPr txBox="1"/>
          <p:nvPr/>
        </p:nvSpPr>
        <p:spPr>
          <a:xfrm>
            <a:off x="1278214" y="627375"/>
            <a:ext cx="9925885" cy="1043619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57150" marR="571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C139E5C-7E50-5987-AD17-D93BABD502B5}"/>
              </a:ext>
            </a:extLst>
          </p:cNvPr>
          <p:cNvSpPr txBox="1"/>
          <p:nvPr/>
        </p:nvSpPr>
        <p:spPr>
          <a:xfrm>
            <a:off x="1278214" y="2331931"/>
            <a:ext cx="10291663" cy="3439239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indent="291465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>
                <a:tab pos="450215" algn="l"/>
              </a:tabLst>
            </a:pP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28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>
                <a:tab pos="453390" algn="l"/>
              </a:tabLst>
            </a:pP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3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1E865FB-DAA0-4E92-245D-8A211568F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494" y="5304439"/>
            <a:ext cx="2095500" cy="155356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C869C4B-287D-8746-D1C7-76D4A3FB576D}"/>
              </a:ext>
            </a:extLst>
          </p:cNvPr>
          <p:cNvSpPr txBox="1"/>
          <p:nvPr/>
        </p:nvSpPr>
        <p:spPr>
          <a:xfrm>
            <a:off x="1491209" y="666025"/>
            <a:ext cx="9719035" cy="509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VĂN THAM KHẢO</a:t>
            </a:r>
            <a:endParaRPr lang="en-US" sz="28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tabLst>
                <a:tab pos="550545" algn="l"/>
              </a:tabLs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xòe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cho em.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xanh,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phân vân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Cô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xanh.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em nên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ý, em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nghe theo ai.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 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đẽo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xanh.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841194EC-FF99-970B-7A25-D74BB3865B54}"/>
              </a:ext>
            </a:extLst>
          </p:cNvPr>
          <p:cNvGrpSpPr/>
          <p:nvPr/>
        </p:nvGrpSpPr>
        <p:grpSpPr>
          <a:xfrm>
            <a:off x="2949062" y="502947"/>
            <a:ext cx="7947623" cy="2345454"/>
            <a:chOff x="3267137" y="1316627"/>
            <a:chExt cx="9065598" cy="1796125"/>
          </a:xfrm>
        </p:grpSpPr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2EAE3156-A406-DE31-E087-9D8FB9026B1F}"/>
                </a:ext>
              </a:extLst>
            </p:cNvPr>
            <p:cNvSpPr/>
            <p:nvPr/>
          </p:nvSpPr>
          <p:spPr>
            <a:xfrm>
              <a:off x="3653836" y="1830265"/>
              <a:ext cx="8678899" cy="95062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35FC9A50-9082-D3FC-1F76-81C43C90C7B8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A9C550D2-C7AF-471D-B156-D0EBD9FDA418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FFFF0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A69CF8B9-5A49-15DC-708C-D72E339275DB}"/>
              </a:ext>
            </a:extLst>
          </p:cNvPr>
          <p:cNvGrpSpPr/>
          <p:nvPr/>
        </p:nvGrpSpPr>
        <p:grpSpPr>
          <a:xfrm>
            <a:off x="2361269" y="1756113"/>
            <a:ext cx="8535416" cy="2345454"/>
            <a:chOff x="3267137" y="1316627"/>
            <a:chExt cx="9736075" cy="1796125"/>
          </a:xfrm>
        </p:grpSpPr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75A5C394-0A66-AECA-DBA1-18ED8EFF5E98}"/>
                </a:ext>
              </a:extLst>
            </p:cNvPr>
            <p:cNvSpPr/>
            <p:nvPr/>
          </p:nvSpPr>
          <p:spPr>
            <a:xfrm>
              <a:off x="3653836" y="1806311"/>
              <a:ext cx="9349376" cy="9506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ũi tên: Hình ngũ giác 19">
              <a:extLst>
                <a:ext uri="{FF2B5EF4-FFF2-40B4-BE49-F238E27FC236}">
                  <a16:creationId xmlns:a16="http://schemas.microsoft.com/office/drawing/2014/main" id="{1E11D4AF-B213-A840-2549-81B41C477CA8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ũi tên: Hình ngũ giác 20">
              <a:extLst>
                <a:ext uri="{FF2B5EF4-FFF2-40B4-BE49-F238E27FC236}">
                  <a16:creationId xmlns:a16="http://schemas.microsoft.com/office/drawing/2014/main" id="{8EE424BF-0AC8-958E-8BFF-5BEA0A940F50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00B0F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EBBDB364-4A43-6D10-0545-DD9AD1273203}"/>
              </a:ext>
            </a:extLst>
          </p:cNvPr>
          <p:cNvGrpSpPr/>
          <p:nvPr/>
        </p:nvGrpSpPr>
        <p:grpSpPr>
          <a:xfrm>
            <a:off x="3759639" y="2945248"/>
            <a:ext cx="7137045" cy="2345454"/>
            <a:chOff x="3267137" y="1316627"/>
            <a:chExt cx="7733980" cy="1796125"/>
          </a:xfrm>
        </p:grpSpPr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id="{0C61579C-0486-21BC-B3C3-E79337EA0B6F}"/>
                </a:ext>
              </a:extLst>
            </p:cNvPr>
            <p:cNvSpPr/>
            <p:nvPr/>
          </p:nvSpPr>
          <p:spPr>
            <a:xfrm>
              <a:off x="3653836" y="1806311"/>
              <a:ext cx="7347281" cy="950624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ũi tên: Hình ngũ giác 24">
              <a:extLst>
                <a:ext uri="{FF2B5EF4-FFF2-40B4-BE49-F238E27FC236}">
                  <a16:creationId xmlns:a16="http://schemas.microsoft.com/office/drawing/2014/main" id="{35E9F23D-ADEF-C288-5417-9FD8F0BB5B85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ũi tên: Hình ngũ giác 25">
              <a:extLst>
                <a:ext uri="{FF2B5EF4-FFF2-40B4-BE49-F238E27FC236}">
                  <a16:creationId xmlns:a16="http://schemas.microsoft.com/office/drawing/2014/main" id="{200550EB-D21C-B79B-8BBA-FA8600AA4A55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00FF0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DBA580A8-4DD9-7566-F3D0-0D838EDC180A}"/>
              </a:ext>
            </a:extLst>
          </p:cNvPr>
          <p:cNvGrpSpPr/>
          <p:nvPr/>
        </p:nvGrpSpPr>
        <p:grpSpPr>
          <a:xfrm>
            <a:off x="3202681" y="4166751"/>
            <a:ext cx="7694002" cy="2345454"/>
            <a:chOff x="3267137" y="1316627"/>
            <a:chExt cx="8776301" cy="1796125"/>
          </a:xfrm>
        </p:grpSpPr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E6A4E1B1-728A-D67C-49B1-87D7B38B2FFC}"/>
                </a:ext>
              </a:extLst>
            </p:cNvPr>
            <p:cNvSpPr/>
            <p:nvPr/>
          </p:nvSpPr>
          <p:spPr>
            <a:xfrm>
              <a:off x="3653835" y="1806311"/>
              <a:ext cx="8389603" cy="950624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ũi tên: Hình ngũ giác 28">
              <a:extLst>
                <a:ext uri="{FF2B5EF4-FFF2-40B4-BE49-F238E27FC236}">
                  <a16:creationId xmlns:a16="http://schemas.microsoft.com/office/drawing/2014/main" id="{AD645124-52D8-DAA7-92DB-57FBF4D17C8E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Mũi tên: Hình ngũ giác 29">
              <a:extLst>
                <a:ext uri="{FF2B5EF4-FFF2-40B4-BE49-F238E27FC236}">
                  <a16:creationId xmlns:a16="http://schemas.microsoft.com/office/drawing/2014/main" id="{A7414418-C341-FCEF-13C9-CDC6A296C8A7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FF99FF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88D0E33E-19E1-7B9A-5943-37418A2232A3}"/>
              </a:ext>
            </a:extLst>
          </p:cNvPr>
          <p:cNvSpPr/>
          <p:nvPr/>
        </p:nvSpPr>
        <p:spPr>
          <a:xfrm>
            <a:off x="10837387" y="658388"/>
            <a:ext cx="249454" cy="5934609"/>
          </a:xfrm>
          <a:prstGeom prst="rect">
            <a:avLst/>
          </a:prstGeom>
          <a:solidFill>
            <a:srgbClr val="B4C7E7"/>
          </a:solidFill>
          <a:ln>
            <a:noFill/>
          </a:ln>
          <a:effectLst>
            <a:outerShdw blurRad="50800" dist="38100" dir="10800000" sx="105000" sy="105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4F823B73-A0BD-1F61-2E46-BB49A30F8BEC}"/>
              </a:ext>
            </a:extLst>
          </p:cNvPr>
          <p:cNvSpPr/>
          <p:nvPr/>
        </p:nvSpPr>
        <p:spPr>
          <a:xfrm>
            <a:off x="10805160" y="1506"/>
            <a:ext cx="1386840" cy="685800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Hình ảnh 41">
            <a:extLst>
              <a:ext uri="{FF2B5EF4-FFF2-40B4-BE49-F238E27FC236}">
                <a16:creationId xmlns:a16="http://schemas.microsoft.com/office/drawing/2014/main" id="{8D0E0244-AC76-7BEC-DD45-548B33C9C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310" y="2570862"/>
            <a:ext cx="870208" cy="847425"/>
          </a:xfrm>
          <a:prstGeom prst="rect">
            <a:avLst/>
          </a:prstGeom>
          <a:gradFill>
            <a:gsLst>
              <a:gs pos="24000">
                <a:schemeClr val="tx1">
                  <a:lumMod val="99000"/>
                  <a:alpha val="0"/>
                </a:schemeClr>
              </a:gs>
              <a:gs pos="100000">
                <a:srgbClr val="0000FF"/>
              </a:gs>
            </a:gsLst>
            <a:lin ang="10800000" scaled="1"/>
          </a:gradFill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F8546BCF-6465-B874-23BF-1B8E919A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387" y="1349359"/>
            <a:ext cx="941390" cy="903011"/>
          </a:xfrm>
          <a:prstGeom prst="rect">
            <a:avLst/>
          </a:prstGeom>
          <a:gradFill>
            <a:gsLst>
              <a:gs pos="24000">
                <a:srgbClr val="00FFFF"/>
              </a:gs>
              <a:gs pos="100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id="{E4554DBA-CC15-7974-7C72-F8C6D9E36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310" y="4999523"/>
            <a:ext cx="942801" cy="1018235"/>
          </a:xfrm>
          <a:prstGeom prst="rect">
            <a:avLst/>
          </a:prstGeom>
          <a:gradFill>
            <a:gsLst>
              <a:gs pos="84000">
                <a:srgbClr val="CC0099"/>
              </a:gs>
              <a:gs pos="24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5CCC7E68-F2D7-009D-1BD6-4E77074FE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0887362" y="3772224"/>
            <a:ext cx="942801" cy="942801"/>
          </a:xfrm>
          <a:prstGeom prst="rect">
            <a:avLst/>
          </a:prstGeom>
          <a:gradFill>
            <a:gsLst>
              <a:gs pos="74000">
                <a:srgbClr val="00CC00"/>
              </a:gs>
              <a:gs pos="22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D2C6F1B3-9724-8EE2-4765-39B435DF3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918" y="262959"/>
            <a:ext cx="5357390" cy="6643477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C017278F-D6A9-F68F-319C-D4CBF460E34E}"/>
              </a:ext>
            </a:extLst>
          </p:cNvPr>
          <p:cNvSpPr txBox="1"/>
          <p:nvPr/>
        </p:nvSpPr>
        <p:spPr>
          <a:xfrm>
            <a:off x="2668390" y="1822796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12803DA8-1CF6-6F5D-01DB-1D08657B7C35}"/>
              </a:ext>
            </a:extLst>
          </p:cNvPr>
          <p:cNvSpPr txBox="1"/>
          <p:nvPr/>
        </p:nvSpPr>
        <p:spPr>
          <a:xfrm>
            <a:off x="3342379" y="493988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8151EFDD-D3CF-D5FF-8E36-6E56EF5649A7}"/>
              </a:ext>
            </a:extLst>
          </p:cNvPr>
          <p:cNvSpPr txBox="1"/>
          <p:nvPr/>
        </p:nvSpPr>
        <p:spPr>
          <a:xfrm rot="21333283">
            <a:off x="4023496" y="2947985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DF42132-F6A8-B0ED-22F8-0F58BC95A398}"/>
              </a:ext>
            </a:extLst>
          </p:cNvPr>
          <p:cNvSpPr txBox="1"/>
          <p:nvPr/>
        </p:nvSpPr>
        <p:spPr>
          <a:xfrm>
            <a:off x="6002901" y="2466623"/>
            <a:ext cx="405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KIẾN THỨC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E4EC7BFF-DA6D-5D5D-4E4B-6EE889CFC762}"/>
              </a:ext>
            </a:extLst>
          </p:cNvPr>
          <p:cNvSpPr txBox="1"/>
          <p:nvPr/>
        </p:nvSpPr>
        <p:spPr>
          <a:xfrm>
            <a:off x="3490261" y="4272155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7EBBF506-C9FF-DE80-2707-3F729FAB7260}"/>
              </a:ext>
            </a:extLst>
          </p:cNvPr>
          <p:cNvSpPr txBox="1"/>
          <p:nvPr/>
        </p:nvSpPr>
        <p:spPr>
          <a:xfrm>
            <a:off x="5845932" y="1378154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C4604784-4CA2-ADE1-7F59-C21A0C68FE69}"/>
              </a:ext>
            </a:extLst>
          </p:cNvPr>
          <p:cNvSpPr txBox="1"/>
          <p:nvPr/>
        </p:nvSpPr>
        <p:spPr>
          <a:xfrm>
            <a:off x="5942647" y="3921681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55AA719B-4A77-1C0E-3AFF-850E73EC8177}"/>
              </a:ext>
            </a:extLst>
          </p:cNvPr>
          <p:cNvSpPr txBox="1"/>
          <p:nvPr/>
        </p:nvSpPr>
        <p:spPr>
          <a:xfrm>
            <a:off x="5839733" y="5010488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8656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2" grpId="0"/>
      <p:bldP spid="55" grpId="0"/>
      <p:bldP spid="53" grpId="0"/>
      <p:bldP spid="49" grpId="0"/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B8CDBF3-7FAA-314B-EC6F-84E11FC1C393}"/>
              </a:ext>
            </a:extLst>
          </p:cNvPr>
          <p:cNvSpPr txBox="1"/>
          <p:nvPr/>
        </p:nvSpPr>
        <p:spPr>
          <a:xfrm>
            <a:off x="2849218" y="132522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1963D789-A657-3187-3BD2-1575BEADF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52191"/>
              </p:ext>
            </p:extLst>
          </p:nvPr>
        </p:nvGraphicFramePr>
        <p:xfrm>
          <a:off x="454942" y="1391478"/>
          <a:ext cx="11282115" cy="4684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6970">
                  <a:extLst>
                    <a:ext uri="{9D8B030D-6E8A-4147-A177-3AD203B41FA5}">
                      <a16:colId xmlns:a16="http://schemas.microsoft.com/office/drawing/2014/main" val="1382831380"/>
                    </a:ext>
                  </a:extLst>
                </a:gridCol>
                <a:gridCol w="7492917">
                  <a:extLst>
                    <a:ext uri="{9D8B030D-6E8A-4147-A177-3AD203B41FA5}">
                      <a16:colId xmlns:a16="http://schemas.microsoft.com/office/drawing/2014/main" val="1020062158"/>
                    </a:ext>
                  </a:extLst>
                </a:gridCol>
                <a:gridCol w="1152939">
                  <a:extLst>
                    <a:ext uri="{9D8B030D-6E8A-4147-A177-3AD203B41FA5}">
                      <a16:colId xmlns:a16="http://schemas.microsoft.com/office/drawing/2014/main" val="2831692331"/>
                    </a:ext>
                  </a:extLst>
                </a:gridCol>
                <a:gridCol w="1749289">
                  <a:extLst>
                    <a:ext uri="{9D8B030D-6E8A-4147-A177-3AD203B41FA5}">
                      <a16:colId xmlns:a16="http://schemas.microsoft.com/office/drawing/2014/main" val="1751038341"/>
                    </a:ext>
                  </a:extLst>
                </a:gridCol>
              </a:tblGrid>
              <a:tr h="2782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73628"/>
                  </a:ext>
                </a:extLst>
              </a:tr>
              <a:tr h="957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5 - 7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769374"/>
                  </a:ext>
                </a:extLst>
              </a:tr>
              <a:tr h="957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575406"/>
                  </a:ext>
                </a:extLst>
              </a:tr>
              <a:tr h="42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 lẽ dẫn chứng thuyết phục.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665928"/>
                  </a:ext>
                </a:extLst>
              </a:tr>
              <a:tr h="957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310402"/>
                  </a:ext>
                </a:extLst>
              </a:tr>
              <a:tr h="957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203732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:a16="http://schemas.microsoft.com/office/drawing/2014/main" id="{041F056E-B123-5BD0-7F31-3D33E0E48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" y="-101600"/>
            <a:ext cx="2239617" cy="149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0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C10EBC1-D8BD-9ABE-4F9B-588818094559}"/>
              </a:ext>
            </a:extLst>
          </p:cNvPr>
          <p:cNvSpPr txBox="1"/>
          <p:nvPr/>
        </p:nvSpPr>
        <p:spPr>
          <a:xfrm>
            <a:off x="1826563" y="530087"/>
            <a:ext cx="9040219" cy="26776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28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Hoàn thiện các đơn vị kiến thức và nhiệm vụ của bài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đọc thêm các truyện ngụ ngôn của </a:t>
            </a:r>
            <a:r>
              <a:rPr lang="pt-B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Ê-dốp; Ngụ ngôn Việt Nam và thế giới; Trang Tử và Nam Hoa Kinh....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 soạn bài: đọc, tìm hiểu văn bản 3: Tục ngữ về thiên nhiên, lao động và con người, xã hội.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D7C50E5-0390-DC1B-3724-F83B8B981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72" y="3207743"/>
            <a:ext cx="57150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2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32997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3968527" y="463707"/>
            <a:ext cx="4254946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A4A3B11-EA48-E019-A6B2-744BF2098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23" y="3602365"/>
            <a:ext cx="3161071" cy="3161071"/>
          </a:xfrm>
          <a:prstGeom prst="rect">
            <a:avLst/>
          </a:prstGeom>
        </p:spPr>
      </p:pic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AB1B6A3D-23D9-5C33-D0A0-88EA3285FA18}"/>
              </a:ext>
            </a:extLst>
          </p:cNvPr>
          <p:cNvSpPr/>
          <p:nvPr/>
        </p:nvSpPr>
        <p:spPr>
          <a:xfrm>
            <a:off x="4336079" y="3201152"/>
            <a:ext cx="4360571" cy="919401"/>
          </a:xfrm>
          <a:prstGeom prst="wedgeRoundRectCallout">
            <a:avLst>
              <a:gd name="adj1" fmla="val -51080"/>
              <a:gd name="adj2" fmla="val 72168"/>
              <a:gd name="adj3" fmla="val 16667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57150" algn="just">
              <a:spcBef>
                <a:spcPts val="600"/>
              </a:spcBef>
              <a:spcAft>
                <a:spcPts val="6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VIDEO SAU</a:t>
            </a:r>
          </a:p>
        </p:txBody>
      </p:sp>
    </p:spTree>
    <p:extLst>
      <p:ext uri="{BB962C8B-B14F-4D97-AF65-F5344CB8AC3E}">
        <p14:creationId xmlns:p14="http://schemas.microsoft.com/office/powerpoint/2010/main" val="16494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ẽo cày giữa đường - Ngữ văn 7 Hoc10">
            <a:hlinkClick r:id="" action="ppaction://media"/>
            <a:extLst>
              <a:ext uri="{FF2B5EF4-FFF2-40B4-BE49-F238E27FC236}">
                <a16:creationId xmlns:a16="http://schemas.microsoft.com/office/drawing/2014/main" id="{D17BDF55-53D9-7188-4745-46C66A1AF7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3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16781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3968527" y="463707"/>
            <a:ext cx="4254946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A4A3B11-EA48-E019-A6B2-744BF2098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5" y="3696929"/>
            <a:ext cx="3161071" cy="3161071"/>
          </a:xfrm>
          <a:prstGeom prst="rect">
            <a:avLst/>
          </a:prstGeom>
        </p:spPr>
      </p:pic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AB1B6A3D-23D9-5C33-D0A0-88EA3285FA18}"/>
              </a:ext>
            </a:extLst>
          </p:cNvPr>
          <p:cNvSpPr/>
          <p:nvPr/>
        </p:nvSpPr>
        <p:spPr>
          <a:xfrm>
            <a:off x="3195142" y="1768571"/>
            <a:ext cx="7384466" cy="1604637"/>
          </a:xfrm>
          <a:prstGeom prst="wedgeRoundRectCallout">
            <a:avLst>
              <a:gd name="adj1" fmla="val -51080"/>
              <a:gd name="adj2" fmla="val 72168"/>
              <a:gd name="adj3" fmla="val 16667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i="1" dirty="0">
                <a:solidFill>
                  <a:schemeClr val="tx1"/>
                </a:solidFill>
                <a:latin typeface="+mj-lt"/>
              </a:rPr>
              <a:t>Quan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sát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video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dựa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sự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chuẩn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bị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phần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đọc</a:t>
            </a:r>
            <a:r>
              <a:rPr lang="en-US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em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hãy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đóng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vai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diễn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viên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thử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lồng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tiếng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cho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bộ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phim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hoạt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trên.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B3708CF-3D5E-F348-B1A4-FD7D1BC11EC4}"/>
              </a:ext>
            </a:extLst>
          </p:cNvPr>
          <p:cNvSpPr txBox="1"/>
          <p:nvPr/>
        </p:nvSpPr>
        <p:spPr>
          <a:xfrm>
            <a:off x="4594592" y="4452276"/>
            <a:ext cx="613185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923925" algn="l"/>
              </a:tabLst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VB 2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 SGK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ẽo cày giữa đường - Ngữ văn 7 Hoc10">
            <a:hlinkClick r:id="" action="ppaction://media"/>
            <a:extLst>
              <a:ext uri="{FF2B5EF4-FFF2-40B4-BE49-F238E27FC236}">
                <a16:creationId xmlns:a16="http://schemas.microsoft.com/office/drawing/2014/main" id="{D17BDF55-53D9-7188-4745-46C66A1AF7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2171700" y="501854"/>
            <a:ext cx="8242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BF14B4D-EC47-9D4A-56EE-0F148E7B7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22" y="1783479"/>
            <a:ext cx="47053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23564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0281DD8-67BF-D2FC-4207-CB653ED44556}"/>
              </a:ext>
            </a:extLst>
          </p:cNvPr>
          <p:cNvSpPr txBox="1"/>
          <p:nvPr/>
        </p:nvSpPr>
        <p:spPr>
          <a:xfrm>
            <a:off x="2717167" y="1281850"/>
            <a:ext cx="8650923" cy="4076045"/>
          </a:xfrm>
          <a:prstGeom prst="cloudCallout">
            <a:avLst>
              <a:gd name="adj1" fmla="val -42382"/>
              <a:gd name="adj2" fmla="val 44305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T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DABCECC-6908-BB3B-2F3E-4C257BDE7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2605686-4F05-585C-DA19-DFAC5EE36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2" y="4629398"/>
            <a:ext cx="2566988" cy="2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2040</Words>
  <Application>Microsoft Office PowerPoint</Application>
  <PresentationFormat>Màn hình rộng</PresentationFormat>
  <Paragraphs>201</Paragraphs>
  <Slides>31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39" baseType="lpstr">
      <vt:lpstr>Arial</vt:lpstr>
      <vt:lpstr>Bodoni MT Black</vt:lpstr>
      <vt:lpstr>Calibri</vt:lpstr>
      <vt:lpstr>Calibri Light</vt:lpstr>
      <vt:lpstr>Forte</vt:lpstr>
      <vt:lpstr>Ravie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Thúy Mai</cp:lastModifiedBy>
  <cp:revision>50</cp:revision>
  <dcterms:created xsi:type="dcterms:W3CDTF">2022-11-30T01:54:59Z</dcterms:created>
  <dcterms:modified xsi:type="dcterms:W3CDTF">2022-11-30T08:11:11Z</dcterms:modified>
</cp:coreProperties>
</file>