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74" r:id="rId2"/>
    <p:sldId id="259" r:id="rId3"/>
    <p:sldId id="261" r:id="rId4"/>
    <p:sldId id="263" r:id="rId5"/>
    <p:sldId id="442" r:id="rId6"/>
    <p:sldId id="457" r:id="rId7"/>
    <p:sldId id="458" r:id="rId8"/>
    <p:sldId id="459" r:id="rId9"/>
    <p:sldId id="462" r:id="rId10"/>
    <p:sldId id="455" r:id="rId11"/>
    <p:sldId id="463" r:id="rId12"/>
    <p:sldId id="464" r:id="rId13"/>
    <p:sldId id="465" r:id="rId14"/>
    <p:sldId id="466" r:id="rId15"/>
    <p:sldId id="467" r:id="rId16"/>
    <p:sldId id="468" r:id="rId17"/>
    <p:sldId id="456" r:id="rId18"/>
    <p:sldId id="469" r:id="rId19"/>
    <p:sldId id="470" r:id="rId20"/>
    <p:sldId id="471" r:id="rId21"/>
    <p:sldId id="472" r:id="rId22"/>
    <p:sldId id="473" r:id="rId23"/>
    <p:sldId id="474" r:id="rId24"/>
    <p:sldId id="475" r:id="rId25"/>
    <p:sldId id="476" r:id="rId26"/>
    <p:sldId id="477" r:id="rId27"/>
    <p:sldId id="478" r:id="rId28"/>
    <p:sldId id="479" r:id="rId29"/>
    <p:sldId id="480" r:id="rId30"/>
    <p:sldId id="482" r:id="rId31"/>
    <p:sldId id="483" r:id="rId32"/>
    <p:sldId id="481" r:id="rId33"/>
    <p:sldId id="484" r:id="rId34"/>
    <p:sldId id="485" r:id="rId35"/>
    <p:sldId id="486" r:id="rId36"/>
    <p:sldId id="487" r:id="rId37"/>
    <p:sldId id="488" r:id="rId38"/>
    <p:sldId id="489" r:id="rId39"/>
    <p:sldId id="490" r:id="rId40"/>
    <p:sldId id="492" r:id="rId41"/>
    <p:sldId id="491" r:id="rId42"/>
    <p:sldId id="493" r:id="rId43"/>
    <p:sldId id="494" r:id="rId44"/>
    <p:sldId id="495" r:id="rId45"/>
    <p:sldId id="496" r:id="rId46"/>
    <p:sldId id="497" r:id="rId47"/>
    <p:sldId id="498" r:id="rId48"/>
    <p:sldId id="421" r:id="rId49"/>
    <p:sldId id="423" r:id="rId50"/>
    <p:sldId id="451" r:id="rId51"/>
    <p:sldId id="499" r:id="rId52"/>
    <p:sldId id="318" r:id="rId53"/>
    <p:sldId id="500" r:id="rId54"/>
    <p:sldId id="503" r:id="rId55"/>
    <p:sldId id="504" r:id="rId56"/>
    <p:sldId id="505" r:id="rId57"/>
    <p:sldId id="366" r:id="rId58"/>
    <p:sldId id="502" r:id="rId59"/>
    <p:sldId id="45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8" d="100"/>
          <a:sy n="68" d="100"/>
        </p:scale>
        <p:origin x="61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5D2DE657-B1B6-4C35-8FD1-061FEFBF0B67}"/>
    <pc:docChg chg="undo redo custSel addSld delSld modSld sldOrd modMainMaster">
      <pc:chgData name="Thúy Mai" userId="222f1c7e07c9bd7a" providerId="LiveId" clId="{5D2DE657-B1B6-4C35-8FD1-061FEFBF0B67}" dt="2022-11-30T12:14:21.981" v="2670" actId="47"/>
      <pc:docMkLst>
        <pc:docMk/>
      </pc:docMkLst>
      <pc:sldChg chg="del">
        <pc:chgData name="Thúy Mai" userId="222f1c7e07c9bd7a" providerId="LiveId" clId="{5D2DE657-B1B6-4C35-8FD1-061FEFBF0B67}" dt="2022-11-30T08:14:18.440" v="0" actId="47"/>
        <pc:sldMkLst>
          <pc:docMk/>
          <pc:sldMk cId="1942202531" sldId="256"/>
        </pc:sldMkLst>
      </pc:sldChg>
      <pc:sldChg chg="modTransition">
        <pc:chgData name="Thúy Mai" userId="222f1c7e07c9bd7a" providerId="LiveId" clId="{5D2DE657-B1B6-4C35-8FD1-061FEFBF0B67}" dt="2022-11-30T10:08:51.541" v="2650"/>
        <pc:sldMkLst>
          <pc:docMk/>
          <pc:sldMk cId="112754932" sldId="259"/>
        </pc:sldMkLst>
      </pc:sldChg>
      <pc:sldChg chg="addSp delSp modSp mod modTransition modAnim">
        <pc:chgData name="Thúy Mai" userId="222f1c7e07c9bd7a" providerId="LiveId" clId="{5D2DE657-B1B6-4C35-8FD1-061FEFBF0B67}" dt="2022-11-30T10:08:51.541" v="2650"/>
        <pc:sldMkLst>
          <pc:docMk/>
          <pc:sldMk cId="3462762881" sldId="261"/>
        </pc:sldMkLst>
        <pc:spChg chg="add mod">
          <ac:chgData name="Thúy Mai" userId="222f1c7e07c9bd7a" providerId="LiveId" clId="{5D2DE657-B1B6-4C35-8FD1-061FEFBF0B67}" dt="2022-11-30T08:17:54.794" v="81" actId="1076"/>
          <ac:spMkLst>
            <pc:docMk/>
            <pc:sldMk cId="3462762881" sldId="261"/>
            <ac:spMk id="4" creationId="{BBEBD4FF-2AE1-A2CA-3FD6-777A348F6894}"/>
          </ac:spMkLst>
        </pc:spChg>
        <pc:spChg chg="mod">
          <ac:chgData name="Thúy Mai" userId="222f1c7e07c9bd7a" providerId="LiveId" clId="{5D2DE657-B1B6-4C35-8FD1-061FEFBF0B67}" dt="2022-11-30T08:18:48.938" v="142" actId="1076"/>
          <ac:spMkLst>
            <pc:docMk/>
            <pc:sldMk cId="3462762881" sldId="261"/>
            <ac:spMk id="8" creationId="{D75F54B5-AB2C-A34B-2C0E-F8B09974F4DD}"/>
          </ac:spMkLst>
        </pc:spChg>
        <pc:spChg chg="mod">
          <ac:chgData name="Thúy Mai" userId="222f1c7e07c9bd7a" providerId="LiveId" clId="{5D2DE657-B1B6-4C35-8FD1-061FEFBF0B67}" dt="2022-11-30T08:18:48.938" v="142" actId="1076"/>
          <ac:spMkLst>
            <pc:docMk/>
            <pc:sldMk cId="3462762881" sldId="261"/>
            <ac:spMk id="10" creationId="{76E6ADB7-EDCD-9B84-E43C-82B2A49CBFBA}"/>
          </ac:spMkLst>
        </pc:spChg>
        <pc:spChg chg="add mod">
          <ac:chgData name="Thúy Mai" userId="222f1c7e07c9bd7a" providerId="LiveId" clId="{5D2DE657-B1B6-4C35-8FD1-061FEFBF0B67}" dt="2022-11-30T08:21:19.588" v="158" actId="207"/>
          <ac:spMkLst>
            <pc:docMk/>
            <pc:sldMk cId="3462762881" sldId="261"/>
            <ac:spMk id="13" creationId="{3D4C3732-BA46-1757-1FF2-B0A2A6786F0A}"/>
          </ac:spMkLst>
        </pc:spChg>
        <pc:graphicFrameChg chg="add del mod">
          <ac:chgData name="Thúy Mai" userId="222f1c7e07c9bd7a" providerId="LiveId" clId="{5D2DE657-B1B6-4C35-8FD1-061FEFBF0B67}" dt="2022-11-30T08:15:58.046" v="45"/>
          <ac:graphicFrameMkLst>
            <pc:docMk/>
            <pc:sldMk cId="3462762881" sldId="261"/>
            <ac:graphicFrameMk id="2" creationId="{0BC7CDB9-6C5F-6D46-4431-283E9D256312}"/>
          </ac:graphicFrameMkLst>
        </pc:graphicFrameChg>
        <pc:graphicFrameChg chg="add del mod">
          <ac:chgData name="Thúy Mai" userId="222f1c7e07c9bd7a" providerId="LiveId" clId="{5D2DE657-B1B6-4C35-8FD1-061FEFBF0B67}" dt="2022-11-30T08:17:57.705" v="84"/>
          <ac:graphicFrameMkLst>
            <pc:docMk/>
            <pc:sldMk cId="3462762881" sldId="261"/>
            <ac:graphicFrameMk id="11" creationId="{9A7DBC67-8DDC-DB2E-6F64-0381EED5BEB6}"/>
          </ac:graphicFrameMkLst>
        </pc:graphicFrameChg>
        <pc:picChg chg="mod">
          <ac:chgData name="Thúy Mai" userId="222f1c7e07c9bd7a" providerId="LiveId" clId="{5D2DE657-B1B6-4C35-8FD1-061FEFBF0B67}" dt="2022-11-30T08:16:15.336" v="62" actId="1076"/>
          <ac:picMkLst>
            <pc:docMk/>
            <pc:sldMk cId="3462762881" sldId="261"/>
            <ac:picMk id="6" creationId="{1913816C-2093-C340-2AAA-A40E35A5214F}"/>
          </ac:picMkLst>
        </pc:picChg>
        <pc:picChg chg="add mod">
          <ac:chgData name="Thúy Mai" userId="222f1c7e07c9bd7a" providerId="LiveId" clId="{5D2DE657-B1B6-4C35-8FD1-061FEFBF0B67}" dt="2022-11-30T08:20:19.781" v="149" actId="1076"/>
          <ac:picMkLst>
            <pc:docMk/>
            <pc:sldMk cId="3462762881" sldId="261"/>
            <ac:picMk id="9" creationId="{A0BAAEA9-056D-407E-6C28-F5D40772341A}"/>
          </ac:picMkLst>
        </pc:picChg>
        <pc:picChg chg="add mod">
          <ac:chgData name="Thúy Mai" userId="222f1c7e07c9bd7a" providerId="LiveId" clId="{5D2DE657-B1B6-4C35-8FD1-061FEFBF0B67}" dt="2022-11-30T08:20:18.183" v="148" actId="1076"/>
          <ac:picMkLst>
            <pc:docMk/>
            <pc:sldMk cId="3462762881" sldId="261"/>
            <ac:picMk id="14" creationId="{A568DAF1-59C8-1BE0-8D01-48194171709A}"/>
          </ac:picMkLst>
        </pc:picChg>
        <pc:picChg chg="del mod">
          <ac:chgData name="Thúy Mai" userId="222f1c7e07c9bd7a" providerId="LiveId" clId="{5D2DE657-B1B6-4C35-8FD1-061FEFBF0B67}" dt="2022-11-30T08:16:59.139" v="66" actId="478"/>
          <ac:picMkLst>
            <pc:docMk/>
            <pc:sldMk cId="3462762881" sldId="261"/>
            <ac:picMk id="26" creationId="{37233AF7-B55A-C6F0-C570-D71773705D27}"/>
          </ac:picMkLst>
        </pc:picChg>
      </pc:sldChg>
      <pc:sldChg chg="modTransition">
        <pc:chgData name="Thúy Mai" userId="222f1c7e07c9bd7a" providerId="LiveId" clId="{5D2DE657-B1B6-4C35-8FD1-061FEFBF0B67}" dt="2022-11-30T10:08:51.541" v="2650"/>
        <pc:sldMkLst>
          <pc:docMk/>
          <pc:sldMk cId="2728771695" sldId="263"/>
        </pc:sldMkLst>
      </pc:sldChg>
      <pc:sldChg chg="del">
        <pc:chgData name="Thúy Mai" userId="222f1c7e07c9bd7a" providerId="LiveId" clId="{5D2DE657-B1B6-4C35-8FD1-061FEFBF0B67}" dt="2022-11-30T09:32:31.912" v="2028" actId="47"/>
        <pc:sldMkLst>
          <pc:docMk/>
          <pc:sldMk cId="2200525186" sldId="284"/>
        </pc:sldMkLst>
      </pc:sldChg>
      <pc:sldChg chg="addSp modSp mod modTransition modAnim">
        <pc:chgData name="Thúy Mai" userId="222f1c7e07c9bd7a" providerId="LiveId" clId="{5D2DE657-B1B6-4C35-8FD1-061FEFBF0B67}" dt="2022-11-30T10:09:26.921" v="2666"/>
        <pc:sldMkLst>
          <pc:docMk/>
          <pc:sldMk cId="51071123" sldId="318"/>
        </pc:sldMkLst>
        <pc:spChg chg="mod">
          <ac:chgData name="Thúy Mai" userId="222f1c7e07c9bd7a" providerId="LiveId" clId="{5D2DE657-B1B6-4C35-8FD1-061FEFBF0B67}" dt="2022-11-30T10:09:02.596" v="2661" actId="20577"/>
          <ac:spMkLst>
            <pc:docMk/>
            <pc:sldMk cId="51071123" sldId="318"/>
            <ac:spMk id="9" creationId="{54554C1A-FD9B-21DB-F3FF-355DE0A1CB78}"/>
          </ac:spMkLst>
        </pc:spChg>
        <pc:spChg chg="mod">
          <ac:chgData name="Thúy Mai" userId="222f1c7e07c9bd7a" providerId="LiveId" clId="{5D2DE657-B1B6-4C35-8FD1-061FEFBF0B67}" dt="2022-11-30T09:37:42.320" v="2414" actId="14100"/>
          <ac:spMkLst>
            <pc:docMk/>
            <pc:sldMk cId="51071123" sldId="318"/>
            <ac:spMk id="11" creationId="{9C751495-63C0-E27F-1D85-A807C976AD09}"/>
          </ac:spMkLst>
        </pc:spChg>
        <pc:picChg chg="add mod">
          <ac:chgData name="Thúy Mai" userId="222f1c7e07c9bd7a" providerId="LiveId" clId="{5D2DE657-B1B6-4C35-8FD1-061FEFBF0B67}" dt="2022-11-30T10:09:21.392" v="2664" actId="1076"/>
          <ac:picMkLst>
            <pc:docMk/>
            <pc:sldMk cId="51071123" sldId="318"/>
            <ac:picMk id="5" creationId="{C432075B-8124-9954-FC6B-90EFBF985DFA}"/>
          </ac:picMkLst>
        </pc:picChg>
      </pc:sldChg>
      <pc:sldChg chg="addSp delSp modSp mod modTransition delAnim">
        <pc:chgData name="Thúy Mai" userId="222f1c7e07c9bd7a" providerId="LiveId" clId="{5D2DE657-B1B6-4C35-8FD1-061FEFBF0B67}" dt="2022-11-30T10:08:51.541" v="2650"/>
        <pc:sldMkLst>
          <pc:docMk/>
          <pc:sldMk cId="2491886763" sldId="366"/>
        </pc:sldMkLst>
        <pc:spChg chg="mod">
          <ac:chgData name="Thúy Mai" userId="222f1c7e07c9bd7a" providerId="LiveId" clId="{5D2DE657-B1B6-4C35-8FD1-061FEFBF0B67}" dt="2022-11-30T09:46:01.649" v="2497" actId="1076"/>
          <ac:spMkLst>
            <pc:docMk/>
            <pc:sldMk cId="2491886763" sldId="366"/>
            <ac:spMk id="12" creationId="{199C1731-6241-D711-96B1-82314E3B12F2}"/>
          </ac:spMkLst>
        </pc:spChg>
        <pc:spChg chg="mod">
          <ac:chgData name="Thúy Mai" userId="222f1c7e07c9bd7a" providerId="LiveId" clId="{5D2DE657-B1B6-4C35-8FD1-061FEFBF0B67}" dt="2022-11-30T09:46:07.894" v="2499" actId="1076"/>
          <ac:spMkLst>
            <pc:docMk/>
            <pc:sldMk cId="2491886763" sldId="366"/>
            <ac:spMk id="13" creationId="{B6896D57-1E4C-7C80-05B9-AA21FDE9EF77}"/>
          </ac:spMkLst>
        </pc:spChg>
        <pc:graphicFrameChg chg="add del mod">
          <ac:chgData name="Thúy Mai" userId="222f1c7e07c9bd7a" providerId="LiveId" clId="{5D2DE657-B1B6-4C35-8FD1-061FEFBF0B67}" dt="2022-11-30T09:45:34.641" v="2490"/>
          <ac:graphicFrameMkLst>
            <pc:docMk/>
            <pc:sldMk cId="2491886763" sldId="366"/>
            <ac:graphicFrameMk id="3" creationId="{67FC7C68-C925-DBB0-7185-94E520307CA4}"/>
          </ac:graphicFrameMkLst>
        </pc:graphicFrameChg>
        <pc:graphicFrameChg chg="del">
          <ac:chgData name="Thúy Mai" userId="222f1c7e07c9bd7a" providerId="LiveId" clId="{5D2DE657-B1B6-4C35-8FD1-061FEFBF0B67}" dt="2022-11-30T09:46:10.269" v="2500" actId="478"/>
          <ac:graphicFrameMkLst>
            <pc:docMk/>
            <pc:sldMk cId="2491886763" sldId="366"/>
            <ac:graphicFrameMk id="5" creationId="{85B26F66-E876-5CDC-C5FC-2FF7D5005EF8}"/>
          </ac:graphicFrameMkLst>
        </pc:graphicFrameChg>
        <pc:picChg chg="mod">
          <ac:chgData name="Thúy Mai" userId="222f1c7e07c9bd7a" providerId="LiveId" clId="{5D2DE657-B1B6-4C35-8FD1-061FEFBF0B67}" dt="2022-11-30T09:46:04.609" v="2498" actId="1076"/>
          <ac:picMkLst>
            <pc:docMk/>
            <pc:sldMk cId="2491886763" sldId="366"/>
            <ac:picMk id="2" creationId="{E00EB24B-77B9-BF97-7302-687BC39257A9}"/>
          </ac:picMkLst>
        </pc:picChg>
      </pc:sldChg>
      <pc:sldChg chg="addSp delSp modSp mod modTransition delAnim">
        <pc:chgData name="Thúy Mai" userId="222f1c7e07c9bd7a" providerId="LiveId" clId="{5D2DE657-B1B6-4C35-8FD1-061FEFBF0B67}" dt="2022-11-30T10:08:51.541" v="2650"/>
        <pc:sldMkLst>
          <pc:docMk/>
          <pc:sldMk cId="4009852255" sldId="374"/>
        </pc:sldMkLst>
        <pc:spChg chg="mod">
          <ac:chgData name="Thúy Mai" userId="222f1c7e07c9bd7a" providerId="LiveId" clId="{5D2DE657-B1B6-4C35-8FD1-061FEFBF0B67}" dt="2022-11-30T08:14:43.305" v="15" actId="1076"/>
          <ac:spMkLst>
            <pc:docMk/>
            <pc:sldMk cId="4009852255" sldId="374"/>
            <ac:spMk id="3" creationId="{925CC424-A308-3F89-8E45-4DA8880DD1A8}"/>
          </ac:spMkLst>
        </pc:spChg>
        <pc:spChg chg="mod">
          <ac:chgData name="Thúy Mai" userId="222f1c7e07c9bd7a" providerId="LiveId" clId="{5D2DE657-B1B6-4C35-8FD1-061FEFBF0B67}" dt="2022-11-30T08:15:01.351" v="21" actId="1076"/>
          <ac:spMkLst>
            <pc:docMk/>
            <pc:sldMk cId="4009852255" sldId="374"/>
            <ac:spMk id="6" creationId="{6651CFAD-32EE-340B-CE30-7ECE4AA3E02A}"/>
          </ac:spMkLst>
        </pc:spChg>
        <pc:spChg chg="del mod">
          <ac:chgData name="Thúy Mai" userId="222f1c7e07c9bd7a" providerId="LiveId" clId="{5D2DE657-B1B6-4C35-8FD1-061FEFBF0B67}" dt="2022-11-30T08:14:25.630" v="7" actId="478"/>
          <ac:spMkLst>
            <pc:docMk/>
            <pc:sldMk cId="4009852255" sldId="374"/>
            <ac:spMk id="8" creationId="{FCA1CB07-AD67-B112-CA13-4C6113CD4D46}"/>
          </ac:spMkLst>
        </pc:spChg>
        <pc:graphicFrameChg chg="add del mod">
          <ac:chgData name="Thúy Mai" userId="222f1c7e07c9bd7a" providerId="LiveId" clId="{5D2DE657-B1B6-4C35-8FD1-061FEFBF0B67}" dt="2022-11-30T08:14:22.902" v="3"/>
          <ac:graphicFrameMkLst>
            <pc:docMk/>
            <pc:sldMk cId="4009852255" sldId="374"/>
            <ac:graphicFrameMk id="2" creationId="{FAFD099C-39CA-31D5-1B19-FACF16E44F5E}"/>
          </ac:graphicFrameMkLst>
        </pc:graphicFrameChg>
        <pc:picChg chg="mod">
          <ac:chgData name="Thúy Mai" userId="222f1c7e07c9bd7a" providerId="LiveId" clId="{5D2DE657-B1B6-4C35-8FD1-061FEFBF0B67}" dt="2022-11-30T08:14:39.545" v="14" actId="1076"/>
          <ac:picMkLst>
            <pc:docMk/>
            <pc:sldMk cId="4009852255" sldId="374"/>
            <ac:picMk id="5124" creationId="{DAAEA957-56C9-FC35-A424-8452DA5CE9DF}"/>
          </ac:picMkLst>
        </pc:picChg>
      </pc:sldChg>
      <pc:sldChg chg="delSp del mod delAnim">
        <pc:chgData name="Thúy Mai" userId="222f1c7e07c9bd7a" providerId="LiveId" clId="{5D2DE657-B1B6-4C35-8FD1-061FEFBF0B67}" dt="2022-11-30T08:22:48.743" v="159" actId="47"/>
        <pc:sldMkLst>
          <pc:docMk/>
          <pc:sldMk cId="4232056264" sldId="375"/>
        </pc:sldMkLst>
        <pc:picChg chg="del">
          <ac:chgData name="Thúy Mai" userId="222f1c7e07c9bd7a" providerId="LiveId" clId="{5D2DE657-B1B6-4C35-8FD1-061FEFBF0B67}" dt="2022-11-30T08:17:18.347" v="72" actId="478"/>
          <ac:picMkLst>
            <pc:docMk/>
            <pc:sldMk cId="4232056264" sldId="375"/>
            <ac:picMk id="2" creationId="{507C580F-FCDE-B684-7065-A3151F4FC2C7}"/>
          </ac:picMkLst>
        </pc:picChg>
      </pc:sldChg>
      <pc:sldChg chg="del ord">
        <pc:chgData name="Thúy Mai" userId="222f1c7e07c9bd7a" providerId="LiveId" clId="{5D2DE657-B1B6-4C35-8FD1-061FEFBF0B67}" dt="2022-11-30T09:32:31.410" v="2027" actId="47"/>
        <pc:sldMkLst>
          <pc:docMk/>
          <pc:sldMk cId="3264139129" sldId="376"/>
        </pc:sldMkLst>
      </pc:sldChg>
      <pc:sldChg chg="addSp delSp modSp mod modTransition modAnim">
        <pc:chgData name="Thúy Mai" userId="222f1c7e07c9bd7a" providerId="LiveId" clId="{5D2DE657-B1B6-4C35-8FD1-061FEFBF0B67}" dt="2022-11-30T10:08:51.541" v="2650"/>
        <pc:sldMkLst>
          <pc:docMk/>
          <pc:sldMk cId="975234557" sldId="421"/>
        </pc:sldMkLst>
        <pc:spChg chg="mod">
          <ac:chgData name="Thúy Mai" userId="222f1c7e07c9bd7a" providerId="LiveId" clId="{5D2DE657-B1B6-4C35-8FD1-061FEFBF0B67}" dt="2022-11-30T09:32:52.998" v="2043" actId="255"/>
          <ac:spMkLst>
            <pc:docMk/>
            <pc:sldMk cId="975234557" sldId="421"/>
            <ac:spMk id="3" creationId="{86873903-2CA2-3069-CF86-E8245293CEDE}"/>
          </ac:spMkLst>
        </pc:spChg>
        <pc:graphicFrameChg chg="add del mod">
          <ac:chgData name="Thúy Mai" userId="222f1c7e07c9bd7a" providerId="LiveId" clId="{5D2DE657-B1B6-4C35-8FD1-061FEFBF0B67}" dt="2022-11-30T09:32:49.783" v="2040"/>
          <ac:graphicFrameMkLst>
            <pc:docMk/>
            <pc:sldMk cId="975234557" sldId="421"/>
            <ac:graphicFrameMk id="2" creationId="{EB21B3CB-1CEE-7C73-58FD-8093D68A4FDE}"/>
          </ac:graphicFrameMkLst>
        </pc:graphicFrameChg>
      </pc:sldChg>
      <pc:sldChg chg="addSp delSp modSp mod modTransition delAnim">
        <pc:chgData name="Thúy Mai" userId="222f1c7e07c9bd7a" providerId="LiveId" clId="{5D2DE657-B1B6-4C35-8FD1-061FEFBF0B67}" dt="2022-11-30T10:08:51.541" v="2650"/>
        <pc:sldMkLst>
          <pc:docMk/>
          <pc:sldMk cId="1803549215" sldId="423"/>
        </pc:sldMkLst>
        <pc:spChg chg="del mod">
          <ac:chgData name="Thúy Mai" userId="222f1c7e07c9bd7a" providerId="LiveId" clId="{5D2DE657-B1B6-4C35-8FD1-061FEFBF0B67}" dt="2022-11-30T09:33:09.449" v="2047" actId="478"/>
          <ac:spMkLst>
            <pc:docMk/>
            <pc:sldMk cId="1803549215" sldId="423"/>
            <ac:spMk id="6" creationId="{C67C6909-CF9D-A99D-45E9-9C344DA2CF15}"/>
          </ac:spMkLst>
        </pc:spChg>
        <pc:spChg chg="del mod">
          <ac:chgData name="Thúy Mai" userId="222f1c7e07c9bd7a" providerId="LiveId" clId="{5D2DE657-B1B6-4C35-8FD1-061FEFBF0B67}" dt="2022-11-30T09:34:41.351" v="2103" actId="478"/>
          <ac:spMkLst>
            <pc:docMk/>
            <pc:sldMk cId="1803549215" sldId="423"/>
            <ac:spMk id="7" creationId="{0192E78C-2D15-3633-3DB6-8892EA0BDD53}"/>
          </ac:spMkLst>
        </pc:spChg>
        <pc:spChg chg="mod">
          <ac:chgData name="Thúy Mai" userId="222f1c7e07c9bd7a" providerId="LiveId" clId="{5D2DE657-B1B6-4C35-8FD1-061FEFBF0B67}" dt="2022-11-30T09:34:33.625" v="2102" actId="1036"/>
          <ac:spMkLst>
            <pc:docMk/>
            <pc:sldMk cId="1803549215" sldId="423"/>
            <ac:spMk id="9" creationId="{75BC014B-F930-E494-C6AB-F2753AE78AD3}"/>
          </ac:spMkLst>
        </pc:spChg>
        <pc:spChg chg="add del mod">
          <ac:chgData name="Thúy Mai" userId="222f1c7e07c9bd7a" providerId="LiveId" clId="{5D2DE657-B1B6-4C35-8FD1-061FEFBF0B67}" dt="2022-11-30T09:34:43.002" v="2104" actId="21"/>
          <ac:spMkLst>
            <pc:docMk/>
            <pc:sldMk cId="1803549215" sldId="423"/>
            <ac:spMk id="10" creationId="{FC1EB785-1F5D-6E20-3AF5-D859E5CF0194}"/>
          </ac:spMkLst>
        </pc:spChg>
        <pc:spChg chg="mod">
          <ac:chgData name="Thúy Mai" userId="222f1c7e07c9bd7a" providerId="LiveId" clId="{5D2DE657-B1B6-4C35-8FD1-061FEFBF0B67}" dt="2022-11-30T09:34:28.805" v="2084" actId="1036"/>
          <ac:spMkLst>
            <pc:docMk/>
            <pc:sldMk cId="1803549215" sldId="423"/>
            <ac:spMk id="13" creationId="{2A2C8D48-3C03-910F-4FD4-64C3903B3532}"/>
          </ac:spMkLst>
        </pc:spChg>
        <pc:spChg chg="mod">
          <ac:chgData name="Thúy Mai" userId="222f1c7e07c9bd7a" providerId="LiveId" clId="{5D2DE657-B1B6-4C35-8FD1-061FEFBF0B67}" dt="2022-11-30T09:34:31.772" v="2095" actId="1036"/>
          <ac:spMkLst>
            <pc:docMk/>
            <pc:sldMk cId="1803549215" sldId="423"/>
            <ac:spMk id="14" creationId="{D29A4D97-0243-DA04-E65D-15423991C6E9}"/>
          </ac:spMkLst>
        </pc:spChg>
        <pc:graphicFrameChg chg="add del mod">
          <ac:chgData name="Thúy Mai" userId="222f1c7e07c9bd7a" providerId="LiveId" clId="{5D2DE657-B1B6-4C35-8FD1-061FEFBF0B67}" dt="2022-11-30T09:33:18.313" v="2050"/>
          <ac:graphicFrameMkLst>
            <pc:docMk/>
            <pc:sldMk cId="1803549215" sldId="423"/>
            <ac:graphicFrameMk id="3" creationId="{A0FBDC34-E85F-9C78-15C5-43D74DCA22D4}"/>
          </ac:graphicFrameMkLst>
        </pc:graphicFrameChg>
      </pc:sldChg>
      <pc:sldChg chg="delSp del modTransition modAnim">
        <pc:chgData name="Thúy Mai" userId="222f1c7e07c9bd7a" providerId="LiveId" clId="{5D2DE657-B1B6-4C35-8FD1-061FEFBF0B67}" dt="2022-11-30T12:14:21.981" v="2670" actId="47"/>
        <pc:sldMkLst>
          <pc:docMk/>
          <pc:sldMk cId="3252147480" sldId="437"/>
        </pc:sldMkLst>
        <pc:picChg chg="del">
          <ac:chgData name="Thúy Mai" userId="222f1c7e07c9bd7a" providerId="LiveId" clId="{5D2DE657-B1B6-4C35-8FD1-061FEFBF0B67}" dt="2022-11-30T08:15:05.555" v="23" actId="478"/>
          <ac:picMkLst>
            <pc:docMk/>
            <pc:sldMk cId="3252147480" sldId="437"/>
            <ac:picMk id="1025" creationId="{4979237C-B4FE-20D3-62FC-5A03EFDCA7BE}"/>
          </ac:picMkLst>
        </pc:picChg>
        <pc:picChg chg="del">
          <ac:chgData name="Thúy Mai" userId="222f1c7e07c9bd7a" providerId="LiveId" clId="{5D2DE657-B1B6-4C35-8FD1-061FEFBF0B67}" dt="2022-11-30T08:15:05.028" v="22" actId="478"/>
          <ac:picMkLst>
            <pc:docMk/>
            <pc:sldMk cId="3252147480" sldId="437"/>
            <ac:picMk id="1026" creationId="{EC5C18CA-6AFA-8498-50EC-280D1469F0A8}"/>
          </ac:picMkLst>
        </pc:picChg>
      </pc:sldChg>
      <pc:sldChg chg="del">
        <pc:chgData name="Thúy Mai" userId="222f1c7e07c9bd7a" providerId="LiveId" clId="{5D2DE657-B1B6-4C35-8FD1-061FEFBF0B67}" dt="2022-11-30T09:32:31.077" v="2026" actId="47"/>
        <pc:sldMkLst>
          <pc:docMk/>
          <pc:sldMk cId="2559021205" sldId="438"/>
        </pc:sldMkLst>
      </pc:sldChg>
      <pc:sldChg chg="del">
        <pc:chgData name="Thúy Mai" userId="222f1c7e07c9bd7a" providerId="LiveId" clId="{5D2DE657-B1B6-4C35-8FD1-061FEFBF0B67}" dt="2022-11-30T09:32:33.836" v="2031" actId="47"/>
        <pc:sldMkLst>
          <pc:docMk/>
          <pc:sldMk cId="982769811" sldId="439"/>
        </pc:sldMkLst>
      </pc:sldChg>
      <pc:sldChg chg="del">
        <pc:chgData name="Thúy Mai" userId="222f1c7e07c9bd7a" providerId="LiveId" clId="{5D2DE657-B1B6-4C35-8FD1-061FEFBF0B67}" dt="2022-11-30T09:32:32.387" v="2029" actId="47"/>
        <pc:sldMkLst>
          <pc:docMk/>
          <pc:sldMk cId="1133117941" sldId="441"/>
        </pc:sldMkLst>
      </pc:sldChg>
      <pc:sldChg chg="addSp delSp modSp mod ord modTransition delAnim modAnim">
        <pc:chgData name="Thúy Mai" userId="222f1c7e07c9bd7a" providerId="LiveId" clId="{5D2DE657-B1B6-4C35-8FD1-061FEFBF0B67}" dt="2022-11-30T10:08:51.541" v="2650"/>
        <pc:sldMkLst>
          <pc:docMk/>
          <pc:sldMk cId="1223178616" sldId="442"/>
        </pc:sldMkLst>
        <pc:spChg chg="del">
          <ac:chgData name="Thúy Mai" userId="222f1c7e07c9bd7a" providerId="LiveId" clId="{5D2DE657-B1B6-4C35-8FD1-061FEFBF0B67}" dt="2022-11-30T08:24:04.941" v="249" actId="478"/>
          <ac:spMkLst>
            <pc:docMk/>
            <pc:sldMk cId="1223178616" sldId="442"/>
            <ac:spMk id="6" creationId="{D55B971C-E762-A16D-188D-1E622D5D20E7}"/>
          </ac:spMkLst>
        </pc:spChg>
        <pc:spChg chg="mod">
          <ac:chgData name="Thúy Mai" userId="222f1c7e07c9bd7a" providerId="LiveId" clId="{5D2DE657-B1B6-4C35-8FD1-061FEFBF0B67}" dt="2022-11-30T08:24:01.775" v="248" actId="20577"/>
          <ac:spMkLst>
            <pc:docMk/>
            <pc:sldMk cId="1223178616" sldId="442"/>
            <ac:spMk id="14" creationId="{4E935017-5E48-294F-DB01-3A8B63480412}"/>
          </ac:spMkLst>
        </pc:spChg>
        <pc:spChg chg="mod">
          <ac:chgData name="Thúy Mai" userId="222f1c7e07c9bd7a" providerId="LiveId" clId="{5D2DE657-B1B6-4C35-8FD1-061FEFBF0B67}" dt="2022-11-30T08:23:46.057" v="231" actId="20577"/>
          <ac:spMkLst>
            <pc:docMk/>
            <pc:sldMk cId="1223178616" sldId="442"/>
            <ac:spMk id="19" creationId="{85C6D9A4-C33E-CBAF-DB1C-7A69E432674B}"/>
          </ac:spMkLst>
        </pc:spChg>
        <pc:picChg chg="add mod">
          <ac:chgData name="Thúy Mai" userId="222f1c7e07c9bd7a" providerId="LiveId" clId="{5D2DE657-B1B6-4C35-8FD1-061FEFBF0B67}" dt="2022-11-30T08:24:44.320" v="253" actId="1076"/>
          <ac:picMkLst>
            <pc:docMk/>
            <pc:sldMk cId="1223178616" sldId="442"/>
            <ac:picMk id="1026" creationId="{E212EED1-83B7-3AF3-7BA9-8253C8F7A5C6}"/>
          </ac:picMkLst>
        </pc:picChg>
      </pc:sldChg>
      <pc:sldChg chg="del">
        <pc:chgData name="Thúy Mai" userId="222f1c7e07c9bd7a" providerId="LiveId" clId="{5D2DE657-B1B6-4C35-8FD1-061FEFBF0B67}" dt="2022-11-30T09:32:29.527" v="2023" actId="47"/>
        <pc:sldMkLst>
          <pc:docMk/>
          <pc:sldMk cId="661395359" sldId="443"/>
        </pc:sldMkLst>
      </pc:sldChg>
      <pc:sldChg chg="del">
        <pc:chgData name="Thúy Mai" userId="222f1c7e07c9bd7a" providerId="LiveId" clId="{5D2DE657-B1B6-4C35-8FD1-061FEFBF0B67}" dt="2022-11-30T09:32:33.352" v="2030" actId="47"/>
        <pc:sldMkLst>
          <pc:docMk/>
          <pc:sldMk cId="685974167" sldId="444"/>
        </pc:sldMkLst>
      </pc:sldChg>
      <pc:sldChg chg="del">
        <pc:chgData name="Thúy Mai" userId="222f1c7e07c9bd7a" providerId="LiveId" clId="{5D2DE657-B1B6-4C35-8FD1-061FEFBF0B67}" dt="2022-11-30T09:32:34.484" v="2032" actId="47"/>
        <pc:sldMkLst>
          <pc:docMk/>
          <pc:sldMk cId="232667535" sldId="445"/>
        </pc:sldMkLst>
      </pc:sldChg>
      <pc:sldChg chg="del">
        <pc:chgData name="Thúy Mai" userId="222f1c7e07c9bd7a" providerId="LiveId" clId="{5D2DE657-B1B6-4C35-8FD1-061FEFBF0B67}" dt="2022-11-30T09:32:34.993" v="2033" actId="47"/>
        <pc:sldMkLst>
          <pc:docMk/>
          <pc:sldMk cId="1166039936" sldId="446"/>
        </pc:sldMkLst>
      </pc:sldChg>
      <pc:sldChg chg="del">
        <pc:chgData name="Thúy Mai" userId="222f1c7e07c9bd7a" providerId="LiveId" clId="{5D2DE657-B1B6-4C35-8FD1-061FEFBF0B67}" dt="2022-11-30T09:32:35.542" v="2034" actId="47"/>
        <pc:sldMkLst>
          <pc:docMk/>
          <pc:sldMk cId="2538567712" sldId="447"/>
        </pc:sldMkLst>
      </pc:sldChg>
      <pc:sldChg chg="del">
        <pc:chgData name="Thúy Mai" userId="222f1c7e07c9bd7a" providerId="LiveId" clId="{5D2DE657-B1B6-4C35-8FD1-061FEFBF0B67}" dt="2022-11-30T09:32:36.139" v="2035" actId="47"/>
        <pc:sldMkLst>
          <pc:docMk/>
          <pc:sldMk cId="49036621" sldId="448"/>
        </pc:sldMkLst>
      </pc:sldChg>
      <pc:sldChg chg="del">
        <pc:chgData name="Thúy Mai" userId="222f1c7e07c9bd7a" providerId="LiveId" clId="{5D2DE657-B1B6-4C35-8FD1-061FEFBF0B67}" dt="2022-11-30T09:32:36.649" v="2036" actId="47"/>
        <pc:sldMkLst>
          <pc:docMk/>
          <pc:sldMk cId="2294414181" sldId="449"/>
        </pc:sldMkLst>
      </pc:sldChg>
      <pc:sldChg chg="del">
        <pc:chgData name="Thúy Mai" userId="222f1c7e07c9bd7a" providerId="LiveId" clId="{5D2DE657-B1B6-4C35-8FD1-061FEFBF0B67}" dt="2022-11-30T09:32:37.164" v="2037" actId="47"/>
        <pc:sldMkLst>
          <pc:docMk/>
          <pc:sldMk cId="3992514548" sldId="450"/>
        </pc:sldMkLst>
      </pc:sldChg>
      <pc:sldChg chg="addSp delSp modSp mod modTransition">
        <pc:chgData name="Thúy Mai" userId="222f1c7e07c9bd7a" providerId="LiveId" clId="{5D2DE657-B1B6-4C35-8FD1-061FEFBF0B67}" dt="2022-11-30T10:08:51.541" v="2650"/>
        <pc:sldMkLst>
          <pc:docMk/>
          <pc:sldMk cId="2627038768" sldId="451"/>
        </pc:sldMkLst>
        <pc:spChg chg="mod">
          <ac:chgData name="Thúy Mai" userId="222f1c7e07c9bd7a" providerId="LiveId" clId="{5D2DE657-B1B6-4C35-8FD1-061FEFBF0B67}" dt="2022-11-30T09:35:00.472" v="2165" actId="20577"/>
          <ac:spMkLst>
            <pc:docMk/>
            <pc:sldMk cId="2627038768" sldId="451"/>
            <ac:spMk id="2" creationId="{02EE4FD3-179D-5A0E-8AFE-06B58E068350}"/>
          </ac:spMkLst>
        </pc:spChg>
        <pc:spChg chg="add del mod">
          <ac:chgData name="Thúy Mai" userId="222f1c7e07c9bd7a" providerId="LiveId" clId="{5D2DE657-B1B6-4C35-8FD1-061FEFBF0B67}" dt="2022-11-30T09:35:32.629" v="2174" actId="478"/>
          <ac:spMkLst>
            <pc:docMk/>
            <pc:sldMk cId="2627038768" sldId="451"/>
            <ac:spMk id="3" creationId="{2CC7D438-0E9F-357B-CB62-191E066FED9A}"/>
          </ac:spMkLst>
        </pc:spChg>
        <pc:spChg chg="mod">
          <ac:chgData name="Thúy Mai" userId="222f1c7e07c9bd7a" providerId="LiveId" clId="{5D2DE657-B1B6-4C35-8FD1-061FEFBF0B67}" dt="2022-11-30T09:35:07.599" v="2167"/>
          <ac:spMkLst>
            <pc:docMk/>
            <pc:sldMk cId="2627038768" sldId="451"/>
            <ac:spMk id="13" creationId="{2A2C8D48-3C03-910F-4FD4-64C3903B3532}"/>
          </ac:spMkLst>
        </pc:spChg>
        <pc:spChg chg="mod">
          <ac:chgData name="Thúy Mai" userId="222f1c7e07c9bd7a" providerId="LiveId" clId="{5D2DE657-B1B6-4C35-8FD1-061FEFBF0B67}" dt="2022-11-30T09:35:22.963" v="2172" actId="1076"/>
          <ac:spMkLst>
            <pc:docMk/>
            <pc:sldMk cId="2627038768" sldId="451"/>
            <ac:spMk id="14" creationId="{D29A4D97-0243-DA04-E65D-15423991C6E9}"/>
          </ac:spMkLst>
        </pc:spChg>
      </pc:sldChg>
      <pc:sldChg chg="del">
        <pc:chgData name="Thúy Mai" userId="222f1c7e07c9bd7a" providerId="LiveId" clId="{5D2DE657-B1B6-4C35-8FD1-061FEFBF0B67}" dt="2022-11-30T09:37:47.982" v="2416" actId="47"/>
        <pc:sldMkLst>
          <pc:docMk/>
          <pc:sldMk cId="1916842630" sldId="452"/>
        </pc:sldMkLst>
      </pc:sldChg>
      <pc:sldChg chg="del">
        <pc:chgData name="Thúy Mai" userId="222f1c7e07c9bd7a" providerId="LiveId" clId="{5D2DE657-B1B6-4C35-8FD1-061FEFBF0B67}" dt="2022-11-30T09:37:48.496" v="2417" actId="47"/>
        <pc:sldMkLst>
          <pc:docMk/>
          <pc:sldMk cId="1144345446" sldId="453"/>
        </pc:sldMkLst>
      </pc:sldChg>
      <pc:sldChg chg="addSp delSp modSp mod modTransition">
        <pc:chgData name="Thúy Mai" userId="222f1c7e07c9bd7a" providerId="LiveId" clId="{5D2DE657-B1B6-4C35-8FD1-061FEFBF0B67}" dt="2022-11-30T10:08:51.541" v="2650"/>
        <pc:sldMkLst>
          <pc:docMk/>
          <pc:sldMk cId="1389791348" sldId="454"/>
        </pc:sldMkLst>
        <pc:spChg chg="mod">
          <ac:chgData name="Thúy Mai" userId="222f1c7e07c9bd7a" providerId="LiveId" clId="{5D2DE657-B1B6-4C35-8FD1-061FEFBF0B67}" dt="2022-11-30T09:47:14.233" v="2526" actId="14100"/>
          <ac:spMkLst>
            <pc:docMk/>
            <pc:sldMk cId="1389791348" sldId="454"/>
            <ac:spMk id="5" creationId="{F09FB475-38BF-5219-52D1-ECB7CEC4F144}"/>
          </ac:spMkLst>
        </pc:spChg>
        <pc:graphicFrameChg chg="add del mod">
          <ac:chgData name="Thúy Mai" userId="222f1c7e07c9bd7a" providerId="LiveId" clId="{5D2DE657-B1B6-4C35-8FD1-061FEFBF0B67}" dt="2022-11-30T09:47:06.802" v="2522"/>
          <ac:graphicFrameMkLst>
            <pc:docMk/>
            <pc:sldMk cId="1389791348" sldId="454"/>
            <ac:graphicFrameMk id="2" creationId="{29A9F2E8-E35B-71C0-A11C-1CA4A1734237}"/>
          </ac:graphicFrameMkLst>
        </pc:graphicFrameChg>
      </pc:sldChg>
      <pc:sldChg chg="addSp delSp modSp new mod modTransition">
        <pc:chgData name="Thúy Mai" userId="222f1c7e07c9bd7a" providerId="LiveId" clId="{5D2DE657-B1B6-4C35-8FD1-061FEFBF0B67}" dt="2022-11-30T10:08:51.541" v="2650"/>
        <pc:sldMkLst>
          <pc:docMk/>
          <pc:sldMk cId="3532817366" sldId="455"/>
        </pc:sldMkLst>
        <pc:spChg chg="del">
          <ac:chgData name="Thúy Mai" userId="222f1c7e07c9bd7a" providerId="LiveId" clId="{5D2DE657-B1B6-4C35-8FD1-061FEFBF0B67}" dt="2022-11-30T08:23:13.645" v="163" actId="478"/>
          <ac:spMkLst>
            <pc:docMk/>
            <pc:sldMk cId="3532817366" sldId="455"/>
            <ac:spMk id="2" creationId="{269C8158-90E6-7274-CF7C-00E586EC6DA4}"/>
          </ac:spMkLst>
        </pc:spChg>
        <pc:spChg chg="del">
          <ac:chgData name="Thúy Mai" userId="222f1c7e07c9bd7a" providerId="LiveId" clId="{5D2DE657-B1B6-4C35-8FD1-061FEFBF0B67}" dt="2022-11-30T08:23:13.645" v="163" actId="478"/>
          <ac:spMkLst>
            <pc:docMk/>
            <pc:sldMk cId="3532817366" sldId="455"/>
            <ac:spMk id="3" creationId="{42DBA706-C4C9-0622-DF36-5CB975E1F3D3}"/>
          </ac:spMkLst>
        </pc:spChg>
        <pc:spChg chg="add mod">
          <ac:chgData name="Thúy Mai" userId="222f1c7e07c9bd7a" providerId="LiveId" clId="{5D2DE657-B1B6-4C35-8FD1-061FEFBF0B67}" dt="2022-11-30T08:33:15.331" v="527" actId="1035"/>
          <ac:spMkLst>
            <pc:docMk/>
            <pc:sldMk cId="3532817366" sldId="455"/>
            <ac:spMk id="6" creationId="{80C8AFDA-D7D4-F25A-A03F-232AB51F008C}"/>
          </ac:spMkLst>
        </pc:spChg>
        <pc:graphicFrameChg chg="add del mod">
          <ac:chgData name="Thúy Mai" userId="222f1c7e07c9bd7a" providerId="LiveId" clId="{5D2DE657-B1B6-4C35-8FD1-061FEFBF0B67}" dt="2022-11-30T08:29:44.615" v="449"/>
          <ac:graphicFrameMkLst>
            <pc:docMk/>
            <pc:sldMk cId="3532817366" sldId="455"/>
            <ac:graphicFrameMk id="4" creationId="{8B9E59FD-A1D9-4E56-4AB4-006849C13AD3}"/>
          </ac:graphicFrameMkLst>
        </pc:graphicFrameChg>
        <pc:graphicFrameChg chg="add del mod">
          <ac:chgData name="Thúy Mai" userId="222f1c7e07c9bd7a" providerId="LiveId" clId="{5D2DE657-B1B6-4C35-8FD1-061FEFBF0B67}" dt="2022-11-30T08:30:11.066" v="463"/>
          <ac:graphicFrameMkLst>
            <pc:docMk/>
            <pc:sldMk cId="3532817366" sldId="455"/>
            <ac:graphicFrameMk id="7" creationId="{7CFA8E31-37D6-2070-0813-EF8D9151F1C5}"/>
          </ac:graphicFrameMkLst>
        </pc:graphicFrameChg>
        <pc:graphicFrameChg chg="add mod modGraphic">
          <ac:chgData name="Thúy Mai" userId="222f1c7e07c9bd7a" providerId="LiveId" clId="{5D2DE657-B1B6-4C35-8FD1-061FEFBF0B67}" dt="2022-11-30T08:33:04.823" v="519" actId="1076"/>
          <ac:graphicFrameMkLst>
            <pc:docMk/>
            <pc:sldMk cId="3532817366" sldId="455"/>
            <ac:graphicFrameMk id="8" creationId="{C785B3B5-C742-470C-21FF-82BB722DF267}"/>
          </ac:graphicFrameMkLst>
        </pc:graphicFrameChg>
      </pc:sldChg>
      <pc:sldChg chg="addSp delSp modSp new mod ord modTransition">
        <pc:chgData name="Thúy Mai" userId="222f1c7e07c9bd7a" providerId="LiveId" clId="{5D2DE657-B1B6-4C35-8FD1-061FEFBF0B67}" dt="2022-11-30T10:08:51.541" v="2650"/>
        <pc:sldMkLst>
          <pc:docMk/>
          <pc:sldMk cId="3753959630" sldId="456"/>
        </pc:sldMkLst>
        <pc:spChg chg="del">
          <ac:chgData name="Thúy Mai" userId="222f1c7e07c9bd7a" providerId="LiveId" clId="{5D2DE657-B1B6-4C35-8FD1-061FEFBF0B67}" dt="2022-11-30T08:23:17.668" v="165" actId="478"/>
          <ac:spMkLst>
            <pc:docMk/>
            <pc:sldMk cId="3753959630" sldId="456"/>
            <ac:spMk id="2" creationId="{1433F72F-123C-342D-721C-9AF02928A7CA}"/>
          </ac:spMkLst>
        </pc:spChg>
        <pc:spChg chg="del">
          <ac:chgData name="Thúy Mai" userId="222f1c7e07c9bd7a" providerId="LiveId" clId="{5D2DE657-B1B6-4C35-8FD1-061FEFBF0B67}" dt="2022-11-30T08:23:17.668" v="165" actId="478"/>
          <ac:spMkLst>
            <pc:docMk/>
            <pc:sldMk cId="3753959630" sldId="456"/>
            <ac:spMk id="3" creationId="{3BC6DD2E-4748-82E5-FA9F-0319A7CB3B88}"/>
          </ac:spMkLst>
        </pc:spChg>
        <pc:spChg chg="add mod">
          <ac:chgData name="Thúy Mai" userId="222f1c7e07c9bd7a" providerId="LiveId" clId="{5D2DE657-B1B6-4C35-8FD1-061FEFBF0B67}" dt="2022-11-30T08:50:25.590" v="983" actId="1076"/>
          <ac:spMkLst>
            <pc:docMk/>
            <pc:sldMk cId="3753959630" sldId="456"/>
            <ac:spMk id="5" creationId="{C1A143BC-750E-54CA-8971-B4C0C33056B2}"/>
          </ac:spMkLst>
        </pc:spChg>
        <pc:graphicFrameChg chg="add mod modGraphic">
          <ac:chgData name="Thúy Mai" userId="222f1c7e07c9bd7a" providerId="LiveId" clId="{5D2DE657-B1B6-4C35-8FD1-061FEFBF0B67}" dt="2022-11-30T08:50:46.093" v="989" actId="1076"/>
          <ac:graphicFrameMkLst>
            <pc:docMk/>
            <pc:sldMk cId="3753959630" sldId="456"/>
            <ac:graphicFrameMk id="4" creationId="{58E37112-A141-BC75-A3F8-849198AEE4CD}"/>
          </ac:graphicFrameMkLst>
        </pc:graphicFrameChg>
        <pc:picChg chg="add mod">
          <ac:chgData name="Thúy Mai" userId="222f1c7e07c9bd7a" providerId="LiveId" clId="{5D2DE657-B1B6-4C35-8FD1-061FEFBF0B67}" dt="2022-11-30T08:50:43.707" v="988" actId="1076"/>
          <ac:picMkLst>
            <pc:docMk/>
            <pc:sldMk cId="3753959630" sldId="456"/>
            <ac:picMk id="7" creationId="{DFB5DAA0-5040-CC55-EE98-CE69B0479351}"/>
          </ac:picMkLst>
        </pc:picChg>
      </pc:sldChg>
      <pc:sldChg chg="addSp delSp modSp add mod modTransition modAnim">
        <pc:chgData name="Thúy Mai" userId="222f1c7e07c9bd7a" providerId="LiveId" clId="{5D2DE657-B1B6-4C35-8FD1-061FEFBF0B67}" dt="2022-11-30T10:08:51.541" v="2650"/>
        <pc:sldMkLst>
          <pc:docMk/>
          <pc:sldMk cId="1654699621" sldId="457"/>
        </pc:sldMkLst>
        <pc:spChg chg="add del mod">
          <ac:chgData name="Thúy Mai" userId="222f1c7e07c9bd7a" providerId="LiveId" clId="{5D2DE657-B1B6-4C35-8FD1-061FEFBF0B67}" dt="2022-11-30T08:26:35.701" v="344" actId="478"/>
          <ac:spMkLst>
            <pc:docMk/>
            <pc:sldMk cId="1654699621" sldId="457"/>
            <ac:spMk id="4" creationId="{2CC06D1D-69BA-5F36-4649-7759F323357E}"/>
          </ac:spMkLst>
        </pc:spChg>
        <pc:spChg chg="add mod">
          <ac:chgData name="Thúy Mai" userId="222f1c7e07c9bd7a" providerId="LiveId" clId="{5D2DE657-B1B6-4C35-8FD1-061FEFBF0B67}" dt="2022-11-30T08:25:52.873" v="322" actId="1076"/>
          <ac:spMkLst>
            <pc:docMk/>
            <pc:sldMk cId="1654699621" sldId="457"/>
            <ac:spMk id="5" creationId="{F034F1DA-7F42-2F88-CAB4-3CFE74791880}"/>
          </ac:spMkLst>
        </pc:spChg>
        <pc:spChg chg="add mod">
          <ac:chgData name="Thúy Mai" userId="222f1c7e07c9bd7a" providerId="LiveId" clId="{5D2DE657-B1B6-4C35-8FD1-061FEFBF0B67}" dt="2022-11-30T08:26:14.835" v="333" actId="1076"/>
          <ac:spMkLst>
            <pc:docMk/>
            <pc:sldMk cId="1654699621" sldId="457"/>
            <ac:spMk id="7" creationId="{BAA4E111-6F4E-8829-F9EC-8AB7971D7965}"/>
          </ac:spMkLst>
        </pc:spChg>
        <pc:spChg chg="add mod">
          <ac:chgData name="Thúy Mai" userId="222f1c7e07c9bd7a" providerId="LiveId" clId="{5D2DE657-B1B6-4C35-8FD1-061FEFBF0B67}" dt="2022-11-30T08:26:28.840" v="340" actId="14100"/>
          <ac:spMkLst>
            <pc:docMk/>
            <pc:sldMk cId="1654699621" sldId="457"/>
            <ac:spMk id="9" creationId="{0C3498E8-2E08-0369-5ECE-9BF817BC131D}"/>
          </ac:spMkLst>
        </pc:spChg>
        <pc:spChg chg="add mod">
          <ac:chgData name="Thúy Mai" userId="222f1c7e07c9bd7a" providerId="LiveId" clId="{5D2DE657-B1B6-4C35-8FD1-061FEFBF0B67}" dt="2022-11-30T08:26:37.515" v="345"/>
          <ac:spMkLst>
            <pc:docMk/>
            <pc:sldMk cId="1654699621" sldId="457"/>
            <ac:spMk id="10" creationId="{DB41EE94-B2B2-A887-FBD5-8DA0E40BBF46}"/>
          </ac:spMkLst>
        </pc:spChg>
        <pc:spChg chg="mod">
          <ac:chgData name="Thúy Mai" userId="222f1c7e07c9bd7a" providerId="LiveId" clId="{5D2DE657-B1B6-4C35-8FD1-061FEFBF0B67}" dt="2022-11-30T08:25:12.018" v="311" actId="20577"/>
          <ac:spMkLst>
            <pc:docMk/>
            <pc:sldMk cId="1654699621" sldId="457"/>
            <ac:spMk id="14" creationId="{4E935017-5E48-294F-DB01-3A8B63480412}"/>
          </ac:spMkLst>
        </pc:spChg>
        <pc:graphicFrameChg chg="add del mod">
          <ac:chgData name="Thúy Mai" userId="222f1c7e07c9bd7a" providerId="LiveId" clId="{5D2DE657-B1B6-4C35-8FD1-061FEFBF0B67}" dt="2022-11-30T08:25:34.857" v="314"/>
          <ac:graphicFrameMkLst>
            <pc:docMk/>
            <pc:sldMk cId="1654699621" sldId="457"/>
            <ac:graphicFrameMk id="2" creationId="{10B5BB18-E381-4D87-9533-24CAA16DAD67}"/>
          </ac:graphicFrameMkLst>
        </pc:graphicFrameChg>
        <pc:picChg chg="add mod">
          <ac:chgData name="Thúy Mai" userId="222f1c7e07c9bd7a" providerId="LiveId" clId="{5D2DE657-B1B6-4C35-8FD1-061FEFBF0B67}" dt="2022-11-30T08:26:00.769" v="326" actId="1076"/>
          <ac:picMkLst>
            <pc:docMk/>
            <pc:sldMk cId="1654699621" sldId="457"/>
            <ac:picMk id="6" creationId="{9527E905-5720-C6B4-379B-F2474274296C}"/>
          </ac:picMkLst>
        </pc:picChg>
        <pc:picChg chg="del">
          <ac:chgData name="Thúy Mai" userId="222f1c7e07c9bd7a" providerId="LiveId" clId="{5D2DE657-B1B6-4C35-8FD1-061FEFBF0B67}" dt="2022-11-30T08:24:57.280" v="258" actId="478"/>
          <ac:picMkLst>
            <pc:docMk/>
            <pc:sldMk cId="1654699621" sldId="457"/>
            <ac:picMk id="1026" creationId="{E212EED1-83B7-3AF3-7BA9-8253C8F7A5C6}"/>
          </ac:picMkLst>
        </pc:picChg>
      </pc:sldChg>
      <pc:sldChg chg="addSp delSp modSp add mod modTransition delAnim modAnim">
        <pc:chgData name="Thúy Mai" userId="222f1c7e07c9bd7a" providerId="LiveId" clId="{5D2DE657-B1B6-4C35-8FD1-061FEFBF0B67}" dt="2022-11-30T10:08:51.541" v="2650"/>
        <pc:sldMkLst>
          <pc:docMk/>
          <pc:sldMk cId="4234824047" sldId="458"/>
        </pc:sldMkLst>
        <pc:spChg chg="add del mod">
          <ac:chgData name="Thúy Mai" userId="222f1c7e07c9bd7a" providerId="LiveId" clId="{5D2DE657-B1B6-4C35-8FD1-061FEFBF0B67}" dt="2022-11-30T08:27:52.869" v="365"/>
          <ac:spMkLst>
            <pc:docMk/>
            <pc:sldMk cId="4234824047" sldId="458"/>
            <ac:spMk id="4" creationId="{C73D224D-C2A9-EE61-5626-15359AD9E341}"/>
          </ac:spMkLst>
        </pc:spChg>
        <pc:spChg chg="del">
          <ac:chgData name="Thúy Mai" userId="222f1c7e07c9bd7a" providerId="LiveId" clId="{5D2DE657-B1B6-4C35-8FD1-061FEFBF0B67}" dt="2022-11-30T08:27:15.297" v="347" actId="478"/>
          <ac:spMkLst>
            <pc:docMk/>
            <pc:sldMk cId="4234824047" sldId="458"/>
            <ac:spMk id="5" creationId="{F034F1DA-7F42-2F88-CAB4-3CFE74791880}"/>
          </ac:spMkLst>
        </pc:spChg>
        <pc:spChg chg="del">
          <ac:chgData name="Thúy Mai" userId="222f1c7e07c9bd7a" providerId="LiveId" clId="{5D2DE657-B1B6-4C35-8FD1-061FEFBF0B67}" dt="2022-11-30T08:27:15.297" v="347" actId="478"/>
          <ac:spMkLst>
            <pc:docMk/>
            <pc:sldMk cId="4234824047" sldId="458"/>
            <ac:spMk id="7" creationId="{BAA4E111-6F4E-8829-F9EC-8AB7971D7965}"/>
          </ac:spMkLst>
        </pc:spChg>
        <pc:spChg chg="del">
          <ac:chgData name="Thúy Mai" userId="222f1c7e07c9bd7a" providerId="LiveId" clId="{5D2DE657-B1B6-4C35-8FD1-061FEFBF0B67}" dt="2022-11-30T08:27:15.297" v="347" actId="478"/>
          <ac:spMkLst>
            <pc:docMk/>
            <pc:sldMk cId="4234824047" sldId="458"/>
            <ac:spMk id="9" creationId="{0C3498E8-2E08-0369-5ECE-9BF817BC131D}"/>
          </ac:spMkLst>
        </pc:spChg>
        <pc:spChg chg="del">
          <ac:chgData name="Thúy Mai" userId="222f1c7e07c9bd7a" providerId="LiveId" clId="{5D2DE657-B1B6-4C35-8FD1-061FEFBF0B67}" dt="2022-11-30T08:27:15.297" v="347" actId="478"/>
          <ac:spMkLst>
            <pc:docMk/>
            <pc:sldMk cId="4234824047" sldId="458"/>
            <ac:spMk id="10" creationId="{DB41EE94-B2B2-A887-FBD5-8DA0E40BBF46}"/>
          </ac:spMkLst>
        </pc:spChg>
        <pc:spChg chg="add mod">
          <ac:chgData name="Thúy Mai" userId="222f1c7e07c9bd7a" providerId="LiveId" clId="{5D2DE657-B1B6-4C35-8FD1-061FEFBF0B67}" dt="2022-11-30T08:27:41.381" v="361" actId="14100"/>
          <ac:spMkLst>
            <pc:docMk/>
            <pc:sldMk cId="4234824047" sldId="458"/>
            <ac:spMk id="11" creationId="{7D7124DF-1AA9-052F-71AE-14A4EF24629C}"/>
          </ac:spMkLst>
        </pc:spChg>
        <pc:spChg chg="del">
          <ac:chgData name="Thúy Mai" userId="222f1c7e07c9bd7a" providerId="LiveId" clId="{5D2DE657-B1B6-4C35-8FD1-061FEFBF0B67}" dt="2022-11-30T08:27:18.039" v="348" actId="478"/>
          <ac:spMkLst>
            <pc:docMk/>
            <pc:sldMk cId="4234824047" sldId="458"/>
            <ac:spMk id="14" creationId="{4E935017-5E48-294F-DB01-3A8B63480412}"/>
          </ac:spMkLst>
        </pc:spChg>
        <pc:graphicFrameChg chg="add del mod">
          <ac:chgData name="Thúy Mai" userId="222f1c7e07c9bd7a" providerId="LiveId" clId="{5D2DE657-B1B6-4C35-8FD1-061FEFBF0B67}" dt="2022-11-30T08:27:20.099" v="352"/>
          <ac:graphicFrameMkLst>
            <pc:docMk/>
            <pc:sldMk cId="4234824047" sldId="458"/>
            <ac:graphicFrameMk id="2" creationId="{5FDA982C-FECB-78F1-CBB1-3E3F8DCBBBB8}"/>
          </ac:graphicFrameMkLst>
        </pc:graphicFrameChg>
        <pc:picChg chg="del">
          <ac:chgData name="Thúy Mai" userId="222f1c7e07c9bd7a" providerId="LiveId" clId="{5D2DE657-B1B6-4C35-8FD1-061FEFBF0B67}" dt="2022-11-30T08:27:19.159" v="349" actId="478"/>
          <ac:picMkLst>
            <pc:docMk/>
            <pc:sldMk cId="4234824047" sldId="458"/>
            <ac:picMk id="6" creationId="{9527E905-5720-C6B4-379B-F2474274296C}"/>
          </ac:picMkLst>
        </pc:picChg>
        <pc:picChg chg="add mod">
          <ac:chgData name="Thúy Mai" userId="222f1c7e07c9bd7a" providerId="LiveId" clId="{5D2DE657-B1B6-4C35-8FD1-061FEFBF0B67}" dt="2022-11-30T08:27:24.753" v="355"/>
          <ac:picMkLst>
            <pc:docMk/>
            <pc:sldMk cId="4234824047" sldId="458"/>
            <ac:picMk id="12" creationId="{4C76E511-A3BF-C991-D214-B5F5D057134C}"/>
          </ac:picMkLst>
        </pc:picChg>
      </pc:sldChg>
      <pc:sldChg chg="addSp delSp modSp add mod ord modTransition delAnim modAnim">
        <pc:chgData name="Thúy Mai" userId="222f1c7e07c9bd7a" providerId="LiveId" clId="{5D2DE657-B1B6-4C35-8FD1-061FEFBF0B67}" dt="2022-11-30T10:08:51.541" v="2650"/>
        <pc:sldMkLst>
          <pc:docMk/>
          <pc:sldMk cId="643031747" sldId="459"/>
        </pc:sldMkLst>
        <pc:spChg chg="add del mod">
          <ac:chgData name="Thúy Mai" userId="222f1c7e07c9bd7a" providerId="LiveId" clId="{5D2DE657-B1B6-4C35-8FD1-061FEFBF0B67}" dt="2022-11-30T08:29:35.167" v="446" actId="478"/>
          <ac:spMkLst>
            <pc:docMk/>
            <pc:sldMk cId="643031747" sldId="459"/>
            <ac:spMk id="4" creationId="{FDC7B96A-9770-8A82-C8FC-0607AA519E65}"/>
          </ac:spMkLst>
        </pc:spChg>
        <pc:spChg chg="mod">
          <ac:chgData name="Thúy Mai" userId="222f1c7e07c9bd7a" providerId="LiveId" clId="{5D2DE657-B1B6-4C35-8FD1-061FEFBF0B67}" dt="2022-11-30T08:28:50.274" v="408" actId="207"/>
          <ac:spMkLst>
            <pc:docMk/>
            <pc:sldMk cId="643031747" sldId="459"/>
            <ac:spMk id="5" creationId="{F034F1DA-7F42-2F88-CAB4-3CFE74791880}"/>
          </ac:spMkLst>
        </pc:spChg>
        <pc:spChg chg="del">
          <ac:chgData name="Thúy Mai" userId="222f1c7e07c9bd7a" providerId="LiveId" clId="{5D2DE657-B1B6-4C35-8FD1-061FEFBF0B67}" dt="2022-11-30T08:28:28.464" v="401" actId="478"/>
          <ac:spMkLst>
            <pc:docMk/>
            <pc:sldMk cId="643031747" sldId="459"/>
            <ac:spMk id="7" creationId="{BAA4E111-6F4E-8829-F9EC-8AB7971D7965}"/>
          </ac:spMkLst>
        </pc:spChg>
        <pc:spChg chg="mod">
          <ac:chgData name="Thúy Mai" userId="222f1c7e07c9bd7a" providerId="LiveId" clId="{5D2DE657-B1B6-4C35-8FD1-061FEFBF0B67}" dt="2022-11-30T08:28:42.804" v="406" actId="1076"/>
          <ac:spMkLst>
            <pc:docMk/>
            <pc:sldMk cId="643031747" sldId="459"/>
            <ac:spMk id="9" creationId="{0C3498E8-2E08-0369-5ECE-9BF817BC131D}"/>
          </ac:spMkLst>
        </pc:spChg>
        <pc:spChg chg="mod">
          <ac:chgData name="Thúy Mai" userId="222f1c7e07c9bd7a" providerId="LiveId" clId="{5D2DE657-B1B6-4C35-8FD1-061FEFBF0B67}" dt="2022-11-30T08:29:32.153" v="445" actId="1076"/>
          <ac:spMkLst>
            <pc:docMk/>
            <pc:sldMk cId="643031747" sldId="459"/>
            <ac:spMk id="10" creationId="{DB41EE94-B2B2-A887-FBD5-8DA0E40BBF46}"/>
          </ac:spMkLst>
        </pc:spChg>
        <pc:spChg chg="add mod">
          <ac:chgData name="Thúy Mai" userId="222f1c7e07c9bd7a" providerId="LiveId" clId="{5D2DE657-B1B6-4C35-8FD1-061FEFBF0B67}" dt="2022-11-30T08:29:17.165" v="439" actId="20577"/>
          <ac:spMkLst>
            <pc:docMk/>
            <pc:sldMk cId="643031747" sldId="459"/>
            <ac:spMk id="11" creationId="{18DC755E-0435-6C96-370D-C1FBFFA1C2D4}"/>
          </ac:spMkLst>
        </pc:spChg>
        <pc:spChg chg="mod">
          <ac:chgData name="Thúy Mai" userId="222f1c7e07c9bd7a" providerId="LiveId" clId="{5D2DE657-B1B6-4C35-8FD1-061FEFBF0B67}" dt="2022-11-30T08:28:16.640" v="397" actId="20577"/>
          <ac:spMkLst>
            <pc:docMk/>
            <pc:sldMk cId="643031747" sldId="459"/>
            <ac:spMk id="14" creationId="{4E935017-5E48-294F-DB01-3A8B63480412}"/>
          </ac:spMkLst>
        </pc:spChg>
        <pc:graphicFrameChg chg="add del mod">
          <ac:chgData name="Thúy Mai" userId="222f1c7e07c9bd7a" providerId="LiveId" clId="{5D2DE657-B1B6-4C35-8FD1-061FEFBF0B67}" dt="2022-11-30T08:28:07.537" v="371"/>
          <ac:graphicFrameMkLst>
            <pc:docMk/>
            <pc:sldMk cId="643031747" sldId="459"/>
            <ac:graphicFrameMk id="2" creationId="{3FD22E76-1EAD-5FE2-E011-90108720EA7E}"/>
          </ac:graphicFrameMkLst>
        </pc:graphicFrameChg>
      </pc:sldChg>
      <pc:sldChg chg="add del">
        <pc:chgData name="Thúy Mai" userId="222f1c7e07c9bd7a" providerId="LiveId" clId="{5D2DE657-B1B6-4C35-8FD1-061FEFBF0B67}" dt="2022-11-30T09:32:30.260" v="2024" actId="47"/>
        <pc:sldMkLst>
          <pc:docMk/>
          <pc:sldMk cId="3776720140" sldId="460"/>
        </pc:sldMkLst>
      </pc:sldChg>
      <pc:sldChg chg="add del ord">
        <pc:chgData name="Thúy Mai" userId="222f1c7e07c9bd7a" providerId="LiveId" clId="{5D2DE657-B1B6-4C35-8FD1-061FEFBF0B67}" dt="2022-11-30T09:32:30.589" v="2025" actId="47"/>
        <pc:sldMkLst>
          <pc:docMk/>
          <pc:sldMk cId="253480077" sldId="461"/>
        </pc:sldMkLst>
      </pc:sldChg>
      <pc:sldChg chg="addSp delSp modSp add mod ord modTransition modAnim">
        <pc:chgData name="Thúy Mai" userId="222f1c7e07c9bd7a" providerId="LiveId" clId="{5D2DE657-B1B6-4C35-8FD1-061FEFBF0B67}" dt="2022-11-30T10:08:51.541" v="2650"/>
        <pc:sldMkLst>
          <pc:docMk/>
          <pc:sldMk cId="1516812595" sldId="462"/>
        </pc:sldMkLst>
        <pc:spChg chg="add mod">
          <ac:chgData name="Thúy Mai" userId="222f1c7e07c9bd7a" providerId="LiveId" clId="{5D2DE657-B1B6-4C35-8FD1-061FEFBF0B67}" dt="2022-11-30T08:35:21.945" v="653" actId="20577"/>
          <ac:spMkLst>
            <pc:docMk/>
            <pc:sldMk cId="1516812595" sldId="462"/>
            <ac:spMk id="2" creationId="{F5665B92-E631-F216-585A-0E4E134E976C}"/>
          </ac:spMkLst>
        </pc:spChg>
        <pc:spChg chg="mod">
          <ac:chgData name="Thúy Mai" userId="222f1c7e07c9bd7a" providerId="LiveId" clId="{5D2DE657-B1B6-4C35-8FD1-061FEFBF0B67}" dt="2022-11-30T08:37:36.188" v="721" actId="123"/>
          <ac:spMkLst>
            <pc:docMk/>
            <pc:sldMk cId="1516812595" sldId="462"/>
            <ac:spMk id="11" creationId="{7D7124DF-1AA9-052F-71AE-14A4EF24629C}"/>
          </ac:spMkLst>
        </pc:spChg>
        <pc:spChg chg="mod">
          <ac:chgData name="Thúy Mai" userId="222f1c7e07c9bd7a" providerId="LiveId" clId="{5D2DE657-B1B6-4C35-8FD1-061FEFBF0B67}" dt="2022-11-30T08:34:51.772" v="602" actId="20577"/>
          <ac:spMkLst>
            <pc:docMk/>
            <pc:sldMk cId="1516812595" sldId="462"/>
            <ac:spMk id="19" creationId="{85C6D9A4-C33E-CBAF-DB1C-7A69E432674B}"/>
          </ac:spMkLst>
        </pc:spChg>
        <pc:graphicFrameChg chg="add del mod">
          <ac:chgData name="Thúy Mai" userId="222f1c7e07c9bd7a" providerId="LiveId" clId="{5D2DE657-B1B6-4C35-8FD1-061FEFBF0B67}" dt="2022-11-30T08:35:46.939" v="656"/>
          <ac:graphicFrameMkLst>
            <pc:docMk/>
            <pc:sldMk cId="1516812595" sldId="462"/>
            <ac:graphicFrameMk id="3" creationId="{4394895B-1B9B-ACA8-7158-26218D771B1B}"/>
          </ac:graphicFrameMkLst>
        </pc:graphicFrameChg>
        <pc:picChg chg="mod">
          <ac:chgData name="Thúy Mai" userId="222f1c7e07c9bd7a" providerId="LiveId" clId="{5D2DE657-B1B6-4C35-8FD1-061FEFBF0B67}" dt="2022-11-30T08:36:58.343" v="710" actId="1076"/>
          <ac:picMkLst>
            <pc:docMk/>
            <pc:sldMk cId="1516812595" sldId="462"/>
            <ac:picMk id="12" creationId="{4C76E511-A3BF-C991-D214-B5F5D057134C}"/>
          </ac:picMkLst>
        </pc:picChg>
        <pc:picChg chg="mod">
          <ac:chgData name="Thúy Mai" userId="222f1c7e07c9bd7a" providerId="LiveId" clId="{5D2DE657-B1B6-4C35-8FD1-061FEFBF0B67}" dt="2022-11-30T08:37:25.582" v="719" actId="1076"/>
          <ac:picMkLst>
            <pc:docMk/>
            <pc:sldMk cId="1516812595" sldId="462"/>
            <ac:picMk id="16" creationId="{2EB307E5-79A8-B4AD-2492-F9F8ADAEF942}"/>
          </ac:picMkLst>
        </pc:picChg>
      </pc:sldChg>
      <pc:sldChg chg="addSp delSp modSp add mod ord modTransition delAnim modAnim">
        <pc:chgData name="Thúy Mai" userId="222f1c7e07c9bd7a" providerId="LiveId" clId="{5D2DE657-B1B6-4C35-8FD1-061FEFBF0B67}" dt="2022-11-30T10:08:51.541" v="2650"/>
        <pc:sldMkLst>
          <pc:docMk/>
          <pc:sldMk cId="3098819629" sldId="463"/>
        </pc:sldMkLst>
        <pc:spChg chg="add mod">
          <ac:chgData name="Thúy Mai" userId="222f1c7e07c9bd7a" providerId="LiveId" clId="{5D2DE657-B1B6-4C35-8FD1-061FEFBF0B67}" dt="2022-11-30T08:42:15.317" v="763" actId="1076"/>
          <ac:spMkLst>
            <pc:docMk/>
            <pc:sldMk cId="3098819629" sldId="463"/>
            <ac:spMk id="3" creationId="{8300DEE7-FE1B-E54C-8D4D-0F06F5270D3B}"/>
          </ac:spMkLst>
        </pc:spChg>
        <pc:spChg chg="add del mod">
          <ac:chgData name="Thúy Mai" userId="222f1c7e07c9bd7a" providerId="LiveId" clId="{5D2DE657-B1B6-4C35-8FD1-061FEFBF0B67}" dt="2022-11-30T08:42:10.616" v="761" actId="478"/>
          <ac:spMkLst>
            <pc:docMk/>
            <pc:sldMk cId="3098819629" sldId="463"/>
            <ac:spMk id="6" creationId="{A950AD92-4927-3AB5-15F3-F6308D220318}"/>
          </ac:spMkLst>
        </pc:spChg>
        <pc:spChg chg="add mod">
          <ac:chgData name="Thúy Mai" userId="222f1c7e07c9bd7a" providerId="LiveId" clId="{5D2DE657-B1B6-4C35-8FD1-061FEFBF0B67}" dt="2022-11-30T08:38:44.274" v="744" actId="1076"/>
          <ac:spMkLst>
            <pc:docMk/>
            <pc:sldMk cId="3098819629" sldId="463"/>
            <ac:spMk id="9" creationId="{8C58C087-7B09-8AAD-160D-05D2ED07BD6E}"/>
          </ac:spMkLst>
        </pc:spChg>
        <pc:spChg chg="add mod">
          <ac:chgData name="Thúy Mai" userId="222f1c7e07c9bd7a" providerId="LiveId" clId="{5D2DE657-B1B6-4C35-8FD1-061FEFBF0B67}" dt="2022-11-30T08:42:12.431" v="762" actId="1076"/>
          <ac:spMkLst>
            <pc:docMk/>
            <pc:sldMk cId="3098819629" sldId="463"/>
            <ac:spMk id="10" creationId="{8B526265-3AE2-FE9C-E5CB-4B5AA244100D}"/>
          </ac:spMkLst>
        </pc:spChg>
        <pc:spChg chg="del">
          <ac:chgData name="Thúy Mai" userId="222f1c7e07c9bd7a" providerId="LiveId" clId="{5D2DE657-B1B6-4C35-8FD1-061FEFBF0B67}" dt="2022-11-30T08:38:05.980" v="728" actId="478"/>
          <ac:spMkLst>
            <pc:docMk/>
            <pc:sldMk cId="3098819629" sldId="463"/>
            <ac:spMk id="11" creationId="{7D7124DF-1AA9-052F-71AE-14A4EF24629C}"/>
          </ac:spMkLst>
        </pc:spChg>
        <pc:spChg chg="add del mod">
          <ac:chgData name="Thúy Mai" userId="222f1c7e07c9bd7a" providerId="LiveId" clId="{5D2DE657-B1B6-4C35-8FD1-061FEFBF0B67}" dt="2022-11-30T08:42:08.436" v="760" actId="478"/>
          <ac:spMkLst>
            <pc:docMk/>
            <pc:sldMk cId="3098819629" sldId="463"/>
            <ac:spMk id="13" creationId="{13DC4B18-CE9A-ACA3-0AA3-4BE824470C96}"/>
          </ac:spMkLst>
        </pc:spChg>
        <pc:graphicFrameChg chg="add del mod">
          <ac:chgData name="Thúy Mai" userId="222f1c7e07c9bd7a" providerId="LiveId" clId="{5D2DE657-B1B6-4C35-8FD1-061FEFBF0B67}" dt="2022-11-30T08:38:30.868" v="733"/>
          <ac:graphicFrameMkLst>
            <pc:docMk/>
            <pc:sldMk cId="3098819629" sldId="463"/>
            <ac:graphicFrameMk id="4" creationId="{0B09554A-0C8D-CB34-68C3-6E478DD9EB2F}"/>
          </ac:graphicFrameMkLst>
        </pc:graphicFrameChg>
        <pc:picChg chg="del">
          <ac:chgData name="Thúy Mai" userId="222f1c7e07c9bd7a" providerId="LiveId" clId="{5D2DE657-B1B6-4C35-8FD1-061FEFBF0B67}" dt="2022-11-30T08:38:05.980" v="728" actId="478"/>
          <ac:picMkLst>
            <pc:docMk/>
            <pc:sldMk cId="3098819629" sldId="463"/>
            <ac:picMk id="12" creationId="{4C76E511-A3BF-C991-D214-B5F5D057134C}"/>
          </ac:picMkLst>
        </pc:picChg>
      </pc:sldChg>
      <pc:sldChg chg="addSp delSp modSp add mod modTransition delAnim modAnim">
        <pc:chgData name="Thúy Mai" userId="222f1c7e07c9bd7a" providerId="LiveId" clId="{5D2DE657-B1B6-4C35-8FD1-061FEFBF0B67}" dt="2022-11-30T10:08:51.541" v="2650"/>
        <pc:sldMkLst>
          <pc:docMk/>
          <pc:sldMk cId="807743877" sldId="464"/>
        </pc:sldMkLst>
        <pc:spChg chg="mod">
          <ac:chgData name="Thúy Mai" userId="222f1c7e07c9bd7a" providerId="LiveId" clId="{5D2DE657-B1B6-4C35-8FD1-061FEFBF0B67}" dt="2022-11-30T08:42:52.126" v="802" actId="1076"/>
          <ac:spMkLst>
            <pc:docMk/>
            <pc:sldMk cId="807743877" sldId="464"/>
            <ac:spMk id="3" creationId="{8300DEE7-FE1B-E54C-8D4D-0F06F5270D3B}"/>
          </ac:spMkLst>
        </pc:spChg>
        <pc:spChg chg="add mod">
          <ac:chgData name="Thúy Mai" userId="222f1c7e07c9bd7a" providerId="LiveId" clId="{5D2DE657-B1B6-4C35-8FD1-061FEFBF0B67}" dt="2022-11-30T08:43:46.660" v="820" actId="14100"/>
          <ac:spMkLst>
            <pc:docMk/>
            <pc:sldMk cId="807743877" sldId="464"/>
            <ac:spMk id="4" creationId="{48145689-4D94-019F-5D26-E4A999550396}"/>
          </ac:spMkLst>
        </pc:spChg>
        <pc:spChg chg="add mod">
          <ac:chgData name="Thúy Mai" userId="222f1c7e07c9bd7a" providerId="LiveId" clId="{5D2DE657-B1B6-4C35-8FD1-061FEFBF0B67}" dt="2022-11-30T08:43:43.126" v="819" actId="14100"/>
          <ac:spMkLst>
            <pc:docMk/>
            <pc:sldMk cId="807743877" sldId="464"/>
            <ac:spMk id="5" creationId="{4D4ADF65-C2CE-EF87-DBB7-6AC919522CF9}"/>
          </ac:spMkLst>
        </pc:spChg>
        <pc:spChg chg="mod">
          <ac:chgData name="Thúy Mai" userId="222f1c7e07c9bd7a" providerId="LiveId" clId="{5D2DE657-B1B6-4C35-8FD1-061FEFBF0B67}" dt="2022-11-30T08:43:36.178" v="816" actId="21"/>
          <ac:spMkLst>
            <pc:docMk/>
            <pc:sldMk cId="807743877" sldId="464"/>
            <ac:spMk id="6" creationId="{A950AD92-4927-3AB5-15F3-F6308D220318}"/>
          </ac:spMkLst>
        </pc:spChg>
        <pc:spChg chg="mod">
          <ac:chgData name="Thúy Mai" userId="222f1c7e07c9bd7a" providerId="LiveId" clId="{5D2DE657-B1B6-4C35-8FD1-061FEFBF0B67}" dt="2022-11-30T08:42:28.649" v="795" actId="20577"/>
          <ac:spMkLst>
            <pc:docMk/>
            <pc:sldMk cId="807743877" sldId="464"/>
            <ac:spMk id="9" creationId="{8C58C087-7B09-8AAD-160D-05D2ED07BD6E}"/>
          </ac:spMkLst>
        </pc:spChg>
        <pc:spChg chg="mod">
          <ac:chgData name="Thúy Mai" userId="222f1c7e07c9bd7a" providerId="LiveId" clId="{5D2DE657-B1B6-4C35-8FD1-061FEFBF0B67}" dt="2022-11-30T08:43:05.386" v="806" actId="14100"/>
          <ac:spMkLst>
            <pc:docMk/>
            <pc:sldMk cId="807743877" sldId="464"/>
            <ac:spMk id="10" creationId="{8B526265-3AE2-FE9C-E5CB-4B5AA244100D}"/>
          </ac:spMkLst>
        </pc:spChg>
        <pc:spChg chg="del">
          <ac:chgData name="Thúy Mai" userId="222f1c7e07c9bd7a" providerId="LiveId" clId="{5D2DE657-B1B6-4C35-8FD1-061FEFBF0B67}" dt="2022-11-30T08:43:08.944" v="807" actId="478"/>
          <ac:spMkLst>
            <pc:docMk/>
            <pc:sldMk cId="807743877" sldId="464"/>
            <ac:spMk id="13" creationId="{13DC4B18-CE9A-ACA3-0AA3-4BE824470C96}"/>
          </ac:spMkLst>
        </pc:spChg>
      </pc:sldChg>
      <pc:sldChg chg="addSp delSp modSp add mod modTransition modAnim">
        <pc:chgData name="Thúy Mai" userId="222f1c7e07c9bd7a" providerId="LiveId" clId="{5D2DE657-B1B6-4C35-8FD1-061FEFBF0B67}" dt="2022-11-30T10:08:51.541" v="2650"/>
        <pc:sldMkLst>
          <pc:docMk/>
          <pc:sldMk cId="3969826278" sldId="465"/>
        </pc:sldMkLst>
        <pc:spChg chg="mod">
          <ac:chgData name="Thúy Mai" userId="222f1c7e07c9bd7a" providerId="LiveId" clId="{5D2DE657-B1B6-4C35-8FD1-061FEFBF0B67}" dt="2022-11-30T08:45:00.905" v="846" actId="1035"/>
          <ac:spMkLst>
            <pc:docMk/>
            <pc:sldMk cId="3969826278" sldId="465"/>
            <ac:spMk id="3" creationId="{8300DEE7-FE1B-E54C-8D4D-0F06F5270D3B}"/>
          </ac:spMkLst>
        </pc:spChg>
        <pc:spChg chg="mod">
          <ac:chgData name="Thúy Mai" userId="222f1c7e07c9bd7a" providerId="LiveId" clId="{5D2DE657-B1B6-4C35-8FD1-061FEFBF0B67}" dt="2022-11-30T08:44:57.077" v="840" actId="1076"/>
          <ac:spMkLst>
            <pc:docMk/>
            <pc:sldMk cId="3969826278" sldId="465"/>
            <ac:spMk id="4" creationId="{48145689-4D94-019F-5D26-E4A999550396}"/>
          </ac:spMkLst>
        </pc:spChg>
        <pc:spChg chg="mod">
          <ac:chgData name="Thúy Mai" userId="222f1c7e07c9bd7a" providerId="LiveId" clId="{5D2DE657-B1B6-4C35-8FD1-061FEFBF0B67}" dt="2022-11-30T08:45:05.003" v="854" actId="1035"/>
          <ac:spMkLst>
            <pc:docMk/>
            <pc:sldMk cId="3969826278" sldId="465"/>
            <ac:spMk id="5" creationId="{4D4ADF65-C2CE-EF87-DBB7-6AC919522CF9}"/>
          </ac:spMkLst>
        </pc:spChg>
        <pc:spChg chg="del mod">
          <ac:chgData name="Thúy Mai" userId="222f1c7e07c9bd7a" providerId="LiveId" clId="{5D2DE657-B1B6-4C35-8FD1-061FEFBF0B67}" dt="2022-11-30T08:45:13.079" v="860" actId="478"/>
          <ac:spMkLst>
            <pc:docMk/>
            <pc:sldMk cId="3969826278" sldId="465"/>
            <ac:spMk id="6" creationId="{A950AD92-4927-3AB5-15F3-F6308D220318}"/>
          </ac:spMkLst>
        </pc:spChg>
        <pc:spChg chg="add mod">
          <ac:chgData name="Thúy Mai" userId="222f1c7e07c9bd7a" providerId="LiveId" clId="{5D2DE657-B1B6-4C35-8FD1-061FEFBF0B67}" dt="2022-11-30T08:45:07.613" v="858" actId="1035"/>
          <ac:spMkLst>
            <pc:docMk/>
            <pc:sldMk cId="3969826278" sldId="465"/>
            <ac:spMk id="7" creationId="{881C08FA-2779-6256-34C4-EB0EC595B19C}"/>
          </ac:spMkLst>
        </pc:spChg>
        <pc:spChg chg="mod">
          <ac:chgData name="Thúy Mai" userId="222f1c7e07c9bd7a" providerId="LiveId" clId="{5D2DE657-B1B6-4C35-8FD1-061FEFBF0B67}" dt="2022-11-30T08:44:57.077" v="840" actId="1076"/>
          <ac:spMkLst>
            <pc:docMk/>
            <pc:sldMk cId="3969826278" sldId="465"/>
            <ac:spMk id="10" creationId="{8B526265-3AE2-FE9C-E5CB-4B5AA244100D}"/>
          </ac:spMkLst>
        </pc:spChg>
      </pc:sldChg>
      <pc:sldChg chg="delSp modSp add mod modTransition delAnim modAnim">
        <pc:chgData name="Thúy Mai" userId="222f1c7e07c9bd7a" providerId="LiveId" clId="{5D2DE657-B1B6-4C35-8FD1-061FEFBF0B67}" dt="2022-11-30T10:08:51.541" v="2650"/>
        <pc:sldMkLst>
          <pc:docMk/>
          <pc:sldMk cId="3205114921" sldId="466"/>
        </pc:sldMkLst>
        <pc:spChg chg="del">
          <ac:chgData name="Thúy Mai" userId="222f1c7e07c9bd7a" providerId="LiveId" clId="{5D2DE657-B1B6-4C35-8FD1-061FEFBF0B67}" dt="2022-11-30T08:45:30.480" v="864" actId="478"/>
          <ac:spMkLst>
            <pc:docMk/>
            <pc:sldMk cId="3205114921" sldId="466"/>
            <ac:spMk id="4" creationId="{48145689-4D94-019F-5D26-E4A999550396}"/>
          </ac:spMkLst>
        </pc:spChg>
        <pc:spChg chg="mod">
          <ac:chgData name="Thúy Mai" userId="222f1c7e07c9bd7a" providerId="LiveId" clId="{5D2DE657-B1B6-4C35-8FD1-061FEFBF0B67}" dt="2022-11-30T08:45:57.803" v="874" actId="14100"/>
          <ac:spMkLst>
            <pc:docMk/>
            <pc:sldMk cId="3205114921" sldId="466"/>
            <ac:spMk id="5" creationId="{4D4ADF65-C2CE-EF87-DBB7-6AC919522CF9}"/>
          </ac:spMkLst>
        </pc:spChg>
        <pc:spChg chg="del mod">
          <ac:chgData name="Thúy Mai" userId="222f1c7e07c9bd7a" providerId="LiveId" clId="{5D2DE657-B1B6-4C35-8FD1-061FEFBF0B67}" dt="2022-11-30T08:46:21.065" v="893" actId="478"/>
          <ac:spMkLst>
            <pc:docMk/>
            <pc:sldMk cId="3205114921" sldId="466"/>
            <ac:spMk id="6" creationId="{A950AD92-4927-3AB5-15F3-F6308D220318}"/>
          </ac:spMkLst>
        </pc:spChg>
        <pc:spChg chg="mod">
          <ac:chgData name="Thúy Mai" userId="222f1c7e07c9bd7a" providerId="LiveId" clId="{5D2DE657-B1B6-4C35-8FD1-061FEFBF0B67}" dt="2022-11-30T08:46:18.384" v="892" actId="1035"/>
          <ac:spMkLst>
            <pc:docMk/>
            <pc:sldMk cId="3205114921" sldId="466"/>
            <ac:spMk id="7" creationId="{881C08FA-2779-6256-34C4-EB0EC595B19C}"/>
          </ac:spMkLst>
        </pc:spChg>
        <pc:spChg chg="mod">
          <ac:chgData name="Thúy Mai" userId="222f1c7e07c9bd7a" providerId="LiveId" clId="{5D2DE657-B1B6-4C35-8FD1-061FEFBF0B67}" dt="2022-11-30T08:45:28.864" v="863" actId="14100"/>
          <ac:spMkLst>
            <pc:docMk/>
            <pc:sldMk cId="3205114921" sldId="466"/>
            <ac:spMk id="10" creationId="{8B526265-3AE2-FE9C-E5CB-4B5AA244100D}"/>
          </ac:spMkLst>
        </pc:spChg>
      </pc:sldChg>
      <pc:sldChg chg="delSp modSp add mod modTransition delAnim">
        <pc:chgData name="Thúy Mai" userId="222f1c7e07c9bd7a" providerId="LiveId" clId="{5D2DE657-B1B6-4C35-8FD1-061FEFBF0B67}" dt="2022-11-30T10:08:51.541" v="2650"/>
        <pc:sldMkLst>
          <pc:docMk/>
          <pc:sldMk cId="1530616905" sldId="467"/>
        </pc:sldMkLst>
        <pc:spChg chg="mod">
          <ac:chgData name="Thúy Mai" userId="222f1c7e07c9bd7a" providerId="LiveId" clId="{5D2DE657-B1B6-4C35-8FD1-061FEFBF0B67}" dt="2022-11-30T08:47:02.397" v="902" actId="1076"/>
          <ac:spMkLst>
            <pc:docMk/>
            <pc:sldMk cId="1530616905" sldId="467"/>
            <ac:spMk id="3" creationId="{8300DEE7-FE1B-E54C-8D4D-0F06F5270D3B}"/>
          </ac:spMkLst>
        </pc:spChg>
        <pc:spChg chg="del">
          <ac:chgData name="Thúy Mai" userId="222f1c7e07c9bd7a" providerId="LiveId" clId="{5D2DE657-B1B6-4C35-8FD1-061FEFBF0B67}" dt="2022-11-30T08:46:33.638" v="896" actId="478"/>
          <ac:spMkLst>
            <pc:docMk/>
            <pc:sldMk cId="1530616905" sldId="467"/>
            <ac:spMk id="5" creationId="{4D4ADF65-C2CE-EF87-DBB7-6AC919522CF9}"/>
          </ac:spMkLst>
        </pc:spChg>
        <pc:spChg chg="del mod">
          <ac:chgData name="Thúy Mai" userId="222f1c7e07c9bd7a" providerId="LiveId" clId="{5D2DE657-B1B6-4C35-8FD1-061FEFBF0B67}" dt="2022-11-30T08:46:29.524" v="895" actId="478"/>
          <ac:spMkLst>
            <pc:docMk/>
            <pc:sldMk cId="1530616905" sldId="467"/>
            <ac:spMk id="6" creationId="{A950AD92-4927-3AB5-15F3-F6308D220318}"/>
          </ac:spMkLst>
        </pc:spChg>
        <pc:spChg chg="del">
          <ac:chgData name="Thúy Mai" userId="222f1c7e07c9bd7a" providerId="LiveId" clId="{5D2DE657-B1B6-4C35-8FD1-061FEFBF0B67}" dt="2022-11-30T08:46:56.079" v="900" actId="478"/>
          <ac:spMkLst>
            <pc:docMk/>
            <pc:sldMk cId="1530616905" sldId="467"/>
            <ac:spMk id="7" creationId="{881C08FA-2779-6256-34C4-EB0EC595B19C}"/>
          </ac:spMkLst>
        </pc:spChg>
        <pc:spChg chg="mod">
          <ac:chgData name="Thúy Mai" userId="222f1c7e07c9bd7a" providerId="LiveId" clId="{5D2DE657-B1B6-4C35-8FD1-061FEFBF0B67}" dt="2022-11-30T08:46:59.414" v="901" actId="1076"/>
          <ac:spMkLst>
            <pc:docMk/>
            <pc:sldMk cId="1530616905" sldId="467"/>
            <ac:spMk id="9" creationId="{8C58C087-7B09-8AAD-160D-05D2ED07BD6E}"/>
          </ac:spMkLst>
        </pc:spChg>
        <pc:spChg chg="del">
          <ac:chgData name="Thúy Mai" userId="222f1c7e07c9bd7a" providerId="LiveId" clId="{5D2DE657-B1B6-4C35-8FD1-061FEFBF0B67}" dt="2022-11-30T08:46:33.638" v="896" actId="478"/>
          <ac:spMkLst>
            <pc:docMk/>
            <pc:sldMk cId="1530616905" sldId="467"/>
            <ac:spMk id="10" creationId="{8B526265-3AE2-FE9C-E5CB-4B5AA244100D}"/>
          </ac:spMkLst>
        </pc:spChg>
      </pc:sldChg>
      <pc:sldChg chg="addSp delSp modSp add mod ord modTransition modAnim">
        <pc:chgData name="Thúy Mai" userId="222f1c7e07c9bd7a" providerId="LiveId" clId="{5D2DE657-B1B6-4C35-8FD1-061FEFBF0B67}" dt="2022-11-30T10:08:51.541" v="2650"/>
        <pc:sldMkLst>
          <pc:docMk/>
          <pc:sldMk cId="1030198968" sldId="468"/>
        </pc:sldMkLst>
        <pc:spChg chg="mod">
          <ac:chgData name="Thúy Mai" userId="222f1c7e07c9bd7a" providerId="LiveId" clId="{5D2DE657-B1B6-4C35-8FD1-061FEFBF0B67}" dt="2022-11-30T08:47:33.248" v="947" actId="20577"/>
          <ac:spMkLst>
            <pc:docMk/>
            <pc:sldMk cId="1030198968" sldId="468"/>
            <ac:spMk id="2" creationId="{F5665B92-E631-F216-585A-0E4E134E976C}"/>
          </ac:spMkLst>
        </pc:spChg>
        <pc:spChg chg="add mod">
          <ac:chgData name="Thúy Mai" userId="222f1c7e07c9bd7a" providerId="LiveId" clId="{5D2DE657-B1B6-4C35-8FD1-061FEFBF0B67}" dt="2022-11-30T09:15:21.704" v="1510" actId="1076"/>
          <ac:spMkLst>
            <pc:docMk/>
            <pc:sldMk cId="1030198968" sldId="468"/>
            <ac:spMk id="4" creationId="{120FADC0-18E0-3034-D2B2-DB29D140CA98}"/>
          </ac:spMkLst>
        </pc:spChg>
        <pc:spChg chg="mod">
          <ac:chgData name="Thúy Mai" userId="222f1c7e07c9bd7a" providerId="LiveId" clId="{5D2DE657-B1B6-4C35-8FD1-061FEFBF0B67}" dt="2022-11-30T09:15:10.916" v="1506" actId="1076"/>
          <ac:spMkLst>
            <pc:docMk/>
            <pc:sldMk cId="1030198968" sldId="468"/>
            <ac:spMk id="11" creationId="{7D7124DF-1AA9-052F-71AE-14A4EF24629C}"/>
          </ac:spMkLst>
        </pc:spChg>
        <pc:graphicFrameChg chg="add del mod">
          <ac:chgData name="Thúy Mai" userId="222f1c7e07c9bd7a" providerId="LiveId" clId="{5D2DE657-B1B6-4C35-8FD1-061FEFBF0B67}" dt="2022-11-30T08:48:08.558" v="950"/>
          <ac:graphicFrameMkLst>
            <pc:docMk/>
            <pc:sldMk cId="1030198968" sldId="468"/>
            <ac:graphicFrameMk id="3" creationId="{B28BB349-80C7-25B6-AA33-B0D4F21B8A56}"/>
          </ac:graphicFrameMkLst>
        </pc:graphicFrameChg>
      </pc:sldChg>
      <pc:sldChg chg="add del">
        <pc:chgData name="Thúy Mai" userId="222f1c7e07c9bd7a" providerId="LiveId" clId="{5D2DE657-B1B6-4C35-8FD1-061FEFBF0B67}" dt="2022-11-30T08:47:19.622" v="904" actId="2890"/>
        <pc:sldMkLst>
          <pc:docMk/>
          <pc:sldMk cId="1565171656" sldId="468"/>
        </pc:sldMkLst>
      </pc:sldChg>
      <pc:sldChg chg="addSp delSp modSp add mod modTransition delAnim modAnim">
        <pc:chgData name="Thúy Mai" userId="222f1c7e07c9bd7a" providerId="LiveId" clId="{5D2DE657-B1B6-4C35-8FD1-061FEFBF0B67}" dt="2022-11-30T10:08:51.541" v="2650"/>
        <pc:sldMkLst>
          <pc:docMk/>
          <pc:sldMk cId="1199474302" sldId="469"/>
        </pc:sldMkLst>
        <pc:spChg chg="mod">
          <ac:chgData name="Thúy Mai" userId="222f1c7e07c9bd7a" providerId="LiveId" clId="{5D2DE657-B1B6-4C35-8FD1-061FEFBF0B67}" dt="2022-11-30T08:52:33.486" v="1048" actId="1035"/>
          <ac:spMkLst>
            <pc:docMk/>
            <pc:sldMk cId="1199474302" sldId="469"/>
            <ac:spMk id="2" creationId="{F5665B92-E631-F216-585A-0E4E134E976C}"/>
          </ac:spMkLst>
        </pc:spChg>
        <pc:spChg chg="add del mod">
          <ac:chgData name="Thúy Mai" userId="222f1c7e07c9bd7a" providerId="LiveId" clId="{5D2DE657-B1B6-4C35-8FD1-061FEFBF0B67}" dt="2022-11-30T08:52:57.982" v="1099" actId="478"/>
          <ac:spMkLst>
            <pc:docMk/>
            <pc:sldMk cId="1199474302" sldId="469"/>
            <ac:spMk id="5" creationId="{6012E2C3-FD9F-CEAE-139B-4340B3D90A44}"/>
          </ac:spMkLst>
        </pc:spChg>
        <pc:spChg chg="add mod">
          <ac:chgData name="Thúy Mai" userId="222f1c7e07c9bd7a" providerId="LiveId" clId="{5D2DE657-B1B6-4C35-8FD1-061FEFBF0B67}" dt="2022-11-30T08:52:37.450" v="1063" actId="1036"/>
          <ac:spMkLst>
            <pc:docMk/>
            <pc:sldMk cId="1199474302" sldId="469"/>
            <ac:spMk id="7" creationId="{4A2A4F12-A0FB-C87E-7794-F0E10E23096A}"/>
          </ac:spMkLst>
        </pc:spChg>
        <pc:spChg chg="add mod">
          <ac:chgData name="Thúy Mai" userId="222f1c7e07c9bd7a" providerId="LiveId" clId="{5D2DE657-B1B6-4C35-8FD1-061FEFBF0B67}" dt="2022-11-30T08:52:47.391" v="1097" actId="1076"/>
          <ac:spMkLst>
            <pc:docMk/>
            <pc:sldMk cId="1199474302" sldId="469"/>
            <ac:spMk id="9" creationId="{E785F124-5470-4D96-0A82-ED18256C0981}"/>
          </ac:spMkLst>
        </pc:spChg>
        <pc:spChg chg="del">
          <ac:chgData name="Thúy Mai" userId="222f1c7e07c9bd7a" providerId="LiveId" clId="{5D2DE657-B1B6-4C35-8FD1-061FEFBF0B67}" dt="2022-11-30T08:49:26.764" v="962" actId="478"/>
          <ac:spMkLst>
            <pc:docMk/>
            <pc:sldMk cId="1199474302" sldId="469"/>
            <ac:spMk id="11" creationId="{7D7124DF-1AA9-052F-71AE-14A4EF24629C}"/>
          </ac:spMkLst>
        </pc:spChg>
        <pc:spChg chg="add mod">
          <ac:chgData name="Thúy Mai" userId="222f1c7e07c9bd7a" providerId="LiveId" clId="{5D2DE657-B1B6-4C35-8FD1-061FEFBF0B67}" dt="2022-11-30T08:52:43.828" v="1096" actId="1036"/>
          <ac:spMkLst>
            <pc:docMk/>
            <pc:sldMk cId="1199474302" sldId="469"/>
            <ac:spMk id="13" creationId="{65341A9B-670E-4AED-C84A-59183C4110E6}"/>
          </ac:spMkLst>
        </pc:spChg>
        <pc:spChg chg="add mod">
          <ac:chgData name="Thúy Mai" userId="222f1c7e07c9bd7a" providerId="LiveId" clId="{5D2DE657-B1B6-4C35-8FD1-061FEFBF0B67}" dt="2022-11-30T08:52:47.391" v="1097" actId="1076"/>
          <ac:spMkLst>
            <pc:docMk/>
            <pc:sldMk cId="1199474302" sldId="469"/>
            <ac:spMk id="14" creationId="{4B2DEC5B-BFBB-4511-C4CB-4C557D6D6A86}"/>
          </ac:spMkLst>
        </pc:spChg>
        <pc:graphicFrameChg chg="add del mod">
          <ac:chgData name="Thúy Mai" userId="222f1c7e07c9bd7a" providerId="LiveId" clId="{5D2DE657-B1B6-4C35-8FD1-061FEFBF0B67}" dt="2022-11-30T08:49:28.526" v="965"/>
          <ac:graphicFrameMkLst>
            <pc:docMk/>
            <pc:sldMk cId="1199474302" sldId="469"/>
            <ac:graphicFrameMk id="3" creationId="{012EE47F-D58A-E1CD-1324-065F37F67558}"/>
          </ac:graphicFrameMkLst>
        </pc:graphicFrameChg>
        <pc:picChg chg="del">
          <ac:chgData name="Thúy Mai" userId="222f1c7e07c9bd7a" providerId="LiveId" clId="{5D2DE657-B1B6-4C35-8FD1-061FEFBF0B67}" dt="2022-11-30T08:49:26.764" v="962" actId="478"/>
          <ac:picMkLst>
            <pc:docMk/>
            <pc:sldMk cId="1199474302" sldId="469"/>
            <ac:picMk id="12" creationId="{4C76E511-A3BF-C991-D214-B5F5D057134C}"/>
          </ac:picMkLst>
        </pc:picChg>
      </pc:sldChg>
      <pc:sldChg chg="delSp modSp add mod modTransition delAnim modAnim">
        <pc:chgData name="Thúy Mai" userId="222f1c7e07c9bd7a" providerId="LiveId" clId="{5D2DE657-B1B6-4C35-8FD1-061FEFBF0B67}" dt="2022-11-30T10:08:51.541" v="2650"/>
        <pc:sldMkLst>
          <pc:docMk/>
          <pc:sldMk cId="1421557396" sldId="470"/>
        </pc:sldMkLst>
        <pc:spChg chg="del mod">
          <ac:chgData name="Thúy Mai" userId="222f1c7e07c9bd7a" providerId="LiveId" clId="{5D2DE657-B1B6-4C35-8FD1-061FEFBF0B67}" dt="2022-11-30T08:53:23.113" v="1111" actId="21"/>
          <ac:spMkLst>
            <pc:docMk/>
            <pc:sldMk cId="1421557396" sldId="470"/>
            <ac:spMk id="5" creationId="{6012E2C3-FD9F-CEAE-139B-4340B3D90A44}"/>
          </ac:spMkLst>
        </pc:spChg>
        <pc:spChg chg="mod">
          <ac:chgData name="Thúy Mai" userId="222f1c7e07c9bd7a" providerId="LiveId" clId="{5D2DE657-B1B6-4C35-8FD1-061FEFBF0B67}" dt="2022-11-30T08:53:14.348" v="1105" actId="207"/>
          <ac:spMkLst>
            <pc:docMk/>
            <pc:sldMk cId="1421557396" sldId="470"/>
            <ac:spMk id="9" creationId="{E785F124-5470-4D96-0A82-ED18256C0981}"/>
          </ac:spMkLst>
        </pc:spChg>
        <pc:spChg chg="del">
          <ac:chgData name="Thúy Mai" userId="222f1c7e07c9bd7a" providerId="LiveId" clId="{5D2DE657-B1B6-4C35-8FD1-061FEFBF0B67}" dt="2022-11-30T08:53:09.171" v="1102" actId="478"/>
          <ac:spMkLst>
            <pc:docMk/>
            <pc:sldMk cId="1421557396" sldId="470"/>
            <ac:spMk id="14" creationId="{4B2DEC5B-BFBB-4511-C4CB-4C557D6D6A86}"/>
          </ac:spMkLst>
        </pc:spChg>
      </pc:sldChg>
      <pc:sldChg chg="addSp delSp modSp add mod ord modTransition modAnim">
        <pc:chgData name="Thúy Mai" userId="222f1c7e07c9bd7a" providerId="LiveId" clId="{5D2DE657-B1B6-4C35-8FD1-061FEFBF0B67}" dt="2022-11-30T10:08:51.541" v="2650"/>
        <pc:sldMkLst>
          <pc:docMk/>
          <pc:sldMk cId="2235963381" sldId="471"/>
        </pc:sldMkLst>
        <pc:spChg chg="add del mod">
          <ac:chgData name="Thúy Mai" userId="222f1c7e07c9bd7a" providerId="LiveId" clId="{5D2DE657-B1B6-4C35-8FD1-061FEFBF0B67}" dt="2022-11-30T08:55:11.191" v="1152" actId="478"/>
          <ac:spMkLst>
            <pc:docMk/>
            <pc:sldMk cId="2235963381" sldId="471"/>
            <ac:spMk id="3" creationId="{958EF527-1BC0-878F-1526-5B0084DDB04B}"/>
          </ac:spMkLst>
        </pc:spChg>
        <pc:spChg chg="mod">
          <ac:chgData name="Thúy Mai" userId="222f1c7e07c9bd7a" providerId="LiveId" clId="{5D2DE657-B1B6-4C35-8FD1-061FEFBF0B67}" dt="2022-11-30T08:53:56.060" v="1129"/>
          <ac:spMkLst>
            <pc:docMk/>
            <pc:sldMk cId="2235963381" sldId="471"/>
            <ac:spMk id="9" creationId="{E785F124-5470-4D96-0A82-ED18256C0981}"/>
          </ac:spMkLst>
        </pc:spChg>
        <pc:spChg chg="mod">
          <ac:chgData name="Thúy Mai" userId="222f1c7e07c9bd7a" providerId="LiveId" clId="{5D2DE657-B1B6-4C35-8FD1-061FEFBF0B67}" dt="2022-11-30T09:00:08.264" v="1388" actId="1076"/>
          <ac:spMkLst>
            <pc:docMk/>
            <pc:sldMk cId="2235963381" sldId="471"/>
            <ac:spMk id="13" creationId="{65341A9B-670E-4AED-C84A-59183C4110E6}"/>
          </ac:spMkLst>
        </pc:spChg>
        <pc:spChg chg="mod">
          <ac:chgData name="Thúy Mai" userId="222f1c7e07c9bd7a" providerId="LiveId" clId="{5D2DE657-B1B6-4C35-8FD1-061FEFBF0B67}" dt="2022-11-30T08:54:11.198" v="1133" actId="1076"/>
          <ac:spMkLst>
            <pc:docMk/>
            <pc:sldMk cId="2235963381" sldId="471"/>
            <ac:spMk id="14" creationId="{4B2DEC5B-BFBB-4511-C4CB-4C557D6D6A86}"/>
          </ac:spMkLst>
        </pc:spChg>
      </pc:sldChg>
      <pc:sldChg chg="addSp delSp modSp add mod modTransition delAnim modAnim">
        <pc:chgData name="Thúy Mai" userId="222f1c7e07c9bd7a" providerId="LiveId" clId="{5D2DE657-B1B6-4C35-8FD1-061FEFBF0B67}" dt="2022-11-30T10:08:51.541" v="2650"/>
        <pc:sldMkLst>
          <pc:docMk/>
          <pc:sldMk cId="3315606330" sldId="472"/>
        </pc:sldMkLst>
        <pc:spChg chg="del mod">
          <ac:chgData name="Thúy Mai" userId="222f1c7e07c9bd7a" providerId="LiveId" clId="{5D2DE657-B1B6-4C35-8FD1-061FEFBF0B67}" dt="2022-11-30T08:55:06.212" v="1151" actId="478"/>
          <ac:spMkLst>
            <pc:docMk/>
            <pc:sldMk cId="3315606330" sldId="472"/>
            <ac:spMk id="3" creationId="{958EF527-1BC0-878F-1526-5B0084DDB04B}"/>
          </ac:spMkLst>
        </pc:spChg>
        <pc:spChg chg="mod">
          <ac:chgData name="Thúy Mai" userId="222f1c7e07c9bd7a" providerId="LiveId" clId="{5D2DE657-B1B6-4C35-8FD1-061FEFBF0B67}" dt="2022-11-30T08:54:54.956" v="1146" actId="113"/>
          <ac:spMkLst>
            <pc:docMk/>
            <pc:sldMk cId="3315606330" sldId="472"/>
            <ac:spMk id="9" creationId="{E785F124-5470-4D96-0A82-ED18256C0981}"/>
          </ac:spMkLst>
        </pc:spChg>
        <pc:spChg chg="mod">
          <ac:chgData name="Thúy Mai" userId="222f1c7e07c9bd7a" providerId="LiveId" clId="{5D2DE657-B1B6-4C35-8FD1-061FEFBF0B67}" dt="2022-11-30T09:00:00.554" v="1386" actId="1076"/>
          <ac:spMkLst>
            <pc:docMk/>
            <pc:sldMk cId="3315606330" sldId="472"/>
            <ac:spMk id="13" creationId="{65341A9B-670E-4AED-C84A-59183C4110E6}"/>
          </ac:spMkLst>
        </pc:spChg>
        <pc:spChg chg="del">
          <ac:chgData name="Thúy Mai" userId="222f1c7e07c9bd7a" providerId="LiveId" clId="{5D2DE657-B1B6-4C35-8FD1-061FEFBF0B67}" dt="2022-11-30T08:54:47.179" v="1140" actId="478"/>
          <ac:spMkLst>
            <pc:docMk/>
            <pc:sldMk cId="3315606330" sldId="472"/>
            <ac:spMk id="14" creationId="{4B2DEC5B-BFBB-4511-C4CB-4C557D6D6A86}"/>
          </ac:spMkLst>
        </pc:spChg>
        <pc:picChg chg="add del">
          <ac:chgData name="Thúy Mai" userId="222f1c7e07c9bd7a" providerId="LiveId" clId="{5D2DE657-B1B6-4C35-8FD1-061FEFBF0B67}" dt="2022-11-30T08:54:45.598" v="1139" actId="478"/>
          <ac:picMkLst>
            <pc:docMk/>
            <pc:sldMk cId="3315606330" sldId="472"/>
            <ac:picMk id="16" creationId="{2EB307E5-79A8-B4AD-2492-F9F8ADAEF942}"/>
          </ac:picMkLst>
        </pc:picChg>
      </pc:sldChg>
      <pc:sldChg chg="delSp modSp add mod ord modTransition">
        <pc:chgData name="Thúy Mai" userId="222f1c7e07c9bd7a" providerId="LiveId" clId="{5D2DE657-B1B6-4C35-8FD1-061FEFBF0B67}" dt="2022-11-30T10:08:51.541" v="2650"/>
        <pc:sldMkLst>
          <pc:docMk/>
          <pc:sldMk cId="1408949960" sldId="473"/>
        </pc:sldMkLst>
        <pc:spChg chg="del mod">
          <ac:chgData name="Thúy Mai" userId="222f1c7e07c9bd7a" providerId="LiveId" clId="{5D2DE657-B1B6-4C35-8FD1-061FEFBF0B67}" dt="2022-11-30T09:28:20.358" v="1893" actId="478"/>
          <ac:spMkLst>
            <pc:docMk/>
            <pc:sldMk cId="1408949960" sldId="473"/>
            <ac:spMk id="3" creationId="{958EF527-1BC0-878F-1526-5B0084DDB04B}"/>
          </ac:spMkLst>
        </pc:spChg>
        <pc:spChg chg="mod">
          <ac:chgData name="Thúy Mai" userId="222f1c7e07c9bd7a" providerId="LiveId" clId="{5D2DE657-B1B6-4C35-8FD1-061FEFBF0B67}" dt="2022-11-30T08:55:44.377" v="1164" actId="1076"/>
          <ac:spMkLst>
            <pc:docMk/>
            <pc:sldMk cId="1408949960" sldId="473"/>
            <ac:spMk id="9" creationId="{E785F124-5470-4D96-0A82-ED18256C0981}"/>
          </ac:spMkLst>
        </pc:spChg>
        <pc:spChg chg="mod">
          <ac:chgData name="Thúy Mai" userId="222f1c7e07c9bd7a" providerId="LiveId" clId="{5D2DE657-B1B6-4C35-8FD1-061FEFBF0B67}" dt="2022-11-30T08:55:34.253" v="1161" actId="1076"/>
          <ac:spMkLst>
            <pc:docMk/>
            <pc:sldMk cId="1408949960" sldId="473"/>
            <ac:spMk id="13" creationId="{65341A9B-670E-4AED-C84A-59183C4110E6}"/>
          </ac:spMkLst>
        </pc:spChg>
        <pc:spChg chg="mod">
          <ac:chgData name="Thúy Mai" userId="222f1c7e07c9bd7a" providerId="LiveId" clId="{5D2DE657-B1B6-4C35-8FD1-061FEFBF0B67}" dt="2022-11-30T08:55:53.951" v="1167" actId="1076"/>
          <ac:spMkLst>
            <pc:docMk/>
            <pc:sldMk cId="1408949960" sldId="473"/>
            <ac:spMk id="14" creationId="{4B2DEC5B-BFBB-4511-C4CB-4C557D6D6A86}"/>
          </ac:spMkLst>
        </pc:spChg>
      </pc:sldChg>
      <pc:sldChg chg="delSp modSp add mod modTransition delAnim modAnim">
        <pc:chgData name="Thúy Mai" userId="222f1c7e07c9bd7a" providerId="LiveId" clId="{5D2DE657-B1B6-4C35-8FD1-061FEFBF0B67}" dt="2022-11-30T10:08:51.541" v="2650"/>
        <pc:sldMkLst>
          <pc:docMk/>
          <pc:sldMk cId="867788485" sldId="474"/>
        </pc:sldMkLst>
        <pc:spChg chg="del mod">
          <ac:chgData name="Thúy Mai" userId="222f1c7e07c9bd7a" providerId="LiveId" clId="{5D2DE657-B1B6-4C35-8FD1-061FEFBF0B67}" dt="2022-11-30T08:56:27.503" v="1194" actId="478"/>
          <ac:spMkLst>
            <pc:docMk/>
            <pc:sldMk cId="867788485" sldId="474"/>
            <ac:spMk id="3" creationId="{958EF527-1BC0-878F-1526-5B0084DDB04B}"/>
          </ac:spMkLst>
        </pc:spChg>
        <pc:spChg chg="mod">
          <ac:chgData name="Thúy Mai" userId="222f1c7e07c9bd7a" providerId="LiveId" clId="{5D2DE657-B1B6-4C35-8FD1-061FEFBF0B67}" dt="2022-11-30T08:56:19.277" v="1191" actId="123"/>
          <ac:spMkLst>
            <pc:docMk/>
            <pc:sldMk cId="867788485" sldId="474"/>
            <ac:spMk id="9" creationId="{E785F124-5470-4D96-0A82-ED18256C0981}"/>
          </ac:spMkLst>
        </pc:spChg>
        <pc:spChg chg="mod">
          <ac:chgData name="Thúy Mai" userId="222f1c7e07c9bd7a" providerId="LiveId" clId="{5D2DE657-B1B6-4C35-8FD1-061FEFBF0B67}" dt="2022-11-30T08:56:24.089" v="1193" actId="1076"/>
          <ac:spMkLst>
            <pc:docMk/>
            <pc:sldMk cId="867788485" sldId="474"/>
            <ac:spMk id="13" creationId="{65341A9B-670E-4AED-C84A-59183C4110E6}"/>
          </ac:spMkLst>
        </pc:spChg>
        <pc:spChg chg="del">
          <ac:chgData name="Thúy Mai" userId="222f1c7e07c9bd7a" providerId="LiveId" clId="{5D2DE657-B1B6-4C35-8FD1-061FEFBF0B67}" dt="2022-11-30T08:56:14.930" v="1188" actId="478"/>
          <ac:spMkLst>
            <pc:docMk/>
            <pc:sldMk cId="867788485" sldId="474"/>
            <ac:spMk id="14" creationId="{4B2DEC5B-BFBB-4511-C4CB-4C557D6D6A86}"/>
          </ac:spMkLst>
        </pc:spChg>
      </pc:sldChg>
      <pc:sldChg chg="delSp modSp add mod ord modTransition">
        <pc:chgData name="Thúy Mai" userId="222f1c7e07c9bd7a" providerId="LiveId" clId="{5D2DE657-B1B6-4C35-8FD1-061FEFBF0B67}" dt="2022-11-30T10:08:51.541" v="2650"/>
        <pc:sldMkLst>
          <pc:docMk/>
          <pc:sldMk cId="2730127499" sldId="475"/>
        </pc:sldMkLst>
        <pc:spChg chg="del mod">
          <ac:chgData name="Thúy Mai" userId="222f1c7e07c9bd7a" providerId="LiveId" clId="{5D2DE657-B1B6-4C35-8FD1-061FEFBF0B67}" dt="2022-11-30T08:59:12.125" v="1368" actId="478"/>
          <ac:spMkLst>
            <pc:docMk/>
            <pc:sldMk cId="2730127499" sldId="475"/>
            <ac:spMk id="3" creationId="{958EF527-1BC0-878F-1526-5B0084DDB04B}"/>
          </ac:spMkLst>
        </pc:spChg>
        <pc:spChg chg="mod">
          <ac:chgData name="Thúy Mai" userId="222f1c7e07c9bd7a" providerId="LiveId" clId="{5D2DE657-B1B6-4C35-8FD1-061FEFBF0B67}" dt="2022-11-30T08:58:20.431" v="1312" actId="1076"/>
          <ac:spMkLst>
            <pc:docMk/>
            <pc:sldMk cId="2730127499" sldId="475"/>
            <ac:spMk id="9" creationId="{E785F124-5470-4D96-0A82-ED18256C0981}"/>
          </ac:spMkLst>
        </pc:spChg>
        <pc:spChg chg="mod">
          <ac:chgData name="Thúy Mai" userId="222f1c7e07c9bd7a" providerId="LiveId" clId="{5D2DE657-B1B6-4C35-8FD1-061FEFBF0B67}" dt="2022-11-30T08:59:51.489" v="1383" actId="1076"/>
          <ac:spMkLst>
            <pc:docMk/>
            <pc:sldMk cId="2730127499" sldId="475"/>
            <ac:spMk id="13" creationId="{65341A9B-670E-4AED-C84A-59183C4110E6}"/>
          </ac:spMkLst>
        </pc:spChg>
        <pc:spChg chg="mod">
          <ac:chgData name="Thúy Mai" userId="222f1c7e07c9bd7a" providerId="LiveId" clId="{5D2DE657-B1B6-4C35-8FD1-061FEFBF0B67}" dt="2022-11-30T08:58:24.377" v="1314" actId="14100"/>
          <ac:spMkLst>
            <pc:docMk/>
            <pc:sldMk cId="2730127499" sldId="475"/>
            <ac:spMk id="14" creationId="{4B2DEC5B-BFBB-4511-C4CB-4C557D6D6A86}"/>
          </ac:spMkLst>
        </pc:spChg>
      </pc:sldChg>
      <pc:sldChg chg="delSp modSp add mod modTransition delAnim modAnim">
        <pc:chgData name="Thúy Mai" userId="222f1c7e07c9bd7a" providerId="LiveId" clId="{5D2DE657-B1B6-4C35-8FD1-061FEFBF0B67}" dt="2022-11-30T10:08:51.541" v="2650"/>
        <pc:sldMkLst>
          <pc:docMk/>
          <pc:sldMk cId="4147507922" sldId="476"/>
        </pc:sldMkLst>
        <pc:spChg chg="del mod">
          <ac:chgData name="Thúy Mai" userId="222f1c7e07c9bd7a" providerId="LiveId" clId="{5D2DE657-B1B6-4C35-8FD1-061FEFBF0B67}" dt="2022-11-30T08:59:15.073" v="1369" actId="478"/>
          <ac:spMkLst>
            <pc:docMk/>
            <pc:sldMk cId="4147507922" sldId="476"/>
            <ac:spMk id="3" creationId="{958EF527-1BC0-878F-1526-5B0084DDB04B}"/>
          </ac:spMkLst>
        </pc:spChg>
        <pc:spChg chg="mod">
          <ac:chgData name="Thúy Mai" userId="222f1c7e07c9bd7a" providerId="LiveId" clId="{5D2DE657-B1B6-4C35-8FD1-061FEFBF0B67}" dt="2022-11-30T08:58:59.446" v="1362" actId="1076"/>
          <ac:spMkLst>
            <pc:docMk/>
            <pc:sldMk cId="4147507922" sldId="476"/>
            <ac:spMk id="9" creationId="{E785F124-5470-4D96-0A82-ED18256C0981}"/>
          </ac:spMkLst>
        </pc:spChg>
        <pc:spChg chg="mod">
          <ac:chgData name="Thúy Mai" userId="222f1c7e07c9bd7a" providerId="LiveId" clId="{5D2DE657-B1B6-4C35-8FD1-061FEFBF0B67}" dt="2022-11-30T08:59:02.792" v="1364" actId="1076"/>
          <ac:spMkLst>
            <pc:docMk/>
            <pc:sldMk cId="4147507922" sldId="476"/>
            <ac:spMk id="13" creationId="{65341A9B-670E-4AED-C84A-59183C4110E6}"/>
          </ac:spMkLst>
        </pc:spChg>
        <pc:spChg chg="del">
          <ac:chgData name="Thúy Mai" userId="222f1c7e07c9bd7a" providerId="LiveId" clId="{5D2DE657-B1B6-4C35-8FD1-061FEFBF0B67}" dt="2022-11-30T08:58:57.749" v="1361" actId="478"/>
          <ac:spMkLst>
            <pc:docMk/>
            <pc:sldMk cId="4147507922" sldId="476"/>
            <ac:spMk id="14" creationId="{4B2DEC5B-BFBB-4511-C4CB-4C557D6D6A86}"/>
          </ac:spMkLst>
        </pc:spChg>
      </pc:sldChg>
      <pc:sldChg chg="delSp modSp add mod ord modTransition delAnim">
        <pc:chgData name="Thúy Mai" userId="222f1c7e07c9bd7a" providerId="LiveId" clId="{5D2DE657-B1B6-4C35-8FD1-061FEFBF0B67}" dt="2022-11-30T10:08:51.541" v="2650"/>
        <pc:sldMkLst>
          <pc:docMk/>
          <pc:sldMk cId="4286587909" sldId="477"/>
        </pc:sldMkLst>
        <pc:spChg chg="del mod">
          <ac:chgData name="Thúy Mai" userId="222f1c7e07c9bd7a" providerId="LiveId" clId="{5D2DE657-B1B6-4C35-8FD1-061FEFBF0B67}" dt="2022-11-30T09:28:13.452" v="1892" actId="478"/>
          <ac:spMkLst>
            <pc:docMk/>
            <pc:sldMk cId="4286587909" sldId="477"/>
            <ac:spMk id="3" creationId="{958EF527-1BC0-878F-1526-5B0084DDB04B}"/>
          </ac:spMkLst>
        </pc:spChg>
        <pc:spChg chg="mod">
          <ac:chgData name="Thúy Mai" userId="222f1c7e07c9bd7a" providerId="LiveId" clId="{5D2DE657-B1B6-4C35-8FD1-061FEFBF0B67}" dt="2022-11-30T09:06:33.168" v="1405" actId="1076"/>
          <ac:spMkLst>
            <pc:docMk/>
            <pc:sldMk cId="4286587909" sldId="477"/>
            <ac:spMk id="9" creationId="{E785F124-5470-4D96-0A82-ED18256C0981}"/>
          </ac:spMkLst>
        </pc:spChg>
        <pc:spChg chg="mod">
          <ac:chgData name="Thúy Mai" userId="222f1c7e07c9bd7a" providerId="LiveId" clId="{5D2DE657-B1B6-4C35-8FD1-061FEFBF0B67}" dt="2022-11-30T09:06:35.940" v="1406" actId="1076"/>
          <ac:spMkLst>
            <pc:docMk/>
            <pc:sldMk cId="4286587909" sldId="477"/>
            <ac:spMk id="13" creationId="{65341A9B-670E-4AED-C84A-59183C4110E6}"/>
          </ac:spMkLst>
        </pc:spChg>
        <pc:spChg chg="del mod">
          <ac:chgData name="Thúy Mai" userId="222f1c7e07c9bd7a" providerId="LiveId" clId="{5D2DE657-B1B6-4C35-8FD1-061FEFBF0B67}" dt="2022-11-30T09:06:31.214" v="1404" actId="478"/>
          <ac:spMkLst>
            <pc:docMk/>
            <pc:sldMk cId="4286587909" sldId="477"/>
            <ac:spMk id="14" creationId="{4B2DEC5B-BFBB-4511-C4CB-4C557D6D6A86}"/>
          </ac:spMkLst>
        </pc:spChg>
      </pc:sldChg>
      <pc:sldChg chg="delSp modSp add mod modTransition delAnim modAnim">
        <pc:chgData name="Thúy Mai" userId="222f1c7e07c9bd7a" providerId="LiveId" clId="{5D2DE657-B1B6-4C35-8FD1-061FEFBF0B67}" dt="2022-11-30T10:08:51.541" v="2650"/>
        <pc:sldMkLst>
          <pc:docMk/>
          <pc:sldMk cId="2790281380" sldId="478"/>
        </pc:sldMkLst>
        <pc:spChg chg="del">
          <ac:chgData name="Thúy Mai" userId="222f1c7e07c9bd7a" providerId="LiveId" clId="{5D2DE657-B1B6-4C35-8FD1-061FEFBF0B67}" dt="2022-11-30T09:28:10.552" v="1891" actId="478"/>
          <ac:spMkLst>
            <pc:docMk/>
            <pc:sldMk cId="2790281380" sldId="478"/>
            <ac:spMk id="3" creationId="{958EF527-1BC0-878F-1526-5B0084DDB04B}"/>
          </ac:spMkLst>
        </pc:spChg>
        <pc:spChg chg="del">
          <ac:chgData name="Thúy Mai" userId="222f1c7e07c9bd7a" providerId="LiveId" clId="{5D2DE657-B1B6-4C35-8FD1-061FEFBF0B67}" dt="2022-11-30T09:06:13.244" v="1399" actId="478"/>
          <ac:spMkLst>
            <pc:docMk/>
            <pc:sldMk cId="2790281380" sldId="478"/>
            <ac:spMk id="9" creationId="{E785F124-5470-4D96-0A82-ED18256C0981}"/>
          </ac:spMkLst>
        </pc:spChg>
        <pc:spChg chg="mod">
          <ac:chgData name="Thúy Mai" userId="222f1c7e07c9bd7a" providerId="LiveId" clId="{5D2DE657-B1B6-4C35-8FD1-061FEFBF0B67}" dt="2022-11-30T09:06:27.720" v="1403" actId="1076"/>
          <ac:spMkLst>
            <pc:docMk/>
            <pc:sldMk cId="2790281380" sldId="478"/>
            <ac:spMk id="14" creationId="{4B2DEC5B-BFBB-4511-C4CB-4C557D6D6A86}"/>
          </ac:spMkLst>
        </pc:spChg>
      </pc:sldChg>
      <pc:sldChg chg="delSp modSp add mod modTransition">
        <pc:chgData name="Thúy Mai" userId="222f1c7e07c9bd7a" providerId="LiveId" clId="{5D2DE657-B1B6-4C35-8FD1-061FEFBF0B67}" dt="2022-11-30T10:08:51.541" v="2650"/>
        <pc:sldMkLst>
          <pc:docMk/>
          <pc:sldMk cId="2698653719" sldId="479"/>
        </pc:sldMkLst>
        <pc:spChg chg="del mod">
          <ac:chgData name="Thúy Mai" userId="222f1c7e07c9bd7a" providerId="LiveId" clId="{5D2DE657-B1B6-4C35-8FD1-061FEFBF0B67}" dt="2022-11-30T09:28:06.460" v="1890" actId="478"/>
          <ac:spMkLst>
            <pc:docMk/>
            <pc:sldMk cId="2698653719" sldId="479"/>
            <ac:spMk id="3" creationId="{958EF527-1BC0-878F-1526-5B0084DDB04B}"/>
          </ac:spMkLst>
        </pc:spChg>
        <pc:spChg chg="mod">
          <ac:chgData name="Thúy Mai" userId="222f1c7e07c9bd7a" providerId="LiveId" clId="{5D2DE657-B1B6-4C35-8FD1-061FEFBF0B67}" dt="2022-11-30T09:07:23.310" v="1433" actId="255"/>
          <ac:spMkLst>
            <pc:docMk/>
            <pc:sldMk cId="2698653719" sldId="479"/>
            <ac:spMk id="14" creationId="{4B2DEC5B-BFBB-4511-C4CB-4C557D6D6A86}"/>
          </ac:spMkLst>
        </pc:spChg>
      </pc:sldChg>
      <pc:sldChg chg="addSp delSp modSp add mod modTransition delAnim modAnim">
        <pc:chgData name="Thúy Mai" userId="222f1c7e07c9bd7a" providerId="LiveId" clId="{5D2DE657-B1B6-4C35-8FD1-061FEFBF0B67}" dt="2022-11-30T10:08:51.541" v="2650"/>
        <pc:sldMkLst>
          <pc:docMk/>
          <pc:sldMk cId="2078969472" sldId="480"/>
        </pc:sldMkLst>
        <pc:spChg chg="del">
          <ac:chgData name="Thúy Mai" userId="222f1c7e07c9bd7a" providerId="LiveId" clId="{5D2DE657-B1B6-4C35-8FD1-061FEFBF0B67}" dt="2022-11-30T09:08:13.551" v="1449" actId="478"/>
          <ac:spMkLst>
            <pc:docMk/>
            <pc:sldMk cId="2078969472" sldId="480"/>
            <ac:spMk id="3" creationId="{958EF527-1BC0-878F-1526-5B0084DDB04B}"/>
          </ac:spMkLst>
        </pc:spChg>
        <pc:spChg chg="add mod">
          <ac:chgData name="Thúy Mai" userId="222f1c7e07c9bd7a" providerId="LiveId" clId="{5D2DE657-B1B6-4C35-8FD1-061FEFBF0B67}" dt="2022-11-30T09:07:50.875" v="1446" actId="1076"/>
          <ac:spMkLst>
            <pc:docMk/>
            <pc:sldMk cId="2078969472" sldId="480"/>
            <ac:spMk id="5" creationId="{011D0537-8A3C-AB53-28F8-4A31E40F6E18}"/>
          </ac:spMkLst>
        </pc:spChg>
        <pc:spChg chg="del">
          <ac:chgData name="Thúy Mai" userId="222f1c7e07c9bd7a" providerId="LiveId" clId="{5D2DE657-B1B6-4C35-8FD1-061FEFBF0B67}" dt="2022-11-30T09:07:33.866" v="1436" actId="478"/>
          <ac:spMkLst>
            <pc:docMk/>
            <pc:sldMk cId="2078969472" sldId="480"/>
            <ac:spMk id="13" creationId="{65341A9B-670E-4AED-C84A-59183C4110E6}"/>
          </ac:spMkLst>
        </pc:spChg>
        <pc:spChg chg="del">
          <ac:chgData name="Thúy Mai" userId="222f1c7e07c9bd7a" providerId="LiveId" clId="{5D2DE657-B1B6-4C35-8FD1-061FEFBF0B67}" dt="2022-11-30T09:07:33.866" v="1436" actId="478"/>
          <ac:spMkLst>
            <pc:docMk/>
            <pc:sldMk cId="2078969472" sldId="480"/>
            <ac:spMk id="14" creationId="{4B2DEC5B-BFBB-4511-C4CB-4C557D6D6A86}"/>
          </ac:spMkLst>
        </pc:spChg>
      </pc:sldChg>
      <pc:sldChg chg="addSp delSp modSp add mod ord modTransition delAnim modAnim">
        <pc:chgData name="Thúy Mai" userId="222f1c7e07c9bd7a" providerId="LiveId" clId="{5D2DE657-B1B6-4C35-8FD1-061FEFBF0B67}" dt="2022-11-30T10:08:51.541" v="2650"/>
        <pc:sldMkLst>
          <pc:docMk/>
          <pc:sldMk cId="2595020301" sldId="481"/>
        </pc:sldMkLst>
        <pc:spChg chg="add del mod">
          <ac:chgData name="Thúy Mai" userId="222f1c7e07c9bd7a" providerId="LiveId" clId="{5D2DE657-B1B6-4C35-8FD1-061FEFBF0B67}" dt="2022-11-30T09:28:01.414" v="1889" actId="478"/>
          <ac:spMkLst>
            <pc:docMk/>
            <pc:sldMk cId="2595020301" sldId="481"/>
            <ac:spMk id="6" creationId="{CD0EE6B1-FD03-8B72-DCB7-DCC6D7C31367}"/>
          </ac:spMkLst>
        </pc:spChg>
        <pc:spChg chg="mod">
          <ac:chgData name="Thúy Mai" userId="222f1c7e07c9bd7a" providerId="LiveId" clId="{5D2DE657-B1B6-4C35-8FD1-061FEFBF0B67}" dt="2022-11-30T09:08:46.358" v="1461" actId="255"/>
          <ac:spMkLst>
            <pc:docMk/>
            <pc:sldMk cId="2595020301" sldId="481"/>
            <ac:spMk id="7" creationId="{4A2A4F12-A0FB-C87E-7794-F0E10E23096A}"/>
          </ac:spMkLst>
        </pc:spChg>
        <pc:spChg chg="mod">
          <ac:chgData name="Thúy Mai" userId="222f1c7e07c9bd7a" providerId="LiveId" clId="{5D2DE657-B1B6-4C35-8FD1-061FEFBF0B67}" dt="2022-11-30T09:17:11.352" v="1536" actId="1076"/>
          <ac:spMkLst>
            <pc:docMk/>
            <pc:sldMk cId="2595020301" sldId="481"/>
            <ac:spMk id="9" creationId="{E785F124-5470-4D96-0A82-ED18256C0981}"/>
          </ac:spMkLst>
        </pc:spChg>
        <pc:spChg chg="mod">
          <ac:chgData name="Thúy Mai" userId="222f1c7e07c9bd7a" providerId="LiveId" clId="{5D2DE657-B1B6-4C35-8FD1-061FEFBF0B67}" dt="2022-11-30T09:17:13.769" v="1537" actId="1076"/>
          <ac:spMkLst>
            <pc:docMk/>
            <pc:sldMk cId="2595020301" sldId="481"/>
            <ac:spMk id="13" creationId="{65341A9B-670E-4AED-C84A-59183C4110E6}"/>
          </ac:spMkLst>
        </pc:spChg>
        <pc:spChg chg="del mod">
          <ac:chgData name="Thúy Mai" userId="222f1c7e07c9bd7a" providerId="LiveId" clId="{5D2DE657-B1B6-4C35-8FD1-061FEFBF0B67}" dt="2022-11-30T09:17:06.753" v="1535" actId="478"/>
          <ac:spMkLst>
            <pc:docMk/>
            <pc:sldMk cId="2595020301" sldId="481"/>
            <ac:spMk id="14" creationId="{4B2DEC5B-BFBB-4511-C4CB-4C557D6D6A86}"/>
          </ac:spMkLst>
        </pc:spChg>
        <pc:graphicFrameChg chg="add del mod">
          <ac:chgData name="Thúy Mai" userId="222f1c7e07c9bd7a" providerId="LiveId" clId="{5D2DE657-B1B6-4C35-8FD1-061FEFBF0B67}" dt="2022-11-30T09:08:41.259" v="1457"/>
          <ac:graphicFrameMkLst>
            <pc:docMk/>
            <pc:sldMk cId="2595020301" sldId="481"/>
            <ac:graphicFrameMk id="3" creationId="{1B677DA2-CE2C-5EF6-B0A5-042D23D2D49D}"/>
          </ac:graphicFrameMkLst>
        </pc:graphicFrameChg>
        <pc:graphicFrameChg chg="add del mod">
          <ac:chgData name="Thúy Mai" userId="222f1c7e07c9bd7a" providerId="LiveId" clId="{5D2DE657-B1B6-4C35-8FD1-061FEFBF0B67}" dt="2022-11-30T09:16:04.395" v="1513"/>
          <ac:graphicFrameMkLst>
            <pc:docMk/>
            <pc:sldMk cId="2595020301" sldId="481"/>
            <ac:graphicFrameMk id="4" creationId="{961FEB84-6D31-B12F-5001-0ACD65B0E062}"/>
          </ac:graphicFrameMkLst>
        </pc:graphicFrameChg>
      </pc:sldChg>
      <pc:sldChg chg="addSp delSp modSp add mod modTransition modAnim">
        <pc:chgData name="Thúy Mai" userId="222f1c7e07c9bd7a" providerId="LiveId" clId="{5D2DE657-B1B6-4C35-8FD1-061FEFBF0B67}" dt="2022-11-30T10:08:51.541" v="2650"/>
        <pc:sldMkLst>
          <pc:docMk/>
          <pc:sldMk cId="3538908232" sldId="482"/>
        </pc:sldMkLst>
        <pc:spChg chg="add mod">
          <ac:chgData name="Thúy Mai" userId="222f1c7e07c9bd7a" providerId="LiveId" clId="{5D2DE657-B1B6-4C35-8FD1-061FEFBF0B67}" dt="2022-11-30T09:15:01.632" v="1505" actId="1076"/>
          <ac:spMkLst>
            <pc:docMk/>
            <pc:sldMk cId="3538908232" sldId="482"/>
            <ac:spMk id="4" creationId="{6D6F0C25-475C-CC2A-4D2A-017B633F9D5C}"/>
          </ac:spMkLst>
        </pc:spChg>
        <pc:spChg chg="mod">
          <ac:chgData name="Thúy Mai" userId="222f1c7e07c9bd7a" providerId="LiveId" clId="{5D2DE657-B1B6-4C35-8FD1-061FEFBF0B67}" dt="2022-11-30T09:14:48.839" v="1500" actId="1076"/>
          <ac:spMkLst>
            <pc:docMk/>
            <pc:sldMk cId="3538908232" sldId="482"/>
            <ac:spMk id="11" creationId="{7D7124DF-1AA9-052F-71AE-14A4EF24629C}"/>
          </ac:spMkLst>
        </pc:spChg>
        <pc:graphicFrameChg chg="add del mod">
          <ac:chgData name="Thúy Mai" userId="222f1c7e07c9bd7a" providerId="LiveId" clId="{5D2DE657-B1B6-4C35-8FD1-061FEFBF0B67}" dt="2022-11-30T09:12:51.463" v="1465"/>
          <ac:graphicFrameMkLst>
            <pc:docMk/>
            <pc:sldMk cId="3538908232" sldId="482"/>
            <ac:graphicFrameMk id="3" creationId="{7DB75F7C-CD6F-D4EF-44D7-865999D140D1}"/>
          </ac:graphicFrameMkLst>
        </pc:graphicFrameChg>
        <pc:picChg chg="mod">
          <ac:chgData name="Thúy Mai" userId="222f1c7e07c9bd7a" providerId="LiveId" clId="{5D2DE657-B1B6-4C35-8FD1-061FEFBF0B67}" dt="2022-11-30T09:14:54.224" v="1502" actId="1076"/>
          <ac:picMkLst>
            <pc:docMk/>
            <pc:sldMk cId="3538908232" sldId="482"/>
            <ac:picMk id="12" creationId="{4C76E511-A3BF-C991-D214-B5F5D057134C}"/>
          </ac:picMkLst>
        </pc:picChg>
        <pc:picChg chg="mod">
          <ac:chgData name="Thúy Mai" userId="222f1c7e07c9bd7a" providerId="LiveId" clId="{5D2DE657-B1B6-4C35-8FD1-061FEFBF0B67}" dt="2022-11-30T09:14:10.610" v="1497" actId="1076"/>
          <ac:picMkLst>
            <pc:docMk/>
            <pc:sldMk cId="3538908232" sldId="482"/>
            <ac:picMk id="16" creationId="{2EB307E5-79A8-B4AD-2492-F9F8ADAEF942}"/>
          </ac:picMkLst>
        </pc:picChg>
      </pc:sldChg>
      <pc:sldChg chg="add modTransition">
        <pc:chgData name="Thúy Mai" userId="222f1c7e07c9bd7a" providerId="LiveId" clId="{5D2DE657-B1B6-4C35-8FD1-061FEFBF0B67}" dt="2022-11-30T10:08:51.541" v="2650"/>
        <pc:sldMkLst>
          <pc:docMk/>
          <pc:sldMk cId="2592352748" sldId="483"/>
        </pc:sldMkLst>
      </pc:sldChg>
      <pc:sldChg chg="delSp modSp add mod modTransition delAnim modAnim">
        <pc:chgData name="Thúy Mai" userId="222f1c7e07c9bd7a" providerId="LiveId" clId="{5D2DE657-B1B6-4C35-8FD1-061FEFBF0B67}" dt="2022-11-30T10:08:51.541" v="2650"/>
        <pc:sldMkLst>
          <pc:docMk/>
          <pc:sldMk cId="3385151839" sldId="484"/>
        </pc:sldMkLst>
        <pc:spChg chg="del mod">
          <ac:chgData name="Thúy Mai" userId="222f1c7e07c9bd7a" providerId="LiveId" clId="{5D2DE657-B1B6-4C35-8FD1-061FEFBF0B67}" dt="2022-11-30T09:27:58.848" v="1888" actId="478"/>
          <ac:spMkLst>
            <pc:docMk/>
            <pc:sldMk cId="3385151839" sldId="484"/>
            <ac:spMk id="6" creationId="{CD0EE6B1-FD03-8B72-DCB7-DCC6D7C31367}"/>
          </ac:spMkLst>
        </pc:spChg>
        <pc:spChg chg="del">
          <ac:chgData name="Thúy Mai" userId="222f1c7e07c9bd7a" providerId="LiveId" clId="{5D2DE657-B1B6-4C35-8FD1-061FEFBF0B67}" dt="2022-11-30T09:17:21.330" v="1539" actId="478"/>
          <ac:spMkLst>
            <pc:docMk/>
            <pc:sldMk cId="3385151839" sldId="484"/>
            <ac:spMk id="9" creationId="{E785F124-5470-4D96-0A82-ED18256C0981}"/>
          </ac:spMkLst>
        </pc:spChg>
        <pc:spChg chg="mod">
          <ac:chgData name="Thúy Mai" userId="222f1c7e07c9bd7a" providerId="LiveId" clId="{5D2DE657-B1B6-4C35-8FD1-061FEFBF0B67}" dt="2022-11-30T09:17:29.482" v="1544" actId="1037"/>
          <ac:spMkLst>
            <pc:docMk/>
            <pc:sldMk cId="3385151839" sldId="484"/>
            <ac:spMk id="14" creationId="{4B2DEC5B-BFBB-4511-C4CB-4C557D6D6A86}"/>
          </ac:spMkLst>
        </pc:spChg>
      </pc:sldChg>
      <pc:sldChg chg="delSp modSp add mod modTransition">
        <pc:chgData name="Thúy Mai" userId="222f1c7e07c9bd7a" providerId="LiveId" clId="{5D2DE657-B1B6-4C35-8FD1-061FEFBF0B67}" dt="2022-11-30T10:08:51.541" v="2650"/>
        <pc:sldMkLst>
          <pc:docMk/>
          <pc:sldMk cId="952902351" sldId="485"/>
        </pc:sldMkLst>
        <pc:spChg chg="del">
          <ac:chgData name="Thúy Mai" userId="222f1c7e07c9bd7a" providerId="LiveId" clId="{5D2DE657-B1B6-4C35-8FD1-061FEFBF0B67}" dt="2022-11-30T09:27:54.802" v="1887" actId="478"/>
          <ac:spMkLst>
            <pc:docMk/>
            <pc:sldMk cId="952902351" sldId="485"/>
            <ac:spMk id="6" creationId="{CD0EE6B1-FD03-8B72-DCB7-DCC6D7C31367}"/>
          </ac:spMkLst>
        </pc:spChg>
        <pc:spChg chg="mod">
          <ac:chgData name="Thúy Mai" userId="222f1c7e07c9bd7a" providerId="LiveId" clId="{5D2DE657-B1B6-4C35-8FD1-061FEFBF0B67}" dt="2022-11-30T09:17:57.119" v="1579" actId="1076"/>
          <ac:spMkLst>
            <pc:docMk/>
            <pc:sldMk cId="952902351" sldId="485"/>
            <ac:spMk id="14" creationId="{4B2DEC5B-BFBB-4511-C4CB-4C557D6D6A86}"/>
          </ac:spMkLst>
        </pc:spChg>
      </pc:sldChg>
      <pc:sldChg chg="addSp delSp modSp add mod modTransition delAnim modAnim">
        <pc:chgData name="Thúy Mai" userId="222f1c7e07c9bd7a" providerId="LiveId" clId="{5D2DE657-B1B6-4C35-8FD1-061FEFBF0B67}" dt="2022-11-30T10:08:51.541" v="2650"/>
        <pc:sldMkLst>
          <pc:docMk/>
          <pc:sldMk cId="259198967" sldId="486"/>
        </pc:sldMkLst>
        <pc:spChg chg="add del mod">
          <ac:chgData name="Thúy Mai" userId="222f1c7e07c9bd7a" providerId="LiveId" clId="{5D2DE657-B1B6-4C35-8FD1-061FEFBF0B67}" dt="2022-11-30T09:19:14.143" v="1605" actId="478"/>
          <ac:spMkLst>
            <pc:docMk/>
            <pc:sldMk cId="259198967" sldId="486"/>
            <ac:spMk id="3" creationId="{9FCD4F6D-6E46-AFD6-DBBC-E3C9753D54DE}"/>
          </ac:spMkLst>
        </pc:spChg>
        <pc:spChg chg="del mod">
          <ac:chgData name="Thúy Mai" userId="222f1c7e07c9bd7a" providerId="LiveId" clId="{5D2DE657-B1B6-4C35-8FD1-061FEFBF0B67}" dt="2022-11-30T09:27:47.223" v="1886" actId="478"/>
          <ac:spMkLst>
            <pc:docMk/>
            <pc:sldMk cId="259198967" sldId="486"/>
            <ac:spMk id="6" creationId="{CD0EE6B1-FD03-8B72-DCB7-DCC6D7C31367}"/>
          </ac:spMkLst>
        </pc:spChg>
        <pc:spChg chg="mod">
          <ac:chgData name="Thúy Mai" userId="222f1c7e07c9bd7a" providerId="LiveId" clId="{5D2DE657-B1B6-4C35-8FD1-061FEFBF0B67}" dt="2022-11-30T09:18:28.916" v="1591" actId="1076"/>
          <ac:spMkLst>
            <pc:docMk/>
            <pc:sldMk cId="259198967" sldId="486"/>
            <ac:spMk id="13" creationId="{65341A9B-670E-4AED-C84A-59183C4110E6}"/>
          </ac:spMkLst>
        </pc:spChg>
        <pc:spChg chg="mod">
          <ac:chgData name="Thúy Mai" userId="222f1c7e07c9bd7a" providerId="LiveId" clId="{5D2DE657-B1B6-4C35-8FD1-061FEFBF0B67}" dt="2022-11-30T09:18:57.104" v="1601" actId="1076"/>
          <ac:spMkLst>
            <pc:docMk/>
            <pc:sldMk cId="259198967" sldId="486"/>
            <ac:spMk id="14" creationId="{4B2DEC5B-BFBB-4511-C4CB-4C557D6D6A86}"/>
          </ac:spMkLst>
        </pc:spChg>
      </pc:sldChg>
      <pc:sldChg chg="delSp modSp add mod modTransition modAnim">
        <pc:chgData name="Thúy Mai" userId="222f1c7e07c9bd7a" providerId="LiveId" clId="{5D2DE657-B1B6-4C35-8FD1-061FEFBF0B67}" dt="2022-11-30T10:08:51.541" v="2650"/>
        <pc:sldMkLst>
          <pc:docMk/>
          <pc:sldMk cId="4228868404" sldId="487"/>
        </pc:sldMkLst>
        <pc:spChg chg="del mod">
          <ac:chgData name="Thúy Mai" userId="222f1c7e07c9bd7a" providerId="LiveId" clId="{5D2DE657-B1B6-4C35-8FD1-061FEFBF0B67}" dt="2022-11-30T09:27:43.003" v="1884" actId="478"/>
          <ac:spMkLst>
            <pc:docMk/>
            <pc:sldMk cId="4228868404" sldId="487"/>
            <ac:spMk id="6" creationId="{CD0EE6B1-FD03-8B72-DCB7-DCC6D7C31367}"/>
          </ac:spMkLst>
        </pc:spChg>
        <pc:spChg chg="mod">
          <ac:chgData name="Thúy Mai" userId="222f1c7e07c9bd7a" providerId="LiveId" clId="{5D2DE657-B1B6-4C35-8FD1-061FEFBF0B67}" dt="2022-11-30T09:20:00.720" v="1623" actId="1035"/>
          <ac:spMkLst>
            <pc:docMk/>
            <pc:sldMk cId="4228868404" sldId="487"/>
            <ac:spMk id="13" creationId="{65341A9B-670E-4AED-C84A-59183C4110E6}"/>
          </ac:spMkLst>
        </pc:spChg>
        <pc:spChg chg="mod">
          <ac:chgData name="Thúy Mai" userId="222f1c7e07c9bd7a" providerId="LiveId" clId="{5D2DE657-B1B6-4C35-8FD1-061FEFBF0B67}" dt="2022-11-30T09:20:07.873" v="1634" actId="20577"/>
          <ac:spMkLst>
            <pc:docMk/>
            <pc:sldMk cId="4228868404" sldId="487"/>
            <ac:spMk id="14" creationId="{4B2DEC5B-BFBB-4511-C4CB-4C557D6D6A86}"/>
          </ac:spMkLst>
        </pc:spChg>
      </pc:sldChg>
      <pc:sldChg chg="delSp modSp add mod ord modTransition modAnim">
        <pc:chgData name="Thúy Mai" userId="222f1c7e07c9bd7a" providerId="LiveId" clId="{5D2DE657-B1B6-4C35-8FD1-061FEFBF0B67}" dt="2022-11-30T10:08:51.541" v="2650"/>
        <pc:sldMkLst>
          <pc:docMk/>
          <pc:sldMk cId="657834949" sldId="488"/>
        </pc:sldMkLst>
        <pc:spChg chg="del mod">
          <ac:chgData name="Thúy Mai" userId="222f1c7e07c9bd7a" providerId="LiveId" clId="{5D2DE657-B1B6-4C35-8FD1-061FEFBF0B67}" dt="2022-11-30T09:21:15.853" v="1656" actId="478"/>
          <ac:spMkLst>
            <pc:docMk/>
            <pc:sldMk cId="657834949" sldId="488"/>
            <ac:spMk id="6" creationId="{CD0EE6B1-FD03-8B72-DCB7-DCC6D7C31367}"/>
          </ac:spMkLst>
        </pc:spChg>
        <pc:spChg chg="mod">
          <ac:chgData name="Thúy Mai" userId="222f1c7e07c9bd7a" providerId="LiveId" clId="{5D2DE657-B1B6-4C35-8FD1-061FEFBF0B67}" dt="2022-11-30T09:20:44.173" v="1648" actId="1076"/>
          <ac:spMkLst>
            <pc:docMk/>
            <pc:sldMk cId="657834949" sldId="488"/>
            <ac:spMk id="13" creationId="{65341A9B-670E-4AED-C84A-59183C4110E6}"/>
          </ac:spMkLst>
        </pc:spChg>
        <pc:spChg chg="mod">
          <ac:chgData name="Thúy Mai" userId="222f1c7e07c9bd7a" providerId="LiveId" clId="{5D2DE657-B1B6-4C35-8FD1-061FEFBF0B67}" dt="2022-11-30T09:20:42.689" v="1647" actId="1076"/>
          <ac:spMkLst>
            <pc:docMk/>
            <pc:sldMk cId="657834949" sldId="488"/>
            <ac:spMk id="14" creationId="{4B2DEC5B-BFBB-4511-C4CB-4C557D6D6A86}"/>
          </ac:spMkLst>
        </pc:spChg>
      </pc:sldChg>
      <pc:sldChg chg="addSp delSp modSp add mod ord modTransition modAnim">
        <pc:chgData name="Thúy Mai" userId="222f1c7e07c9bd7a" providerId="LiveId" clId="{5D2DE657-B1B6-4C35-8FD1-061FEFBF0B67}" dt="2022-11-30T10:08:51.541" v="2650"/>
        <pc:sldMkLst>
          <pc:docMk/>
          <pc:sldMk cId="1797815811" sldId="489"/>
        </pc:sldMkLst>
        <pc:spChg chg="add mod">
          <ac:chgData name="Thúy Mai" userId="222f1c7e07c9bd7a" providerId="LiveId" clId="{5D2DE657-B1B6-4C35-8FD1-061FEFBF0B67}" dt="2022-11-30T09:22:08.435" v="1695" actId="14100"/>
          <ac:spMkLst>
            <pc:docMk/>
            <pc:sldMk cId="1797815811" sldId="489"/>
            <ac:spMk id="3" creationId="{46E4238C-0492-5A82-B475-1F5A4BF20E05}"/>
          </ac:spMkLst>
        </pc:spChg>
        <pc:spChg chg="del mod">
          <ac:chgData name="Thúy Mai" userId="222f1c7e07c9bd7a" providerId="LiveId" clId="{5D2DE657-B1B6-4C35-8FD1-061FEFBF0B67}" dt="2022-11-30T09:27:38.789" v="1882" actId="478"/>
          <ac:spMkLst>
            <pc:docMk/>
            <pc:sldMk cId="1797815811" sldId="489"/>
            <ac:spMk id="6" creationId="{CD0EE6B1-FD03-8B72-DCB7-DCC6D7C31367}"/>
          </ac:spMkLst>
        </pc:spChg>
        <pc:spChg chg="mod">
          <ac:chgData name="Thúy Mai" userId="222f1c7e07c9bd7a" providerId="LiveId" clId="{5D2DE657-B1B6-4C35-8FD1-061FEFBF0B67}" dt="2022-11-30T09:21:27.513" v="1659" actId="113"/>
          <ac:spMkLst>
            <pc:docMk/>
            <pc:sldMk cId="1797815811" sldId="489"/>
            <ac:spMk id="13" creationId="{65341A9B-670E-4AED-C84A-59183C4110E6}"/>
          </ac:spMkLst>
        </pc:spChg>
        <pc:spChg chg="mod">
          <ac:chgData name="Thúy Mai" userId="222f1c7e07c9bd7a" providerId="LiveId" clId="{5D2DE657-B1B6-4C35-8FD1-061FEFBF0B67}" dt="2022-11-30T09:21:39.893" v="1664" actId="14100"/>
          <ac:spMkLst>
            <pc:docMk/>
            <pc:sldMk cId="1797815811" sldId="489"/>
            <ac:spMk id="14" creationId="{4B2DEC5B-BFBB-4511-C4CB-4C557D6D6A86}"/>
          </ac:spMkLst>
        </pc:spChg>
      </pc:sldChg>
      <pc:sldChg chg="delSp modSp add mod modTransition delAnim modAnim">
        <pc:chgData name="Thúy Mai" userId="222f1c7e07c9bd7a" providerId="LiveId" clId="{5D2DE657-B1B6-4C35-8FD1-061FEFBF0B67}" dt="2022-11-30T10:08:51.541" v="2650"/>
        <pc:sldMkLst>
          <pc:docMk/>
          <pc:sldMk cId="4237929420" sldId="490"/>
        </pc:sldMkLst>
        <pc:spChg chg="del">
          <ac:chgData name="Thúy Mai" userId="222f1c7e07c9bd7a" providerId="LiveId" clId="{5D2DE657-B1B6-4C35-8FD1-061FEFBF0B67}" dt="2022-11-30T09:22:25.494" v="1714" actId="478"/>
          <ac:spMkLst>
            <pc:docMk/>
            <pc:sldMk cId="4237929420" sldId="490"/>
            <ac:spMk id="3" creationId="{46E4238C-0492-5A82-B475-1F5A4BF20E05}"/>
          </ac:spMkLst>
        </pc:spChg>
        <pc:spChg chg="del mod">
          <ac:chgData name="Thúy Mai" userId="222f1c7e07c9bd7a" providerId="LiveId" clId="{5D2DE657-B1B6-4C35-8FD1-061FEFBF0B67}" dt="2022-11-30T09:27:35.471" v="1881" actId="478"/>
          <ac:spMkLst>
            <pc:docMk/>
            <pc:sldMk cId="4237929420" sldId="490"/>
            <ac:spMk id="6" creationId="{CD0EE6B1-FD03-8B72-DCB7-DCC6D7C31367}"/>
          </ac:spMkLst>
        </pc:spChg>
        <pc:spChg chg="mod">
          <ac:chgData name="Thúy Mai" userId="222f1c7e07c9bd7a" providerId="LiveId" clId="{5D2DE657-B1B6-4C35-8FD1-061FEFBF0B67}" dt="2022-11-30T09:22:23.628" v="1713"/>
          <ac:spMkLst>
            <pc:docMk/>
            <pc:sldMk cId="4237929420" sldId="490"/>
            <ac:spMk id="14" creationId="{4B2DEC5B-BFBB-4511-C4CB-4C557D6D6A86}"/>
          </ac:spMkLst>
        </pc:spChg>
      </pc:sldChg>
      <pc:sldChg chg="delSp modSp add mod ord modTransition delAnim modAnim">
        <pc:chgData name="Thúy Mai" userId="222f1c7e07c9bd7a" providerId="LiveId" clId="{5D2DE657-B1B6-4C35-8FD1-061FEFBF0B67}" dt="2022-11-30T10:08:51.541" v="2650"/>
        <pc:sldMkLst>
          <pc:docMk/>
          <pc:sldMk cId="472570092" sldId="491"/>
        </pc:sldMkLst>
        <pc:spChg chg="mod">
          <ac:chgData name="Thúy Mai" userId="222f1c7e07c9bd7a" providerId="LiveId" clId="{5D2DE657-B1B6-4C35-8FD1-061FEFBF0B67}" dt="2022-11-30T09:23:51.254" v="1749" actId="5793"/>
          <ac:spMkLst>
            <pc:docMk/>
            <pc:sldMk cId="472570092" sldId="491"/>
            <ac:spMk id="3" creationId="{46E4238C-0492-5A82-B475-1F5A4BF20E05}"/>
          </ac:spMkLst>
        </pc:spChg>
        <pc:spChg chg="del mod">
          <ac:chgData name="Thúy Mai" userId="222f1c7e07c9bd7a" providerId="LiveId" clId="{5D2DE657-B1B6-4C35-8FD1-061FEFBF0B67}" dt="2022-11-30T09:27:29.120" v="1879" actId="478"/>
          <ac:spMkLst>
            <pc:docMk/>
            <pc:sldMk cId="472570092" sldId="491"/>
            <ac:spMk id="6" creationId="{CD0EE6B1-FD03-8B72-DCB7-DCC6D7C31367}"/>
          </ac:spMkLst>
        </pc:spChg>
        <pc:spChg chg="mod">
          <ac:chgData name="Thúy Mai" userId="222f1c7e07c9bd7a" providerId="LiveId" clId="{5D2DE657-B1B6-4C35-8FD1-061FEFBF0B67}" dt="2022-11-30T09:22:50.534" v="1725" actId="20577"/>
          <ac:spMkLst>
            <pc:docMk/>
            <pc:sldMk cId="472570092" sldId="491"/>
            <ac:spMk id="13" creationId="{65341A9B-670E-4AED-C84A-59183C4110E6}"/>
          </ac:spMkLst>
        </pc:spChg>
        <pc:spChg chg="del mod">
          <ac:chgData name="Thúy Mai" userId="222f1c7e07c9bd7a" providerId="LiveId" clId="{5D2DE657-B1B6-4C35-8FD1-061FEFBF0B67}" dt="2022-11-30T09:23:34.507" v="1740" actId="478"/>
          <ac:spMkLst>
            <pc:docMk/>
            <pc:sldMk cId="472570092" sldId="491"/>
            <ac:spMk id="14" creationId="{4B2DEC5B-BFBB-4511-C4CB-4C557D6D6A86}"/>
          </ac:spMkLst>
        </pc:spChg>
      </pc:sldChg>
      <pc:sldChg chg="delSp add mod ord modTransition delAnim">
        <pc:chgData name="Thúy Mai" userId="222f1c7e07c9bd7a" providerId="LiveId" clId="{5D2DE657-B1B6-4C35-8FD1-061FEFBF0B67}" dt="2022-11-30T10:08:51.541" v="2650"/>
        <pc:sldMkLst>
          <pc:docMk/>
          <pc:sldMk cId="3243433310" sldId="492"/>
        </pc:sldMkLst>
        <pc:spChg chg="del">
          <ac:chgData name="Thúy Mai" userId="222f1c7e07c9bd7a" providerId="LiveId" clId="{5D2DE657-B1B6-4C35-8FD1-061FEFBF0B67}" dt="2022-11-30T09:23:40.832" v="1744" actId="478"/>
          <ac:spMkLst>
            <pc:docMk/>
            <pc:sldMk cId="3243433310" sldId="492"/>
            <ac:spMk id="3" creationId="{46E4238C-0492-5A82-B475-1F5A4BF20E05}"/>
          </ac:spMkLst>
        </pc:spChg>
        <pc:spChg chg="del">
          <ac:chgData name="Thúy Mai" userId="222f1c7e07c9bd7a" providerId="LiveId" clId="{5D2DE657-B1B6-4C35-8FD1-061FEFBF0B67}" dt="2022-11-30T09:27:31.499" v="1880" actId="478"/>
          <ac:spMkLst>
            <pc:docMk/>
            <pc:sldMk cId="3243433310" sldId="492"/>
            <ac:spMk id="6" creationId="{CD0EE6B1-FD03-8B72-DCB7-DCC6D7C31367}"/>
          </ac:spMkLst>
        </pc:spChg>
      </pc:sldChg>
      <pc:sldChg chg="delSp modSp add mod modTransition">
        <pc:chgData name="Thúy Mai" userId="222f1c7e07c9bd7a" providerId="LiveId" clId="{5D2DE657-B1B6-4C35-8FD1-061FEFBF0B67}" dt="2022-11-30T10:08:51.541" v="2650"/>
        <pc:sldMkLst>
          <pc:docMk/>
          <pc:sldMk cId="3707171189" sldId="493"/>
        </pc:sldMkLst>
        <pc:spChg chg="mod">
          <ac:chgData name="Thúy Mai" userId="222f1c7e07c9bd7a" providerId="LiveId" clId="{5D2DE657-B1B6-4C35-8FD1-061FEFBF0B67}" dt="2022-11-30T09:24:20.235" v="1761" actId="1076"/>
          <ac:spMkLst>
            <pc:docMk/>
            <pc:sldMk cId="3707171189" sldId="493"/>
            <ac:spMk id="3" creationId="{46E4238C-0492-5A82-B475-1F5A4BF20E05}"/>
          </ac:spMkLst>
        </pc:spChg>
        <pc:spChg chg="del mod">
          <ac:chgData name="Thúy Mai" userId="222f1c7e07c9bd7a" providerId="LiveId" clId="{5D2DE657-B1B6-4C35-8FD1-061FEFBF0B67}" dt="2022-11-30T09:27:26.066" v="1877" actId="478"/>
          <ac:spMkLst>
            <pc:docMk/>
            <pc:sldMk cId="3707171189" sldId="493"/>
            <ac:spMk id="6" creationId="{CD0EE6B1-FD03-8B72-DCB7-DCC6D7C31367}"/>
          </ac:spMkLst>
        </pc:spChg>
      </pc:sldChg>
      <pc:sldChg chg="addSp delSp modSp add mod modTransition modAnim">
        <pc:chgData name="Thúy Mai" userId="222f1c7e07c9bd7a" providerId="LiveId" clId="{5D2DE657-B1B6-4C35-8FD1-061FEFBF0B67}" dt="2022-11-30T10:08:51.541" v="2650"/>
        <pc:sldMkLst>
          <pc:docMk/>
          <pc:sldMk cId="2956939742" sldId="494"/>
        </pc:sldMkLst>
        <pc:spChg chg="mod">
          <ac:chgData name="Thúy Mai" userId="222f1c7e07c9bd7a" providerId="LiveId" clId="{5D2DE657-B1B6-4C35-8FD1-061FEFBF0B67}" dt="2022-11-30T09:24:57.685" v="1782" actId="1076"/>
          <ac:spMkLst>
            <pc:docMk/>
            <pc:sldMk cId="2956939742" sldId="494"/>
            <ac:spMk id="3" creationId="{46E4238C-0492-5A82-B475-1F5A4BF20E05}"/>
          </ac:spMkLst>
        </pc:spChg>
        <pc:spChg chg="add mod">
          <ac:chgData name="Thúy Mai" userId="222f1c7e07c9bd7a" providerId="LiveId" clId="{5D2DE657-B1B6-4C35-8FD1-061FEFBF0B67}" dt="2022-11-30T09:25:37.514" v="1826" actId="14100"/>
          <ac:spMkLst>
            <pc:docMk/>
            <pc:sldMk cId="2956939742" sldId="494"/>
            <ac:spMk id="4" creationId="{B17EB312-197A-DA0C-4E9B-853C78154AEC}"/>
          </ac:spMkLst>
        </pc:spChg>
        <pc:spChg chg="del mod">
          <ac:chgData name="Thúy Mai" userId="222f1c7e07c9bd7a" providerId="LiveId" clId="{5D2DE657-B1B6-4C35-8FD1-061FEFBF0B67}" dt="2022-11-30T09:27:23.016" v="1876" actId="478"/>
          <ac:spMkLst>
            <pc:docMk/>
            <pc:sldMk cId="2956939742" sldId="494"/>
            <ac:spMk id="6" creationId="{CD0EE6B1-FD03-8B72-DCB7-DCC6D7C31367}"/>
          </ac:spMkLst>
        </pc:spChg>
        <pc:spChg chg="mod">
          <ac:chgData name="Thúy Mai" userId="222f1c7e07c9bd7a" providerId="LiveId" clId="{5D2DE657-B1B6-4C35-8FD1-061FEFBF0B67}" dt="2022-11-30T09:24:35.587" v="1772" actId="113"/>
          <ac:spMkLst>
            <pc:docMk/>
            <pc:sldMk cId="2956939742" sldId="494"/>
            <ac:spMk id="13" creationId="{65341A9B-670E-4AED-C84A-59183C4110E6}"/>
          </ac:spMkLst>
        </pc:spChg>
      </pc:sldChg>
      <pc:sldChg chg="delSp modSp add mod modTransition delAnim modAnim">
        <pc:chgData name="Thúy Mai" userId="222f1c7e07c9bd7a" providerId="LiveId" clId="{5D2DE657-B1B6-4C35-8FD1-061FEFBF0B67}" dt="2022-11-30T10:08:51.541" v="2650"/>
        <pc:sldMkLst>
          <pc:docMk/>
          <pc:sldMk cId="2633619687" sldId="495"/>
        </pc:sldMkLst>
        <pc:spChg chg="mod">
          <ac:chgData name="Thúy Mai" userId="222f1c7e07c9bd7a" providerId="LiveId" clId="{5D2DE657-B1B6-4C35-8FD1-061FEFBF0B67}" dt="2022-11-30T09:25:58.491" v="1851" actId="1076"/>
          <ac:spMkLst>
            <pc:docMk/>
            <pc:sldMk cId="2633619687" sldId="495"/>
            <ac:spMk id="3" creationId="{46E4238C-0492-5A82-B475-1F5A4BF20E05}"/>
          </ac:spMkLst>
        </pc:spChg>
        <pc:spChg chg="del">
          <ac:chgData name="Thúy Mai" userId="222f1c7e07c9bd7a" providerId="LiveId" clId="{5D2DE657-B1B6-4C35-8FD1-061FEFBF0B67}" dt="2022-11-30T09:25:56.386" v="1850" actId="478"/>
          <ac:spMkLst>
            <pc:docMk/>
            <pc:sldMk cId="2633619687" sldId="495"/>
            <ac:spMk id="4" creationId="{B17EB312-197A-DA0C-4E9B-853C78154AEC}"/>
          </ac:spMkLst>
        </pc:spChg>
        <pc:spChg chg="del mod">
          <ac:chgData name="Thúy Mai" userId="222f1c7e07c9bd7a" providerId="LiveId" clId="{5D2DE657-B1B6-4C35-8FD1-061FEFBF0B67}" dt="2022-11-30T09:27:19.718" v="1875" actId="478"/>
          <ac:spMkLst>
            <pc:docMk/>
            <pc:sldMk cId="2633619687" sldId="495"/>
            <ac:spMk id="6" creationId="{CD0EE6B1-FD03-8B72-DCB7-DCC6D7C31367}"/>
          </ac:spMkLst>
        </pc:spChg>
      </pc:sldChg>
      <pc:sldChg chg="addSp delSp modSp add mod modTransition delAnim modAnim">
        <pc:chgData name="Thúy Mai" userId="222f1c7e07c9bd7a" providerId="LiveId" clId="{5D2DE657-B1B6-4C35-8FD1-061FEFBF0B67}" dt="2022-11-30T10:08:51.541" v="2650"/>
        <pc:sldMkLst>
          <pc:docMk/>
          <pc:sldMk cId="2930397924" sldId="496"/>
        </pc:sldMkLst>
        <pc:spChg chg="del">
          <ac:chgData name="Thúy Mai" userId="222f1c7e07c9bd7a" providerId="LiveId" clId="{5D2DE657-B1B6-4C35-8FD1-061FEFBF0B67}" dt="2022-11-30T09:26:14.271" v="1855" actId="478"/>
          <ac:spMkLst>
            <pc:docMk/>
            <pc:sldMk cId="2930397924" sldId="496"/>
            <ac:spMk id="3" creationId="{46E4238C-0492-5A82-B475-1F5A4BF20E05}"/>
          </ac:spMkLst>
        </pc:spChg>
        <pc:spChg chg="add mod">
          <ac:chgData name="Thúy Mai" userId="222f1c7e07c9bd7a" providerId="LiveId" clId="{5D2DE657-B1B6-4C35-8FD1-061FEFBF0B67}" dt="2022-11-30T09:27:08.272" v="1871" actId="1076"/>
          <ac:spMkLst>
            <pc:docMk/>
            <pc:sldMk cId="2930397924" sldId="496"/>
            <ac:spMk id="5" creationId="{F6570D29-14EE-6FD4-605D-78B578D2C2B7}"/>
          </ac:spMkLst>
        </pc:spChg>
        <pc:spChg chg="del mod">
          <ac:chgData name="Thúy Mai" userId="222f1c7e07c9bd7a" providerId="LiveId" clId="{5D2DE657-B1B6-4C35-8FD1-061FEFBF0B67}" dt="2022-11-30T09:27:13.897" v="1874" actId="478"/>
          <ac:spMkLst>
            <pc:docMk/>
            <pc:sldMk cId="2930397924" sldId="496"/>
            <ac:spMk id="6" creationId="{CD0EE6B1-FD03-8B72-DCB7-DCC6D7C31367}"/>
          </ac:spMkLst>
        </pc:spChg>
        <pc:spChg chg="del">
          <ac:chgData name="Thúy Mai" userId="222f1c7e07c9bd7a" providerId="LiveId" clId="{5D2DE657-B1B6-4C35-8FD1-061FEFBF0B67}" dt="2022-11-30T09:26:14.271" v="1855" actId="478"/>
          <ac:spMkLst>
            <pc:docMk/>
            <pc:sldMk cId="2930397924" sldId="496"/>
            <ac:spMk id="13" creationId="{65341A9B-670E-4AED-C84A-59183C4110E6}"/>
          </ac:spMkLst>
        </pc:spChg>
      </pc:sldChg>
      <pc:sldChg chg="addSp delSp modSp add mod modTransition delAnim modAnim">
        <pc:chgData name="Thúy Mai" userId="222f1c7e07c9bd7a" providerId="LiveId" clId="{5D2DE657-B1B6-4C35-8FD1-061FEFBF0B67}" dt="2022-11-30T10:08:51.541" v="2650"/>
        <pc:sldMkLst>
          <pc:docMk/>
          <pc:sldMk cId="2487487271" sldId="497"/>
        </pc:sldMkLst>
        <pc:spChg chg="mod">
          <ac:chgData name="Thúy Mai" userId="222f1c7e07c9bd7a" providerId="LiveId" clId="{5D2DE657-B1B6-4C35-8FD1-061FEFBF0B67}" dt="2022-11-30T09:29:32.527" v="1928" actId="20577"/>
          <ac:spMkLst>
            <pc:docMk/>
            <pc:sldMk cId="2487487271" sldId="497"/>
            <ac:spMk id="2" creationId="{F5665B92-E631-F216-585A-0E4E134E976C}"/>
          </ac:spMkLst>
        </pc:spChg>
        <pc:spChg chg="del">
          <ac:chgData name="Thúy Mai" userId="222f1c7e07c9bd7a" providerId="LiveId" clId="{5D2DE657-B1B6-4C35-8FD1-061FEFBF0B67}" dt="2022-11-30T09:29:25.463" v="1895" actId="478"/>
          <ac:spMkLst>
            <pc:docMk/>
            <pc:sldMk cId="2487487271" sldId="497"/>
            <ac:spMk id="5" creationId="{F6570D29-14EE-6FD4-605D-78B578D2C2B7}"/>
          </ac:spMkLst>
        </pc:spChg>
        <pc:spChg chg="add del mod">
          <ac:chgData name="Thúy Mai" userId="222f1c7e07c9bd7a" providerId="LiveId" clId="{5D2DE657-B1B6-4C35-8FD1-061FEFBF0B67}" dt="2022-11-30T09:30:30.925" v="1951"/>
          <ac:spMkLst>
            <pc:docMk/>
            <pc:sldMk cId="2487487271" sldId="497"/>
            <ac:spMk id="6" creationId="{89EA65F4-2769-D29F-CE1B-FAED78E4E23C}"/>
          </ac:spMkLst>
        </pc:spChg>
        <pc:spChg chg="del">
          <ac:chgData name="Thúy Mai" userId="222f1c7e07c9bd7a" providerId="LiveId" clId="{5D2DE657-B1B6-4C35-8FD1-061FEFBF0B67}" dt="2022-11-30T09:29:26.971" v="1896" actId="478"/>
          <ac:spMkLst>
            <pc:docMk/>
            <pc:sldMk cId="2487487271" sldId="497"/>
            <ac:spMk id="7" creationId="{4A2A4F12-A0FB-C87E-7794-F0E10E23096A}"/>
          </ac:spMkLst>
        </pc:spChg>
        <pc:spChg chg="add del mod">
          <ac:chgData name="Thúy Mai" userId="222f1c7e07c9bd7a" providerId="LiveId" clId="{5D2DE657-B1B6-4C35-8FD1-061FEFBF0B67}" dt="2022-11-30T09:29:59.854" v="1938"/>
          <ac:spMkLst>
            <pc:docMk/>
            <pc:sldMk cId="2487487271" sldId="497"/>
            <ac:spMk id="9" creationId="{6D4FF2C6-0045-4287-9108-C29F1550170A}"/>
          </ac:spMkLst>
        </pc:spChg>
        <pc:spChg chg="add mod">
          <ac:chgData name="Thúy Mai" userId="222f1c7e07c9bd7a" providerId="LiveId" clId="{5D2DE657-B1B6-4C35-8FD1-061FEFBF0B67}" dt="2022-11-30T09:30:54.177" v="1960" actId="20577"/>
          <ac:spMkLst>
            <pc:docMk/>
            <pc:sldMk cId="2487487271" sldId="497"/>
            <ac:spMk id="11" creationId="{E96F816E-BB66-E123-F530-8C5FB107C531}"/>
          </ac:spMkLst>
        </pc:spChg>
        <pc:spChg chg="add del mod">
          <ac:chgData name="Thúy Mai" userId="222f1c7e07c9bd7a" providerId="LiveId" clId="{5D2DE657-B1B6-4C35-8FD1-061FEFBF0B67}" dt="2022-11-30T09:30:30.921" v="1949" actId="478"/>
          <ac:spMkLst>
            <pc:docMk/>
            <pc:sldMk cId="2487487271" sldId="497"/>
            <ac:spMk id="14" creationId="{8E472886-6F0E-FE42-96DC-2EC6ADC4AD05}"/>
          </ac:spMkLst>
        </pc:spChg>
        <pc:graphicFrameChg chg="add del mod">
          <ac:chgData name="Thúy Mai" userId="222f1c7e07c9bd7a" providerId="LiveId" clId="{5D2DE657-B1B6-4C35-8FD1-061FEFBF0B67}" dt="2022-11-30T09:29:45.866" v="1932"/>
          <ac:graphicFrameMkLst>
            <pc:docMk/>
            <pc:sldMk cId="2487487271" sldId="497"/>
            <ac:graphicFrameMk id="3" creationId="{2107D7D3-BE22-C9A0-0F51-18AB855B12DB}"/>
          </ac:graphicFrameMkLst>
        </pc:graphicFrameChg>
        <pc:picChg chg="add del mod">
          <ac:chgData name="Thúy Mai" userId="222f1c7e07c9bd7a" providerId="LiveId" clId="{5D2DE657-B1B6-4C35-8FD1-061FEFBF0B67}" dt="2022-11-30T09:29:59.854" v="1938"/>
          <ac:picMkLst>
            <pc:docMk/>
            <pc:sldMk cId="2487487271" sldId="497"/>
            <ac:picMk id="10" creationId="{E204A1D0-CE24-5199-63E8-9D2C82CBCAAF}"/>
          </ac:picMkLst>
        </pc:picChg>
        <pc:picChg chg="add mod">
          <ac:chgData name="Thúy Mai" userId="222f1c7e07c9bd7a" providerId="LiveId" clId="{5D2DE657-B1B6-4C35-8FD1-061FEFBF0B67}" dt="2022-11-30T09:30:05.706" v="1939"/>
          <ac:picMkLst>
            <pc:docMk/>
            <pc:sldMk cId="2487487271" sldId="497"/>
            <ac:picMk id="12" creationId="{37E2EFFD-393C-9262-A357-74961A4C813A}"/>
          </ac:picMkLst>
        </pc:picChg>
        <pc:picChg chg="mod">
          <ac:chgData name="Thúy Mai" userId="222f1c7e07c9bd7a" providerId="LiveId" clId="{5D2DE657-B1B6-4C35-8FD1-061FEFBF0B67}" dt="2022-11-30T09:30:49.181" v="1958" actId="1076"/>
          <ac:picMkLst>
            <pc:docMk/>
            <pc:sldMk cId="2487487271" sldId="497"/>
            <ac:picMk id="16" creationId="{2EB307E5-79A8-B4AD-2492-F9F8ADAEF942}"/>
          </ac:picMkLst>
        </pc:picChg>
      </pc:sldChg>
      <pc:sldChg chg="addSp delSp modSp add mod modTransition delAnim modAnim">
        <pc:chgData name="Thúy Mai" userId="222f1c7e07c9bd7a" providerId="LiveId" clId="{5D2DE657-B1B6-4C35-8FD1-061FEFBF0B67}" dt="2022-11-30T10:08:51.541" v="2650"/>
        <pc:sldMkLst>
          <pc:docMk/>
          <pc:sldMk cId="750187139" sldId="498"/>
        </pc:sldMkLst>
        <pc:spChg chg="add del mod">
          <ac:chgData name="Thúy Mai" userId="222f1c7e07c9bd7a" providerId="LiveId" clId="{5D2DE657-B1B6-4C35-8FD1-061FEFBF0B67}" dt="2022-11-30T09:32:00.834" v="1989" actId="478"/>
          <ac:spMkLst>
            <pc:docMk/>
            <pc:sldMk cId="750187139" sldId="498"/>
            <ac:spMk id="5" creationId="{E26BE273-7ECB-3260-D59C-CA1FA82F521A}"/>
          </ac:spMkLst>
        </pc:spChg>
        <pc:spChg chg="add mod">
          <ac:chgData name="Thúy Mai" userId="222f1c7e07c9bd7a" providerId="LiveId" clId="{5D2DE657-B1B6-4C35-8FD1-061FEFBF0B67}" dt="2022-11-30T09:32:16.601" v="2022" actId="1035"/>
          <ac:spMkLst>
            <pc:docMk/>
            <pc:sldMk cId="750187139" sldId="498"/>
            <ac:spMk id="6" creationId="{0B0E8FB8-71AF-0EE2-09C9-DB0E631595C9}"/>
          </ac:spMkLst>
        </pc:spChg>
        <pc:spChg chg="add mod">
          <ac:chgData name="Thúy Mai" userId="222f1c7e07c9bd7a" providerId="LiveId" clId="{5D2DE657-B1B6-4C35-8FD1-061FEFBF0B67}" dt="2022-11-30T09:32:14.803" v="2019" actId="1035"/>
          <ac:spMkLst>
            <pc:docMk/>
            <pc:sldMk cId="750187139" sldId="498"/>
            <ac:spMk id="7" creationId="{1AEC6155-54F7-33F3-9FB6-7601A4ECEE48}"/>
          </ac:spMkLst>
        </pc:spChg>
        <pc:spChg chg="add mod">
          <ac:chgData name="Thúy Mai" userId="222f1c7e07c9bd7a" providerId="LiveId" clId="{5D2DE657-B1B6-4C35-8FD1-061FEFBF0B67}" dt="2022-11-30T09:32:12.347" v="2016" actId="1035"/>
          <ac:spMkLst>
            <pc:docMk/>
            <pc:sldMk cId="750187139" sldId="498"/>
            <ac:spMk id="10" creationId="{C0601BC7-DF3D-702D-EF55-F1526C5C3F1F}"/>
          </ac:spMkLst>
        </pc:spChg>
        <pc:spChg chg="del">
          <ac:chgData name="Thúy Mai" userId="222f1c7e07c9bd7a" providerId="LiveId" clId="{5D2DE657-B1B6-4C35-8FD1-061FEFBF0B67}" dt="2022-11-30T09:31:14.893" v="1962" actId="478"/>
          <ac:spMkLst>
            <pc:docMk/>
            <pc:sldMk cId="750187139" sldId="498"/>
            <ac:spMk id="11" creationId="{E96F816E-BB66-E123-F530-8C5FB107C531}"/>
          </ac:spMkLst>
        </pc:spChg>
        <pc:graphicFrameChg chg="add del mod">
          <ac:chgData name="Thúy Mai" userId="222f1c7e07c9bd7a" providerId="LiveId" clId="{5D2DE657-B1B6-4C35-8FD1-061FEFBF0B67}" dt="2022-11-30T09:31:16.079" v="1965"/>
          <ac:graphicFrameMkLst>
            <pc:docMk/>
            <pc:sldMk cId="750187139" sldId="498"/>
            <ac:graphicFrameMk id="3" creationId="{3D894475-F5E4-F791-F24F-19818BDC7121}"/>
          </ac:graphicFrameMkLst>
        </pc:graphicFrameChg>
        <pc:picChg chg="add mod">
          <ac:chgData name="Thúy Mai" userId="222f1c7e07c9bd7a" providerId="LiveId" clId="{5D2DE657-B1B6-4C35-8FD1-061FEFBF0B67}" dt="2022-11-30T09:31:50.615" v="1984"/>
          <ac:picMkLst>
            <pc:docMk/>
            <pc:sldMk cId="750187139" sldId="498"/>
            <ac:picMk id="9" creationId="{ADC543FB-2985-E0BB-4323-E6C8A23CA0F2}"/>
          </ac:picMkLst>
        </pc:picChg>
        <pc:picChg chg="del">
          <ac:chgData name="Thúy Mai" userId="222f1c7e07c9bd7a" providerId="LiveId" clId="{5D2DE657-B1B6-4C35-8FD1-061FEFBF0B67}" dt="2022-11-30T09:31:14.893" v="1962" actId="478"/>
          <ac:picMkLst>
            <pc:docMk/>
            <pc:sldMk cId="750187139" sldId="498"/>
            <ac:picMk id="12" creationId="{37E2EFFD-393C-9262-A357-74961A4C813A}"/>
          </ac:picMkLst>
        </pc:picChg>
      </pc:sldChg>
      <pc:sldChg chg="addSp delSp modSp add mod modTransition modAnim">
        <pc:chgData name="Thúy Mai" userId="222f1c7e07c9bd7a" providerId="LiveId" clId="{5D2DE657-B1B6-4C35-8FD1-061FEFBF0B67}" dt="2022-11-30T10:08:51.541" v="2650"/>
        <pc:sldMkLst>
          <pc:docMk/>
          <pc:sldMk cId="2289625059" sldId="499"/>
        </pc:sldMkLst>
        <pc:spChg chg="mod">
          <ac:chgData name="Thúy Mai" userId="222f1c7e07c9bd7a" providerId="LiveId" clId="{5D2DE657-B1B6-4C35-8FD1-061FEFBF0B67}" dt="2022-11-30T09:35:45.041" v="2222" actId="20577"/>
          <ac:spMkLst>
            <pc:docMk/>
            <pc:sldMk cId="2289625059" sldId="499"/>
            <ac:spMk id="2" creationId="{02EE4FD3-179D-5A0E-8AFE-06B58E068350}"/>
          </ac:spMkLst>
        </pc:spChg>
        <pc:spChg chg="add del mod">
          <ac:chgData name="Thúy Mai" userId="222f1c7e07c9bd7a" providerId="LiveId" clId="{5D2DE657-B1B6-4C35-8FD1-061FEFBF0B67}" dt="2022-11-30T09:36:36.994" v="2245" actId="478"/>
          <ac:spMkLst>
            <pc:docMk/>
            <pc:sldMk cId="2289625059" sldId="499"/>
            <ac:spMk id="3" creationId="{2CC7D438-0E9F-357B-CB62-191E066FED9A}"/>
          </ac:spMkLst>
        </pc:spChg>
        <pc:spChg chg="add mod">
          <ac:chgData name="Thúy Mai" userId="222f1c7e07c9bd7a" providerId="LiveId" clId="{5D2DE657-B1B6-4C35-8FD1-061FEFBF0B67}" dt="2022-11-30T09:36:55.950" v="2306" actId="1035"/>
          <ac:spMkLst>
            <pc:docMk/>
            <pc:sldMk cId="2289625059" sldId="499"/>
            <ac:spMk id="4" creationId="{C0204ACE-35AC-0A15-6C81-65DCC83E740F}"/>
          </ac:spMkLst>
        </pc:spChg>
        <pc:spChg chg="add mod">
          <ac:chgData name="Thúy Mai" userId="222f1c7e07c9bd7a" providerId="LiveId" clId="{5D2DE657-B1B6-4C35-8FD1-061FEFBF0B67}" dt="2022-11-30T09:36:53.969" v="2302" actId="1035"/>
          <ac:spMkLst>
            <pc:docMk/>
            <pc:sldMk cId="2289625059" sldId="499"/>
            <ac:spMk id="6" creationId="{66E16631-2D1E-4905-9DEF-A5FAE22FC941}"/>
          </ac:spMkLst>
        </pc:spChg>
        <pc:spChg chg="mod">
          <ac:chgData name="Thúy Mai" userId="222f1c7e07c9bd7a" providerId="LiveId" clId="{5D2DE657-B1B6-4C35-8FD1-061FEFBF0B67}" dt="2022-11-30T09:36:40.792" v="2253" actId="1035"/>
          <ac:spMkLst>
            <pc:docMk/>
            <pc:sldMk cId="2289625059" sldId="499"/>
            <ac:spMk id="13" creationId="{2A2C8D48-3C03-910F-4FD4-64C3903B3532}"/>
          </ac:spMkLst>
        </pc:spChg>
        <pc:spChg chg="mod">
          <ac:chgData name="Thúy Mai" userId="222f1c7e07c9bd7a" providerId="LiveId" clId="{5D2DE657-B1B6-4C35-8FD1-061FEFBF0B67}" dt="2022-11-30T09:36:58.729" v="2310" actId="1035"/>
          <ac:spMkLst>
            <pc:docMk/>
            <pc:sldMk cId="2289625059" sldId="499"/>
            <ac:spMk id="14" creationId="{D29A4D97-0243-DA04-E65D-15423991C6E9}"/>
          </ac:spMkLst>
        </pc:spChg>
        <pc:picChg chg="mod">
          <ac:chgData name="Thúy Mai" userId="222f1c7e07c9bd7a" providerId="LiveId" clId="{5D2DE657-B1B6-4C35-8FD1-061FEFBF0B67}" dt="2022-11-30T09:36:57.350" v="2307" actId="1035"/>
          <ac:picMkLst>
            <pc:docMk/>
            <pc:sldMk cId="2289625059" sldId="499"/>
            <ac:picMk id="5" creationId="{A5977ECD-A433-2875-2C12-A6742CCDBB44}"/>
          </ac:picMkLst>
        </pc:picChg>
      </pc:sldChg>
      <pc:sldChg chg="addSp delSp modSp new mod modTransition delAnim modAnim">
        <pc:chgData name="Thúy Mai" userId="222f1c7e07c9bd7a" providerId="LiveId" clId="{5D2DE657-B1B6-4C35-8FD1-061FEFBF0B67}" dt="2022-11-30T10:09:32.670" v="2669" actId="478"/>
        <pc:sldMkLst>
          <pc:docMk/>
          <pc:sldMk cId="280891916" sldId="500"/>
        </pc:sldMkLst>
        <pc:spChg chg="del">
          <ac:chgData name="Thúy Mai" userId="222f1c7e07c9bd7a" providerId="LiveId" clId="{5D2DE657-B1B6-4C35-8FD1-061FEFBF0B67}" dt="2022-11-30T09:37:51.759" v="2418" actId="478"/>
          <ac:spMkLst>
            <pc:docMk/>
            <pc:sldMk cId="280891916" sldId="500"/>
            <ac:spMk id="2" creationId="{C0F5CCE0-718B-0DC4-E2D0-86862E966C16}"/>
          </ac:spMkLst>
        </pc:spChg>
        <pc:spChg chg="del">
          <ac:chgData name="Thúy Mai" userId="222f1c7e07c9bd7a" providerId="LiveId" clId="{5D2DE657-B1B6-4C35-8FD1-061FEFBF0B67}" dt="2022-11-30T09:37:51.759" v="2418" actId="478"/>
          <ac:spMkLst>
            <pc:docMk/>
            <pc:sldMk cId="280891916" sldId="500"/>
            <ac:spMk id="3" creationId="{DBC8464F-ACCD-3328-0708-FDC98253F3F5}"/>
          </ac:spMkLst>
        </pc:spChg>
        <pc:spChg chg="add mod">
          <ac:chgData name="Thúy Mai" userId="222f1c7e07c9bd7a" providerId="LiveId" clId="{5D2DE657-B1B6-4C35-8FD1-061FEFBF0B67}" dt="2022-11-30T09:38:29.264" v="2437" actId="20577"/>
          <ac:spMkLst>
            <pc:docMk/>
            <pc:sldMk cId="280891916" sldId="500"/>
            <ac:spMk id="6" creationId="{0899A074-889F-ADEA-64F9-931E7242242E}"/>
          </ac:spMkLst>
        </pc:spChg>
        <pc:graphicFrameChg chg="add del mod">
          <ac:chgData name="Thúy Mai" userId="222f1c7e07c9bd7a" providerId="LiveId" clId="{5D2DE657-B1B6-4C35-8FD1-061FEFBF0B67}" dt="2022-11-30T09:37:59.993" v="2421"/>
          <ac:graphicFrameMkLst>
            <pc:docMk/>
            <pc:sldMk cId="280891916" sldId="500"/>
            <ac:graphicFrameMk id="4" creationId="{DA780152-526D-A322-4545-C160E944007D}"/>
          </ac:graphicFrameMkLst>
        </pc:graphicFrameChg>
        <pc:graphicFrameChg chg="add del mod">
          <ac:chgData name="Thúy Mai" userId="222f1c7e07c9bd7a" providerId="LiveId" clId="{5D2DE657-B1B6-4C35-8FD1-061FEFBF0B67}" dt="2022-11-30T09:43:17.823" v="2440"/>
          <ac:graphicFrameMkLst>
            <pc:docMk/>
            <pc:sldMk cId="280891916" sldId="500"/>
            <ac:graphicFrameMk id="7" creationId="{5E34205D-A9CF-6D49-235F-B7A3D2E38764}"/>
          </ac:graphicFrameMkLst>
        </pc:graphicFrameChg>
        <pc:graphicFrameChg chg="add mod modGraphic">
          <ac:chgData name="Thúy Mai" userId="222f1c7e07c9bd7a" providerId="LiveId" clId="{5D2DE657-B1B6-4C35-8FD1-061FEFBF0B67}" dt="2022-11-30T10:03:14.904" v="2532" actId="1076"/>
          <ac:graphicFrameMkLst>
            <pc:docMk/>
            <pc:sldMk cId="280891916" sldId="500"/>
            <ac:graphicFrameMk id="8" creationId="{F148EE67-8CCB-BB88-3EF8-CA8789A15EED}"/>
          </ac:graphicFrameMkLst>
        </pc:graphicFrameChg>
        <pc:picChg chg="add mod">
          <ac:chgData name="Thúy Mai" userId="222f1c7e07c9bd7a" providerId="LiveId" clId="{5D2DE657-B1B6-4C35-8FD1-061FEFBF0B67}" dt="2022-11-30T10:05:31.488" v="2561" actId="1076"/>
          <ac:picMkLst>
            <pc:docMk/>
            <pc:sldMk cId="280891916" sldId="500"/>
            <ac:picMk id="10" creationId="{0A9AD060-2DC3-93C7-A990-ACE49B8F110C}"/>
          </ac:picMkLst>
        </pc:picChg>
        <pc:picChg chg="add mod">
          <ac:chgData name="Thúy Mai" userId="222f1c7e07c9bd7a" providerId="LiveId" clId="{5D2DE657-B1B6-4C35-8FD1-061FEFBF0B67}" dt="2022-11-30T10:05:52.088" v="2566" actId="1076"/>
          <ac:picMkLst>
            <pc:docMk/>
            <pc:sldMk cId="280891916" sldId="500"/>
            <ac:picMk id="11" creationId="{BA08683C-1861-25A7-F8A5-D6B4D6C35743}"/>
          </ac:picMkLst>
        </pc:picChg>
        <pc:picChg chg="add mod">
          <ac:chgData name="Thúy Mai" userId="222f1c7e07c9bd7a" providerId="LiveId" clId="{5D2DE657-B1B6-4C35-8FD1-061FEFBF0B67}" dt="2022-11-30T10:05:53.858" v="2567" actId="1076"/>
          <ac:picMkLst>
            <pc:docMk/>
            <pc:sldMk cId="280891916" sldId="500"/>
            <ac:picMk id="12" creationId="{9F4EAF68-C063-F198-C057-9244B67B9D44}"/>
          </ac:picMkLst>
        </pc:picChg>
        <pc:picChg chg="add mod">
          <ac:chgData name="Thúy Mai" userId="222f1c7e07c9bd7a" providerId="LiveId" clId="{5D2DE657-B1B6-4C35-8FD1-061FEFBF0B67}" dt="2022-11-30T10:05:56.186" v="2569" actId="1076"/>
          <ac:picMkLst>
            <pc:docMk/>
            <pc:sldMk cId="280891916" sldId="500"/>
            <ac:picMk id="13" creationId="{979AC0A6-95CE-86D8-1927-AE623A5514A9}"/>
          </ac:picMkLst>
        </pc:picChg>
        <pc:picChg chg="add del mod">
          <ac:chgData name="Thúy Mai" userId="222f1c7e07c9bd7a" providerId="LiveId" clId="{5D2DE657-B1B6-4C35-8FD1-061FEFBF0B67}" dt="2022-11-30T10:09:32.670" v="2669" actId="478"/>
          <ac:picMkLst>
            <pc:docMk/>
            <pc:sldMk cId="280891916" sldId="500"/>
            <ac:picMk id="14" creationId="{DF851879-E090-4AB2-4C3C-C3FA57E4104B}"/>
          </ac:picMkLst>
        </pc:picChg>
      </pc:sldChg>
      <pc:sldChg chg="addSp delSp modSp new del mod">
        <pc:chgData name="Thúy Mai" userId="222f1c7e07c9bd7a" providerId="LiveId" clId="{5D2DE657-B1B6-4C35-8FD1-061FEFBF0B67}" dt="2022-11-30T10:06:55.913" v="2600" actId="47"/>
        <pc:sldMkLst>
          <pc:docMk/>
          <pc:sldMk cId="2540367718" sldId="501"/>
        </pc:sldMkLst>
        <pc:spChg chg="del">
          <ac:chgData name="Thúy Mai" userId="222f1c7e07c9bd7a" providerId="LiveId" clId="{5D2DE657-B1B6-4C35-8FD1-061FEFBF0B67}" dt="2022-11-30T09:45:10.052" v="2482" actId="478"/>
          <ac:spMkLst>
            <pc:docMk/>
            <pc:sldMk cId="2540367718" sldId="501"/>
            <ac:spMk id="2" creationId="{D2D1486E-97E4-B357-5F3D-CD3B35922AC1}"/>
          </ac:spMkLst>
        </pc:spChg>
        <pc:spChg chg="del">
          <ac:chgData name="Thúy Mai" userId="222f1c7e07c9bd7a" providerId="LiveId" clId="{5D2DE657-B1B6-4C35-8FD1-061FEFBF0B67}" dt="2022-11-30T09:45:10.052" v="2482" actId="478"/>
          <ac:spMkLst>
            <pc:docMk/>
            <pc:sldMk cId="2540367718" sldId="501"/>
            <ac:spMk id="3" creationId="{6F2E4163-A9B8-0AB3-BCD4-48262D95F355}"/>
          </ac:spMkLst>
        </pc:spChg>
        <pc:spChg chg="add">
          <ac:chgData name="Thúy Mai" userId="222f1c7e07c9bd7a" providerId="LiveId" clId="{5D2DE657-B1B6-4C35-8FD1-061FEFBF0B67}" dt="2022-11-30T09:45:11.083" v="2487"/>
          <ac:spMkLst>
            <pc:docMk/>
            <pc:sldMk cId="2540367718" sldId="501"/>
            <ac:spMk id="6" creationId="{50A194B8-723C-9225-1FE5-76AF08F2730E}"/>
          </ac:spMkLst>
        </pc:spChg>
        <pc:graphicFrameChg chg="add del mod">
          <ac:chgData name="Thúy Mai" userId="222f1c7e07c9bd7a" providerId="LiveId" clId="{5D2DE657-B1B6-4C35-8FD1-061FEFBF0B67}" dt="2022-11-30T09:45:11.022" v="2485"/>
          <ac:graphicFrameMkLst>
            <pc:docMk/>
            <pc:sldMk cId="2540367718" sldId="501"/>
            <ac:graphicFrameMk id="4" creationId="{2ECF31EA-2C58-0A70-D956-029E81809866}"/>
          </ac:graphicFrameMkLst>
        </pc:graphicFrameChg>
      </pc:sldChg>
      <pc:sldChg chg="addSp delSp modSp new mod modTransition">
        <pc:chgData name="Thúy Mai" userId="222f1c7e07c9bd7a" providerId="LiveId" clId="{5D2DE657-B1B6-4C35-8FD1-061FEFBF0B67}" dt="2022-11-30T10:08:51.541" v="2650"/>
        <pc:sldMkLst>
          <pc:docMk/>
          <pc:sldMk cId="816783863" sldId="502"/>
        </pc:sldMkLst>
        <pc:spChg chg="del">
          <ac:chgData name="Thúy Mai" userId="222f1c7e07c9bd7a" providerId="LiveId" clId="{5D2DE657-B1B6-4C35-8FD1-061FEFBF0B67}" dt="2022-11-30T09:46:22.819" v="2502" actId="478"/>
          <ac:spMkLst>
            <pc:docMk/>
            <pc:sldMk cId="816783863" sldId="502"/>
            <ac:spMk id="2" creationId="{B180B291-74E3-522F-D0B3-8A3F735AB127}"/>
          </ac:spMkLst>
        </pc:spChg>
        <pc:spChg chg="del">
          <ac:chgData name="Thúy Mai" userId="222f1c7e07c9bd7a" providerId="LiveId" clId="{5D2DE657-B1B6-4C35-8FD1-061FEFBF0B67}" dt="2022-11-30T09:46:22.819" v="2502" actId="478"/>
          <ac:spMkLst>
            <pc:docMk/>
            <pc:sldMk cId="816783863" sldId="502"/>
            <ac:spMk id="3" creationId="{4F688D88-12E3-231B-0481-29F6D4051AAA}"/>
          </ac:spMkLst>
        </pc:spChg>
        <pc:spChg chg="add mod">
          <ac:chgData name="Thúy Mai" userId="222f1c7e07c9bd7a" providerId="LiveId" clId="{5D2DE657-B1B6-4C35-8FD1-061FEFBF0B67}" dt="2022-11-30T10:08:42.384" v="2645" actId="1036"/>
          <ac:spMkLst>
            <pc:docMk/>
            <pc:sldMk cId="816783863" sldId="502"/>
            <ac:spMk id="6" creationId="{9634AB96-6905-B221-13B8-ED36211D1B25}"/>
          </ac:spMkLst>
        </pc:spChg>
        <pc:graphicFrameChg chg="add del mod">
          <ac:chgData name="Thúy Mai" userId="222f1c7e07c9bd7a" providerId="LiveId" clId="{5D2DE657-B1B6-4C35-8FD1-061FEFBF0B67}" dt="2022-11-30T09:46:23.977" v="2505"/>
          <ac:graphicFrameMkLst>
            <pc:docMk/>
            <pc:sldMk cId="816783863" sldId="502"/>
            <ac:graphicFrameMk id="4" creationId="{5B2D1194-C19B-A884-2ECA-5C025D130D3F}"/>
          </ac:graphicFrameMkLst>
        </pc:graphicFrameChg>
        <pc:graphicFrameChg chg="add del mod">
          <ac:chgData name="Thúy Mai" userId="222f1c7e07c9bd7a" providerId="LiveId" clId="{5D2DE657-B1B6-4C35-8FD1-061FEFBF0B67}" dt="2022-11-30T09:46:32.822" v="2512"/>
          <ac:graphicFrameMkLst>
            <pc:docMk/>
            <pc:sldMk cId="816783863" sldId="502"/>
            <ac:graphicFrameMk id="7" creationId="{23C462EB-114E-1563-72AD-A5D25568E08F}"/>
          </ac:graphicFrameMkLst>
        </pc:graphicFrameChg>
        <pc:graphicFrameChg chg="add mod modGraphic">
          <ac:chgData name="Thúy Mai" userId="222f1c7e07c9bd7a" providerId="LiveId" clId="{5D2DE657-B1B6-4C35-8FD1-061FEFBF0B67}" dt="2022-11-30T10:08:35.281" v="2638" actId="207"/>
          <ac:graphicFrameMkLst>
            <pc:docMk/>
            <pc:sldMk cId="816783863" sldId="502"/>
            <ac:graphicFrameMk id="8" creationId="{932744F0-FE0C-19CF-8073-3CD32D1357B6}"/>
          </ac:graphicFrameMkLst>
        </pc:graphicFrameChg>
      </pc:sldChg>
      <pc:sldChg chg="addSp delSp modSp add mod modTransition modAnim">
        <pc:chgData name="Thúy Mai" userId="222f1c7e07c9bd7a" providerId="LiveId" clId="{5D2DE657-B1B6-4C35-8FD1-061FEFBF0B67}" dt="2022-11-30T10:08:51.541" v="2650"/>
        <pc:sldMkLst>
          <pc:docMk/>
          <pc:sldMk cId="410843596" sldId="503"/>
        </pc:sldMkLst>
        <pc:graphicFrameChg chg="mod modGraphic">
          <ac:chgData name="Thúy Mai" userId="222f1c7e07c9bd7a" providerId="LiveId" clId="{5D2DE657-B1B6-4C35-8FD1-061FEFBF0B67}" dt="2022-11-30T10:03:44.559" v="2543" actId="1076"/>
          <ac:graphicFrameMkLst>
            <pc:docMk/>
            <pc:sldMk cId="410843596" sldId="503"/>
            <ac:graphicFrameMk id="8" creationId="{F148EE67-8CCB-BB88-3EF8-CA8789A15EED}"/>
          </ac:graphicFrameMkLst>
        </pc:graphicFrameChg>
        <pc:picChg chg="add mod">
          <ac:chgData name="Thúy Mai" userId="222f1c7e07c9bd7a" providerId="LiveId" clId="{5D2DE657-B1B6-4C35-8FD1-061FEFBF0B67}" dt="2022-11-30T10:06:09.933" v="2572"/>
          <ac:picMkLst>
            <pc:docMk/>
            <pc:sldMk cId="410843596" sldId="503"/>
            <ac:picMk id="2" creationId="{77D8CFD4-496D-7832-792A-EB4AC90B4FA3}"/>
          </ac:picMkLst>
        </pc:picChg>
        <pc:picChg chg="add mod">
          <ac:chgData name="Thúy Mai" userId="222f1c7e07c9bd7a" providerId="LiveId" clId="{5D2DE657-B1B6-4C35-8FD1-061FEFBF0B67}" dt="2022-11-30T10:06:13.277" v="2574" actId="1076"/>
          <ac:picMkLst>
            <pc:docMk/>
            <pc:sldMk cId="410843596" sldId="503"/>
            <ac:picMk id="3" creationId="{B5336D51-619E-7346-B6AC-395766CA3ECA}"/>
          </ac:picMkLst>
        </pc:picChg>
        <pc:picChg chg="add mod">
          <ac:chgData name="Thúy Mai" userId="222f1c7e07c9bd7a" providerId="LiveId" clId="{5D2DE657-B1B6-4C35-8FD1-061FEFBF0B67}" dt="2022-11-30T10:06:16.933" v="2576" actId="1076"/>
          <ac:picMkLst>
            <pc:docMk/>
            <pc:sldMk cId="410843596" sldId="503"/>
            <ac:picMk id="4" creationId="{5AEFA0CD-BDF9-7029-FC93-B69B3DCA313B}"/>
          </ac:picMkLst>
        </pc:picChg>
        <pc:picChg chg="add mod">
          <ac:chgData name="Thúy Mai" userId="222f1c7e07c9bd7a" providerId="LiveId" clId="{5D2DE657-B1B6-4C35-8FD1-061FEFBF0B67}" dt="2022-11-30T10:06:21.310" v="2578" actId="1076"/>
          <ac:picMkLst>
            <pc:docMk/>
            <pc:sldMk cId="410843596" sldId="503"/>
            <ac:picMk id="5" creationId="{E0AFC0A6-08B1-28DB-3BC4-553B828BE090}"/>
          </ac:picMkLst>
        </pc:picChg>
        <pc:picChg chg="add del">
          <ac:chgData name="Thúy Mai" userId="222f1c7e07c9bd7a" providerId="LiveId" clId="{5D2DE657-B1B6-4C35-8FD1-061FEFBF0B67}" dt="2022-11-30T10:06:06.008" v="2571" actId="478"/>
          <ac:picMkLst>
            <pc:docMk/>
            <pc:sldMk cId="410843596" sldId="503"/>
            <ac:picMk id="8194" creationId="{B2B9E48E-2EE4-2986-97F2-E4CC51F6C65F}"/>
          </ac:picMkLst>
        </pc:picChg>
      </pc:sldChg>
      <pc:sldChg chg="addSp modSp add mod modTransition modAnim">
        <pc:chgData name="Thúy Mai" userId="222f1c7e07c9bd7a" providerId="LiveId" clId="{5D2DE657-B1B6-4C35-8FD1-061FEFBF0B67}" dt="2022-11-30T10:08:51.541" v="2650"/>
        <pc:sldMkLst>
          <pc:docMk/>
          <pc:sldMk cId="2982982369" sldId="504"/>
        </pc:sldMkLst>
        <pc:spChg chg="mod">
          <ac:chgData name="Thúy Mai" userId="222f1c7e07c9bd7a" providerId="LiveId" clId="{5D2DE657-B1B6-4C35-8FD1-061FEFBF0B67}" dt="2022-11-30T10:04:08.608" v="2549" actId="1076"/>
          <ac:spMkLst>
            <pc:docMk/>
            <pc:sldMk cId="2982982369" sldId="504"/>
            <ac:spMk id="6" creationId="{0899A074-889F-ADEA-64F9-931E7242242E}"/>
          </ac:spMkLst>
        </pc:spChg>
        <pc:graphicFrameChg chg="mod modGraphic">
          <ac:chgData name="Thúy Mai" userId="222f1c7e07c9bd7a" providerId="LiveId" clId="{5D2DE657-B1B6-4C35-8FD1-061FEFBF0B67}" dt="2022-11-30T10:04:06.660" v="2548" actId="1076"/>
          <ac:graphicFrameMkLst>
            <pc:docMk/>
            <pc:sldMk cId="2982982369" sldId="504"/>
            <ac:graphicFrameMk id="8" creationId="{F148EE67-8CCB-BB88-3EF8-CA8789A15EED}"/>
          </ac:graphicFrameMkLst>
        </pc:graphicFrameChg>
        <pc:picChg chg="add mod">
          <ac:chgData name="Thúy Mai" userId="222f1c7e07c9bd7a" providerId="LiveId" clId="{5D2DE657-B1B6-4C35-8FD1-061FEFBF0B67}" dt="2022-11-30T10:06:27.833" v="2580" actId="1076"/>
          <ac:picMkLst>
            <pc:docMk/>
            <pc:sldMk cId="2982982369" sldId="504"/>
            <ac:picMk id="2" creationId="{46B19352-A430-6744-878F-734BC3D11781}"/>
          </ac:picMkLst>
        </pc:picChg>
        <pc:picChg chg="add mod">
          <ac:chgData name="Thúy Mai" userId="222f1c7e07c9bd7a" providerId="LiveId" clId="{5D2DE657-B1B6-4C35-8FD1-061FEFBF0B67}" dt="2022-11-30T10:06:30.062" v="2582" actId="1076"/>
          <ac:picMkLst>
            <pc:docMk/>
            <pc:sldMk cId="2982982369" sldId="504"/>
            <ac:picMk id="3" creationId="{17B46516-B7DC-D540-672B-FB7E0604B554}"/>
          </ac:picMkLst>
        </pc:picChg>
        <pc:picChg chg="add mod">
          <ac:chgData name="Thúy Mai" userId="222f1c7e07c9bd7a" providerId="LiveId" clId="{5D2DE657-B1B6-4C35-8FD1-061FEFBF0B67}" dt="2022-11-30T10:06:33.671" v="2585" actId="1076"/>
          <ac:picMkLst>
            <pc:docMk/>
            <pc:sldMk cId="2982982369" sldId="504"/>
            <ac:picMk id="4" creationId="{7C6DC4B9-B7E7-8589-F042-299A05FB1148}"/>
          </ac:picMkLst>
        </pc:picChg>
        <pc:picChg chg="add mod">
          <ac:chgData name="Thúy Mai" userId="222f1c7e07c9bd7a" providerId="LiveId" clId="{5D2DE657-B1B6-4C35-8FD1-061FEFBF0B67}" dt="2022-11-30T10:06:36.082" v="2587" actId="1076"/>
          <ac:picMkLst>
            <pc:docMk/>
            <pc:sldMk cId="2982982369" sldId="504"/>
            <ac:picMk id="5" creationId="{8E5D90FE-2B3C-4BC2-3308-E3466935F022}"/>
          </ac:picMkLst>
        </pc:picChg>
      </pc:sldChg>
      <pc:sldChg chg="addSp delSp modSp add mod modTransition delAnim modAnim">
        <pc:chgData name="Thúy Mai" userId="222f1c7e07c9bd7a" providerId="LiveId" clId="{5D2DE657-B1B6-4C35-8FD1-061FEFBF0B67}" dt="2022-11-30T10:08:51.541" v="2650"/>
        <pc:sldMkLst>
          <pc:docMk/>
          <pc:sldMk cId="2426320785" sldId="505"/>
        </pc:sldMkLst>
        <pc:spChg chg="mod">
          <ac:chgData name="Thúy Mai" userId="222f1c7e07c9bd7a" providerId="LiveId" clId="{5D2DE657-B1B6-4C35-8FD1-061FEFBF0B67}" dt="2022-11-30T10:04:27.276" v="2555" actId="1076"/>
          <ac:spMkLst>
            <pc:docMk/>
            <pc:sldMk cId="2426320785" sldId="505"/>
            <ac:spMk id="6" creationId="{0899A074-889F-ADEA-64F9-931E7242242E}"/>
          </ac:spMkLst>
        </pc:spChg>
        <pc:graphicFrameChg chg="mod modGraphic">
          <ac:chgData name="Thúy Mai" userId="222f1c7e07c9bd7a" providerId="LiveId" clId="{5D2DE657-B1B6-4C35-8FD1-061FEFBF0B67}" dt="2022-11-30T10:04:25.394" v="2554" actId="1076"/>
          <ac:graphicFrameMkLst>
            <pc:docMk/>
            <pc:sldMk cId="2426320785" sldId="505"/>
            <ac:graphicFrameMk id="8" creationId="{F148EE67-8CCB-BB88-3EF8-CA8789A15EED}"/>
          </ac:graphicFrameMkLst>
        </pc:graphicFrameChg>
        <pc:picChg chg="add mod">
          <ac:chgData name="Thúy Mai" userId="222f1c7e07c9bd7a" providerId="LiveId" clId="{5D2DE657-B1B6-4C35-8FD1-061FEFBF0B67}" dt="2022-11-30T10:06:42.868" v="2589" actId="1076"/>
          <ac:picMkLst>
            <pc:docMk/>
            <pc:sldMk cId="2426320785" sldId="505"/>
            <ac:picMk id="2" creationId="{6D2718E5-08F4-31F6-F0A7-CE2ACC63FBE6}"/>
          </ac:picMkLst>
        </pc:picChg>
        <pc:picChg chg="add mod">
          <ac:chgData name="Thúy Mai" userId="222f1c7e07c9bd7a" providerId="LiveId" clId="{5D2DE657-B1B6-4C35-8FD1-061FEFBF0B67}" dt="2022-11-30T10:06:45.265" v="2591" actId="1076"/>
          <ac:picMkLst>
            <pc:docMk/>
            <pc:sldMk cId="2426320785" sldId="505"/>
            <ac:picMk id="3" creationId="{2C5428FE-134F-3718-0CF6-3321EA123D4B}"/>
          </ac:picMkLst>
        </pc:picChg>
        <pc:picChg chg="add mod">
          <ac:chgData name="Thúy Mai" userId="222f1c7e07c9bd7a" providerId="LiveId" clId="{5D2DE657-B1B6-4C35-8FD1-061FEFBF0B67}" dt="2022-11-30T10:06:48.999" v="2595" actId="1035"/>
          <ac:picMkLst>
            <pc:docMk/>
            <pc:sldMk cId="2426320785" sldId="505"/>
            <ac:picMk id="4" creationId="{4BE212C5-1327-4DBC-FED6-827CD3B24DC2}"/>
          </ac:picMkLst>
        </pc:picChg>
        <pc:picChg chg="add mod">
          <ac:chgData name="Thúy Mai" userId="222f1c7e07c9bd7a" providerId="LiveId" clId="{5D2DE657-B1B6-4C35-8FD1-061FEFBF0B67}" dt="2022-11-30T10:06:52.853" v="2599" actId="1076"/>
          <ac:picMkLst>
            <pc:docMk/>
            <pc:sldMk cId="2426320785" sldId="505"/>
            <ac:picMk id="5" creationId="{2A8E95DB-5F93-7431-0503-D887146124B0}"/>
          </ac:picMkLst>
        </pc:picChg>
        <pc:picChg chg="add del mod">
          <ac:chgData name="Thúy Mai" userId="222f1c7e07c9bd7a" providerId="LiveId" clId="{5D2DE657-B1B6-4C35-8FD1-061FEFBF0B67}" dt="2022-11-30T10:06:51.150" v="2598" actId="478"/>
          <ac:picMkLst>
            <pc:docMk/>
            <pc:sldMk cId="2426320785" sldId="505"/>
            <ac:picMk id="7" creationId="{45CC2F95-A34F-7079-82D4-A15B090D5281}"/>
          </ac:picMkLst>
        </pc:picChg>
      </pc:sldChg>
      <pc:sldMasterChg chg="modTransition modSldLayout">
        <pc:chgData name="Thúy Mai" userId="222f1c7e07c9bd7a" providerId="LiveId" clId="{5D2DE657-B1B6-4C35-8FD1-061FEFBF0B67}" dt="2022-11-30T10:08:51.541" v="2650"/>
        <pc:sldMasterMkLst>
          <pc:docMk/>
          <pc:sldMasterMk cId="4033405962" sldId="2147483648"/>
        </pc:sldMasterMkLst>
        <pc:sldLayoutChg chg="modTransition">
          <pc:chgData name="Thúy Mai" userId="222f1c7e07c9bd7a" providerId="LiveId" clId="{5D2DE657-B1B6-4C35-8FD1-061FEFBF0B67}" dt="2022-11-30T10:08:51.541" v="2650"/>
          <pc:sldLayoutMkLst>
            <pc:docMk/>
            <pc:sldMasterMk cId="4033405962" sldId="2147483648"/>
            <pc:sldLayoutMk cId="2171658282" sldId="2147483649"/>
          </pc:sldLayoutMkLst>
        </pc:sldLayoutChg>
        <pc:sldLayoutChg chg="modTransition">
          <pc:chgData name="Thúy Mai" userId="222f1c7e07c9bd7a" providerId="LiveId" clId="{5D2DE657-B1B6-4C35-8FD1-061FEFBF0B67}" dt="2022-11-30T10:08:51.541" v="2650"/>
          <pc:sldLayoutMkLst>
            <pc:docMk/>
            <pc:sldMasterMk cId="4033405962" sldId="2147483648"/>
            <pc:sldLayoutMk cId="1693454194" sldId="2147483650"/>
          </pc:sldLayoutMkLst>
        </pc:sldLayoutChg>
        <pc:sldLayoutChg chg="modTransition">
          <pc:chgData name="Thúy Mai" userId="222f1c7e07c9bd7a" providerId="LiveId" clId="{5D2DE657-B1B6-4C35-8FD1-061FEFBF0B67}" dt="2022-11-30T10:08:51.541" v="2650"/>
          <pc:sldLayoutMkLst>
            <pc:docMk/>
            <pc:sldMasterMk cId="4033405962" sldId="2147483648"/>
            <pc:sldLayoutMk cId="4085074613" sldId="2147483651"/>
          </pc:sldLayoutMkLst>
        </pc:sldLayoutChg>
        <pc:sldLayoutChg chg="modTransition">
          <pc:chgData name="Thúy Mai" userId="222f1c7e07c9bd7a" providerId="LiveId" clId="{5D2DE657-B1B6-4C35-8FD1-061FEFBF0B67}" dt="2022-11-30T10:08:51.541" v="2650"/>
          <pc:sldLayoutMkLst>
            <pc:docMk/>
            <pc:sldMasterMk cId="4033405962" sldId="2147483648"/>
            <pc:sldLayoutMk cId="651192616" sldId="2147483652"/>
          </pc:sldLayoutMkLst>
        </pc:sldLayoutChg>
        <pc:sldLayoutChg chg="modTransition">
          <pc:chgData name="Thúy Mai" userId="222f1c7e07c9bd7a" providerId="LiveId" clId="{5D2DE657-B1B6-4C35-8FD1-061FEFBF0B67}" dt="2022-11-30T10:08:51.541" v="2650"/>
          <pc:sldLayoutMkLst>
            <pc:docMk/>
            <pc:sldMasterMk cId="4033405962" sldId="2147483648"/>
            <pc:sldLayoutMk cId="1048402421" sldId="2147483653"/>
          </pc:sldLayoutMkLst>
        </pc:sldLayoutChg>
        <pc:sldLayoutChg chg="modTransition">
          <pc:chgData name="Thúy Mai" userId="222f1c7e07c9bd7a" providerId="LiveId" clId="{5D2DE657-B1B6-4C35-8FD1-061FEFBF0B67}" dt="2022-11-30T10:08:51.541" v="2650"/>
          <pc:sldLayoutMkLst>
            <pc:docMk/>
            <pc:sldMasterMk cId="4033405962" sldId="2147483648"/>
            <pc:sldLayoutMk cId="830813239" sldId="2147483654"/>
          </pc:sldLayoutMkLst>
        </pc:sldLayoutChg>
        <pc:sldLayoutChg chg="modTransition">
          <pc:chgData name="Thúy Mai" userId="222f1c7e07c9bd7a" providerId="LiveId" clId="{5D2DE657-B1B6-4C35-8FD1-061FEFBF0B67}" dt="2022-11-30T10:08:51.541" v="2650"/>
          <pc:sldLayoutMkLst>
            <pc:docMk/>
            <pc:sldMasterMk cId="4033405962" sldId="2147483648"/>
            <pc:sldLayoutMk cId="1850993857" sldId="2147483655"/>
          </pc:sldLayoutMkLst>
        </pc:sldLayoutChg>
        <pc:sldLayoutChg chg="modTransition">
          <pc:chgData name="Thúy Mai" userId="222f1c7e07c9bd7a" providerId="LiveId" clId="{5D2DE657-B1B6-4C35-8FD1-061FEFBF0B67}" dt="2022-11-30T10:08:51.541" v="2650"/>
          <pc:sldLayoutMkLst>
            <pc:docMk/>
            <pc:sldMasterMk cId="4033405962" sldId="2147483648"/>
            <pc:sldLayoutMk cId="2628601386" sldId="2147483656"/>
          </pc:sldLayoutMkLst>
        </pc:sldLayoutChg>
        <pc:sldLayoutChg chg="modTransition">
          <pc:chgData name="Thúy Mai" userId="222f1c7e07c9bd7a" providerId="LiveId" clId="{5D2DE657-B1B6-4C35-8FD1-061FEFBF0B67}" dt="2022-11-30T10:08:51.541" v="2650"/>
          <pc:sldLayoutMkLst>
            <pc:docMk/>
            <pc:sldMasterMk cId="4033405962" sldId="2147483648"/>
            <pc:sldLayoutMk cId="3097097667" sldId="2147483657"/>
          </pc:sldLayoutMkLst>
        </pc:sldLayoutChg>
        <pc:sldLayoutChg chg="modTransition">
          <pc:chgData name="Thúy Mai" userId="222f1c7e07c9bd7a" providerId="LiveId" clId="{5D2DE657-B1B6-4C35-8FD1-061FEFBF0B67}" dt="2022-11-30T10:08:51.541" v="2650"/>
          <pc:sldLayoutMkLst>
            <pc:docMk/>
            <pc:sldMasterMk cId="4033405962" sldId="2147483648"/>
            <pc:sldLayoutMk cId="2636043331" sldId="2147483658"/>
          </pc:sldLayoutMkLst>
        </pc:sldLayoutChg>
        <pc:sldLayoutChg chg="modTransition">
          <pc:chgData name="Thúy Mai" userId="222f1c7e07c9bd7a" providerId="LiveId" clId="{5D2DE657-B1B6-4C35-8FD1-061FEFBF0B67}" dt="2022-11-30T10:08:51.541" v="2650"/>
          <pc:sldLayoutMkLst>
            <pc:docMk/>
            <pc:sldMasterMk cId="4033405962" sldId="2147483648"/>
            <pc:sldLayoutMk cId="1000911325" sldId="2147483659"/>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1A1BFA8-FE22-CABF-597B-53652E232525}"/>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83FCE4B-8177-81CF-FD9F-012724C4C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6807A005-7B42-C939-3D95-9755D5449CB9}"/>
              </a:ext>
            </a:extLst>
          </p:cNvPr>
          <p:cNvSpPr>
            <a:spLocks noGrp="1"/>
          </p:cNvSpPr>
          <p:nvPr>
            <p:ph type="dt" sz="half" idx="10"/>
          </p:nvPr>
        </p:nvSpPr>
        <p:spPr/>
        <p:txBody>
          <a:bodyPr/>
          <a:lstStyle/>
          <a:p>
            <a:fld id="{54980E10-748B-4381-87B6-F1E71AE361CE}" type="datetimeFigureOut">
              <a:rPr lang="en-US" smtClean="0"/>
              <a:t>2/4/2025</a:t>
            </a:fld>
            <a:endParaRPr lang="en-US"/>
          </a:p>
        </p:txBody>
      </p:sp>
      <p:sp>
        <p:nvSpPr>
          <p:cNvPr id="5" name="Chỗ dành sẵn cho Chân trang 4">
            <a:extLst>
              <a:ext uri="{FF2B5EF4-FFF2-40B4-BE49-F238E27FC236}">
                <a16:creationId xmlns:a16="http://schemas.microsoft.com/office/drawing/2014/main" id="{6323E682-A24C-6999-B11C-F970CDF6F5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19DBED8-8496-35DE-C864-D06F1A18D385}"/>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217165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41DC88-E4D8-28C2-A3FC-D5619B56958C}"/>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D654F1-2306-79B8-6553-C3AB345583C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CB8E208-E165-9F93-CE25-0E1A3111F3D8}"/>
              </a:ext>
            </a:extLst>
          </p:cNvPr>
          <p:cNvSpPr>
            <a:spLocks noGrp="1"/>
          </p:cNvSpPr>
          <p:nvPr>
            <p:ph type="dt" sz="half" idx="10"/>
          </p:nvPr>
        </p:nvSpPr>
        <p:spPr/>
        <p:txBody>
          <a:bodyPr/>
          <a:lstStyle/>
          <a:p>
            <a:fld id="{54980E10-748B-4381-87B6-F1E71AE361CE}" type="datetimeFigureOut">
              <a:rPr lang="en-US" smtClean="0"/>
              <a:t>2/4/2025</a:t>
            </a:fld>
            <a:endParaRPr lang="en-US"/>
          </a:p>
        </p:txBody>
      </p:sp>
      <p:sp>
        <p:nvSpPr>
          <p:cNvPr id="5" name="Chỗ dành sẵn cho Chân trang 4">
            <a:extLst>
              <a:ext uri="{FF2B5EF4-FFF2-40B4-BE49-F238E27FC236}">
                <a16:creationId xmlns:a16="http://schemas.microsoft.com/office/drawing/2014/main" id="{4EFBB288-9B0E-5441-FD17-8E54CB585C4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611E1FA-B86B-B116-10F6-7832F66FA157}"/>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2636043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976434D-8B93-4486-CA0A-75AA7A9E2CAD}"/>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3EBF5E74-ECB2-079A-463C-575BF28389FA}"/>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6F1E509-A390-F560-09E8-E2A3138A0999}"/>
              </a:ext>
            </a:extLst>
          </p:cNvPr>
          <p:cNvSpPr>
            <a:spLocks noGrp="1"/>
          </p:cNvSpPr>
          <p:nvPr>
            <p:ph type="dt" sz="half" idx="10"/>
          </p:nvPr>
        </p:nvSpPr>
        <p:spPr/>
        <p:txBody>
          <a:bodyPr/>
          <a:lstStyle/>
          <a:p>
            <a:fld id="{54980E10-748B-4381-87B6-F1E71AE361CE}" type="datetimeFigureOut">
              <a:rPr lang="en-US" smtClean="0"/>
              <a:t>2/4/2025</a:t>
            </a:fld>
            <a:endParaRPr lang="en-US"/>
          </a:p>
        </p:txBody>
      </p:sp>
      <p:sp>
        <p:nvSpPr>
          <p:cNvPr id="5" name="Chỗ dành sẵn cho Chân trang 4">
            <a:extLst>
              <a:ext uri="{FF2B5EF4-FFF2-40B4-BE49-F238E27FC236}">
                <a16:creationId xmlns:a16="http://schemas.microsoft.com/office/drawing/2014/main" id="{6E89C33A-AFA7-4224-34A1-2F8EC577335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B7885DA-29EB-200B-1694-A4AC24207076}"/>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1000911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3B97D29-874E-5B23-4E6C-35A3AACA1E3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DC282F-C025-700E-DD2C-1413610D9C9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A4968CE-2D57-4264-43A1-24B5F6674356}"/>
              </a:ext>
            </a:extLst>
          </p:cNvPr>
          <p:cNvSpPr>
            <a:spLocks noGrp="1"/>
          </p:cNvSpPr>
          <p:nvPr>
            <p:ph type="dt" sz="half" idx="10"/>
          </p:nvPr>
        </p:nvSpPr>
        <p:spPr/>
        <p:txBody>
          <a:bodyPr/>
          <a:lstStyle/>
          <a:p>
            <a:fld id="{54980E10-748B-4381-87B6-F1E71AE361CE}" type="datetimeFigureOut">
              <a:rPr lang="en-US" smtClean="0"/>
              <a:t>2/4/2025</a:t>
            </a:fld>
            <a:endParaRPr lang="en-US"/>
          </a:p>
        </p:txBody>
      </p:sp>
      <p:sp>
        <p:nvSpPr>
          <p:cNvPr id="5" name="Chỗ dành sẵn cho Chân trang 4">
            <a:extLst>
              <a:ext uri="{FF2B5EF4-FFF2-40B4-BE49-F238E27FC236}">
                <a16:creationId xmlns:a16="http://schemas.microsoft.com/office/drawing/2014/main" id="{6FAA13EF-CA46-069B-FA47-3E53CB4A87E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1AC0F78-0299-3752-D280-22314D067AB1}"/>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1693454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120C04-4E8C-5473-05EC-CB05771BA381}"/>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8CE8950-9C43-7AEF-E6CB-3D3DBA8EC0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DE916ED-1EB8-0ACE-90E0-B7AD9AB9C242}"/>
              </a:ext>
            </a:extLst>
          </p:cNvPr>
          <p:cNvSpPr>
            <a:spLocks noGrp="1"/>
          </p:cNvSpPr>
          <p:nvPr>
            <p:ph type="dt" sz="half" idx="10"/>
          </p:nvPr>
        </p:nvSpPr>
        <p:spPr/>
        <p:txBody>
          <a:bodyPr/>
          <a:lstStyle/>
          <a:p>
            <a:fld id="{54980E10-748B-4381-87B6-F1E71AE361CE}" type="datetimeFigureOut">
              <a:rPr lang="en-US" smtClean="0"/>
              <a:t>2/4/2025</a:t>
            </a:fld>
            <a:endParaRPr lang="en-US"/>
          </a:p>
        </p:txBody>
      </p:sp>
      <p:sp>
        <p:nvSpPr>
          <p:cNvPr id="5" name="Chỗ dành sẵn cho Chân trang 4">
            <a:extLst>
              <a:ext uri="{FF2B5EF4-FFF2-40B4-BE49-F238E27FC236}">
                <a16:creationId xmlns:a16="http://schemas.microsoft.com/office/drawing/2014/main" id="{A767EC68-B14D-884A-A617-68385D697E35}"/>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D6AF77A-6EE9-CCB1-E365-9A5809A3304A}"/>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4085074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3F58F2-25C6-34F7-0C50-B0020C57E924}"/>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B866070-4888-76D7-8993-9079CE2BA1C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517C9B3A-5D95-90A1-0235-CAE3DEC83CA1}"/>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8C70AF3-F489-6914-A6B7-D136288CE73D}"/>
              </a:ext>
            </a:extLst>
          </p:cNvPr>
          <p:cNvSpPr>
            <a:spLocks noGrp="1"/>
          </p:cNvSpPr>
          <p:nvPr>
            <p:ph type="dt" sz="half" idx="10"/>
          </p:nvPr>
        </p:nvSpPr>
        <p:spPr/>
        <p:txBody>
          <a:bodyPr/>
          <a:lstStyle/>
          <a:p>
            <a:fld id="{54980E10-748B-4381-87B6-F1E71AE361CE}" type="datetimeFigureOut">
              <a:rPr lang="en-US" smtClean="0"/>
              <a:t>2/4/2025</a:t>
            </a:fld>
            <a:endParaRPr lang="en-US"/>
          </a:p>
        </p:txBody>
      </p:sp>
      <p:sp>
        <p:nvSpPr>
          <p:cNvPr id="6" name="Chỗ dành sẵn cho Chân trang 5">
            <a:extLst>
              <a:ext uri="{FF2B5EF4-FFF2-40B4-BE49-F238E27FC236}">
                <a16:creationId xmlns:a16="http://schemas.microsoft.com/office/drawing/2014/main" id="{2180E5BD-D956-F1AF-8749-2DB2A4B9400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27233B2-02DA-3BC2-8C59-4FB45B2B695F}"/>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651192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C671B65-42AA-6D1B-4D51-827AA854BEC7}"/>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CF92506-9838-FEB5-332C-996E0AC3F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8B80AF2-DC7E-B913-83C4-223456B21611}"/>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4542530-3AD9-922A-DBE7-E44E5A5842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B67BF43-DCFE-8254-BC36-ACF54F1E113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1A9D79FC-441B-7399-F0B9-B634BCE81810}"/>
              </a:ext>
            </a:extLst>
          </p:cNvPr>
          <p:cNvSpPr>
            <a:spLocks noGrp="1"/>
          </p:cNvSpPr>
          <p:nvPr>
            <p:ph type="dt" sz="half" idx="10"/>
          </p:nvPr>
        </p:nvSpPr>
        <p:spPr/>
        <p:txBody>
          <a:bodyPr/>
          <a:lstStyle/>
          <a:p>
            <a:fld id="{54980E10-748B-4381-87B6-F1E71AE361CE}" type="datetimeFigureOut">
              <a:rPr lang="en-US" smtClean="0"/>
              <a:t>2/4/2025</a:t>
            </a:fld>
            <a:endParaRPr lang="en-US"/>
          </a:p>
        </p:txBody>
      </p:sp>
      <p:sp>
        <p:nvSpPr>
          <p:cNvPr id="8" name="Chỗ dành sẵn cho Chân trang 7">
            <a:extLst>
              <a:ext uri="{FF2B5EF4-FFF2-40B4-BE49-F238E27FC236}">
                <a16:creationId xmlns:a16="http://schemas.microsoft.com/office/drawing/2014/main" id="{6DBEA72B-62C4-EDF5-D4CD-0011718A541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BDD27DBE-9734-AC8F-103A-024A854C51C0}"/>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1048402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E3B8EF-95AD-4E7E-C427-9768B359FF01}"/>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791A724D-4770-53C0-5651-021CDF9D348B}"/>
              </a:ext>
            </a:extLst>
          </p:cNvPr>
          <p:cNvSpPr>
            <a:spLocks noGrp="1"/>
          </p:cNvSpPr>
          <p:nvPr>
            <p:ph type="dt" sz="half" idx="10"/>
          </p:nvPr>
        </p:nvSpPr>
        <p:spPr/>
        <p:txBody>
          <a:bodyPr/>
          <a:lstStyle/>
          <a:p>
            <a:fld id="{54980E10-748B-4381-87B6-F1E71AE361CE}" type="datetimeFigureOut">
              <a:rPr lang="en-US" smtClean="0"/>
              <a:t>2/4/2025</a:t>
            </a:fld>
            <a:endParaRPr lang="en-US"/>
          </a:p>
        </p:txBody>
      </p:sp>
      <p:sp>
        <p:nvSpPr>
          <p:cNvPr id="4" name="Chỗ dành sẵn cho Chân trang 3">
            <a:extLst>
              <a:ext uri="{FF2B5EF4-FFF2-40B4-BE49-F238E27FC236}">
                <a16:creationId xmlns:a16="http://schemas.microsoft.com/office/drawing/2014/main" id="{7C950DEA-8681-DAD6-EAEE-7C5BC23DA23A}"/>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1E673A68-F149-8355-ACA4-C636E8AC0EFC}"/>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830813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8F3A8E7-4C2D-6D25-0CCE-FB8D101C6CEB}"/>
              </a:ext>
            </a:extLst>
          </p:cNvPr>
          <p:cNvSpPr>
            <a:spLocks noGrp="1"/>
          </p:cNvSpPr>
          <p:nvPr>
            <p:ph type="dt" sz="half" idx="10"/>
          </p:nvPr>
        </p:nvSpPr>
        <p:spPr/>
        <p:txBody>
          <a:bodyPr/>
          <a:lstStyle/>
          <a:p>
            <a:fld id="{54980E10-748B-4381-87B6-F1E71AE361CE}" type="datetimeFigureOut">
              <a:rPr lang="en-US" smtClean="0"/>
              <a:t>2/4/2025</a:t>
            </a:fld>
            <a:endParaRPr lang="en-US"/>
          </a:p>
        </p:txBody>
      </p:sp>
      <p:sp>
        <p:nvSpPr>
          <p:cNvPr id="3" name="Chỗ dành sẵn cho Chân trang 2">
            <a:extLst>
              <a:ext uri="{FF2B5EF4-FFF2-40B4-BE49-F238E27FC236}">
                <a16:creationId xmlns:a16="http://schemas.microsoft.com/office/drawing/2014/main" id="{ACFDB408-5631-79ED-9799-929A5CFEBA6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EE90536F-7719-F7E9-FF50-15E4D4F8B7D6}"/>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1850993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33DB476-2874-C2E7-0550-AE0A9A1B50FE}"/>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DA3A302-473B-B5E7-E9EB-437C618D5B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4665C01-CDF2-EDE4-0519-8EDE85CF17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3495832-08EA-E47F-05D9-0357EC5B984B}"/>
              </a:ext>
            </a:extLst>
          </p:cNvPr>
          <p:cNvSpPr>
            <a:spLocks noGrp="1"/>
          </p:cNvSpPr>
          <p:nvPr>
            <p:ph type="dt" sz="half" idx="10"/>
          </p:nvPr>
        </p:nvSpPr>
        <p:spPr/>
        <p:txBody>
          <a:bodyPr/>
          <a:lstStyle/>
          <a:p>
            <a:fld id="{54980E10-748B-4381-87B6-F1E71AE361CE}" type="datetimeFigureOut">
              <a:rPr lang="en-US" smtClean="0"/>
              <a:t>2/4/2025</a:t>
            </a:fld>
            <a:endParaRPr lang="en-US"/>
          </a:p>
        </p:txBody>
      </p:sp>
      <p:sp>
        <p:nvSpPr>
          <p:cNvPr id="6" name="Chỗ dành sẵn cho Chân trang 5">
            <a:extLst>
              <a:ext uri="{FF2B5EF4-FFF2-40B4-BE49-F238E27FC236}">
                <a16:creationId xmlns:a16="http://schemas.microsoft.com/office/drawing/2014/main" id="{2F5EF2CF-7486-7513-AABE-5F5A222C835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95C7D89-A395-4833-313D-7EC87722180D}"/>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2628601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5459B2E-E069-51E8-7306-833A6C44B38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C97858C-3A43-CC55-3D32-FBADAF2689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741BA8DD-1B2C-880B-FF38-C8AA36BDA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D9AA9D6-B597-E190-3A20-98A39FBEF0E8}"/>
              </a:ext>
            </a:extLst>
          </p:cNvPr>
          <p:cNvSpPr>
            <a:spLocks noGrp="1"/>
          </p:cNvSpPr>
          <p:nvPr>
            <p:ph type="dt" sz="half" idx="10"/>
          </p:nvPr>
        </p:nvSpPr>
        <p:spPr/>
        <p:txBody>
          <a:bodyPr/>
          <a:lstStyle/>
          <a:p>
            <a:fld id="{54980E10-748B-4381-87B6-F1E71AE361CE}" type="datetimeFigureOut">
              <a:rPr lang="en-US" smtClean="0"/>
              <a:t>2/4/2025</a:t>
            </a:fld>
            <a:endParaRPr lang="en-US"/>
          </a:p>
        </p:txBody>
      </p:sp>
      <p:sp>
        <p:nvSpPr>
          <p:cNvPr id="6" name="Chỗ dành sẵn cho Chân trang 5">
            <a:extLst>
              <a:ext uri="{FF2B5EF4-FFF2-40B4-BE49-F238E27FC236}">
                <a16:creationId xmlns:a16="http://schemas.microsoft.com/office/drawing/2014/main" id="{EBEEB5A4-C2F6-F527-53D4-651246DC7B2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EF85087-B8FF-AD5A-04F4-A977E78AB1C7}"/>
              </a:ext>
            </a:extLst>
          </p:cNvPr>
          <p:cNvSpPr>
            <a:spLocks noGrp="1"/>
          </p:cNvSpPr>
          <p:nvPr>
            <p:ph type="sldNum" sz="quarter" idx="12"/>
          </p:nvPr>
        </p:nvSpPr>
        <p:spPr/>
        <p:txBody>
          <a:bodyPr/>
          <a:lstStyle/>
          <a:p>
            <a:fld id="{C8BF8390-B76B-4184-9F6A-AE969F41FDA2}" type="slidenum">
              <a:rPr lang="en-US" smtClean="0"/>
              <a:t>‹#›</a:t>
            </a:fld>
            <a:endParaRPr lang="en-US"/>
          </a:p>
        </p:txBody>
      </p:sp>
    </p:spTree>
    <p:extLst>
      <p:ext uri="{BB962C8B-B14F-4D97-AF65-F5344CB8AC3E}">
        <p14:creationId xmlns:p14="http://schemas.microsoft.com/office/powerpoint/2010/main" val="3097097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4899BF7-F675-0FAF-E31E-938111F682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EB70707-462D-403E-CA23-4602647747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B4E2A73-7B4F-8690-0076-F8CE08BE7A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80E10-748B-4381-87B6-F1E71AE361CE}" type="datetimeFigureOut">
              <a:rPr lang="en-US" smtClean="0"/>
              <a:t>2/4/2025</a:t>
            </a:fld>
            <a:endParaRPr lang="en-US"/>
          </a:p>
        </p:txBody>
      </p:sp>
      <p:sp>
        <p:nvSpPr>
          <p:cNvPr id="5" name="Chỗ dành sẵn cho Chân trang 4">
            <a:extLst>
              <a:ext uri="{FF2B5EF4-FFF2-40B4-BE49-F238E27FC236}">
                <a16:creationId xmlns:a16="http://schemas.microsoft.com/office/drawing/2014/main" id="{C56E6B06-4D51-FEA5-D937-D12B85DEB1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2ED34400-A906-6E50-B1E1-F7A44DBD3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F8390-B76B-4184-9F6A-AE969F41FDA2}" type="slidenum">
              <a:rPr lang="en-US" smtClean="0"/>
              <a:t>‹#›</a:t>
            </a:fld>
            <a:endParaRPr lang="en-US"/>
          </a:p>
        </p:txBody>
      </p:sp>
    </p:spTree>
    <p:extLst>
      <p:ext uri="{BB962C8B-B14F-4D97-AF65-F5344CB8AC3E}">
        <p14:creationId xmlns:p14="http://schemas.microsoft.com/office/powerpoint/2010/main" val="4033405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jpe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oleObject" Target="../embeddings/oleObject1.bin"/><Relationship Id="rId4" Type="http://schemas.openxmlformats.org/officeDocument/2006/relationships/image" Target="../media/image8.jpeg"/><Relationship Id="rId9" Type="http://schemas.openxmlformats.org/officeDocument/2006/relationships/image" Target="../media/image19.png"/></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Marco de madera con muchos animales en el bosque | Vector Premium">
            <a:extLst>
              <a:ext uri="{FF2B5EF4-FFF2-40B4-BE49-F238E27FC236}">
                <a16:creationId xmlns:a16="http://schemas.microsoft.com/office/drawing/2014/main" id="{DAAEA957-56C9-FC35-A424-8452DA5CE9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286565"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6651CFAD-32EE-340B-CE30-7ECE4AA3E02A}"/>
              </a:ext>
            </a:extLst>
          </p:cNvPr>
          <p:cNvSpPr txBox="1"/>
          <p:nvPr/>
        </p:nvSpPr>
        <p:spPr>
          <a:xfrm>
            <a:off x="3114549" y="3890418"/>
            <a:ext cx="6253568" cy="1938992"/>
          </a:xfrm>
          <a:prstGeom prst="rect">
            <a:avLst/>
          </a:prstGeom>
          <a:noFill/>
        </p:spPr>
        <p:txBody>
          <a:bodyPr wrap="square">
            <a:spAutoFit/>
          </a:bodyPr>
          <a:lstStyle/>
          <a:p>
            <a:pPr algn="ctr"/>
            <a:r>
              <a:rPr lang="en-US" sz="4000" b="1" dirty="0"/>
              <a:t>TỤC NGỮ VỀ THIÊN NHIÊN, LAO ĐỘNG VÀ CON NGƯỜI, XÃ HỘI</a:t>
            </a:r>
            <a:endParaRPr lang="en-US" sz="8800" dirty="0"/>
          </a:p>
        </p:txBody>
      </p:sp>
      <p:sp>
        <p:nvSpPr>
          <p:cNvPr id="3" name="Hộp Văn bản 2">
            <a:extLst>
              <a:ext uri="{FF2B5EF4-FFF2-40B4-BE49-F238E27FC236}">
                <a16:creationId xmlns:a16="http://schemas.microsoft.com/office/drawing/2014/main" id="{925CC424-A308-3F89-8E45-4DA8880DD1A8}"/>
              </a:ext>
            </a:extLst>
          </p:cNvPr>
          <p:cNvSpPr txBox="1"/>
          <p:nvPr/>
        </p:nvSpPr>
        <p:spPr>
          <a:xfrm>
            <a:off x="-1140848" y="248488"/>
            <a:ext cx="6097554" cy="646331"/>
          </a:xfrm>
          <a:prstGeom prst="rect">
            <a:avLst/>
          </a:prstGeom>
          <a:noFill/>
        </p:spPr>
        <p:txBody>
          <a:bodyPr wrap="square">
            <a:spAutoFit/>
          </a:bodyPr>
          <a:lstStyle/>
          <a:p>
            <a:pPr marL="0" marR="0" algn="ctr">
              <a:spcBef>
                <a:spcPts val="0"/>
              </a:spcBef>
              <a:spcAft>
                <a:spcPts val="0"/>
              </a:spcAft>
            </a:pPr>
            <a:r>
              <a:rPr lang="en-US" sz="3600" b="1" dirty="0">
                <a:solidFill>
                  <a:srgbClr val="00B050"/>
                </a:solidFill>
                <a:effectLst/>
                <a:latin typeface="Times New Roman" panose="02020603050405020304" pitchFamily="18" charset="0"/>
                <a:ea typeface="Calibri" panose="020F0502020204030204" pitchFamily="34" charset="0"/>
              </a:rPr>
              <a:t>VĂN BẢN 3: </a:t>
            </a:r>
          </a:p>
        </p:txBody>
      </p:sp>
    </p:spTree>
    <p:extLst>
      <p:ext uri="{BB962C8B-B14F-4D97-AF65-F5344CB8AC3E}">
        <p14:creationId xmlns:p14="http://schemas.microsoft.com/office/powerpoint/2010/main" val="4009852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80C8AFDA-D7D4-F25A-A03F-232AB51F008C}"/>
              </a:ext>
            </a:extLst>
          </p:cNvPr>
          <p:cNvSpPr txBox="1"/>
          <p:nvPr/>
        </p:nvSpPr>
        <p:spPr>
          <a:xfrm>
            <a:off x="3479800" y="-76200"/>
            <a:ext cx="6096000" cy="954107"/>
          </a:xfrm>
          <a:prstGeom prst="rect">
            <a:avLst/>
          </a:prstGeom>
          <a:noFill/>
        </p:spPr>
        <p:txBody>
          <a:bodyPr wrap="square">
            <a:spAutoFit/>
          </a:bodyPr>
          <a:lstStyle/>
          <a:p>
            <a:pPr marL="0" marR="0" algn="ctr">
              <a:spcBef>
                <a:spcPts val="0"/>
              </a:spcBef>
              <a:spcAft>
                <a:spcPts val="0"/>
              </a:spcAft>
            </a:pPr>
            <a:r>
              <a:rPr lang="pt-BR" sz="2800" b="1" dirty="0">
                <a:solidFill>
                  <a:srgbClr val="00B0F0"/>
                </a:solidFill>
                <a:effectLst/>
                <a:latin typeface="Times New Roman" panose="02020603050405020304" pitchFamily="18" charset="0"/>
                <a:ea typeface="Times New Roman" panose="02020603050405020304" pitchFamily="18" charset="0"/>
              </a:rPr>
              <a:t>PHIẾU HỌC TẬP 01</a:t>
            </a:r>
            <a:endParaRPr lang="en-US" sz="2400" dirty="0">
              <a:solidFill>
                <a:srgbClr val="00B0F0"/>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pt-BR" sz="2800" b="1" dirty="0">
                <a:solidFill>
                  <a:srgbClr val="00B0F0"/>
                </a:solidFill>
                <a:effectLst/>
                <a:latin typeface="Times New Roman" panose="02020603050405020304" pitchFamily="18" charset="0"/>
                <a:ea typeface="Times New Roman" panose="02020603050405020304" pitchFamily="18" charset="0"/>
              </a:rPr>
              <a:t> </a:t>
            </a:r>
            <a:r>
              <a:rPr lang="pt-BR" sz="2800" dirty="0">
                <a:solidFill>
                  <a:srgbClr val="00B0F0"/>
                </a:solidFill>
                <a:effectLst/>
                <a:latin typeface="Times New Roman" panose="02020603050405020304" pitchFamily="18" charset="0"/>
                <a:ea typeface="Times New Roman" panose="02020603050405020304" pitchFamily="18" charset="0"/>
              </a:rPr>
              <a:t>(Tìm hiểu hình thức tục ngữ)</a:t>
            </a:r>
            <a:endParaRPr lang="en-US" sz="2400" dirty="0">
              <a:solidFill>
                <a:srgbClr val="00B0F0"/>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C785B3B5-C742-470C-21FF-82BB722DF267}"/>
              </a:ext>
            </a:extLst>
          </p:cNvPr>
          <p:cNvGraphicFramePr>
            <a:graphicFrameLocks noGrp="1"/>
          </p:cNvGraphicFramePr>
          <p:nvPr>
            <p:extLst>
              <p:ext uri="{D42A27DB-BD31-4B8C-83A1-F6EECF244321}">
                <p14:modId xmlns:p14="http://schemas.microsoft.com/office/powerpoint/2010/main" val="43598906"/>
              </p:ext>
            </p:extLst>
          </p:nvPr>
        </p:nvGraphicFramePr>
        <p:xfrm>
          <a:off x="88899" y="800100"/>
          <a:ext cx="12014201" cy="5943600"/>
        </p:xfrm>
        <a:graphic>
          <a:graphicData uri="http://schemas.openxmlformats.org/drawingml/2006/table">
            <a:tbl>
              <a:tblPr firstRow="1" firstCol="1" bandRow="1">
                <a:tableStyleId>{5C22544A-7EE6-4342-B048-85BDC9FD1C3A}</a:tableStyleId>
              </a:tblPr>
              <a:tblGrid>
                <a:gridCol w="6604001">
                  <a:extLst>
                    <a:ext uri="{9D8B030D-6E8A-4147-A177-3AD203B41FA5}">
                      <a16:colId xmlns:a16="http://schemas.microsoft.com/office/drawing/2014/main" val="1010008209"/>
                    </a:ext>
                  </a:extLst>
                </a:gridCol>
                <a:gridCol w="952500">
                  <a:extLst>
                    <a:ext uri="{9D8B030D-6E8A-4147-A177-3AD203B41FA5}">
                      <a16:colId xmlns:a16="http://schemas.microsoft.com/office/drawing/2014/main" val="1946044881"/>
                    </a:ext>
                  </a:extLst>
                </a:gridCol>
                <a:gridCol w="1968500">
                  <a:extLst>
                    <a:ext uri="{9D8B030D-6E8A-4147-A177-3AD203B41FA5}">
                      <a16:colId xmlns:a16="http://schemas.microsoft.com/office/drawing/2014/main" val="1993550479"/>
                    </a:ext>
                  </a:extLst>
                </a:gridCol>
                <a:gridCol w="1511298">
                  <a:extLst>
                    <a:ext uri="{9D8B030D-6E8A-4147-A177-3AD203B41FA5}">
                      <a16:colId xmlns:a16="http://schemas.microsoft.com/office/drawing/2014/main" val="1563737258"/>
                    </a:ext>
                  </a:extLst>
                </a:gridCol>
                <a:gridCol w="977902">
                  <a:extLst>
                    <a:ext uri="{9D8B030D-6E8A-4147-A177-3AD203B41FA5}">
                      <a16:colId xmlns:a16="http://schemas.microsoft.com/office/drawing/2014/main" val="1230664155"/>
                    </a:ext>
                  </a:extLst>
                </a:gridCol>
              </a:tblGrid>
              <a:tr h="145627">
                <a:tc rowSpan="2">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Câu</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rowSpan="2">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Số tiếng</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gridSpan="2">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Gieo vần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hMerge="1">
                  <a:txBody>
                    <a:bodyPr/>
                    <a:lstStyle/>
                    <a:p>
                      <a:endParaRPr lang="en-US"/>
                    </a:p>
                  </a:txBody>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Nhịp</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extLst>
                  <a:ext uri="{0D108BD9-81ED-4DB2-BD59-A6C34878D82A}">
                    <a16:rowId xmlns:a16="http://schemas.microsoft.com/office/drawing/2014/main" val="3453392924"/>
                  </a:ext>
                </a:extLst>
              </a:tr>
              <a:tr h="145627">
                <a:tc vMerge="1">
                  <a:txBody>
                    <a:bodyPr/>
                    <a:lstStyle/>
                    <a:p>
                      <a:endParaRPr lang="en-US"/>
                    </a:p>
                  </a:txBody>
                  <a:tcPr/>
                </a:tc>
                <a:tc vMerge="1">
                  <a:txBody>
                    <a:bodyPr/>
                    <a:lstStyle/>
                    <a:p>
                      <a:endParaRPr lang="en-US"/>
                    </a:p>
                  </a:txBody>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Vần lưng</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Vần cách</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704650"/>
                  </a:ext>
                </a:extLst>
              </a:tr>
              <a:tr h="145627">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1. Mau sao thì nắng, vắng sao thì mưa.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8</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600">
                          <a:effectLst/>
                          <a:latin typeface="Times New Roman" panose="02020603050405020304" pitchFamily="18" charset="0"/>
                          <a:cs typeface="Times New Roman" panose="02020603050405020304" pitchFamily="18" charset="0"/>
                        </a:rPr>
                        <a:t>nắng, vắng</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4/4</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2118230"/>
                  </a:ext>
                </a:extLst>
              </a:tr>
              <a:tr h="291253">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2. Mưa tháng Ba hoa đất,</a:t>
                      </a:r>
                    </a:p>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    Mưa tháng Tư hư đất.</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01317925"/>
                  </a:ext>
                </a:extLst>
              </a:tr>
              <a:tr h="145627">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3. Nhất nước, nhị phân, tam cần, tứ giống.</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33172377"/>
                  </a:ext>
                </a:extLst>
              </a:tr>
              <a:tr h="145627">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4. Tấc đất, tấc vàng.</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1077480"/>
                  </a:ext>
                </a:extLst>
              </a:tr>
              <a:tr h="291253">
                <a:tc>
                  <a:txBody>
                    <a:bodyPr/>
                    <a:lstStyle/>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5. </a:t>
                      </a:r>
                      <a:r>
                        <a:rPr lang="en-US" sz="2600" dirty="0" err="1">
                          <a:effectLst/>
                          <a:latin typeface="Times New Roman" panose="02020603050405020304" pitchFamily="18" charset="0"/>
                          <a:cs typeface="Times New Roman" panose="02020603050405020304" pitchFamily="18" charset="0"/>
                        </a:rPr>
                        <a:t>Nuôi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lợn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cơm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nằm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nuôi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tằm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cơm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đứng</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9154181"/>
                  </a:ext>
                </a:extLst>
              </a:tr>
              <a:tr h="145627">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6. Cái răng, cái tóc là góc con người.</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975896"/>
                  </a:ext>
                </a:extLst>
              </a:tr>
              <a:tr h="145627">
                <a:tc>
                  <a:txBody>
                    <a:bodyPr/>
                    <a:lstStyle/>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7. </a:t>
                      </a:r>
                      <a:r>
                        <a:rPr lang="en-US" sz="2600" dirty="0" err="1">
                          <a:effectLst/>
                          <a:latin typeface="Times New Roman" panose="02020603050405020304" pitchFamily="18" charset="0"/>
                          <a:cs typeface="Times New Roman" panose="02020603050405020304" pitchFamily="18" charset="0"/>
                        </a:rPr>
                        <a:t>Một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mặt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bằng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mặt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3004734"/>
                  </a:ext>
                </a:extLst>
              </a:tr>
              <a:tr h="145627">
                <a:tc>
                  <a:txBody>
                    <a:bodyPr/>
                    <a:lstStyle/>
                    <a:p>
                      <a:pPr marL="0" marR="0">
                        <a:spcBef>
                          <a:spcPts val="0"/>
                        </a:spcBef>
                        <a:spcAft>
                          <a:spcPts val="0"/>
                        </a:spcAft>
                      </a:pPr>
                      <a:r>
                        <a:rPr lang="en-US" sz="2600">
                          <a:effectLst/>
                          <a:latin typeface="Times New Roman" panose="02020603050405020304" pitchFamily="18" charset="0"/>
                          <a:cs typeface="Times New Roman" panose="02020603050405020304" pitchFamily="18" charset="0"/>
                        </a:rPr>
                        <a:t>8. Thương người như thể thương thân.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5719395"/>
                  </a:ext>
                </a:extLst>
              </a:tr>
              <a:tr h="291253">
                <a:tc>
                  <a:txBody>
                    <a:bodyPr/>
                    <a:lstStyle/>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9. </a:t>
                      </a:r>
                      <a:r>
                        <a:rPr lang="vi-VN" sz="2600" dirty="0" err="1">
                          <a:effectLst/>
                          <a:latin typeface="Times New Roman" panose="02020603050405020304" pitchFamily="18" charset="0"/>
                          <a:cs typeface="Times New Roman" panose="02020603050405020304" pitchFamily="18" charset="0"/>
                        </a:rPr>
                        <a:t>Một</a:t>
                      </a:r>
                      <a:r>
                        <a:rPr lang="vi-VN" sz="2600" dirty="0">
                          <a:effectLst/>
                          <a:latin typeface="Times New Roman" panose="02020603050405020304" pitchFamily="18" charset="0"/>
                          <a:cs typeface="Times New Roman" panose="02020603050405020304" pitchFamily="18" charset="0"/>
                        </a:rPr>
                        <a:t> cây </a:t>
                      </a:r>
                      <a:r>
                        <a:rPr lang="vi-VN" sz="2600" dirty="0" err="1">
                          <a:effectLst/>
                          <a:latin typeface="Times New Roman" panose="02020603050405020304" pitchFamily="18" charset="0"/>
                          <a:cs typeface="Times New Roman" panose="02020603050405020304" pitchFamily="18" charset="0"/>
                        </a:rPr>
                        <a:t>làm</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chẳng</a:t>
                      </a:r>
                      <a:r>
                        <a:rPr lang="vi-VN" sz="2600" dirty="0">
                          <a:effectLst/>
                          <a:latin typeface="Times New Roman" panose="02020603050405020304" pitchFamily="18" charset="0"/>
                          <a:cs typeface="Times New Roman" panose="02020603050405020304" pitchFamily="18" charset="0"/>
                        </a:rPr>
                        <a:t> nên non</a:t>
                      </a:r>
                      <a:endParaRPr lang="en-US" sz="26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vi-VN" sz="2600" dirty="0">
                          <a:effectLst/>
                          <a:latin typeface="Times New Roman" panose="02020603050405020304" pitchFamily="18" charset="0"/>
                          <a:cs typeface="Times New Roman" panose="02020603050405020304" pitchFamily="18" charset="0"/>
                        </a:rPr>
                        <a:t> Ba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cây</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chụm</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lại</a:t>
                      </a:r>
                      <a:r>
                        <a:rPr lang="vi-VN" sz="2600" dirty="0">
                          <a:effectLst/>
                          <a:latin typeface="Times New Roman" panose="02020603050405020304" pitchFamily="18" charset="0"/>
                          <a:cs typeface="Times New Roman" panose="02020603050405020304" pitchFamily="18" charset="0"/>
                        </a:rPr>
                        <a:t> nên </a:t>
                      </a:r>
                      <a:r>
                        <a:rPr lang="vi-VN" sz="2600" dirty="0" err="1">
                          <a:effectLst/>
                          <a:latin typeface="Times New Roman" panose="02020603050405020304" pitchFamily="18" charset="0"/>
                          <a:cs typeface="Times New Roman" panose="02020603050405020304" pitchFamily="18" charset="0"/>
                        </a:rPr>
                        <a:t>hòn</a:t>
                      </a:r>
                      <a:r>
                        <a:rPr lang="vi-VN" sz="2600" dirty="0">
                          <a:effectLst/>
                          <a:latin typeface="Times New Roman" panose="02020603050405020304" pitchFamily="18" charset="0"/>
                          <a:cs typeface="Times New Roman" panose="02020603050405020304" pitchFamily="18" charset="0"/>
                        </a:rPr>
                        <a:t> </a:t>
                      </a:r>
                      <a:r>
                        <a:rPr lang="vi-VN" sz="2600" dirty="0" err="1">
                          <a:effectLst/>
                          <a:latin typeface="Times New Roman" panose="02020603050405020304" pitchFamily="18" charset="0"/>
                          <a:cs typeface="Times New Roman" panose="02020603050405020304" pitchFamily="18" charset="0"/>
                        </a:rPr>
                        <a:t>núi</a:t>
                      </a:r>
                      <a:r>
                        <a:rPr lang="vi-VN" sz="2600" dirty="0">
                          <a:effectLst/>
                          <a:latin typeface="Times New Roman" panose="02020603050405020304" pitchFamily="18" charset="0"/>
                          <a:cs typeface="Times New Roman" panose="02020603050405020304" pitchFamily="18" charset="0"/>
                        </a:rPr>
                        <a:t> cao</a:t>
                      </a:r>
                      <a:r>
                        <a:rPr lang="en-US" sz="2600" dirty="0">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4203834"/>
                  </a:ext>
                </a:extLst>
              </a:tr>
              <a:tr h="145627">
                <a:tc>
                  <a:txBody>
                    <a:bodyPr/>
                    <a:lstStyle/>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10. </a:t>
                      </a:r>
                      <a:r>
                        <a:rPr lang="en-US" sz="2600" dirty="0" err="1">
                          <a:effectLst/>
                          <a:latin typeface="Times New Roman" panose="02020603050405020304" pitchFamily="18" charset="0"/>
                          <a:cs typeface="Times New Roman" panose="02020603050405020304" pitchFamily="18" charset="0"/>
                        </a:rPr>
                        <a:t>Học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ăn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học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nói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học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gói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học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mở</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a:effectLst/>
                          <a:latin typeface="Times New Roman" panose="02020603050405020304" pitchFamily="18" charset="0"/>
                          <a:cs typeface="Times New Roman" panose="02020603050405020304" pitchFamily="18" charset="0"/>
                        </a:rPr>
                        <a:t> </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pt-BR"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081271"/>
                  </a:ext>
                </a:extLst>
              </a:tr>
            </a:tbl>
          </a:graphicData>
        </a:graphic>
      </p:graphicFrame>
    </p:spTree>
    <p:extLst>
      <p:ext uri="{BB962C8B-B14F-4D97-AF65-F5344CB8AC3E}">
        <p14:creationId xmlns:p14="http://schemas.microsoft.com/office/powerpoint/2010/main" val="3532817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8300DEE7-FE1B-E54C-8D4D-0F06F5270D3B}"/>
              </a:ext>
            </a:extLst>
          </p:cNvPr>
          <p:cNvSpPr txBox="1"/>
          <p:nvPr/>
        </p:nvSpPr>
        <p:spPr>
          <a:xfrm>
            <a:off x="1670031" y="2301008"/>
            <a:ext cx="7599367" cy="1055608"/>
          </a:xfrm>
          <a:prstGeom prst="roundRect">
            <a:avLst/>
          </a:prstGeom>
          <a:noFill/>
          <a:ln w="38100">
            <a:solidFill>
              <a:srgbClr val="00A1EA"/>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6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8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4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b="1" dirty="0">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8C58C087-7B09-8AAD-160D-05D2ED07BD6E}"/>
              </a:ext>
            </a:extLst>
          </p:cNvPr>
          <p:cNvSpPr txBox="1"/>
          <p:nvPr/>
        </p:nvSpPr>
        <p:spPr>
          <a:xfrm>
            <a:off x="1389058" y="1420222"/>
            <a:ext cx="6610350" cy="523220"/>
          </a:xfrm>
          <a:prstGeom prst="rect">
            <a:avLst/>
          </a:prstGeom>
          <a:noFill/>
        </p:spPr>
        <p:txBody>
          <a:bodyPr wrap="square">
            <a:spAutoFit/>
          </a:bodyPr>
          <a:lstStyle/>
          <a:p>
            <a:pPr marL="0" marR="0" algn="just">
              <a:spcBef>
                <a:spcPts val="0"/>
              </a:spcBef>
              <a:spcAft>
                <a:spcPts val="0"/>
              </a:spcAft>
            </a:pPr>
            <a:r>
              <a:rPr lang="en-US" sz="2800" b="1" dirty="0">
                <a:solidFill>
                  <a:srgbClr val="4E37F9"/>
                </a:solidFill>
                <a:effectLst/>
                <a:latin typeface="Times New Roman" panose="02020603050405020304" pitchFamily="18" charset="0"/>
                <a:ea typeface="Times New Roman" panose="02020603050405020304" pitchFamily="18" charset="0"/>
              </a:rPr>
              <a:t>1.1. </a:t>
            </a:r>
            <a:r>
              <a:rPr lang="en-US" sz="2800" b="1" dirty="0" err="1">
                <a:solidFill>
                  <a:srgbClr val="4E37F9"/>
                </a:solidFill>
                <a:effectLst/>
                <a:latin typeface="Times New Roman" panose="02020603050405020304" pitchFamily="18" charset="0"/>
                <a:ea typeface="Times New Roman" panose="02020603050405020304" pitchFamily="18" charset="0"/>
              </a:rPr>
              <a:t>Số</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tiếng</a:t>
            </a:r>
            <a:r>
              <a:rPr lang="en-US" sz="2800" b="1" dirty="0">
                <a:solidFill>
                  <a:srgbClr val="4E37F9"/>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8B526265-3AE2-FE9C-E5CB-4B5AA244100D}"/>
              </a:ext>
            </a:extLst>
          </p:cNvPr>
          <p:cNvSpPr txBox="1"/>
          <p:nvPr/>
        </p:nvSpPr>
        <p:spPr>
          <a:xfrm>
            <a:off x="1670031" y="3821839"/>
            <a:ext cx="9428169" cy="578882"/>
          </a:xfrm>
          <a:prstGeom prst="roundRect">
            <a:avLst/>
          </a:prstGeom>
          <a:noFill/>
          <a:ln w="38100">
            <a:solidFill>
              <a:srgbClr val="00A1EA"/>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xét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đọng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dễ</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nhớ</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8819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8300DEE7-FE1B-E54C-8D4D-0F06F5270D3B}"/>
              </a:ext>
            </a:extLst>
          </p:cNvPr>
          <p:cNvSpPr txBox="1"/>
          <p:nvPr/>
        </p:nvSpPr>
        <p:spPr>
          <a:xfrm>
            <a:off x="1389058" y="1890361"/>
            <a:ext cx="9936168" cy="578882"/>
          </a:xfrm>
          <a:prstGeom prst="roundRect">
            <a:avLst/>
          </a:prstGeom>
          <a:noFill/>
          <a:ln w="38100">
            <a:noFill/>
          </a:ln>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rPr>
              <a:t>Tất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cả</a:t>
            </a:r>
            <a:r>
              <a:rPr lang="en-US" sz="2800" b="1" dirty="0">
                <a:effectLst/>
                <a:latin typeface="Times New Roman" panose="02020603050405020304" pitchFamily="18" charset="0"/>
                <a:ea typeface="Times New Roman" panose="02020603050405020304" pitchFamily="18" charset="0"/>
              </a:rPr>
              <a:t> 10 </a:t>
            </a:r>
            <a:r>
              <a:rPr lang="en-US" sz="2800" b="1" dirty="0" err="1">
                <a:effectLst/>
                <a:latin typeface="Times New Roman" panose="02020603050405020304" pitchFamily="18" charset="0"/>
                <a:ea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tục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đều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lưng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hoặc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cách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A950AD92-4927-3AB5-15F3-F6308D220318}"/>
              </a:ext>
            </a:extLst>
          </p:cNvPr>
          <p:cNvSpPr txBox="1"/>
          <p:nvPr/>
        </p:nvSpPr>
        <p:spPr>
          <a:xfrm>
            <a:off x="-42869" y="7367381"/>
            <a:ext cx="10121900" cy="5293757"/>
          </a:xfrm>
          <a:prstGeom prst="rect">
            <a:avLst/>
          </a:prstGeom>
          <a:noFill/>
        </p:spPr>
        <p:txBody>
          <a:bodyPr wrap="square">
            <a:spAutoFit/>
          </a:bodyPr>
          <a:lstStyle/>
          <a:p>
            <a:pPr marL="0" marR="0" algn="just">
              <a:spcBef>
                <a:spcPts val="0"/>
              </a:spcBef>
              <a:spcAft>
                <a:spcPts val="0"/>
              </a:spcAft>
              <a:tabLst>
                <a:tab pos="1386840" algn="l"/>
              </a:tabLst>
            </a:pPr>
            <a:r>
              <a:rPr lang="en-US" sz="1800" b="1" dirty="0">
                <a:solidFill>
                  <a:srgbClr val="4E37F9"/>
                </a:solidFill>
                <a:effectLst/>
                <a:latin typeface="Times New Roman" panose="02020603050405020304" pitchFamily="18" charset="0"/>
                <a:ea typeface="MS Mincho" panose="02020609040205080304" pitchFamily="49" charset="-128"/>
              </a:rPr>
              <a:t>1. </a:t>
            </a:r>
            <a:r>
              <a:rPr lang="en-US" sz="1800" b="1" dirty="0" err="1">
                <a:solidFill>
                  <a:srgbClr val="4E37F9"/>
                </a:solidFill>
                <a:effectLst/>
                <a:latin typeface="Times New Roman" panose="02020603050405020304" pitchFamily="18" charset="0"/>
                <a:ea typeface="MS Mincho" panose="02020609040205080304" pitchFamily="49" charset="-128"/>
              </a:rPr>
              <a:t>Đặc</a:t>
            </a:r>
            <a:r>
              <a:rPr lang="en-US" sz="1800" b="1" dirty="0">
                <a:solidFill>
                  <a:srgbClr val="4E37F9"/>
                </a:solidFill>
                <a:effectLst/>
                <a:latin typeface="Times New Roman" panose="02020603050405020304" pitchFamily="18" charset="0"/>
                <a:ea typeface="MS Mincho" panose="02020609040205080304" pitchFamily="49" charset="-128"/>
              </a:rPr>
              <a:t> </a:t>
            </a:r>
            <a:r>
              <a:rPr lang="en-US" sz="1800" b="1" dirty="0" err="1">
                <a:solidFill>
                  <a:srgbClr val="4E37F9"/>
                </a:solidFill>
                <a:effectLst/>
                <a:latin typeface="Times New Roman" panose="02020603050405020304" pitchFamily="18" charset="0"/>
                <a:ea typeface="MS Mincho" panose="02020609040205080304" pitchFamily="49" charset="-128"/>
              </a:rPr>
              <a:t>điểm</a:t>
            </a:r>
            <a:r>
              <a:rPr lang="en-US" sz="1800" b="1" dirty="0">
                <a:solidFill>
                  <a:srgbClr val="4E37F9"/>
                </a:solidFill>
                <a:effectLst/>
                <a:latin typeface="Times New Roman" panose="02020603050405020304" pitchFamily="18" charset="0"/>
                <a:ea typeface="MS Mincho" panose="02020609040205080304" pitchFamily="49" charset="-128"/>
              </a:rPr>
              <a:t> </a:t>
            </a:r>
            <a:r>
              <a:rPr lang="en-US" sz="1800" b="1" dirty="0" err="1">
                <a:solidFill>
                  <a:srgbClr val="4E37F9"/>
                </a:solidFill>
                <a:effectLst/>
                <a:latin typeface="Times New Roman" panose="02020603050405020304" pitchFamily="18" charset="0"/>
                <a:ea typeface="MS Mincho" panose="02020609040205080304" pitchFamily="49" charset="-128"/>
              </a:rPr>
              <a:t>hình</a:t>
            </a:r>
            <a:r>
              <a:rPr lang="en-US" sz="1800" b="1" dirty="0">
                <a:solidFill>
                  <a:srgbClr val="4E37F9"/>
                </a:solidFill>
                <a:effectLst/>
                <a:latin typeface="Times New Roman" panose="02020603050405020304" pitchFamily="18" charset="0"/>
                <a:ea typeface="MS Mincho" panose="02020609040205080304" pitchFamily="49" charset="-128"/>
              </a:rPr>
              <a:t> </a:t>
            </a:r>
            <a:r>
              <a:rPr lang="en-US" sz="1800" b="1" dirty="0" err="1">
                <a:solidFill>
                  <a:srgbClr val="4E37F9"/>
                </a:solidFill>
                <a:effectLst/>
                <a:latin typeface="Times New Roman" panose="02020603050405020304" pitchFamily="18" charset="0"/>
                <a:ea typeface="MS Mincho" panose="02020609040205080304" pitchFamily="49" charset="-128"/>
              </a:rPr>
              <a:t>thức</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4E37F9"/>
                </a:solidFill>
                <a:effectLst/>
                <a:latin typeface="Times New Roman" panose="02020603050405020304" pitchFamily="18" charset="0"/>
                <a:ea typeface="Times New Roman" panose="02020603050405020304" pitchFamily="18" charset="0"/>
              </a:rPr>
              <a:t>1.2. </a:t>
            </a:r>
            <a:r>
              <a:rPr lang="en-US" sz="1800" b="1" dirty="0" err="1">
                <a:solidFill>
                  <a:srgbClr val="4E37F9"/>
                </a:solidFill>
                <a:effectLst/>
                <a:latin typeface="Times New Roman" panose="02020603050405020304" pitchFamily="18" charset="0"/>
                <a:ea typeface="Times New Roman" panose="02020603050405020304" pitchFamily="18" charset="0"/>
              </a:rPr>
              <a:t>Gieo</a:t>
            </a:r>
            <a:r>
              <a:rPr lang="en-US" sz="1800" b="1" dirty="0">
                <a:solidFill>
                  <a:srgbClr val="4E37F9"/>
                </a:solidFill>
                <a:effectLst/>
                <a:latin typeface="Times New Roman" panose="02020603050405020304" pitchFamily="18" charset="0"/>
                <a:ea typeface="Times New Roman" panose="02020603050405020304" pitchFamily="18" charset="0"/>
              </a:rPr>
              <a:t> </a:t>
            </a:r>
            <a:r>
              <a:rPr lang="en-US" sz="1800" b="1" dirty="0" err="1">
                <a:solidFill>
                  <a:srgbClr val="4E37F9"/>
                </a:solidFill>
                <a:effectLst/>
                <a:latin typeface="Times New Roman" panose="02020603050405020304" pitchFamily="18" charset="0"/>
                <a:ea typeface="Times New Roman" panose="02020603050405020304" pitchFamily="18" charset="0"/>
              </a:rPr>
              <a:t>vần</a:t>
            </a:r>
            <a:r>
              <a:rPr lang="en-US" sz="1800" b="1" dirty="0">
                <a:solidFill>
                  <a:srgbClr val="4E37F9"/>
                </a:solidFill>
                <a:effectLst/>
                <a:latin typeface="Times New Roman" panose="02020603050405020304" pitchFamily="18" charset="0"/>
                <a:ea typeface="Times New Roman" panose="02020603050405020304" pitchFamily="18" charset="0"/>
              </a:rPr>
              <a:t>, </a:t>
            </a:r>
            <a:r>
              <a:rPr lang="en-US" sz="1800" b="1" dirty="0" err="1">
                <a:solidFill>
                  <a:srgbClr val="4E37F9"/>
                </a:solidFill>
                <a:effectLst/>
                <a:latin typeface="Times New Roman" panose="02020603050405020304" pitchFamily="18" charset="0"/>
                <a:ea typeface="Times New Roman" panose="02020603050405020304" pitchFamily="18" charset="0"/>
              </a:rPr>
              <a:t>nhịp</a:t>
            </a:r>
            <a:r>
              <a:rPr lang="en-US" sz="1800" b="1" dirty="0">
                <a:solidFill>
                  <a:srgbClr val="4E37F9"/>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4. </a:t>
            </a:r>
            <a:r>
              <a:rPr lang="en-US" sz="1800" b="1" dirty="0" err="1">
                <a:solidFill>
                  <a:srgbClr val="FF0000"/>
                </a:solidFill>
                <a:effectLst/>
                <a:latin typeface="Times New Roman" panose="02020603050405020304" pitchFamily="18" charset="0"/>
                <a:ea typeface="Times New Roman" panose="02020603050405020304" pitchFamily="18" charset="0"/>
              </a:rPr>
              <a:t>Tấc</a:t>
            </a:r>
            <a:r>
              <a:rPr lang="en-US" sz="1800" b="1" dirty="0">
                <a:solidFill>
                  <a:srgbClr val="FF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đất</a:t>
            </a:r>
            <a:r>
              <a:rPr lang="en-US" sz="1800" i="1" dirty="0">
                <a:solidFill>
                  <a:srgbClr val="000000"/>
                </a:solidFill>
                <a:effectLst/>
                <a:latin typeface="Times New Roman" panose="02020603050405020304" pitchFamily="18" charset="0"/>
                <a:ea typeface="Times New Roman" panose="02020603050405020304" pitchFamily="18" charset="0"/>
              </a:rPr>
              <a:t>,</a:t>
            </a:r>
            <a:r>
              <a:rPr lang="en-US" sz="1800" b="1" dirty="0">
                <a:solidFill>
                  <a:srgbClr val="FF0000"/>
                </a:solidFill>
                <a:effectLst/>
                <a:latin typeface="Times New Roman" panose="02020603050405020304" pitchFamily="18" charset="0"/>
                <a:ea typeface="Times New Roman" panose="02020603050405020304" pitchFamily="18" charset="0"/>
              </a:rPr>
              <a:t> </a:t>
            </a:r>
            <a:r>
              <a:rPr lang="en-US" sz="1800" b="1" dirty="0" err="1">
                <a:solidFill>
                  <a:srgbClr val="FF0000"/>
                </a:solidFill>
                <a:effectLst/>
                <a:latin typeface="Times New Roman" panose="02020603050405020304" pitchFamily="18" charset="0"/>
                <a:ea typeface="Times New Roman" panose="02020603050405020304" pitchFamily="18" charset="0"/>
              </a:rPr>
              <a:t>tấc</a:t>
            </a:r>
            <a:r>
              <a:rPr lang="en-US" sz="1800" b="1" dirty="0">
                <a:solidFill>
                  <a:srgbClr val="FF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Tấc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tấc</a:t>
            </a:r>
            <a:r>
              <a:rPr lang="en-US" sz="1800" b="1" dirty="0">
                <a:solidFill>
                  <a:srgbClr val="000000"/>
                </a:solidFill>
                <a:effectLst/>
                <a:latin typeface="Times New Roman" panose="02020603050405020304" pitchFamily="18" charset="0"/>
                <a:ea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2/2).</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5. </a:t>
            </a:r>
            <a:r>
              <a:rPr lang="en-US" sz="1800" i="1" dirty="0" err="1">
                <a:solidFill>
                  <a:srgbClr val="000000"/>
                </a:solidFill>
                <a:effectLst/>
                <a:latin typeface="Times New Roman" panose="02020603050405020304" pitchFamily="18" charset="0"/>
                <a:ea typeface="Times New Roman" panose="02020603050405020304" pitchFamily="18" charset="0"/>
              </a:rPr>
              <a:t>Nuôi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lợn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ăn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cơm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nằm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nuôi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tằm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ăn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cơm</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đứng</a:t>
            </a:r>
            <a:r>
              <a:rPr lang="en-US" sz="1800" i="1"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nằm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tằm</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5/5).</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6. </a:t>
            </a:r>
            <a:r>
              <a:rPr lang="en-US" sz="1800" i="1" dirty="0" err="1">
                <a:solidFill>
                  <a:srgbClr val="000000"/>
                </a:solidFill>
                <a:effectLst/>
                <a:latin typeface="Times New Roman" panose="02020603050405020304" pitchFamily="18" charset="0"/>
                <a:ea typeface="Times New Roman" panose="02020603050405020304" pitchFamily="18" charset="0"/>
              </a:rPr>
              <a:t>Cái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răng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cái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tóc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góc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con </a:t>
            </a:r>
            <a:r>
              <a:rPr lang="en-US" sz="1800" i="1" dirty="0" err="1">
                <a:solidFill>
                  <a:srgbClr val="000000"/>
                </a:solidFill>
                <a:effectLst/>
                <a:latin typeface="Times New Roman" panose="02020603050405020304" pitchFamily="18" charset="0"/>
                <a:ea typeface="Times New Roman" panose="02020603050405020304" pitchFamily="18" charset="0"/>
              </a:rPr>
              <a:t>người</a:t>
            </a:r>
            <a:r>
              <a:rPr lang="en-US" sz="1800" i="1" dirty="0">
                <a:solidFill>
                  <a:srgbClr val="000000"/>
                </a:solidFill>
                <a:effectLst/>
                <a:latin typeface="Times New Roman" panose="02020603050405020304" pitchFamily="18" charset="0"/>
                <a:ea typeface="Times New Roman" panose="02020603050405020304" pitchFamily="18" charset="0"/>
              </a:rPr>
              <a: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tóc</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góc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2/2/4).</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7. </a:t>
            </a:r>
            <a:r>
              <a:rPr lang="en-US" sz="1800" i="1" dirty="0" err="1">
                <a:solidFill>
                  <a:srgbClr val="000000"/>
                </a:solidFill>
                <a:effectLst/>
                <a:latin typeface="Times New Roman" panose="02020603050405020304" pitchFamily="18" charset="0"/>
                <a:ea typeface="Times New Roman" panose="02020603050405020304" pitchFamily="18" charset="0"/>
              </a:rPr>
              <a:t>Một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mặt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người</a:t>
            </a:r>
            <a:r>
              <a:rPr lang="en-US" sz="1800" b="1" dirty="0">
                <a:solidFill>
                  <a:srgbClr val="C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bằng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mười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mặt</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của</a:t>
            </a:r>
            <a:r>
              <a:rPr lang="en-US" sz="1800" i="1" dirty="0">
                <a:solidFill>
                  <a:srgbClr val="000000"/>
                </a:solidFill>
                <a:effectLst/>
                <a:latin typeface="Times New Roman" panose="02020603050405020304" pitchFamily="18" charset="0"/>
                <a:ea typeface="Times New Roman" panose="02020603050405020304" pitchFamily="18" charset="0"/>
              </a:rPr>
              <a:t>.</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vần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người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mười</a:t>
            </a:r>
            <a:r>
              <a:rPr lang="en-US" sz="1800" b="1" dirty="0">
                <a:solidFill>
                  <a:srgbClr val="000000"/>
                </a:solidFill>
                <a:effectLst/>
                <a:latin typeface="Times New Roman" panose="02020603050405020304" pitchFamily="18" charset="0"/>
                <a:ea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3/4).</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8. </a:t>
            </a:r>
            <a:r>
              <a:rPr lang="en-US" sz="1800" b="1" dirty="0" err="1">
                <a:solidFill>
                  <a:srgbClr val="C00000"/>
                </a:solidFill>
                <a:effectLst/>
                <a:latin typeface="Times New Roman" panose="02020603050405020304" pitchFamily="18" charset="0"/>
                <a:ea typeface="Times New Roman" panose="02020603050405020304" pitchFamily="18" charset="0"/>
              </a:rPr>
              <a:t>Thương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người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như</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thể</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thương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thân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thương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thương</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2/2/2).</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9. </a:t>
            </a:r>
            <a:r>
              <a:rPr lang="vi-VN" sz="1800" i="1" dirty="0" err="1">
                <a:solidFill>
                  <a:srgbClr val="000000"/>
                </a:solidFill>
                <a:effectLst/>
                <a:latin typeface="Times New Roman" panose="02020603050405020304" pitchFamily="18" charset="0"/>
                <a:ea typeface="Microsoft Sans Serif" panose="020B0604020202020204" pitchFamily="34" charset="0"/>
              </a:rPr>
              <a:t>Một</a:t>
            </a:r>
            <a:r>
              <a:rPr lang="vi-VN" sz="1800" i="1" dirty="0">
                <a:solidFill>
                  <a:srgbClr val="000000"/>
                </a:solidFill>
                <a:effectLst/>
                <a:latin typeface="Times New Roman" panose="02020603050405020304" pitchFamily="18" charset="0"/>
                <a:ea typeface="Microsoft Sans Serif" panose="020B0604020202020204" pitchFamily="34" charset="0"/>
              </a:rPr>
              <a:t> cây </a:t>
            </a:r>
            <a:r>
              <a:rPr lang="vi-VN" sz="1800" i="1" dirty="0" err="1">
                <a:solidFill>
                  <a:srgbClr val="000000"/>
                </a:solidFill>
                <a:effectLst/>
                <a:latin typeface="Times New Roman" panose="02020603050405020304" pitchFamily="18" charset="0"/>
                <a:ea typeface="Microsoft Sans Serif" panose="020B0604020202020204" pitchFamily="34" charset="0"/>
              </a:rPr>
              <a:t>làm</a:t>
            </a:r>
            <a:r>
              <a:rPr lang="vi-VN" sz="1800" i="1" dirty="0">
                <a:solidFill>
                  <a:srgbClr val="000000"/>
                </a:solidFill>
                <a:effectLst/>
                <a:latin typeface="Times New Roman" panose="02020603050405020304" pitchFamily="18" charset="0"/>
                <a:ea typeface="Microsoft Sans Serif" panose="020B0604020202020204" pitchFamily="34" charset="0"/>
              </a:rPr>
              <a:t> </a:t>
            </a:r>
            <a:r>
              <a:rPr lang="vi-VN" sz="1800" i="1" dirty="0" err="1">
                <a:solidFill>
                  <a:srgbClr val="000000"/>
                </a:solidFill>
                <a:effectLst/>
                <a:latin typeface="Times New Roman" panose="02020603050405020304" pitchFamily="18" charset="0"/>
                <a:ea typeface="Microsoft Sans Serif" panose="020B0604020202020204" pitchFamily="34" charset="0"/>
              </a:rPr>
              <a:t>chẳng</a:t>
            </a:r>
            <a:r>
              <a:rPr lang="vi-VN" sz="1800" i="1" dirty="0">
                <a:solidFill>
                  <a:srgbClr val="000000"/>
                </a:solidFill>
                <a:effectLst/>
                <a:latin typeface="Times New Roman" panose="02020603050405020304" pitchFamily="18" charset="0"/>
                <a:ea typeface="Microsoft Sans Serif" panose="020B0604020202020204" pitchFamily="34" charset="0"/>
              </a:rPr>
              <a:t> nên </a:t>
            </a:r>
            <a:r>
              <a:rPr lang="vi-VN" sz="1800" b="1" i="1" dirty="0">
                <a:solidFill>
                  <a:srgbClr val="C00000"/>
                </a:solidFill>
                <a:effectLst/>
                <a:latin typeface="Times New Roman" panose="02020603050405020304" pitchFamily="18" charset="0"/>
                <a:ea typeface="Microsoft Sans Serif" panose="020B0604020202020204" pitchFamily="34" charset="0"/>
              </a:rPr>
              <a:t>non</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1800" i="1" dirty="0">
                <a:solidFill>
                  <a:srgbClr val="000000"/>
                </a:solidFill>
                <a:effectLst/>
                <a:latin typeface="Times New Roman" panose="02020603050405020304" pitchFamily="18" charset="0"/>
                <a:ea typeface="Microsoft Sans Serif" panose="020B0604020202020204" pitchFamily="34" charset="0"/>
              </a:rPr>
              <a:t> Ba</a:t>
            </a:r>
            <a:r>
              <a:rPr lang="en-US" sz="1800" i="1" dirty="0">
                <a:solidFill>
                  <a:srgbClr val="000000"/>
                </a:solidFill>
                <a:effectLst/>
                <a:latin typeface="Times New Roman" panose="02020603050405020304" pitchFamily="18" charset="0"/>
                <a:ea typeface="Microsoft Sans Serif" panose="020B0604020202020204" pitchFamily="34" charset="0"/>
              </a:rPr>
              <a:t> </a:t>
            </a:r>
            <a:r>
              <a:rPr lang="en-US" sz="1800" i="1" dirty="0" err="1">
                <a:solidFill>
                  <a:srgbClr val="000000"/>
                </a:solidFill>
                <a:effectLst/>
                <a:latin typeface="Times New Roman" panose="02020603050405020304" pitchFamily="18" charset="0"/>
                <a:ea typeface="Microsoft Sans Serif" panose="020B0604020202020204" pitchFamily="34" charset="0"/>
              </a:rPr>
              <a:t>cây</a:t>
            </a:r>
            <a:r>
              <a:rPr lang="vi-VN" sz="1800" i="1" dirty="0">
                <a:solidFill>
                  <a:srgbClr val="000000"/>
                </a:solidFill>
                <a:effectLst/>
                <a:latin typeface="Times New Roman" panose="02020603050405020304" pitchFamily="18" charset="0"/>
                <a:ea typeface="Microsoft Sans Serif" panose="020B0604020202020204" pitchFamily="34" charset="0"/>
              </a:rPr>
              <a:t> </a:t>
            </a:r>
            <a:r>
              <a:rPr lang="vi-VN" sz="1800" i="1" dirty="0" err="1">
                <a:solidFill>
                  <a:srgbClr val="000000"/>
                </a:solidFill>
                <a:effectLst/>
                <a:latin typeface="Times New Roman" panose="02020603050405020304" pitchFamily="18" charset="0"/>
                <a:ea typeface="Microsoft Sans Serif" panose="020B0604020202020204" pitchFamily="34" charset="0"/>
              </a:rPr>
              <a:t>chụm</a:t>
            </a:r>
            <a:r>
              <a:rPr lang="vi-VN" sz="1800" i="1" dirty="0">
                <a:solidFill>
                  <a:srgbClr val="000000"/>
                </a:solidFill>
                <a:effectLst/>
                <a:latin typeface="Times New Roman" panose="02020603050405020304" pitchFamily="18" charset="0"/>
                <a:ea typeface="Microsoft Sans Serif" panose="020B0604020202020204" pitchFamily="34" charset="0"/>
              </a:rPr>
              <a:t> </a:t>
            </a:r>
            <a:r>
              <a:rPr lang="vi-VN" sz="1800" i="1" dirty="0" err="1">
                <a:solidFill>
                  <a:srgbClr val="000000"/>
                </a:solidFill>
                <a:effectLst/>
                <a:latin typeface="Times New Roman" panose="02020603050405020304" pitchFamily="18" charset="0"/>
                <a:ea typeface="Microsoft Sans Serif" panose="020B0604020202020204" pitchFamily="34" charset="0"/>
              </a:rPr>
              <a:t>lại</a:t>
            </a:r>
            <a:r>
              <a:rPr lang="vi-VN" sz="1800" i="1" dirty="0">
                <a:solidFill>
                  <a:srgbClr val="000000"/>
                </a:solidFill>
                <a:effectLst/>
                <a:latin typeface="Times New Roman" panose="02020603050405020304" pitchFamily="18" charset="0"/>
                <a:ea typeface="Microsoft Sans Serif" panose="020B0604020202020204" pitchFamily="34" charset="0"/>
              </a:rPr>
              <a:t> nên </a:t>
            </a:r>
            <a:r>
              <a:rPr lang="vi-VN" sz="1800" b="1" i="1" dirty="0" err="1">
                <a:solidFill>
                  <a:srgbClr val="C00000"/>
                </a:solidFill>
                <a:effectLst/>
                <a:latin typeface="Times New Roman" panose="02020603050405020304" pitchFamily="18" charset="0"/>
                <a:ea typeface="Microsoft Sans Serif" panose="020B0604020202020204" pitchFamily="34" charset="0"/>
              </a:rPr>
              <a:t>hòn</a:t>
            </a:r>
            <a:r>
              <a:rPr lang="vi-VN" sz="1800" i="1" dirty="0">
                <a:solidFill>
                  <a:srgbClr val="000000"/>
                </a:solidFill>
                <a:effectLst/>
                <a:latin typeface="Times New Roman" panose="02020603050405020304" pitchFamily="18" charset="0"/>
                <a:ea typeface="Microsoft Sans Serif" panose="020B0604020202020204" pitchFamily="34" charset="0"/>
              </a:rPr>
              <a:t> </a:t>
            </a:r>
            <a:r>
              <a:rPr lang="vi-VN" sz="1800" i="1" dirty="0" err="1">
                <a:solidFill>
                  <a:srgbClr val="000000"/>
                </a:solidFill>
                <a:effectLst/>
                <a:latin typeface="Times New Roman" panose="02020603050405020304" pitchFamily="18" charset="0"/>
                <a:ea typeface="Microsoft Sans Serif" panose="020B0604020202020204" pitchFamily="34" charset="0"/>
              </a:rPr>
              <a:t>núi</a:t>
            </a:r>
            <a:r>
              <a:rPr lang="vi-VN" sz="1800" i="1" dirty="0">
                <a:solidFill>
                  <a:srgbClr val="000000"/>
                </a:solidFill>
                <a:effectLst/>
                <a:latin typeface="Times New Roman" panose="02020603050405020304" pitchFamily="18" charset="0"/>
                <a:ea typeface="Microsoft Sans Serif" panose="020B0604020202020204" pitchFamily="34" charset="0"/>
              </a:rPr>
              <a:t> cao</a:t>
            </a:r>
            <a:r>
              <a:rPr lang="en-US" sz="1800" i="1" dirty="0">
                <a:solidFill>
                  <a:srgbClr val="000000"/>
                </a:solidFill>
                <a:effectLst/>
                <a:latin typeface="Times New Roman" panose="02020603050405020304" pitchFamily="18" charset="0"/>
                <a:ea typeface="Microsoft Sans Serif" panose="020B0604020202020204" pitchFamily="34"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“non, </a:t>
            </a:r>
            <a:r>
              <a:rPr lang="en-US" sz="1800" b="1" dirty="0" err="1">
                <a:solidFill>
                  <a:srgbClr val="000000"/>
                </a:solidFill>
                <a:effectLst/>
                <a:latin typeface="Times New Roman" panose="02020603050405020304" pitchFamily="18" charset="0"/>
                <a:ea typeface="Times New Roman" panose="02020603050405020304" pitchFamily="18" charset="0"/>
              </a:rPr>
              <a:t>hòn</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6/8).</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effectLst/>
                <a:latin typeface="Times New Roman" panose="02020603050405020304" pitchFamily="18" charset="0"/>
                <a:ea typeface="Times New Roman" panose="02020603050405020304" pitchFamily="18" charset="0"/>
              </a:rPr>
              <a:t>10. </a:t>
            </a:r>
            <a:r>
              <a:rPr lang="en-US" sz="1800" dirty="0" err="1">
                <a:effectLst/>
                <a:latin typeface="Times New Roman" panose="02020603050405020304" pitchFamily="18" charset="0"/>
                <a:ea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học</a:t>
            </a:r>
            <a:r>
              <a:rPr lang="en-US" sz="1800" b="1" dirty="0">
                <a:effectLst/>
                <a:latin typeface="Times New Roman" panose="02020603050405020304" pitchFamily="18" charset="0"/>
                <a:ea typeface="Times New Roman" panose="02020603050405020304" pitchFamily="18" charset="0"/>
              </a:rPr>
              <a:t> </a:t>
            </a:r>
            <a:r>
              <a:rPr lang="en-US" sz="1800" b="1" dirty="0" err="1">
                <a:solidFill>
                  <a:srgbClr val="C00000"/>
                </a:solidFill>
                <a:effectLst/>
                <a:latin typeface="Times New Roman" panose="02020603050405020304" pitchFamily="18" charset="0"/>
                <a:ea typeface="Times New Roman" panose="02020603050405020304" pitchFamily="18" charset="0"/>
              </a:rPr>
              <a:t>gói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mở</a:t>
            </a:r>
            <a:r>
              <a:rPr lang="en-US" sz="1800" dirty="0">
                <a:effectLst/>
                <a:latin typeface="Times New Roman" panose="02020603050405020304" pitchFamily="18" charset="0"/>
                <a:ea typeface="Times New Roman" panose="02020603050405020304" pitchFamily="18" charset="0"/>
              </a:rPr>
              <a:t>. </a:t>
            </a:r>
            <a:r>
              <a:rPr lang="en-US" sz="1800" b="1"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nói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b="1" dirty="0" err="1">
                <a:solidFill>
                  <a:srgbClr val="000000"/>
                </a:solidFill>
                <a:effectLst/>
                <a:latin typeface="Times New Roman" panose="02020603050405020304" pitchFamily="18" charset="0"/>
                <a:ea typeface="Times New Roman" panose="02020603050405020304" pitchFamily="18" charset="0"/>
              </a:rPr>
              <a:t>gói</a:t>
            </a:r>
            <a:r>
              <a:rPr lang="en-US" sz="1800" b="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2/2/2/2).</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1800" b="1" dirty="0">
                <a:solidFill>
                  <a:srgbClr val="000000"/>
                </a:solidFill>
                <a:effectLst/>
                <a:latin typeface="Times New Roman" panose="02020603050405020304" pitchFamily="18" charset="0"/>
                <a:ea typeface="Times New Roman" panose="02020603050405020304" pitchFamily="18" charset="0"/>
              </a:rPr>
              <a:t>*</a:t>
            </a:r>
            <a:r>
              <a:rPr lang="vi-VN" sz="1800" b="1" dirty="0" err="1">
                <a:solidFill>
                  <a:srgbClr val="000000"/>
                </a:solidFill>
                <a:effectLst/>
                <a:latin typeface="Times New Roman" panose="02020603050405020304" pitchFamily="18" charset="0"/>
                <a:ea typeface="Times New Roman" panose="02020603050405020304" pitchFamily="18" charset="0"/>
              </a:rPr>
              <a:t>Tác</a:t>
            </a:r>
            <a:r>
              <a:rPr lang="vi-VN" sz="1800" b="1" dirty="0">
                <a:solidFill>
                  <a:srgbClr val="000000"/>
                </a:solidFill>
                <a:effectLst/>
                <a:latin typeface="Times New Roman" panose="02020603050405020304" pitchFamily="18" charset="0"/>
                <a:ea typeface="Times New Roman" panose="02020603050405020304" pitchFamily="18" charset="0"/>
              </a:rPr>
              <a:t> </a:t>
            </a:r>
            <a:r>
              <a:rPr lang="vi-VN" sz="1800" b="1" dirty="0" err="1">
                <a:solidFill>
                  <a:srgbClr val="000000"/>
                </a:solidFill>
                <a:effectLst/>
                <a:latin typeface="Times New Roman" panose="02020603050405020304" pitchFamily="18" charset="0"/>
                <a:ea typeface="Times New Roman" panose="02020603050405020304" pitchFamily="18" charset="0"/>
              </a:rPr>
              <a:t>dụng</a:t>
            </a:r>
            <a:r>
              <a:rPr lang="vi-VN" sz="1800" b="1" dirty="0">
                <a:solidFill>
                  <a:srgbClr val="000000"/>
                </a:solidFill>
                <a:effectLst/>
                <a:latin typeface="Times New Roman" panose="02020603050405020304" pitchFamily="18" charset="0"/>
                <a:ea typeface="Times New Roman" panose="02020603050405020304" pitchFamily="18" charset="0"/>
              </a:rPr>
              <a:t>:</a:t>
            </a:r>
            <a:r>
              <a:rPr lang="vi-VN"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nhịp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tục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chất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keo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gắn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chặt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chắc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tính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ổn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định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phù</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hợp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tính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ổn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định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nội</a:t>
            </a:r>
            <a:r>
              <a:rPr lang="en-US" sz="1800" dirty="0">
                <a:solidFill>
                  <a:srgbClr val="000000"/>
                </a:solidFill>
                <a:effectLst/>
                <a:latin typeface="Times New Roman" panose="02020603050405020304" pitchFamily="18" charset="0"/>
                <a:ea typeface="Times New Roman" panose="02020603050405020304" pitchFamily="18" charset="0"/>
              </a:rPr>
              <a:t> dung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tục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ngữ</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8C58C087-7B09-8AAD-160D-05D2ED07BD6E}"/>
              </a:ext>
            </a:extLst>
          </p:cNvPr>
          <p:cNvSpPr txBox="1"/>
          <p:nvPr/>
        </p:nvSpPr>
        <p:spPr>
          <a:xfrm>
            <a:off x="1389058" y="1420222"/>
            <a:ext cx="6610350" cy="523220"/>
          </a:xfrm>
          <a:prstGeom prst="rect">
            <a:avLst/>
          </a:prstGeom>
          <a:noFill/>
        </p:spPr>
        <p:txBody>
          <a:bodyPr wrap="square">
            <a:spAutoFit/>
          </a:bodyPr>
          <a:lstStyle/>
          <a:p>
            <a:pPr marL="0" marR="0" algn="just">
              <a:spcBef>
                <a:spcPts val="0"/>
              </a:spcBef>
              <a:spcAft>
                <a:spcPts val="0"/>
              </a:spcAft>
            </a:pPr>
            <a:r>
              <a:rPr lang="en-US" sz="2800" b="1" dirty="0">
                <a:solidFill>
                  <a:srgbClr val="4E37F9"/>
                </a:solidFill>
                <a:effectLst/>
                <a:latin typeface="Times New Roman" panose="02020603050405020304" pitchFamily="18" charset="0"/>
                <a:ea typeface="Times New Roman" panose="02020603050405020304" pitchFamily="18" charset="0"/>
              </a:rPr>
              <a:t>1.2 </a:t>
            </a:r>
            <a:r>
              <a:rPr lang="en-US" sz="2800" b="1" dirty="0" err="1">
                <a:solidFill>
                  <a:srgbClr val="4E37F9"/>
                </a:solidFill>
                <a:effectLst/>
                <a:latin typeface="Times New Roman" panose="02020603050405020304" pitchFamily="18" charset="0"/>
                <a:ea typeface="Times New Roman" panose="02020603050405020304" pitchFamily="18" charset="0"/>
              </a:rPr>
              <a:t>Gieo</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vần</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nhịp</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8B526265-3AE2-FE9C-E5CB-4B5AA244100D}"/>
              </a:ext>
            </a:extLst>
          </p:cNvPr>
          <p:cNvSpPr txBox="1"/>
          <p:nvPr/>
        </p:nvSpPr>
        <p:spPr>
          <a:xfrm>
            <a:off x="1430331" y="2583875"/>
            <a:ext cx="9936168"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1. </a:t>
            </a:r>
            <a:r>
              <a:rPr lang="en-US" sz="2800" i="1" dirty="0">
                <a:solidFill>
                  <a:srgbClr val="000000"/>
                </a:solidFill>
                <a:effectLst/>
                <a:latin typeface="Times New Roman" panose="02020603050405020304" pitchFamily="18" charset="0"/>
                <a:ea typeface="Times New Roman" panose="02020603050405020304" pitchFamily="18" charset="0"/>
              </a:rPr>
              <a:t>Mau </a:t>
            </a:r>
            <a:r>
              <a:rPr lang="en-US" sz="2800" i="1" dirty="0" err="1">
                <a:solidFill>
                  <a:srgbClr val="000000"/>
                </a:solidFill>
                <a:effectLst/>
                <a:latin typeface="Times New Roman" panose="02020603050405020304" pitchFamily="18" charset="0"/>
                <a:ea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nắng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vắng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mưa</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nắng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vắng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4/4).</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48145689-4D94-019F-5D26-E4A999550396}"/>
              </a:ext>
            </a:extLst>
          </p:cNvPr>
          <p:cNvSpPr txBox="1"/>
          <p:nvPr/>
        </p:nvSpPr>
        <p:spPr>
          <a:xfrm>
            <a:off x="1430331" y="3784509"/>
            <a:ext cx="10221199" cy="1532334"/>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2. </a:t>
            </a:r>
            <a:r>
              <a:rPr lang="en-US" sz="2800" dirty="0" err="1">
                <a:solidFill>
                  <a:srgbClr val="000000"/>
                </a:solidFill>
                <a:effectLst/>
                <a:latin typeface="Times New Roman" panose="02020603050405020304" pitchFamily="18" charset="0"/>
                <a:ea typeface="Times New Roman" panose="02020603050405020304" pitchFamily="18" charset="0"/>
              </a:rPr>
              <a:t>Mưa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FF0000"/>
                </a:solidFill>
                <a:effectLst/>
                <a:latin typeface="Times New Roman" panose="02020603050405020304" pitchFamily="18" charset="0"/>
                <a:ea typeface="Times New Roman" panose="02020603050405020304" pitchFamily="18" charset="0"/>
              </a:rPr>
              <a:t>Ba </a:t>
            </a:r>
            <a:r>
              <a:rPr lang="en-US" sz="2800" b="1" dirty="0" err="1">
                <a:solidFill>
                  <a:srgbClr val="FF0000"/>
                </a:solidFill>
                <a:effectLst/>
                <a:latin typeface="Times New Roman" panose="02020603050405020304" pitchFamily="18" charset="0"/>
                <a:ea typeface="Times New Roman" panose="02020603050405020304" pitchFamily="18" charset="0"/>
              </a:rPr>
              <a:t>hoa</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Tư</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hư</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FF0000"/>
                </a:solidFill>
                <a:effectLst/>
                <a:latin typeface="Times New Roman" panose="02020603050405020304" pitchFamily="18" charset="0"/>
                <a:ea typeface="Times New Roman" panose="02020603050405020304" pitchFamily="18" charset="0"/>
              </a:rPr>
              <a:t>Ba, </a:t>
            </a:r>
            <a:r>
              <a:rPr lang="en-US" sz="2800" b="1" dirty="0" err="1">
                <a:solidFill>
                  <a:srgbClr val="FF0000"/>
                </a:solidFill>
                <a:effectLst/>
                <a:latin typeface="Times New Roman" panose="02020603050405020304" pitchFamily="18" charset="0"/>
                <a:ea typeface="Times New Roman" panose="02020603050405020304" pitchFamily="18" charset="0"/>
              </a:rPr>
              <a:t>hoa</a:t>
            </a:r>
            <a:r>
              <a:rPr lang="en-US" sz="2800" b="1" dirty="0">
                <a:effectLst/>
                <a:latin typeface="Times New Roman" panose="02020603050405020304" pitchFamily="18" charset="0"/>
                <a:ea typeface="Times New Roman" panose="02020603050405020304" pitchFamily="18" charset="0"/>
              </a:rPr>
              <a: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rPr>
              <a:t>“</a:t>
            </a:r>
            <a:r>
              <a:rPr lang="en-US" sz="2800" b="1" dirty="0" err="1">
                <a:solidFill>
                  <a:srgbClr val="FF0000"/>
                </a:solidFill>
                <a:effectLst/>
                <a:latin typeface="Times New Roman" panose="02020603050405020304" pitchFamily="18" charset="0"/>
                <a:ea typeface="Times New Roman" panose="02020603050405020304" pitchFamily="18" charset="0"/>
              </a:rPr>
              <a:t>Tư</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hư</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Vần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chân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liền</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b="1" dirty="0" smtClean="0">
                <a:solidFill>
                  <a:srgbClr val="FF0000"/>
                </a:solidFill>
                <a:effectLst/>
                <a:latin typeface="Times New Roman" panose="02020603050405020304" pitchFamily="18" charset="0"/>
                <a:ea typeface="Times New Roman" panose="02020603050405020304" pitchFamily="18" charset="0"/>
              </a:rPr>
              <a:t>“</a:t>
            </a:r>
            <a:r>
              <a:rPr lang="en-US" sz="2800" b="1" dirty="0" err="1" smtClean="0">
                <a:solidFill>
                  <a:srgbClr val="FF0000"/>
                </a:solidFill>
                <a:effectLst/>
                <a:latin typeface="Times New Roman" panose="02020603050405020304" pitchFamily="18" charset="0"/>
                <a:ea typeface="Times New Roman" panose="02020603050405020304" pitchFamily="18" charset="0"/>
              </a:rPr>
              <a:t>đất</a:t>
            </a:r>
            <a:r>
              <a:rPr lang="en-US" sz="2800" b="1" dirty="0" smtClean="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smtClean="0">
                <a:solidFill>
                  <a:srgbClr val="000000"/>
                </a:solidFill>
                <a:effectLst/>
                <a:latin typeface="Times New Roman" panose="02020603050405020304" pitchFamily="18" charset="0"/>
                <a:ea typeface="Times New Roman" panose="02020603050405020304" pitchFamily="18" charset="0"/>
              </a:rPr>
              <a:t>3/2).</a:t>
            </a:r>
            <a:endParaRPr lang="en-US" sz="24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4D4ADF65-C2CE-EF87-DBB7-6AC919522CF9}"/>
              </a:ext>
            </a:extLst>
          </p:cNvPr>
          <p:cNvSpPr txBox="1"/>
          <p:nvPr/>
        </p:nvSpPr>
        <p:spPr>
          <a:xfrm>
            <a:off x="1430331" y="5498501"/>
            <a:ext cx="6697669"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3.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phân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tam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cần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giống</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phân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cần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2/2/2/2).</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0774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8300DEE7-FE1B-E54C-8D4D-0F06F5270D3B}"/>
              </a:ext>
            </a:extLst>
          </p:cNvPr>
          <p:cNvSpPr txBox="1"/>
          <p:nvPr/>
        </p:nvSpPr>
        <p:spPr>
          <a:xfrm>
            <a:off x="1389058" y="1814161"/>
            <a:ext cx="9936168" cy="578882"/>
          </a:xfrm>
          <a:prstGeom prst="roundRect">
            <a:avLst/>
          </a:prstGeom>
          <a:noFill/>
          <a:ln w="38100">
            <a:noFill/>
          </a:ln>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rPr>
              <a:t>Tất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cả</a:t>
            </a:r>
            <a:r>
              <a:rPr lang="en-US" sz="2800" b="1" dirty="0">
                <a:effectLst/>
                <a:latin typeface="Times New Roman" panose="02020603050405020304" pitchFamily="18" charset="0"/>
                <a:ea typeface="Times New Roman" panose="02020603050405020304" pitchFamily="18" charset="0"/>
              </a:rPr>
              <a:t> 10 </a:t>
            </a:r>
            <a:r>
              <a:rPr lang="en-US" sz="2800" b="1" dirty="0" err="1">
                <a:effectLst/>
                <a:latin typeface="Times New Roman" panose="02020603050405020304" pitchFamily="18" charset="0"/>
                <a:ea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tục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đều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lưng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hoặc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smtClean="0">
                <a:effectLst/>
                <a:latin typeface="Times New Roman" panose="02020603050405020304" pitchFamily="18" charset="0"/>
                <a:ea typeface="Times New Roman" panose="02020603050405020304" pitchFamily="18" charset="0"/>
              </a:rPr>
              <a:t>chân</a:t>
            </a:r>
            <a:r>
              <a:rPr lang="en-US" sz="2800" b="1" dirty="0" smtClean="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8C58C087-7B09-8AAD-160D-05D2ED07BD6E}"/>
              </a:ext>
            </a:extLst>
          </p:cNvPr>
          <p:cNvSpPr txBox="1"/>
          <p:nvPr/>
        </p:nvSpPr>
        <p:spPr>
          <a:xfrm>
            <a:off x="1389058" y="1420222"/>
            <a:ext cx="6610350" cy="523220"/>
          </a:xfrm>
          <a:prstGeom prst="rect">
            <a:avLst/>
          </a:prstGeom>
          <a:noFill/>
        </p:spPr>
        <p:txBody>
          <a:bodyPr wrap="square">
            <a:spAutoFit/>
          </a:bodyPr>
          <a:lstStyle/>
          <a:p>
            <a:pPr marL="0" marR="0" algn="just">
              <a:spcBef>
                <a:spcPts val="0"/>
              </a:spcBef>
              <a:spcAft>
                <a:spcPts val="0"/>
              </a:spcAft>
            </a:pPr>
            <a:r>
              <a:rPr lang="en-US" sz="2800" b="1" dirty="0">
                <a:solidFill>
                  <a:srgbClr val="4E37F9"/>
                </a:solidFill>
                <a:effectLst/>
                <a:latin typeface="Times New Roman" panose="02020603050405020304" pitchFamily="18" charset="0"/>
                <a:ea typeface="Times New Roman" panose="02020603050405020304" pitchFamily="18" charset="0"/>
              </a:rPr>
              <a:t>1.2 </a:t>
            </a:r>
            <a:r>
              <a:rPr lang="en-US" sz="2800" b="1" dirty="0" err="1">
                <a:solidFill>
                  <a:srgbClr val="4E37F9"/>
                </a:solidFill>
                <a:effectLst/>
                <a:latin typeface="Times New Roman" panose="02020603050405020304" pitchFamily="18" charset="0"/>
                <a:ea typeface="Times New Roman" panose="02020603050405020304" pitchFamily="18" charset="0"/>
              </a:rPr>
              <a:t>Gieo</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vần</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nhịp</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8B526265-3AE2-FE9C-E5CB-4B5AA244100D}"/>
              </a:ext>
            </a:extLst>
          </p:cNvPr>
          <p:cNvSpPr txBox="1"/>
          <p:nvPr/>
        </p:nvSpPr>
        <p:spPr>
          <a:xfrm>
            <a:off x="1473989" y="2403014"/>
            <a:ext cx="8031169" cy="578882"/>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4. </a:t>
            </a:r>
            <a:r>
              <a:rPr lang="en-US" sz="2800" b="1" dirty="0" err="1">
                <a:solidFill>
                  <a:srgbClr val="FF0000"/>
                </a:solidFill>
                <a:effectLst/>
                <a:latin typeface="Times New Roman" panose="02020603050405020304" pitchFamily="18" charset="0"/>
                <a:ea typeface="Times New Roman" panose="02020603050405020304" pitchFamily="18" charset="0"/>
              </a:rPr>
              <a:t>Tấc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tấc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lưng</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b="1" dirty="0" err="1">
                <a:solidFill>
                  <a:srgbClr val="000000"/>
                </a:solidFill>
                <a:effectLst/>
                <a:latin typeface="Times New Roman" panose="02020603050405020304" pitchFamily="18" charset="0"/>
                <a:ea typeface="Times New Roman" panose="02020603050405020304" pitchFamily="18" charset="0"/>
              </a:rPr>
              <a:t>Tấc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tấc</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48145689-4D94-019F-5D26-E4A999550396}"/>
              </a:ext>
            </a:extLst>
          </p:cNvPr>
          <p:cNvSpPr txBox="1"/>
          <p:nvPr/>
        </p:nvSpPr>
        <p:spPr>
          <a:xfrm>
            <a:off x="1473989" y="3096528"/>
            <a:ext cx="7586669"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5. </a:t>
            </a:r>
            <a:r>
              <a:rPr lang="en-US" sz="2800" i="1" dirty="0" err="1">
                <a:solidFill>
                  <a:srgbClr val="000000"/>
                </a:solidFill>
                <a:effectLst/>
                <a:latin typeface="Times New Roman" panose="02020603050405020304" pitchFamily="18" charset="0"/>
                <a:ea typeface="Times New Roman" panose="02020603050405020304" pitchFamily="18" charset="0"/>
              </a:rPr>
              <a:t>Nuôi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lợn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ăn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cơm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nằm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nuôi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tằm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ăn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cơm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đứng</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lưng</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b="1" dirty="0" err="1">
                <a:solidFill>
                  <a:srgbClr val="000000"/>
                </a:solidFill>
                <a:effectLst/>
                <a:latin typeface="Times New Roman" panose="02020603050405020304" pitchFamily="18" charset="0"/>
                <a:ea typeface="Times New Roman" panose="02020603050405020304" pitchFamily="18" charset="0"/>
              </a:rPr>
              <a:t>nằm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tằm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5/5).</a:t>
            </a:r>
            <a:endParaRPr lang="en-US" sz="24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4D4ADF65-C2CE-EF87-DBB7-6AC919522CF9}"/>
              </a:ext>
            </a:extLst>
          </p:cNvPr>
          <p:cNvSpPr txBox="1"/>
          <p:nvPr/>
        </p:nvSpPr>
        <p:spPr>
          <a:xfrm>
            <a:off x="1476373" y="4281794"/>
            <a:ext cx="9326569"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6. </a:t>
            </a:r>
            <a:r>
              <a:rPr lang="en-US" sz="2800" i="1" dirty="0" err="1">
                <a:solidFill>
                  <a:srgbClr val="000000"/>
                </a:solidFill>
                <a:effectLst/>
                <a:latin typeface="Times New Roman" panose="02020603050405020304" pitchFamily="18" charset="0"/>
                <a:ea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răng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cái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tóc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góc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con </a:t>
            </a:r>
            <a:r>
              <a:rPr lang="en-US" sz="2800" i="1" dirty="0" err="1">
                <a:solidFill>
                  <a:srgbClr val="000000"/>
                </a:solidFill>
                <a:effectLst/>
                <a:latin typeface="Times New Roman" panose="02020603050405020304" pitchFamily="18" charset="0"/>
                <a:ea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lưng</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b="1" dirty="0" err="1">
                <a:solidFill>
                  <a:srgbClr val="000000"/>
                </a:solidFill>
                <a:effectLst/>
                <a:latin typeface="Times New Roman" panose="02020603050405020304" pitchFamily="18" charset="0"/>
                <a:ea typeface="Times New Roman" panose="02020603050405020304" pitchFamily="18" charset="0"/>
              </a:rPr>
              <a:t>tóc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góc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2/2/4).</a:t>
            </a:r>
            <a:endParaRPr lang="en-US" sz="24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881C08FA-2779-6256-34C4-EB0EC595B19C}"/>
              </a:ext>
            </a:extLst>
          </p:cNvPr>
          <p:cNvSpPr txBox="1"/>
          <p:nvPr/>
        </p:nvSpPr>
        <p:spPr>
          <a:xfrm>
            <a:off x="1476373" y="5479389"/>
            <a:ext cx="9326569"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7. </a:t>
            </a:r>
            <a:r>
              <a:rPr lang="en-US" sz="2800" i="1" dirty="0" err="1">
                <a:solidFill>
                  <a:srgbClr val="000000"/>
                </a:solidFill>
                <a:effectLst/>
                <a:latin typeface="Times New Roman" panose="02020603050405020304" pitchFamily="18" charset="0"/>
                <a:ea typeface="Times New Roman" panose="02020603050405020304" pitchFamily="18" charset="0"/>
              </a:rPr>
              <a:t>Một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mặt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người</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bằng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mười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mặt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vần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lưng</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b="1" dirty="0" err="1">
                <a:solidFill>
                  <a:srgbClr val="000000"/>
                </a:solidFill>
                <a:effectLst/>
                <a:latin typeface="Times New Roman" panose="02020603050405020304" pitchFamily="18" charset="0"/>
                <a:ea typeface="Times New Roman" panose="02020603050405020304" pitchFamily="18" charset="0"/>
              </a:rPr>
              <a:t>người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mười</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3/4).</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69826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8300DEE7-FE1B-E54C-8D4D-0F06F5270D3B}"/>
              </a:ext>
            </a:extLst>
          </p:cNvPr>
          <p:cNvSpPr txBox="1"/>
          <p:nvPr/>
        </p:nvSpPr>
        <p:spPr>
          <a:xfrm>
            <a:off x="1389058" y="1814161"/>
            <a:ext cx="9936168" cy="578882"/>
          </a:xfrm>
          <a:prstGeom prst="roundRect">
            <a:avLst/>
          </a:prstGeom>
          <a:noFill/>
          <a:ln w="38100">
            <a:noFill/>
          </a:ln>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rPr>
              <a:t>Tất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cả</a:t>
            </a:r>
            <a:r>
              <a:rPr lang="en-US" sz="2800" b="1" dirty="0">
                <a:effectLst/>
                <a:latin typeface="Times New Roman" panose="02020603050405020304" pitchFamily="18" charset="0"/>
                <a:ea typeface="Times New Roman" panose="02020603050405020304" pitchFamily="18" charset="0"/>
              </a:rPr>
              <a:t> 10 </a:t>
            </a:r>
            <a:r>
              <a:rPr lang="en-US" sz="2800" b="1" dirty="0" err="1">
                <a:effectLst/>
                <a:latin typeface="Times New Roman" panose="02020603050405020304" pitchFamily="18" charset="0"/>
                <a:ea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tục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đều</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lưng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hoặc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rPr>
              <a:t> </a:t>
            </a:r>
            <a:r>
              <a:rPr lang="en-US" sz="2800" b="1" dirty="0" err="1" smtClean="0">
                <a:latin typeface="Times New Roman" panose="02020603050405020304" pitchFamily="18" charset="0"/>
                <a:ea typeface="Times New Roman" panose="02020603050405020304" pitchFamily="18" charset="0"/>
              </a:rPr>
              <a:t>chân</a:t>
            </a:r>
            <a:r>
              <a:rPr lang="en-US" sz="2800" b="1" dirty="0" smtClean="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Cụ</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8C58C087-7B09-8AAD-160D-05D2ED07BD6E}"/>
              </a:ext>
            </a:extLst>
          </p:cNvPr>
          <p:cNvSpPr txBox="1"/>
          <p:nvPr/>
        </p:nvSpPr>
        <p:spPr>
          <a:xfrm>
            <a:off x="1389058" y="1420222"/>
            <a:ext cx="6610350" cy="523220"/>
          </a:xfrm>
          <a:prstGeom prst="rect">
            <a:avLst/>
          </a:prstGeom>
          <a:noFill/>
        </p:spPr>
        <p:txBody>
          <a:bodyPr wrap="square">
            <a:spAutoFit/>
          </a:bodyPr>
          <a:lstStyle/>
          <a:p>
            <a:pPr marL="0" marR="0" algn="just">
              <a:spcBef>
                <a:spcPts val="0"/>
              </a:spcBef>
              <a:spcAft>
                <a:spcPts val="0"/>
              </a:spcAft>
            </a:pPr>
            <a:r>
              <a:rPr lang="en-US" sz="2800" b="1" dirty="0">
                <a:solidFill>
                  <a:srgbClr val="4E37F9"/>
                </a:solidFill>
                <a:effectLst/>
                <a:latin typeface="Times New Roman" panose="02020603050405020304" pitchFamily="18" charset="0"/>
                <a:ea typeface="Times New Roman" panose="02020603050405020304" pitchFamily="18" charset="0"/>
              </a:rPr>
              <a:t>1.2 </a:t>
            </a:r>
            <a:r>
              <a:rPr lang="en-US" sz="2800" b="1" dirty="0" err="1">
                <a:solidFill>
                  <a:srgbClr val="4E37F9"/>
                </a:solidFill>
                <a:effectLst/>
                <a:latin typeface="Times New Roman" panose="02020603050405020304" pitchFamily="18" charset="0"/>
                <a:ea typeface="Times New Roman" panose="02020603050405020304" pitchFamily="18" charset="0"/>
              </a:rPr>
              <a:t>Gieo</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vần</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nhịp</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8B526265-3AE2-FE9C-E5CB-4B5AA244100D}"/>
              </a:ext>
            </a:extLst>
          </p:cNvPr>
          <p:cNvSpPr txBox="1"/>
          <p:nvPr/>
        </p:nvSpPr>
        <p:spPr>
          <a:xfrm>
            <a:off x="1473990" y="2403014"/>
            <a:ext cx="6871476" cy="1055608"/>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8. </a:t>
            </a:r>
            <a:r>
              <a:rPr lang="en-US" sz="2800" b="1" dirty="0" err="1">
                <a:solidFill>
                  <a:srgbClr val="C00000"/>
                </a:solidFill>
                <a:effectLst/>
                <a:latin typeface="Times New Roman" panose="02020603050405020304" pitchFamily="18" charset="0"/>
                <a:ea typeface="Times New Roman" panose="02020603050405020304" pitchFamily="18" charset="0"/>
              </a:rPr>
              <a:t>Thương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người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như</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thể</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thân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lưng</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b="1" dirty="0" err="1">
                <a:solidFill>
                  <a:srgbClr val="000000"/>
                </a:solidFill>
                <a:effectLst/>
                <a:latin typeface="Times New Roman" panose="02020603050405020304" pitchFamily="18" charset="0"/>
                <a:ea typeface="Times New Roman" panose="02020603050405020304" pitchFamily="18" charset="0"/>
              </a:rPr>
              <a:t>thương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2/2/2).</a:t>
            </a:r>
            <a:endParaRPr lang="en-US" sz="24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4D4ADF65-C2CE-EF87-DBB7-6AC919522CF9}"/>
              </a:ext>
            </a:extLst>
          </p:cNvPr>
          <p:cNvSpPr txBox="1"/>
          <p:nvPr/>
        </p:nvSpPr>
        <p:spPr>
          <a:xfrm>
            <a:off x="1432716" y="3550652"/>
            <a:ext cx="6912750" cy="1532334"/>
          </a:xfrm>
          <a:prstGeom prst="roundRect">
            <a:avLst/>
          </a:prstGeom>
          <a:noFill/>
          <a:ln w="38100">
            <a:solidFill>
              <a:srgbClr val="00A1EA"/>
            </a:solidFill>
          </a:ln>
        </p:spPr>
        <p:txBody>
          <a:bodyPr wrap="square">
            <a:spAutoFit/>
          </a:bodyPr>
          <a:lstStyle/>
          <a:p>
            <a:pPr algn="just"/>
            <a:r>
              <a:rPr lang="en-US" sz="2800" b="1" dirty="0">
                <a:solidFill>
                  <a:srgbClr val="000000"/>
                </a:solidFill>
                <a:effectLst/>
                <a:latin typeface="Times New Roman" panose="02020603050405020304" pitchFamily="18" charset="0"/>
                <a:ea typeface="Times New Roman" panose="02020603050405020304" pitchFamily="18" charset="0"/>
              </a:rPr>
              <a:t>9. </a:t>
            </a:r>
            <a:r>
              <a:rPr lang="vi-VN" sz="2800" i="1" dirty="0" err="1">
                <a:solidFill>
                  <a:srgbClr val="000000"/>
                </a:solidFill>
                <a:effectLst/>
                <a:latin typeface="Times New Roman" panose="02020603050405020304" pitchFamily="18" charset="0"/>
                <a:ea typeface="Microsoft Sans Serif" panose="020B0604020202020204" pitchFamily="34" charset="0"/>
              </a:rPr>
              <a:t>Một</a:t>
            </a:r>
            <a:r>
              <a:rPr lang="vi-VN" sz="2800" i="1" dirty="0">
                <a:solidFill>
                  <a:srgbClr val="000000"/>
                </a:solidFill>
                <a:effectLst/>
                <a:latin typeface="Times New Roman" panose="02020603050405020304" pitchFamily="18" charset="0"/>
                <a:ea typeface="Microsoft Sans Serif" panose="020B0604020202020204" pitchFamily="34" charset="0"/>
              </a:rPr>
              <a:t> cây </a:t>
            </a:r>
            <a:r>
              <a:rPr lang="vi-VN" sz="2800" i="1" dirty="0" err="1">
                <a:solidFill>
                  <a:srgbClr val="000000"/>
                </a:solidFill>
                <a:effectLst/>
                <a:latin typeface="Times New Roman" panose="02020603050405020304" pitchFamily="18" charset="0"/>
                <a:ea typeface="Microsoft Sans Serif" panose="020B0604020202020204" pitchFamily="34" charset="0"/>
              </a:rPr>
              <a:t>làm</a:t>
            </a:r>
            <a:r>
              <a:rPr lang="vi-VN" sz="2800" i="1" dirty="0">
                <a:solidFill>
                  <a:srgbClr val="000000"/>
                </a:solidFill>
                <a:effectLst/>
                <a:latin typeface="Times New Roman" panose="02020603050405020304" pitchFamily="18" charset="0"/>
                <a:ea typeface="Microsoft Sans Serif" panose="020B0604020202020204" pitchFamily="34" charset="0"/>
              </a:rPr>
              <a:t> </a:t>
            </a:r>
            <a:r>
              <a:rPr lang="vi-VN" sz="2800" i="1" dirty="0" err="1">
                <a:solidFill>
                  <a:srgbClr val="000000"/>
                </a:solidFill>
                <a:effectLst/>
                <a:latin typeface="Times New Roman" panose="02020603050405020304" pitchFamily="18" charset="0"/>
                <a:ea typeface="Microsoft Sans Serif" panose="020B0604020202020204" pitchFamily="34" charset="0"/>
              </a:rPr>
              <a:t>chẳng</a:t>
            </a:r>
            <a:r>
              <a:rPr lang="vi-VN" sz="2800" i="1" dirty="0">
                <a:solidFill>
                  <a:srgbClr val="000000"/>
                </a:solidFill>
                <a:effectLst/>
                <a:latin typeface="Times New Roman" panose="02020603050405020304" pitchFamily="18" charset="0"/>
                <a:ea typeface="Microsoft Sans Serif" panose="020B0604020202020204" pitchFamily="34" charset="0"/>
              </a:rPr>
              <a:t> nên </a:t>
            </a:r>
            <a:r>
              <a:rPr lang="vi-VN" sz="2800" b="1" i="1" dirty="0">
                <a:solidFill>
                  <a:srgbClr val="C00000"/>
                </a:solidFill>
                <a:effectLst/>
                <a:latin typeface="Times New Roman" panose="02020603050405020304" pitchFamily="18" charset="0"/>
                <a:ea typeface="Microsoft Sans Serif" panose="020B0604020202020204" pitchFamily="34" charset="0"/>
              </a:rPr>
              <a:t>non</a:t>
            </a:r>
            <a:endParaRPr lang="en-US" sz="2400" dirty="0">
              <a:effectLst/>
              <a:latin typeface="Times New Roman" panose="02020603050405020304" pitchFamily="18" charset="0"/>
              <a:ea typeface="Times New Roman" panose="02020603050405020304" pitchFamily="18" charset="0"/>
            </a:endParaRPr>
          </a:p>
          <a:p>
            <a:pPr algn="just"/>
            <a:r>
              <a:rPr lang="vi-VN" sz="2800" i="1" dirty="0">
                <a:solidFill>
                  <a:srgbClr val="000000"/>
                </a:solidFill>
                <a:effectLst/>
                <a:latin typeface="Times New Roman" panose="02020603050405020304" pitchFamily="18" charset="0"/>
                <a:ea typeface="Microsoft Sans Serif" panose="020B0604020202020204" pitchFamily="34" charset="0"/>
              </a:rPr>
              <a:t> Ba</a:t>
            </a:r>
            <a:r>
              <a:rPr lang="en-US" sz="2800" i="1" dirty="0">
                <a:solidFill>
                  <a:srgbClr val="000000"/>
                </a:solidFill>
                <a:effectLst/>
                <a:latin typeface="Times New Roman" panose="02020603050405020304" pitchFamily="18" charset="0"/>
                <a:ea typeface="Microsoft Sans Serif" panose="020B0604020202020204" pitchFamily="34" charset="0"/>
              </a:rPr>
              <a:t> </a:t>
            </a:r>
            <a:r>
              <a:rPr lang="en-US" sz="2800" i="1" dirty="0" err="1">
                <a:solidFill>
                  <a:srgbClr val="000000"/>
                </a:solidFill>
                <a:effectLst/>
                <a:latin typeface="Times New Roman" panose="02020603050405020304" pitchFamily="18" charset="0"/>
                <a:ea typeface="Microsoft Sans Serif" panose="020B0604020202020204" pitchFamily="34" charset="0"/>
              </a:rPr>
              <a:t>cây</a:t>
            </a:r>
            <a:r>
              <a:rPr lang="vi-VN" sz="2800" i="1" dirty="0">
                <a:solidFill>
                  <a:srgbClr val="000000"/>
                </a:solidFill>
                <a:effectLst/>
                <a:latin typeface="Times New Roman" panose="02020603050405020304" pitchFamily="18" charset="0"/>
                <a:ea typeface="Microsoft Sans Serif" panose="020B0604020202020204" pitchFamily="34" charset="0"/>
              </a:rPr>
              <a:t> </a:t>
            </a:r>
            <a:r>
              <a:rPr lang="vi-VN" sz="2800" i="1" dirty="0" err="1">
                <a:solidFill>
                  <a:srgbClr val="000000"/>
                </a:solidFill>
                <a:effectLst/>
                <a:latin typeface="Times New Roman" panose="02020603050405020304" pitchFamily="18" charset="0"/>
                <a:ea typeface="Microsoft Sans Serif" panose="020B0604020202020204" pitchFamily="34" charset="0"/>
              </a:rPr>
              <a:t>chụm</a:t>
            </a:r>
            <a:r>
              <a:rPr lang="vi-VN" sz="2800" i="1" dirty="0">
                <a:solidFill>
                  <a:srgbClr val="000000"/>
                </a:solidFill>
                <a:effectLst/>
                <a:latin typeface="Times New Roman" panose="02020603050405020304" pitchFamily="18" charset="0"/>
                <a:ea typeface="Microsoft Sans Serif" panose="020B0604020202020204" pitchFamily="34" charset="0"/>
              </a:rPr>
              <a:t> </a:t>
            </a:r>
            <a:r>
              <a:rPr lang="vi-VN" sz="2800" i="1" dirty="0" err="1">
                <a:solidFill>
                  <a:srgbClr val="000000"/>
                </a:solidFill>
                <a:effectLst/>
                <a:latin typeface="Times New Roman" panose="02020603050405020304" pitchFamily="18" charset="0"/>
                <a:ea typeface="Microsoft Sans Serif" panose="020B0604020202020204" pitchFamily="34" charset="0"/>
              </a:rPr>
              <a:t>lại</a:t>
            </a:r>
            <a:r>
              <a:rPr lang="vi-VN" sz="2800" i="1" dirty="0">
                <a:solidFill>
                  <a:srgbClr val="000000"/>
                </a:solidFill>
                <a:effectLst/>
                <a:latin typeface="Times New Roman" panose="02020603050405020304" pitchFamily="18" charset="0"/>
                <a:ea typeface="Microsoft Sans Serif" panose="020B0604020202020204" pitchFamily="34" charset="0"/>
              </a:rPr>
              <a:t> nên </a:t>
            </a:r>
            <a:r>
              <a:rPr lang="vi-VN" sz="2800" b="1" i="1" dirty="0" err="1">
                <a:solidFill>
                  <a:srgbClr val="C00000"/>
                </a:solidFill>
                <a:effectLst/>
                <a:latin typeface="Times New Roman" panose="02020603050405020304" pitchFamily="18" charset="0"/>
                <a:ea typeface="Microsoft Sans Serif" panose="020B0604020202020204" pitchFamily="34" charset="0"/>
              </a:rPr>
              <a:t>hòn</a:t>
            </a:r>
            <a:r>
              <a:rPr lang="vi-VN" sz="2800" i="1" dirty="0">
                <a:solidFill>
                  <a:srgbClr val="000000"/>
                </a:solidFill>
                <a:effectLst/>
                <a:latin typeface="Times New Roman" panose="02020603050405020304" pitchFamily="18" charset="0"/>
                <a:ea typeface="Microsoft Sans Serif" panose="020B0604020202020204" pitchFamily="34" charset="0"/>
              </a:rPr>
              <a:t> </a:t>
            </a:r>
            <a:r>
              <a:rPr lang="vi-VN" sz="2800" i="1" dirty="0" err="1">
                <a:solidFill>
                  <a:srgbClr val="000000"/>
                </a:solidFill>
                <a:effectLst/>
                <a:latin typeface="Times New Roman" panose="02020603050405020304" pitchFamily="18" charset="0"/>
                <a:ea typeface="Microsoft Sans Serif" panose="020B0604020202020204" pitchFamily="34" charset="0"/>
              </a:rPr>
              <a:t>núi</a:t>
            </a:r>
            <a:r>
              <a:rPr lang="vi-VN" sz="2800" i="1" dirty="0">
                <a:solidFill>
                  <a:srgbClr val="000000"/>
                </a:solidFill>
                <a:effectLst/>
                <a:latin typeface="Times New Roman" panose="02020603050405020304" pitchFamily="18" charset="0"/>
                <a:ea typeface="Microsoft Sans Serif" panose="020B0604020202020204" pitchFamily="34" charset="0"/>
              </a:rPr>
              <a:t> cao</a:t>
            </a:r>
            <a:r>
              <a:rPr lang="en-US" sz="2800" i="1" dirty="0">
                <a:solidFill>
                  <a:srgbClr val="000000"/>
                </a:solidFill>
                <a:effectLst/>
                <a:latin typeface="Times New Roman" panose="02020603050405020304" pitchFamily="18" charset="0"/>
                <a:ea typeface="Microsoft Sans Serif" panose="020B0604020202020204" pitchFamily="34"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lưng</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“non, </a:t>
            </a:r>
            <a:r>
              <a:rPr lang="en-US" sz="2800" b="1" dirty="0" err="1">
                <a:solidFill>
                  <a:srgbClr val="000000"/>
                </a:solidFill>
                <a:effectLst/>
                <a:latin typeface="Times New Roman" panose="02020603050405020304" pitchFamily="18" charset="0"/>
                <a:ea typeface="Times New Roman" panose="02020603050405020304" pitchFamily="18" charset="0"/>
              </a:rPr>
              <a:t>hòn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smtClean="0">
                <a:solidFill>
                  <a:srgbClr val="000000"/>
                </a:solidFill>
                <a:effectLst/>
                <a:latin typeface="Times New Roman" panose="02020603050405020304" pitchFamily="18" charset="0"/>
                <a:ea typeface="Times New Roman" panose="02020603050405020304" pitchFamily="18" charset="0"/>
              </a:rPr>
              <a:t>2/2/2/2).</a:t>
            </a:r>
            <a:endParaRPr lang="en-US" sz="24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881C08FA-2779-6256-34C4-EB0EC595B19C}"/>
              </a:ext>
            </a:extLst>
          </p:cNvPr>
          <p:cNvSpPr txBox="1"/>
          <p:nvPr/>
        </p:nvSpPr>
        <p:spPr>
          <a:xfrm>
            <a:off x="1476373" y="5288889"/>
            <a:ext cx="9326569" cy="1055608"/>
          </a:xfrm>
          <a:prstGeom prst="roundRect">
            <a:avLst/>
          </a:prstGeom>
          <a:noFill/>
          <a:ln w="38100">
            <a:solidFill>
              <a:srgbClr val="00A1EA"/>
            </a:solidFill>
          </a:ln>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rPr>
              <a:t>10.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b="1" dirty="0">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gói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mở</a:t>
            </a:r>
            <a:r>
              <a:rPr lang="en-US" sz="2800" dirty="0">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lưng</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a:solidFill>
                  <a:srgbClr val="000000"/>
                </a:solidFill>
                <a:effectLst/>
                <a:latin typeface="Times New Roman" panose="02020603050405020304" pitchFamily="18" charset="0"/>
                <a:ea typeface="Times New Roman" panose="02020603050405020304" pitchFamily="18" charset="0"/>
              </a:rPr>
              <a:t>“</a:t>
            </a:r>
            <a:r>
              <a:rPr lang="en-US" sz="2800" b="1" dirty="0" err="1">
                <a:solidFill>
                  <a:srgbClr val="000000"/>
                </a:solidFill>
                <a:effectLst/>
                <a:latin typeface="Times New Roman" panose="02020603050405020304" pitchFamily="18" charset="0"/>
                <a:ea typeface="Times New Roman" panose="02020603050405020304" pitchFamily="18" charset="0"/>
              </a:rPr>
              <a:t>nói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gói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2/2/2/2).</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0511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id="{8300DEE7-FE1B-E54C-8D4D-0F06F5270D3B}"/>
              </a:ext>
            </a:extLst>
          </p:cNvPr>
          <p:cNvSpPr txBox="1"/>
          <p:nvPr/>
        </p:nvSpPr>
        <p:spPr>
          <a:xfrm>
            <a:off x="1465258" y="2603611"/>
            <a:ext cx="9936168" cy="3166824"/>
          </a:xfrm>
          <a:prstGeom prst="roundRect">
            <a:avLst/>
          </a:prstGeom>
          <a:noFill/>
          <a:ln w="38100">
            <a:noFill/>
          </a:ln>
        </p:spPr>
        <p:txBody>
          <a:bodyPr wrap="square">
            <a:spAutoFit/>
          </a:bodyPr>
          <a:lstStyle/>
          <a:p>
            <a:pPr marL="0" marR="0" algn="just">
              <a:spcBef>
                <a:spcPts val="0"/>
              </a:spcBef>
              <a:spcAft>
                <a:spcPts val="0"/>
              </a:spcAft>
            </a:pPr>
            <a:r>
              <a:rPr lang="vi-VN" sz="3600" b="1" dirty="0">
                <a:solidFill>
                  <a:srgbClr val="0000FF"/>
                </a:solidFill>
                <a:effectLst/>
                <a:latin typeface="Times New Roman" panose="02020603050405020304" pitchFamily="18" charset="0"/>
                <a:ea typeface="Times New Roman" panose="02020603050405020304" pitchFamily="18" charset="0"/>
              </a:rPr>
              <a:t>*</a:t>
            </a:r>
            <a:r>
              <a:rPr lang="vi-VN" sz="3600" b="1" dirty="0" err="1">
                <a:solidFill>
                  <a:srgbClr val="0000FF"/>
                </a:solidFill>
                <a:effectLst/>
                <a:latin typeface="Times New Roman" panose="02020603050405020304" pitchFamily="18" charset="0"/>
                <a:ea typeface="Times New Roman" panose="02020603050405020304" pitchFamily="18" charset="0"/>
              </a:rPr>
              <a:t>Tác</a:t>
            </a:r>
            <a:r>
              <a:rPr lang="vi-VN" sz="3600" b="1" dirty="0">
                <a:solidFill>
                  <a:srgbClr val="0000FF"/>
                </a:solidFill>
                <a:effectLst/>
                <a:latin typeface="Times New Roman" panose="02020603050405020304" pitchFamily="18" charset="0"/>
                <a:ea typeface="Times New Roman" panose="02020603050405020304" pitchFamily="18" charset="0"/>
              </a:rPr>
              <a:t> </a:t>
            </a:r>
            <a:r>
              <a:rPr lang="vi-VN" sz="3600" b="1" dirty="0" err="1">
                <a:solidFill>
                  <a:srgbClr val="0000FF"/>
                </a:solidFill>
                <a:effectLst/>
                <a:latin typeface="Times New Roman" panose="02020603050405020304" pitchFamily="18" charset="0"/>
                <a:ea typeface="Times New Roman" panose="02020603050405020304" pitchFamily="18" charset="0"/>
              </a:rPr>
              <a:t>dụng</a:t>
            </a:r>
            <a:r>
              <a:rPr lang="vi-VN" sz="3600" b="1" dirty="0">
                <a:solidFill>
                  <a:srgbClr val="0000FF"/>
                </a:solidFill>
                <a:effectLst/>
                <a:latin typeface="Times New Roman" panose="02020603050405020304" pitchFamily="18" charset="0"/>
                <a:ea typeface="Times New Roman" panose="02020603050405020304" pitchFamily="18" charset="0"/>
              </a:rPr>
              <a:t>:</a:t>
            </a:r>
            <a:r>
              <a:rPr lang="vi-VN" sz="3600" dirty="0">
                <a:solidFill>
                  <a:srgbClr val="0000FF"/>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Vần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và</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nhịp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các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câu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tục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ngữ</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như</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một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chất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keo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gắn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chặt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các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thành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phần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trong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câu</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thành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một</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khối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vững</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chắc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tạo</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nên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tính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ổn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định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về</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hình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thức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phù</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hợp</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với</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tính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ổn</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định</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về</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nội</a:t>
            </a:r>
            <a:r>
              <a:rPr lang="en-US" sz="3600" dirty="0">
                <a:solidFill>
                  <a:srgbClr val="000000"/>
                </a:solidFill>
                <a:effectLst/>
                <a:latin typeface="Times New Roman" panose="02020603050405020304" pitchFamily="18" charset="0"/>
                <a:ea typeface="Times New Roman" panose="02020603050405020304" pitchFamily="18" charset="0"/>
              </a:rPr>
              <a:t> dung </a:t>
            </a:r>
            <a:r>
              <a:rPr lang="en-US" sz="3600" dirty="0" err="1">
                <a:solidFill>
                  <a:srgbClr val="000000"/>
                </a:solidFill>
                <a:effectLst/>
                <a:latin typeface="Times New Roman" panose="02020603050405020304" pitchFamily="18" charset="0"/>
                <a:ea typeface="Times New Roman" panose="02020603050405020304" pitchFamily="18" charset="0"/>
              </a:rPr>
              <a:t>của</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tục</a:t>
            </a:r>
            <a:r>
              <a:rPr lang="en-US" sz="3600" dirty="0">
                <a:solidFill>
                  <a:srgbClr val="000000"/>
                </a:solidFill>
                <a:effectLst/>
                <a:latin typeface="Times New Roman" panose="02020603050405020304" pitchFamily="18" charset="0"/>
                <a:ea typeface="Times New Roman" panose="02020603050405020304" pitchFamily="18" charset="0"/>
              </a:rPr>
              <a:t> </a:t>
            </a:r>
            <a:r>
              <a:rPr lang="en-US" sz="3600" dirty="0" err="1">
                <a:solidFill>
                  <a:srgbClr val="000000"/>
                </a:solidFill>
                <a:effectLst/>
                <a:latin typeface="Times New Roman" panose="02020603050405020304" pitchFamily="18" charset="0"/>
                <a:ea typeface="Times New Roman" panose="02020603050405020304" pitchFamily="18" charset="0"/>
              </a:rPr>
              <a:t>ngữ</a:t>
            </a:r>
            <a:r>
              <a:rPr lang="en-US" sz="3600" dirty="0">
                <a:solidFill>
                  <a:srgbClr val="000000"/>
                </a:solidFill>
                <a:effectLst/>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8C58C087-7B09-8AAD-160D-05D2ED07BD6E}"/>
              </a:ext>
            </a:extLst>
          </p:cNvPr>
          <p:cNvSpPr txBox="1"/>
          <p:nvPr/>
        </p:nvSpPr>
        <p:spPr>
          <a:xfrm>
            <a:off x="1349815" y="1495616"/>
            <a:ext cx="6610350" cy="523220"/>
          </a:xfrm>
          <a:prstGeom prst="rect">
            <a:avLst/>
          </a:prstGeom>
          <a:noFill/>
        </p:spPr>
        <p:txBody>
          <a:bodyPr wrap="square">
            <a:spAutoFit/>
          </a:bodyPr>
          <a:lstStyle/>
          <a:p>
            <a:pPr marL="0" marR="0" algn="just">
              <a:spcBef>
                <a:spcPts val="0"/>
              </a:spcBef>
              <a:spcAft>
                <a:spcPts val="0"/>
              </a:spcAft>
            </a:pPr>
            <a:r>
              <a:rPr lang="en-US" sz="2800" b="1" dirty="0">
                <a:solidFill>
                  <a:srgbClr val="4E37F9"/>
                </a:solidFill>
                <a:effectLst/>
                <a:latin typeface="Times New Roman" panose="02020603050405020304" pitchFamily="18" charset="0"/>
                <a:ea typeface="Times New Roman" panose="02020603050405020304" pitchFamily="18" charset="0"/>
              </a:rPr>
              <a:t>1.2 </a:t>
            </a:r>
            <a:r>
              <a:rPr lang="en-US" sz="2800" b="1" dirty="0" err="1">
                <a:solidFill>
                  <a:srgbClr val="4E37F9"/>
                </a:solidFill>
                <a:effectLst/>
                <a:latin typeface="Times New Roman" panose="02020603050405020304" pitchFamily="18" charset="0"/>
                <a:ea typeface="Times New Roman" panose="02020603050405020304" pitchFamily="18" charset="0"/>
              </a:rPr>
              <a:t>Gieo</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vần</a:t>
            </a:r>
            <a:r>
              <a:rPr lang="en-US" sz="2800" b="1" dirty="0">
                <a:solidFill>
                  <a:srgbClr val="4E37F9"/>
                </a:solidFill>
                <a:effectLst/>
                <a:latin typeface="Times New Roman" panose="02020603050405020304" pitchFamily="18" charset="0"/>
                <a:ea typeface="Times New Roman" panose="02020603050405020304" pitchFamily="18" charset="0"/>
              </a:rPr>
              <a:t>, </a:t>
            </a:r>
            <a:r>
              <a:rPr lang="en-US" sz="2800" b="1" dirty="0" err="1">
                <a:solidFill>
                  <a:srgbClr val="4E37F9"/>
                </a:solidFill>
                <a:effectLst/>
                <a:latin typeface="Times New Roman" panose="02020603050405020304" pitchFamily="18" charset="0"/>
                <a:ea typeface="Times New Roman" panose="02020603050405020304" pitchFamily="18" charset="0"/>
              </a:rPr>
              <a:t>nhịp</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0616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11" name="Bong bóng Lời nói: Hình chữ nhật với Góc Tròn 10">
            <a:extLst>
              <a:ext uri="{FF2B5EF4-FFF2-40B4-BE49-F238E27FC236}">
                <a16:creationId xmlns:a16="http://schemas.microsoft.com/office/drawing/2014/main" id="{7D7124DF-1AA9-052F-71AE-14A4EF24629C}"/>
              </a:ext>
            </a:extLst>
          </p:cNvPr>
          <p:cNvSpPr/>
          <p:nvPr/>
        </p:nvSpPr>
        <p:spPr>
          <a:xfrm>
            <a:off x="1670221" y="2350618"/>
            <a:ext cx="9924879" cy="3787033"/>
          </a:xfrm>
          <a:prstGeom prst="wedgeRoundRectCallout">
            <a:avLst>
              <a:gd name="adj1" fmla="val -51800"/>
              <a:gd name="adj2" fmla="val 35672"/>
              <a:gd name="adj3" fmla="val 16667"/>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Nhiệm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vụ</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Phiếu</a:t>
            </a:r>
            <a:r>
              <a:rPr lang="en-US" sz="2800" dirty="0">
                <a:solidFill>
                  <a:schemeClr val="tx1"/>
                </a:solidFill>
                <a:latin typeface="Times New Roman" panose="02020603050405020304" pitchFamily="18" charset="0"/>
                <a:cs typeface="Times New Roman" panose="02020603050405020304" pitchFamily="18" charset="0"/>
              </a:rPr>
              <a:t> HT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gợi</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a:t>
            </a:r>
          </a:p>
          <a:p>
            <a:r>
              <a:rPr lang="en-US" sz="2800" dirty="0">
                <a:solidFill>
                  <a:schemeClr val="tx1"/>
                </a:solidFill>
                <a:latin typeface="Times New Roman" panose="02020603050405020304" pitchFamily="18" charset="0"/>
                <a:cs typeface="Times New Roman" panose="02020603050405020304" pitchFamily="18" charset="0"/>
              </a:rPr>
              <a:t>1)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cập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đến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vấn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hiểu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nội</a:t>
            </a:r>
            <a:r>
              <a:rPr lang="en-US" sz="2800" i="1" dirty="0">
                <a:solidFill>
                  <a:schemeClr val="tx1"/>
                </a:solidFill>
                <a:latin typeface="Times New Roman" panose="02020603050405020304" pitchFamily="18" charset="0"/>
                <a:cs typeface="Times New Roman" panose="02020603050405020304" pitchFamily="18" charset="0"/>
              </a:rPr>
              <a:t> dung </a:t>
            </a:r>
            <a:r>
              <a:rPr lang="en-US" sz="2800" i="1" dirty="0" err="1">
                <a:solidFill>
                  <a:schemeClr val="tx1"/>
                </a:solidFill>
                <a:latin typeface="Times New Roman" panose="02020603050405020304" pitchFamily="18" charset="0"/>
                <a:cs typeface="Times New Roman" panose="02020603050405020304" pitchFamily="18" charset="0"/>
              </a:rPr>
              <a:t>được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cập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ấy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như</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thế</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nào</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2) </a:t>
            </a:r>
            <a:r>
              <a:rPr lang="en-US" sz="2800" i="1" dirty="0" err="1">
                <a:solidFill>
                  <a:schemeClr val="tx1"/>
                </a:solidFill>
                <a:latin typeface="Times New Roman" panose="02020603050405020304" pitchFamily="18" charset="0"/>
                <a:cs typeface="Times New Roman" panose="02020603050405020304" pitchFamily="18" charset="0"/>
              </a:rPr>
              <a:t>Chỉ</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hình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thức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thể</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hiện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độc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đáo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hình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ảnh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cấu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trúc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phép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ở </a:t>
            </a:r>
            <a:r>
              <a:rPr lang="en-US" sz="2800" i="1" dirty="0" err="1">
                <a:solidFill>
                  <a:schemeClr val="tx1"/>
                </a:solidFill>
                <a:latin typeface="Times New Roman" panose="02020603050405020304" pitchFamily="18" charset="0"/>
                <a:cs typeface="Times New Roman" panose="02020603050405020304" pitchFamily="18" charset="0"/>
              </a:rPr>
              <a:t>mỗi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được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thể</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hiện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một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trực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tiếp</a:t>
            </a:r>
            <a:r>
              <a:rPr lang="en-US" sz="2800" i="1" dirty="0">
                <a:solidFill>
                  <a:schemeClr val="tx1"/>
                </a:solidFill>
                <a:latin typeface="Times New Roman" panose="02020603050405020304" pitchFamily="18" charset="0"/>
                <a:cs typeface="Times New Roman" panose="02020603050405020304" pitchFamily="18" charset="0"/>
              </a:rPr>
              <a:t>, hay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tính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chất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ẩn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dụ</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3)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hãy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rút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ý </a:t>
            </a:r>
            <a:r>
              <a:rPr lang="en-US" sz="2800" i="1" dirty="0" err="1">
                <a:solidFill>
                  <a:schemeClr val="tx1"/>
                </a:solidFill>
                <a:latin typeface="Times New Roman" panose="02020603050405020304" pitchFamily="18" charset="0"/>
                <a:cs typeface="Times New Roman" panose="02020603050405020304" pitchFamily="18" charset="0"/>
              </a:rPr>
              <a:t>nghĩa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bài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từng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Hình ảnh 11">
            <a:extLst>
              <a:ext uri="{FF2B5EF4-FFF2-40B4-BE49-F238E27FC236}">
                <a16:creationId xmlns:a16="http://schemas.microsoft.com/office/drawing/2014/main" id="{4C76E511-A3BF-C991-D214-B5F5D0571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79" y="3231227"/>
            <a:ext cx="2155179" cy="3669418"/>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120FADC0-18E0-3034-D2B2-DB29D140CA98}"/>
              </a:ext>
            </a:extLst>
          </p:cNvPr>
          <p:cNvSpPr txBox="1"/>
          <p:nvPr/>
        </p:nvSpPr>
        <p:spPr>
          <a:xfrm>
            <a:off x="1349815" y="1495616"/>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0198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58E37112-A141-BC75-A3F8-849198AEE4CD}"/>
              </a:ext>
            </a:extLst>
          </p:cNvPr>
          <p:cNvGraphicFramePr>
            <a:graphicFrameLocks noGrp="1"/>
          </p:cNvGraphicFramePr>
          <p:nvPr>
            <p:extLst>
              <p:ext uri="{D42A27DB-BD31-4B8C-83A1-F6EECF244321}">
                <p14:modId xmlns:p14="http://schemas.microsoft.com/office/powerpoint/2010/main" val="575564034"/>
              </p:ext>
            </p:extLst>
          </p:nvPr>
        </p:nvGraphicFramePr>
        <p:xfrm>
          <a:off x="3148806" y="1406779"/>
          <a:ext cx="5894388" cy="2218944"/>
        </p:xfrm>
        <a:graphic>
          <a:graphicData uri="http://schemas.openxmlformats.org/drawingml/2006/table">
            <a:tbl>
              <a:tblPr firstRow="1" firstCol="1" bandRow="1">
                <a:tableStyleId>{5C22544A-7EE6-4342-B048-85BDC9FD1C3A}</a:tableStyleId>
              </a:tblPr>
              <a:tblGrid>
                <a:gridCol w="1902295">
                  <a:extLst>
                    <a:ext uri="{9D8B030D-6E8A-4147-A177-3AD203B41FA5}">
                      <a16:colId xmlns:a16="http://schemas.microsoft.com/office/drawing/2014/main" val="3503066150"/>
                    </a:ext>
                  </a:extLst>
                </a:gridCol>
                <a:gridCol w="3992093">
                  <a:extLst>
                    <a:ext uri="{9D8B030D-6E8A-4147-A177-3AD203B41FA5}">
                      <a16:colId xmlns:a16="http://schemas.microsoft.com/office/drawing/2014/main" val="3378498438"/>
                    </a:ext>
                  </a:extLst>
                </a:gridCol>
              </a:tblGrid>
              <a:tr h="422237">
                <a:tc gridSpan="2">
                  <a:txBody>
                    <a:bodyPr/>
                    <a:lstStyle/>
                    <a:p>
                      <a:pPr marL="0" marR="0" algn="ctr">
                        <a:lnSpc>
                          <a:spcPct val="130000"/>
                        </a:lnSpc>
                        <a:spcBef>
                          <a:spcPts val="0"/>
                        </a:spcBef>
                        <a:spcAft>
                          <a:spcPts val="0"/>
                        </a:spcAft>
                      </a:pPr>
                      <a:r>
                        <a:rPr lang="vi-VN" sz="2800" dirty="0">
                          <a:effectLst/>
                          <a:latin typeface="+mj-lt"/>
                        </a:rPr>
                        <a:t>Câu </a:t>
                      </a:r>
                      <a:r>
                        <a:rPr lang="vi-VN" sz="2800" dirty="0" err="1">
                          <a:effectLst/>
                          <a:latin typeface="+mj-lt"/>
                        </a:rPr>
                        <a:t>tục</a:t>
                      </a:r>
                      <a:r>
                        <a:rPr lang="vi-VN" sz="2800" dirty="0">
                          <a:effectLst/>
                          <a:latin typeface="+mj-lt"/>
                        </a:rPr>
                        <a:t> </a:t>
                      </a:r>
                      <a:r>
                        <a:rPr lang="vi-VN" sz="2800" dirty="0" err="1">
                          <a:effectLst/>
                          <a:latin typeface="+mj-lt"/>
                        </a:rPr>
                        <a:t>ngữ</a:t>
                      </a:r>
                      <a:r>
                        <a:rPr lang="vi-VN" sz="2800" dirty="0">
                          <a:effectLst/>
                          <a:latin typeface="+mj-lt"/>
                        </a:rPr>
                        <a:t> </a:t>
                      </a:r>
                      <a:r>
                        <a:rPr lang="vi-VN" sz="2800" dirty="0" err="1">
                          <a:effectLst/>
                          <a:latin typeface="+mj-lt"/>
                        </a:rPr>
                        <a:t>số</a:t>
                      </a:r>
                      <a:r>
                        <a:rPr lang="vi-VN" sz="2800" dirty="0">
                          <a:effectLst/>
                          <a:latin typeface="+mj-lt"/>
                        </a:rPr>
                        <a:t>….</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hMerge="1">
                  <a:txBody>
                    <a:bodyPr/>
                    <a:lstStyle/>
                    <a:p>
                      <a:endParaRPr lang="en-US"/>
                    </a:p>
                  </a:txBody>
                  <a:tcPr/>
                </a:tc>
                <a:extLst>
                  <a:ext uri="{0D108BD9-81ED-4DB2-BD59-A6C34878D82A}">
                    <a16:rowId xmlns:a16="http://schemas.microsoft.com/office/drawing/2014/main" val="2991788393"/>
                  </a:ext>
                </a:extLst>
              </a:tr>
              <a:tr h="422237">
                <a:tc>
                  <a:txBody>
                    <a:bodyPr/>
                    <a:lstStyle/>
                    <a:p>
                      <a:pPr marL="0" marR="0" algn="just">
                        <a:lnSpc>
                          <a:spcPct val="130000"/>
                        </a:lnSpc>
                        <a:spcBef>
                          <a:spcPts val="0"/>
                        </a:spcBef>
                        <a:spcAft>
                          <a:spcPts val="0"/>
                        </a:spcAft>
                      </a:pPr>
                      <a:r>
                        <a:rPr lang="vi-VN" sz="2800" dirty="0" err="1">
                          <a:effectLst/>
                          <a:latin typeface="+mj-lt"/>
                        </a:rPr>
                        <a:t>Nội</a:t>
                      </a:r>
                      <a:r>
                        <a:rPr lang="vi-VN" sz="2800" dirty="0">
                          <a:effectLst/>
                          <a:latin typeface="+mj-lt"/>
                        </a:rPr>
                        <a:t> dung</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4978873"/>
                  </a:ext>
                </a:extLst>
              </a:tr>
              <a:tr h="422237">
                <a:tc>
                  <a:txBody>
                    <a:bodyPr/>
                    <a:lstStyle/>
                    <a:p>
                      <a:pPr marL="0" marR="0" algn="just">
                        <a:lnSpc>
                          <a:spcPct val="130000"/>
                        </a:lnSpc>
                        <a:spcBef>
                          <a:spcPts val="0"/>
                        </a:spcBef>
                        <a:spcAft>
                          <a:spcPts val="0"/>
                        </a:spcAft>
                      </a:pPr>
                      <a:r>
                        <a:rPr lang="vi-VN" sz="2800" dirty="0" err="1">
                          <a:effectLst/>
                          <a:latin typeface="+mj-lt"/>
                        </a:rPr>
                        <a:t>Nghệ</a:t>
                      </a:r>
                      <a:r>
                        <a:rPr lang="vi-VN" sz="2800" dirty="0">
                          <a:effectLst/>
                          <a:latin typeface="+mj-lt"/>
                        </a:rPr>
                        <a:t> </a:t>
                      </a:r>
                      <a:r>
                        <a:rPr lang="vi-VN" sz="2800" dirty="0" err="1">
                          <a:effectLst/>
                          <a:latin typeface="+mj-lt"/>
                        </a:rPr>
                        <a:t>thuật</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280948"/>
                  </a:ext>
                </a:extLst>
              </a:tr>
              <a:tr h="415371">
                <a:tc>
                  <a:txBody>
                    <a:bodyPr/>
                    <a:lstStyle/>
                    <a:p>
                      <a:pPr marL="0" marR="0" algn="just">
                        <a:lnSpc>
                          <a:spcPct val="13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0219864"/>
                  </a:ext>
                </a:extLst>
              </a:tr>
            </a:tbl>
          </a:graphicData>
        </a:graphic>
      </p:graphicFrame>
      <p:sp>
        <p:nvSpPr>
          <p:cNvPr id="5" name="Hộp Văn bản 4">
            <a:extLst>
              <a:ext uri="{FF2B5EF4-FFF2-40B4-BE49-F238E27FC236}">
                <a16:creationId xmlns:a16="http://schemas.microsoft.com/office/drawing/2014/main" id="{C1A143BC-750E-54CA-8971-B4C0C33056B2}"/>
              </a:ext>
            </a:extLst>
          </p:cNvPr>
          <p:cNvSpPr txBox="1"/>
          <p:nvPr/>
        </p:nvSpPr>
        <p:spPr>
          <a:xfrm>
            <a:off x="3277394" y="546100"/>
            <a:ext cx="6096000" cy="523220"/>
          </a:xfrm>
          <a:prstGeom prst="rect">
            <a:avLst/>
          </a:prstGeom>
          <a:noFill/>
        </p:spPr>
        <p:txBody>
          <a:bodyPr wrap="square">
            <a:spAutoFit/>
          </a:bodyPr>
          <a:lstStyle/>
          <a:p>
            <a:pPr marL="0" marR="0" algn="ctr">
              <a:spcBef>
                <a:spcPts val="0"/>
              </a:spcBef>
              <a:spcAft>
                <a:spcPts val="0"/>
              </a:spcAft>
            </a:pPr>
            <a:r>
              <a:rPr lang="pt-BR" sz="2800" b="1" dirty="0">
                <a:solidFill>
                  <a:srgbClr val="00B0F0"/>
                </a:solidFill>
                <a:effectLst/>
                <a:latin typeface="Times New Roman" panose="02020603050405020304" pitchFamily="18" charset="0"/>
                <a:ea typeface="Times New Roman" panose="02020603050405020304" pitchFamily="18" charset="0"/>
              </a:rPr>
              <a:t>PHIẾU HỌC TẬP 02</a:t>
            </a:r>
            <a:endParaRPr lang="en-US" sz="2400" dirty="0">
              <a:solidFill>
                <a:srgbClr val="00B0F0"/>
              </a:solidFill>
              <a:effectLst/>
              <a:latin typeface="Times New Roman" panose="02020603050405020304" pitchFamily="18" charset="0"/>
              <a:ea typeface="Times New Roman" panose="02020603050405020304" pitchFamily="18" charset="0"/>
            </a:endParaRPr>
          </a:p>
        </p:txBody>
      </p:sp>
      <p:pic>
        <p:nvPicPr>
          <p:cNvPr id="7" name="Hình ảnh 6">
            <a:extLst>
              <a:ext uri="{FF2B5EF4-FFF2-40B4-BE49-F238E27FC236}">
                <a16:creationId xmlns:a16="http://schemas.microsoft.com/office/drawing/2014/main" id="{DFB5DAA0-5040-CC55-EE98-CE69B0479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287" y="4131406"/>
            <a:ext cx="3770313" cy="2320193"/>
          </a:xfrm>
          <a:prstGeom prst="rect">
            <a:avLst/>
          </a:prstGeom>
        </p:spPr>
      </p:pic>
    </p:spTree>
    <p:extLst>
      <p:ext uri="{BB962C8B-B14F-4D97-AF65-F5344CB8AC3E}">
        <p14:creationId xmlns:p14="http://schemas.microsoft.com/office/powerpoint/2010/main" val="3753959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584906" y="2313964"/>
            <a:ext cx="9918700" cy="1532334"/>
          </a:xfrm>
          <a:prstGeom prst="round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ào</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đêm hôm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khi quan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mau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hôm sau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rPr>
              <a:t>vắng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sao</a:t>
            </a:r>
            <a:r>
              <a:rPr lang="en-US" sz="2800" i="1"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mưa.      </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078141" y="1697803"/>
            <a:ext cx="6775450" cy="523220"/>
          </a:xfrm>
          <a:prstGeom prst="rect">
            <a:avLst/>
          </a:prstGeom>
          <a:noFill/>
        </p:spPr>
        <p:txBody>
          <a:bodyPr wrap="square">
            <a:spAutoFit/>
          </a:bodyPr>
          <a:lstStyle/>
          <a:p>
            <a:pPr marL="0" marR="0">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rPr>
              <a:t>1. Mau </a:t>
            </a:r>
            <a:r>
              <a:rPr lang="en-US" sz="2800" b="1" i="1" dirty="0" err="1">
                <a:solidFill>
                  <a:srgbClr val="000000"/>
                </a:solidFill>
                <a:effectLst/>
                <a:latin typeface="Times New Roman" panose="02020603050405020304" pitchFamily="18" charset="0"/>
                <a:ea typeface="Times New Roman" panose="02020603050405020304" pitchFamily="18" charset="0"/>
              </a:rPr>
              <a:t>sao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thì</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nắng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vắng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sao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thì</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mưa</a:t>
            </a:r>
            <a:r>
              <a:rPr lang="en-US" sz="2800" b="1"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Segoe UI" panose="020B0502040204020203" pitchFamily="34" charset="0"/>
                <a:ea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625588" y="3945724"/>
            <a:ext cx="9918700" cy="2485787"/>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pPr marL="101600" marR="0" algn="just">
              <a:spcBef>
                <a:spcPts val="0"/>
              </a:spcBef>
              <a:spcAft>
                <a:spcPts val="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mau -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mưa</a:t>
            </a:r>
            <a:endParaRPr lang="en-US" sz="2400" dirty="0">
              <a:effectLst/>
              <a:latin typeface="Times New Roman" panose="02020603050405020304" pitchFamily="18" charset="0"/>
              <a:ea typeface="Times New Roman" panose="02020603050405020304" pitchFamily="18" charset="0"/>
            </a:endParaRPr>
          </a:p>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lưng: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vắng</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99474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724606" y="3339024"/>
            <a:ext cx="9918700" cy="1532334"/>
          </a:xfrm>
          <a:prstGeom prst="roundRect">
            <a:avLst/>
          </a:prstGeom>
          <a:noFill/>
          <a:ln w="38100">
            <a:solidFill>
              <a:srgbClr val="00A1EA"/>
            </a:solidFill>
          </a:ln>
        </p:spPr>
        <p:txBody>
          <a:bodyPr wrap="square">
            <a:spAutoFit/>
          </a:bodyPr>
          <a:lstStyle/>
          <a:p>
            <a:pPr algn="just"/>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Đây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kinh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đoán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mưa, liên quan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078141" y="1697803"/>
            <a:ext cx="6775450" cy="523220"/>
          </a:xfrm>
          <a:prstGeom prst="rect">
            <a:avLst/>
          </a:prstGeom>
          <a:noFill/>
        </p:spPr>
        <p:txBody>
          <a:bodyPr wrap="square">
            <a:spAutoFit/>
          </a:bodyPr>
          <a:lstStyle/>
          <a:p>
            <a:pPr marL="0" marR="0">
              <a:spcBef>
                <a:spcPts val="0"/>
              </a:spcBef>
              <a:spcAft>
                <a:spcPts val="0"/>
              </a:spcAft>
            </a:pPr>
            <a:r>
              <a:rPr lang="en-US" sz="2800" b="1" i="1" dirty="0">
                <a:solidFill>
                  <a:srgbClr val="000000"/>
                </a:solidFill>
                <a:effectLst/>
                <a:latin typeface="Times New Roman" panose="02020603050405020304" pitchFamily="18" charset="0"/>
                <a:ea typeface="Times New Roman" panose="02020603050405020304" pitchFamily="18" charset="0"/>
              </a:rPr>
              <a:t>1. Mau </a:t>
            </a:r>
            <a:r>
              <a:rPr lang="en-US" sz="2800" b="1" i="1" dirty="0" err="1">
                <a:solidFill>
                  <a:srgbClr val="000000"/>
                </a:solidFill>
                <a:effectLst/>
                <a:latin typeface="Times New Roman" panose="02020603050405020304" pitchFamily="18" charset="0"/>
                <a:ea typeface="Times New Roman" panose="02020603050405020304" pitchFamily="18" charset="0"/>
              </a:rPr>
              <a:t>sao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thì</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nắng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vắng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sao</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thì</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mưa</a:t>
            </a:r>
            <a:r>
              <a:rPr lang="en-US" sz="2800" b="1"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Segoe UI" panose="020B0502040204020203" pitchFamily="34" charset="0"/>
                <a:ea typeface="Times New Roman" panose="02020603050405020304" pitchFamily="18" charset="0"/>
              </a:rPr>
              <a:t> </a:t>
            </a: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2155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ình Bầu dục 23">
            <a:extLst>
              <a:ext uri="{FF2B5EF4-FFF2-40B4-BE49-F238E27FC236}">
                <a16:creationId xmlns:a16="http://schemas.microsoft.com/office/drawing/2014/main" id="{CD3420E2-53EF-FFC6-0EAB-714CC153BD5E}"/>
              </a:ext>
            </a:extLst>
          </p:cNvPr>
          <p:cNvSpPr/>
          <p:nvPr/>
        </p:nvSpPr>
        <p:spPr>
          <a:xfrm>
            <a:off x="9801428" y="1768608"/>
            <a:ext cx="2319826" cy="3101228"/>
          </a:xfrm>
          <a:prstGeom prst="ellipse">
            <a:avLst/>
          </a:prstGeom>
          <a:solidFill>
            <a:schemeClr val="bg1">
              <a:lumMod val="65000"/>
            </a:schemeClr>
          </a:solidFill>
          <a:ln>
            <a:noFill/>
          </a:ln>
          <a:scene3d>
            <a:camera prst="isometricOffAxis1Left">
              <a:rot lat="21479995" lon="3840000" rev="0"/>
            </a:camera>
            <a:lightRig rig="threePt" dir="t"/>
          </a:scene3d>
          <a:sp3d>
            <a:bevelT w="5715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ình Bầu dục 24">
            <a:extLst>
              <a:ext uri="{FF2B5EF4-FFF2-40B4-BE49-F238E27FC236}">
                <a16:creationId xmlns:a16="http://schemas.microsoft.com/office/drawing/2014/main" id="{721EF953-5092-6DB6-A536-E85C362F9BBA}"/>
              </a:ext>
            </a:extLst>
          </p:cNvPr>
          <p:cNvSpPr/>
          <p:nvPr/>
        </p:nvSpPr>
        <p:spPr>
          <a:xfrm>
            <a:off x="10206115" y="2309567"/>
            <a:ext cx="1510448" cy="2019310"/>
          </a:xfrm>
          <a:prstGeom prst="ellipse">
            <a:avLst/>
          </a:prstGeom>
          <a:solidFill>
            <a:schemeClr val="tx1"/>
          </a:solidFill>
          <a:ln>
            <a:noFill/>
          </a:ln>
          <a:scene3d>
            <a:camera prst="isometricOffAxis1Left">
              <a:rot lat="21479995" lon="384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FBEB1068-FA95-25FF-E6FB-3E030D9903A9}"/>
              </a:ext>
            </a:extLst>
          </p:cNvPr>
          <p:cNvSpPr/>
          <p:nvPr/>
        </p:nvSpPr>
        <p:spPr>
          <a:xfrm>
            <a:off x="10483061" y="2739641"/>
            <a:ext cx="956557" cy="1257694"/>
          </a:xfrm>
          <a:prstGeom prst="ellipse">
            <a:avLst/>
          </a:prstGeom>
          <a:solidFill>
            <a:srgbClr val="FF0000"/>
          </a:solidFill>
          <a:ln>
            <a:noFill/>
          </a:ln>
          <a:scene3d>
            <a:camera prst="isometricOffAxis1Left">
              <a:rot lat="21479995" lon="384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Nhóm 31">
            <a:extLst>
              <a:ext uri="{FF2B5EF4-FFF2-40B4-BE49-F238E27FC236}">
                <a16:creationId xmlns:a16="http://schemas.microsoft.com/office/drawing/2014/main" id="{EF1EE1AA-BA67-5E08-AF58-4CC67379B0BA}"/>
              </a:ext>
            </a:extLst>
          </p:cNvPr>
          <p:cNvGrpSpPr/>
          <p:nvPr/>
        </p:nvGrpSpPr>
        <p:grpSpPr>
          <a:xfrm>
            <a:off x="186425" y="1746325"/>
            <a:ext cx="10758199" cy="3238487"/>
            <a:chOff x="186425" y="1746325"/>
            <a:chExt cx="10758199" cy="3238487"/>
          </a:xfrm>
        </p:grpSpPr>
        <p:sp>
          <p:nvSpPr>
            <p:cNvPr id="10" name="Hình tự do: Hình 9">
              <a:extLst>
                <a:ext uri="{FF2B5EF4-FFF2-40B4-BE49-F238E27FC236}">
                  <a16:creationId xmlns:a16="http://schemas.microsoft.com/office/drawing/2014/main" id="{D9974EB2-4AB7-DDD9-CCE5-5FFABCF5B2A6}"/>
                </a:ext>
              </a:extLst>
            </p:cNvPr>
            <p:cNvSpPr/>
            <p:nvPr/>
          </p:nvSpPr>
          <p:spPr>
            <a:xfrm rot="2618325" flipV="1">
              <a:off x="605039" y="2927427"/>
              <a:ext cx="759123" cy="2057385"/>
            </a:xfrm>
            <a:custGeom>
              <a:avLst/>
              <a:gdLst>
                <a:gd name="connsiteX0" fmla="*/ 591778 w 759123"/>
                <a:gd name="connsiteY0" fmla="*/ 85315 h 2057385"/>
                <a:gd name="connsiteX1" fmla="*/ 647952 w 759123"/>
                <a:gd name="connsiteY1" fmla="*/ 146314 h 2057385"/>
                <a:gd name="connsiteX2" fmla="*/ 759123 w 759123"/>
                <a:gd name="connsiteY2" fmla="*/ 499547 h 2057385"/>
                <a:gd name="connsiteX3" fmla="*/ 759123 w 759123"/>
                <a:gd name="connsiteY3" fmla="*/ 2057385 h 2057385"/>
                <a:gd name="connsiteX4" fmla="*/ 0 w 759123"/>
                <a:gd name="connsiteY4" fmla="*/ 1333502 h 2057385"/>
                <a:gd name="connsiteX5" fmla="*/ 0 w 759123"/>
                <a:gd name="connsiteY5" fmla="*/ 499548 h 2057385"/>
                <a:gd name="connsiteX6" fmla="*/ 379562 w 759123"/>
                <a:gd name="connsiteY6" fmla="*/ 0 h 2057385"/>
                <a:gd name="connsiteX7" fmla="*/ 591778 w 759123"/>
                <a:gd name="connsiteY7" fmla="*/ 85315 h 205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23" h="2057385">
                  <a:moveTo>
                    <a:pt x="591778" y="85315"/>
                  </a:moveTo>
                  <a:cubicBezTo>
                    <a:pt x="611971" y="103269"/>
                    <a:pt x="630781" y="123714"/>
                    <a:pt x="647952" y="146314"/>
                  </a:cubicBezTo>
                  <a:cubicBezTo>
                    <a:pt x="716640" y="236714"/>
                    <a:pt x="759123" y="361601"/>
                    <a:pt x="759123" y="499547"/>
                  </a:cubicBezTo>
                  <a:lnTo>
                    <a:pt x="759123" y="2057385"/>
                  </a:lnTo>
                  <a:lnTo>
                    <a:pt x="0" y="1333502"/>
                  </a:lnTo>
                  <a:lnTo>
                    <a:pt x="0" y="499548"/>
                  </a:lnTo>
                  <a:cubicBezTo>
                    <a:pt x="0" y="223655"/>
                    <a:pt x="169935" y="0"/>
                    <a:pt x="379562" y="0"/>
                  </a:cubicBezTo>
                  <a:cubicBezTo>
                    <a:pt x="458171" y="0"/>
                    <a:pt x="531200" y="31451"/>
                    <a:pt x="591778" y="85315"/>
                  </a:cubicBez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1" name="Nhóm 30">
              <a:extLst>
                <a:ext uri="{FF2B5EF4-FFF2-40B4-BE49-F238E27FC236}">
                  <a16:creationId xmlns:a16="http://schemas.microsoft.com/office/drawing/2014/main" id="{25CF6BC5-2C4A-74C3-8BE3-B595D48BF219}"/>
                </a:ext>
              </a:extLst>
            </p:cNvPr>
            <p:cNvGrpSpPr/>
            <p:nvPr/>
          </p:nvGrpSpPr>
          <p:grpSpPr>
            <a:xfrm>
              <a:off x="186425" y="1746325"/>
              <a:ext cx="10758199" cy="2288995"/>
              <a:chOff x="186425" y="1746325"/>
              <a:chExt cx="10758199" cy="2288995"/>
            </a:xfrm>
          </p:grpSpPr>
          <p:sp>
            <p:nvSpPr>
              <p:cNvPr id="16" name="Tam giác Cân 15">
                <a:extLst>
                  <a:ext uri="{FF2B5EF4-FFF2-40B4-BE49-F238E27FC236}">
                    <a16:creationId xmlns:a16="http://schemas.microsoft.com/office/drawing/2014/main" id="{9053CC3B-A6FC-F34C-17FB-AB7B14224874}"/>
                  </a:ext>
                </a:extLst>
              </p:cNvPr>
              <p:cNvSpPr/>
              <p:nvPr/>
            </p:nvSpPr>
            <p:spPr>
              <a:xfrm rot="5400000">
                <a:off x="10186807" y="2722964"/>
                <a:ext cx="232756" cy="1282879"/>
              </a:xfrm>
              <a:prstGeom prst="triangle">
                <a:avLst>
                  <a:gd name="adj" fmla="val 470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Nhóm 29">
                <a:extLst>
                  <a:ext uri="{FF2B5EF4-FFF2-40B4-BE49-F238E27FC236}">
                    <a16:creationId xmlns:a16="http://schemas.microsoft.com/office/drawing/2014/main" id="{F6FF2F3C-8E09-BE78-50E7-535122200ABD}"/>
                  </a:ext>
                </a:extLst>
              </p:cNvPr>
              <p:cNvGrpSpPr/>
              <p:nvPr/>
            </p:nvGrpSpPr>
            <p:grpSpPr>
              <a:xfrm>
                <a:off x="186425" y="1746325"/>
                <a:ext cx="9492970" cy="2288995"/>
                <a:chOff x="186425" y="1746325"/>
                <a:chExt cx="9492970" cy="2288995"/>
              </a:xfrm>
            </p:grpSpPr>
            <p:sp>
              <p:nvSpPr>
                <p:cNvPr id="11" name="Hình tự do: Hình 10">
                  <a:extLst>
                    <a:ext uri="{FF2B5EF4-FFF2-40B4-BE49-F238E27FC236}">
                      <a16:creationId xmlns:a16="http://schemas.microsoft.com/office/drawing/2014/main" id="{4594E052-747C-A190-B09E-CBCC78443466}"/>
                    </a:ext>
                  </a:extLst>
                </p:cNvPr>
                <p:cNvSpPr/>
                <p:nvPr/>
              </p:nvSpPr>
              <p:spPr>
                <a:xfrm rot="17515054">
                  <a:off x="499307" y="2318394"/>
                  <a:ext cx="636868" cy="1262632"/>
                </a:xfrm>
                <a:custGeom>
                  <a:avLst/>
                  <a:gdLst>
                    <a:gd name="connsiteX0" fmla="*/ 591778 w 759123"/>
                    <a:gd name="connsiteY0" fmla="*/ 85315 h 2057385"/>
                    <a:gd name="connsiteX1" fmla="*/ 647952 w 759123"/>
                    <a:gd name="connsiteY1" fmla="*/ 146314 h 2057385"/>
                    <a:gd name="connsiteX2" fmla="*/ 759123 w 759123"/>
                    <a:gd name="connsiteY2" fmla="*/ 499547 h 2057385"/>
                    <a:gd name="connsiteX3" fmla="*/ 759123 w 759123"/>
                    <a:gd name="connsiteY3" fmla="*/ 2057385 h 2057385"/>
                    <a:gd name="connsiteX4" fmla="*/ 0 w 759123"/>
                    <a:gd name="connsiteY4" fmla="*/ 1333502 h 2057385"/>
                    <a:gd name="connsiteX5" fmla="*/ 0 w 759123"/>
                    <a:gd name="connsiteY5" fmla="*/ 499548 h 2057385"/>
                    <a:gd name="connsiteX6" fmla="*/ 379562 w 759123"/>
                    <a:gd name="connsiteY6" fmla="*/ 0 h 2057385"/>
                    <a:gd name="connsiteX7" fmla="*/ 591778 w 759123"/>
                    <a:gd name="connsiteY7" fmla="*/ 85315 h 205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23" h="2057385">
                      <a:moveTo>
                        <a:pt x="591778" y="85315"/>
                      </a:moveTo>
                      <a:cubicBezTo>
                        <a:pt x="611971" y="103269"/>
                        <a:pt x="630781" y="123714"/>
                        <a:pt x="647952" y="146314"/>
                      </a:cubicBezTo>
                      <a:cubicBezTo>
                        <a:pt x="716640" y="236714"/>
                        <a:pt x="759123" y="361601"/>
                        <a:pt x="759123" y="499547"/>
                      </a:cubicBezTo>
                      <a:lnTo>
                        <a:pt x="759123" y="2057385"/>
                      </a:lnTo>
                      <a:lnTo>
                        <a:pt x="0" y="1333502"/>
                      </a:lnTo>
                      <a:lnTo>
                        <a:pt x="0" y="499548"/>
                      </a:lnTo>
                      <a:cubicBezTo>
                        <a:pt x="0" y="223655"/>
                        <a:pt x="169935" y="0"/>
                        <a:pt x="379562" y="0"/>
                      </a:cubicBezTo>
                      <a:cubicBezTo>
                        <a:pt x="458171" y="0"/>
                        <a:pt x="531200" y="31451"/>
                        <a:pt x="591778" y="85315"/>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Hình chữ nhật: Góc Tròn 3">
                  <a:extLst>
                    <a:ext uri="{FF2B5EF4-FFF2-40B4-BE49-F238E27FC236}">
                      <a16:creationId xmlns:a16="http://schemas.microsoft.com/office/drawing/2014/main" id="{AC5B273D-DCC7-F86E-06F3-F6F3B0F392B3}"/>
                    </a:ext>
                  </a:extLst>
                </p:cNvPr>
                <p:cNvSpPr/>
                <p:nvPr/>
              </p:nvSpPr>
              <p:spPr>
                <a:xfrm>
                  <a:off x="603870" y="3248025"/>
                  <a:ext cx="7772400" cy="219075"/>
                </a:xfrm>
                <a:prstGeom prst="roundRect">
                  <a:avLst>
                    <a:gd name="adj" fmla="val 39394"/>
                  </a:avLst>
                </a:prstGeom>
                <a:gradFill flip="none" rotWithShape="1">
                  <a:gsLst>
                    <a:gs pos="10868">
                      <a:schemeClr val="bg1">
                        <a:lumMod val="65000"/>
                      </a:schemeClr>
                    </a:gs>
                    <a:gs pos="47000">
                      <a:schemeClr val="bg1">
                        <a:lumMod val="95000"/>
                      </a:schemeClr>
                    </a:gs>
                    <a:gs pos="90000">
                      <a:schemeClr val="bg1">
                        <a:lumMod val="6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ình tự do: Hình 8">
                  <a:extLst>
                    <a:ext uri="{FF2B5EF4-FFF2-40B4-BE49-F238E27FC236}">
                      <a16:creationId xmlns:a16="http://schemas.microsoft.com/office/drawing/2014/main" id="{A939A68E-677C-9DEE-DF47-EB88FA9B01D5}"/>
                    </a:ext>
                  </a:extLst>
                </p:cNvPr>
                <p:cNvSpPr/>
                <p:nvPr/>
              </p:nvSpPr>
              <p:spPr>
                <a:xfrm rot="18981675">
                  <a:off x="615670" y="1746325"/>
                  <a:ext cx="759123" cy="2057385"/>
                </a:xfrm>
                <a:custGeom>
                  <a:avLst/>
                  <a:gdLst>
                    <a:gd name="connsiteX0" fmla="*/ 591778 w 759123"/>
                    <a:gd name="connsiteY0" fmla="*/ 85315 h 2057385"/>
                    <a:gd name="connsiteX1" fmla="*/ 647952 w 759123"/>
                    <a:gd name="connsiteY1" fmla="*/ 146314 h 2057385"/>
                    <a:gd name="connsiteX2" fmla="*/ 759123 w 759123"/>
                    <a:gd name="connsiteY2" fmla="*/ 499547 h 2057385"/>
                    <a:gd name="connsiteX3" fmla="*/ 759123 w 759123"/>
                    <a:gd name="connsiteY3" fmla="*/ 2057385 h 2057385"/>
                    <a:gd name="connsiteX4" fmla="*/ 0 w 759123"/>
                    <a:gd name="connsiteY4" fmla="*/ 1333502 h 2057385"/>
                    <a:gd name="connsiteX5" fmla="*/ 0 w 759123"/>
                    <a:gd name="connsiteY5" fmla="*/ 499548 h 2057385"/>
                    <a:gd name="connsiteX6" fmla="*/ 379562 w 759123"/>
                    <a:gd name="connsiteY6" fmla="*/ 0 h 2057385"/>
                    <a:gd name="connsiteX7" fmla="*/ 591778 w 759123"/>
                    <a:gd name="connsiteY7" fmla="*/ 85315 h 205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23" h="2057385">
                      <a:moveTo>
                        <a:pt x="591778" y="85315"/>
                      </a:moveTo>
                      <a:cubicBezTo>
                        <a:pt x="611971" y="103269"/>
                        <a:pt x="630781" y="123714"/>
                        <a:pt x="647952" y="146314"/>
                      </a:cubicBezTo>
                      <a:cubicBezTo>
                        <a:pt x="716640" y="236714"/>
                        <a:pt x="759123" y="361601"/>
                        <a:pt x="759123" y="499547"/>
                      </a:cubicBezTo>
                      <a:lnTo>
                        <a:pt x="759123" y="2057385"/>
                      </a:lnTo>
                      <a:lnTo>
                        <a:pt x="0" y="1333502"/>
                      </a:lnTo>
                      <a:lnTo>
                        <a:pt x="0" y="499548"/>
                      </a:lnTo>
                      <a:cubicBezTo>
                        <a:pt x="0" y="223655"/>
                        <a:pt x="169935" y="0"/>
                        <a:pt x="379562" y="0"/>
                      </a:cubicBezTo>
                      <a:cubicBezTo>
                        <a:pt x="458171" y="0"/>
                        <a:pt x="531200" y="31451"/>
                        <a:pt x="591778" y="85315"/>
                      </a:cubicBezTo>
                      <a:close/>
                    </a:path>
                  </a:pathLst>
                </a:cu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Hình tự do: Hình 11">
                  <a:extLst>
                    <a:ext uri="{FF2B5EF4-FFF2-40B4-BE49-F238E27FC236}">
                      <a16:creationId xmlns:a16="http://schemas.microsoft.com/office/drawing/2014/main" id="{488E6DE7-187D-E80B-5EB4-B2565321AD25}"/>
                    </a:ext>
                  </a:extLst>
                </p:cNvPr>
                <p:cNvSpPr/>
                <p:nvPr/>
              </p:nvSpPr>
              <p:spPr>
                <a:xfrm rot="1449431" flipV="1">
                  <a:off x="869612" y="3164161"/>
                  <a:ext cx="712031" cy="871159"/>
                </a:xfrm>
                <a:custGeom>
                  <a:avLst/>
                  <a:gdLst>
                    <a:gd name="connsiteX0" fmla="*/ 591778 w 759123"/>
                    <a:gd name="connsiteY0" fmla="*/ 85315 h 2057385"/>
                    <a:gd name="connsiteX1" fmla="*/ 647952 w 759123"/>
                    <a:gd name="connsiteY1" fmla="*/ 146314 h 2057385"/>
                    <a:gd name="connsiteX2" fmla="*/ 759123 w 759123"/>
                    <a:gd name="connsiteY2" fmla="*/ 499547 h 2057385"/>
                    <a:gd name="connsiteX3" fmla="*/ 759123 w 759123"/>
                    <a:gd name="connsiteY3" fmla="*/ 2057385 h 2057385"/>
                    <a:gd name="connsiteX4" fmla="*/ 0 w 759123"/>
                    <a:gd name="connsiteY4" fmla="*/ 1333502 h 2057385"/>
                    <a:gd name="connsiteX5" fmla="*/ 0 w 759123"/>
                    <a:gd name="connsiteY5" fmla="*/ 499548 h 2057385"/>
                    <a:gd name="connsiteX6" fmla="*/ 379562 w 759123"/>
                    <a:gd name="connsiteY6" fmla="*/ 0 h 2057385"/>
                    <a:gd name="connsiteX7" fmla="*/ 591778 w 759123"/>
                    <a:gd name="connsiteY7" fmla="*/ 85315 h 2057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23" h="2057385">
                      <a:moveTo>
                        <a:pt x="591778" y="85315"/>
                      </a:moveTo>
                      <a:cubicBezTo>
                        <a:pt x="611971" y="103269"/>
                        <a:pt x="630781" y="123714"/>
                        <a:pt x="647952" y="146314"/>
                      </a:cubicBezTo>
                      <a:cubicBezTo>
                        <a:pt x="716640" y="236714"/>
                        <a:pt x="759123" y="361601"/>
                        <a:pt x="759123" y="499547"/>
                      </a:cubicBezTo>
                      <a:lnTo>
                        <a:pt x="759123" y="2057385"/>
                      </a:lnTo>
                      <a:lnTo>
                        <a:pt x="0" y="1333502"/>
                      </a:lnTo>
                      <a:lnTo>
                        <a:pt x="0" y="499548"/>
                      </a:lnTo>
                      <a:cubicBezTo>
                        <a:pt x="0" y="223655"/>
                        <a:pt x="169935" y="0"/>
                        <a:pt x="379562" y="0"/>
                      </a:cubicBezTo>
                      <a:cubicBezTo>
                        <a:pt x="458171" y="0"/>
                        <a:pt x="531200" y="31451"/>
                        <a:pt x="591778" y="85315"/>
                      </a:cubicBezTo>
                      <a:close/>
                    </a:path>
                  </a:pathLst>
                </a:custGeom>
                <a:solidFill>
                  <a:srgbClr val="66CC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Hình thang 12">
                  <a:extLst>
                    <a:ext uri="{FF2B5EF4-FFF2-40B4-BE49-F238E27FC236}">
                      <a16:creationId xmlns:a16="http://schemas.microsoft.com/office/drawing/2014/main" id="{48947009-A39E-7470-F028-266DED601476}"/>
                    </a:ext>
                  </a:extLst>
                </p:cNvPr>
                <p:cNvSpPr/>
                <p:nvPr/>
              </p:nvSpPr>
              <p:spPr>
                <a:xfrm rot="16200000" flipH="1">
                  <a:off x="8136883" y="3221401"/>
                  <a:ext cx="564106" cy="234525"/>
                </a:xfrm>
                <a:prstGeom prst="trapezoid">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ình chữ nhật 13">
                  <a:extLst>
                    <a:ext uri="{FF2B5EF4-FFF2-40B4-BE49-F238E27FC236}">
                      <a16:creationId xmlns:a16="http://schemas.microsoft.com/office/drawing/2014/main" id="{AA841C4E-E763-91FE-A0A6-0DAC0F59C96E}"/>
                    </a:ext>
                  </a:extLst>
                </p:cNvPr>
                <p:cNvSpPr/>
                <p:nvPr/>
              </p:nvSpPr>
              <p:spPr>
                <a:xfrm>
                  <a:off x="8536199" y="3056610"/>
                  <a:ext cx="908671" cy="564107"/>
                </a:xfrm>
                <a:prstGeom prst="rect">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ình thang 14">
                  <a:extLst>
                    <a:ext uri="{FF2B5EF4-FFF2-40B4-BE49-F238E27FC236}">
                      <a16:creationId xmlns:a16="http://schemas.microsoft.com/office/drawing/2014/main" id="{66B7FF6E-4EA2-DCC8-0EF2-BEE5AB91EBB0}"/>
                    </a:ext>
                  </a:extLst>
                </p:cNvPr>
                <p:cNvSpPr/>
                <p:nvPr/>
              </p:nvSpPr>
              <p:spPr>
                <a:xfrm rot="5400000">
                  <a:off x="9280080" y="3221402"/>
                  <a:ext cx="564106" cy="234525"/>
                </a:xfrm>
                <a:prstGeom prst="trapezoid">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 name="Hình chữ nhật: Góc Trên Tròn 16">
            <a:extLst>
              <a:ext uri="{FF2B5EF4-FFF2-40B4-BE49-F238E27FC236}">
                <a16:creationId xmlns:a16="http://schemas.microsoft.com/office/drawing/2014/main" id="{9C0E020E-44C8-CAFF-950F-ED3AEF1AB39F}"/>
              </a:ext>
            </a:extLst>
          </p:cNvPr>
          <p:cNvSpPr/>
          <p:nvPr/>
        </p:nvSpPr>
        <p:spPr>
          <a:xfrm>
            <a:off x="2052329" y="139064"/>
            <a:ext cx="2103120" cy="3108960"/>
          </a:xfrm>
          <a:prstGeom prst="round2SameRect">
            <a:avLst>
              <a:gd name="adj1" fmla="val 47815"/>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ên Tròn 20">
            <a:extLst>
              <a:ext uri="{FF2B5EF4-FFF2-40B4-BE49-F238E27FC236}">
                <a16:creationId xmlns:a16="http://schemas.microsoft.com/office/drawing/2014/main" id="{265DD9F8-F629-1D46-8678-1D9BB98A4793}"/>
              </a:ext>
            </a:extLst>
          </p:cNvPr>
          <p:cNvSpPr/>
          <p:nvPr/>
        </p:nvSpPr>
        <p:spPr>
          <a:xfrm>
            <a:off x="4694985" y="139064"/>
            <a:ext cx="2213135" cy="3108960"/>
          </a:xfrm>
          <a:prstGeom prst="round2SameRect">
            <a:avLst>
              <a:gd name="adj1" fmla="val 47815"/>
              <a:gd name="adj2" fmla="val 0"/>
            </a:avLst>
          </a:prstGeom>
          <a:solidFill>
            <a:srgbClr val="C400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ình chữ nhật: Góc Trên Tròn 21">
            <a:extLst>
              <a:ext uri="{FF2B5EF4-FFF2-40B4-BE49-F238E27FC236}">
                <a16:creationId xmlns:a16="http://schemas.microsoft.com/office/drawing/2014/main" id="{25477431-9623-F933-C204-F6098AF2ADE9}"/>
              </a:ext>
            </a:extLst>
          </p:cNvPr>
          <p:cNvSpPr/>
          <p:nvPr/>
        </p:nvSpPr>
        <p:spPr>
          <a:xfrm flipV="1">
            <a:off x="3165321" y="3467100"/>
            <a:ext cx="2103120" cy="3163824"/>
          </a:xfrm>
          <a:prstGeom prst="round2SameRect">
            <a:avLst>
              <a:gd name="adj1" fmla="val 47815"/>
              <a:gd name="adj2" fmla="val 0"/>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ình chữ nhật: Góc Trên Tròn 22">
            <a:extLst>
              <a:ext uri="{FF2B5EF4-FFF2-40B4-BE49-F238E27FC236}">
                <a16:creationId xmlns:a16="http://schemas.microsoft.com/office/drawing/2014/main" id="{DE26F9E2-5F03-702D-CAD4-EB776FB5FFE3}"/>
              </a:ext>
            </a:extLst>
          </p:cNvPr>
          <p:cNvSpPr/>
          <p:nvPr/>
        </p:nvSpPr>
        <p:spPr>
          <a:xfrm flipV="1">
            <a:off x="6142314" y="3457956"/>
            <a:ext cx="2103120" cy="3108960"/>
          </a:xfrm>
          <a:prstGeom prst="round2SameRect">
            <a:avLst>
              <a:gd name="adj1" fmla="val 47815"/>
              <a:gd name="adj2" fmla="val 0"/>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Hình ảnh 33">
            <a:extLst>
              <a:ext uri="{FF2B5EF4-FFF2-40B4-BE49-F238E27FC236}">
                <a16:creationId xmlns:a16="http://schemas.microsoft.com/office/drawing/2014/main" id="{B474EE5F-8B28-B269-C7F4-DAEAAC19D5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8601" y="207351"/>
            <a:ext cx="790576" cy="790576"/>
          </a:xfrm>
          <a:prstGeom prst="rect">
            <a:avLst/>
          </a:prstGeom>
        </p:spPr>
      </p:pic>
      <p:pic>
        <p:nvPicPr>
          <p:cNvPr id="36" name="Hình ảnh 35">
            <a:extLst>
              <a:ext uri="{FF2B5EF4-FFF2-40B4-BE49-F238E27FC236}">
                <a16:creationId xmlns:a16="http://schemas.microsoft.com/office/drawing/2014/main" id="{9F45F9DF-3B8B-4BEE-5F0E-DBE70009F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1593" y="5776340"/>
            <a:ext cx="790576" cy="790576"/>
          </a:xfrm>
          <a:prstGeom prst="rect">
            <a:avLst/>
          </a:prstGeom>
        </p:spPr>
      </p:pic>
      <p:pic>
        <p:nvPicPr>
          <p:cNvPr id="38" name="Hình ảnh 37">
            <a:extLst>
              <a:ext uri="{FF2B5EF4-FFF2-40B4-BE49-F238E27FC236}">
                <a16:creationId xmlns:a16="http://schemas.microsoft.com/office/drawing/2014/main" id="{1BD873A8-BAA9-1611-7C02-D11937A5A2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2459" y="5727899"/>
            <a:ext cx="742829" cy="742829"/>
          </a:xfrm>
          <a:prstGeom prst="rect">
            <a:avLst/>
          </a:prstGeom>
        </p:spPr>
      </p:pic>
      <p:sp>
        <p:nvSpPr>
          <p:cNvPr id="41" name="Hộp Văn bản 40">
            <a:extLst>
              <a:ext uri="{FF2B5EF4-FFF2-40B4-BE49-F238E27FC236}">
                <a16:creationId xmlns:a16="http://schemas.microsoft.com/office/drawing/2014/main" id="{938DB20E-232C-5620-8146-DFD53B43D306}"/>
              </a:ext>
            </a:extLst>
          </p:cNvPr>
          <p:cNvSpPr txBox="1"/>
          <p:nvPr/>
        </p:nvSpPr>
        <p:spPr>
          <a:xfrm>
            <a:off x="2088095" y="1296242"/>
            <a:ext cx="2011680" cy="1200329"/>
          </a:xfrm>
          <a:prstGeom prst="rect">
            <a:avLst/>
          </a:prstGeom>
          <a:noFill/>
        </p:spPr>
        <p:txBody>
          <a:bodyPr wrap="square" rtlCol="0">
            <a:spAutoFit/>
          </a:bodyPr>
          <a:lstStyle/>
          <a:p>
            <a:pPr algn="ctr"/>
            <a:r>
              <a:rPr lang="en-US" sz="3600" b="1" dirty="0">
                <a:solidFill>
                  <a:schemeClr val="bg1"/>
                </a:solidFill>
                <a:latin typeface="Matura MT Script Capitals" panose="03020802060602070202" pitchFamily="66" charset="0"/>
              </a:rPr>
              <a:t>KHỞI ĐỘNG</a:t>
            </a:r>
          </a:p>
        </p:txBody>
      </p:sp>
      <p:sp>
        <p:nvSpPr>
          <p:cNvPr id="42" name="Hộp Văn bản 41">
            <a:extLst>
              <a:ext uri="{FF2B5EF4-FFF2-40B4-BE49-F238E27FC236}">
                <a16:creationId xmlns:a16="http://schemas.microsoft.com/office/drawing/2014/main" id="{60C6B16D-638D-F890-BEE5-6B37A0A25187}"/>
              </a:ext>
            </a:extLst>
          </p:cNvPr>
          <p:cNvSpPr txBox="1"/>
          <p:nvPr/>
        </p:nvSpPr>
        <p:spPr>
          <a:xfrm>
            <a:off x="4560136" y="1256748"/>
            <a:ext cx="2458424" cy="1077218"/>
          </a:xfrm>
          <a:prstGeom prst="rect">
            <a:avLst/>
          </a:prstGeom>
          <a:noFill/>
        </p:spPr>
        <p:txBody>
          <a:bodyPr wrap="square" rtlCol="0">
            <a:spAutoFit/>
          </a:bodyPr>
          <a:lstStyle/>
          <a:p>
            <a:pPr algn="ctr"/>
            <a:r>
              <a:rPr lang="en-US" sz="3200" b="1" dirty="0">
                <a:solidFill>
                  <a:schemeClr val="bg1"/>
                </a:solidFill>
                <a:latin typeface="Matura MT Script Capitals" panose="03020802060602070202" pitchFamily="66" charset="0"/>
              </a:rPr>
              <a:t>LUYỆN TẬP</a:t>
            </a:r>
          </a:p>
        </p:txBody>
      </p:sp>
      <p:sp>
        <p:nvSpPr>
          <p:cNvPr id="43" name="Hộp Văn bản 42">
            <a:extLst>
              <a:ext uri="{FF2B5EF4-FFF2-40B4-BE49-F238E27FC236}">
                <a16:creationId xmlns:a16="http://schemas.microsoft.com/office/drawing/2014/main" id="{1CF0786A-1A2B-8738-E619-16BDD90BB0CA}"/>
              </a:ext>
            </a:extLst>
          </p:cNvPr>
          <p:cNvSpPr txBox="1"/>
          <p:nvPr/>
        </p:nvSpPr>
        <p:spPr>
          <a:xfrm>
            <a:off x="2936721" y="3765415"/>
            <a:ext cx="2560320" cy="2062103"/>
          </a:xfrm>
          <a:prstGeom prst="rect">
            <a:avLst/>
          </a:prstGeom>
          <a:noFill/>
        </p:spPr>
        <p:txBody>
          <a:bodyPr wrap="square" rtlCol="0">
            <a:spAutoFit/>
          </a:bodyPr>
          <a:lstStyle/>
          <a:p>
            <a:pPr algn="ctr"/>
            <a:r>
              <a:rPr lang="en-US" sz="3200" b="1" dirty="0">
                <a:solidFill>
                  <a:schemeClr val="bg1"/>
                </a:solidFill>
                <a:latin typeface="Matura MT Script Capitals" panose="03020802060602070202" pitchFamily="66" charset="0"/>
              </a:rPr>
              <a:t>HÌNH THÀNH KIẾN THỨC</a:t>
            </a:r>
          </a:p>
        </p:txBody>
      </p:sp>
      <p:sp>
        <p:nvSpPr>
          <p:cNvPr id="44" name="Hộp Văn bản 43">
            <a:extLst>
              <a:ext uri="{FF2B5EF4-FFF2-40B4-BE49-F238E27FC236}">
                <a16:creationId xmlns:a16="http://schemas.microsoft.com/office/drawing/2014/main" id="{3D6D9C56-3CD3-6218-55B9-F1D11EDCEE35}"/>
              </a:ext>
            </a:extLst>
          </p:cNvPr>
          <p:cNvSpPr txBox="1"/>
          <p:nvPr/>
        </p:nvSpPr>
        <p:spPr>
          <a:xfrm>
            <a:off x="6168643" y="3997335"/>
            <a:ext cx="2102640" cy="1200329"/>
          </a:xfrm>
          <a:prstGeom prst="rect">
            <a:avLst/>
          </a:prstGeom>
          <a:noFill/>
        </p:spPr>
        <p:txBody>
          <a:bodyPr wrap="square" rtlCol="0">
            <a:spAutoFit/>
          </a:bodyPr>
          <a:lstStyle/>
          <a:p>
            <a:pPr algn="ctr"/>
            <a:r>
              <a:rPr lang="en-US" sz="3600" b="1" dirty="0">
                <a:solidFill>
                  <a:schemeClr val="bg1"/>
                </a:solidFill>
                <a:latin typeface="Matura MT Script Capitals" panose="03020802060602070202" pitchFamily="66" charset="0"/>
              </a:rPr>
              <a:t>VẬN DỤNG</a:t>
            </a:r>
          </a:p>
        </p:txBody>
      </p:sp>
      <p:pic>
        <p:nvPicPr>
          <p:cNvPr id="29" name="Hình ảnh 28">
            <a:extLst>
              <a:ext uri="{FF2B5EF4-FFF2-40B4-BE49-F238E27FC236}">
                <a16:creationId xmlns:a16="http://schemas.microsoft.com/office/drawing/2014/main" id="{42686F92-3952-E013-03AC-91DF123DB8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7041" y="291084"/>
            <a:ext cx="802539" cy="778131"/>
          </a:xfrm>
          <a:prstGeom prst="rect">
            <a:avLst/>
          </a:prstGeom>
        </p:spPr>
      </p:pic>
    </p:spTree>
    <p:extLst>
      <p:ext uri="{BB962C8B-B14F-4D97-AF65-F5344CB8AC3E}">
        <p14:creationId xmlns:p14="http://schemas.microsoft.com/office/powerpoint/2010/main" val="112754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250"/>
                                        <p:tgtEl>
                                          <p:spTgt spid="32"/>
                                        </p:tgtEl>
                                        <p:attrNameLst>
                                          <p:attrName>ppt_x</p:attrName>
                                        </p:attrNameLst>
                                      </p:cBhvr>
                                      <p:tavLst>
                                        <p:tav tm="0">
                                          <p:val>
                                            <p:strVal val="#ppt_x-#ppt_w*1.125000"/>
                                          </p:val>
                                        </p:tav>
                                        <p:tav tm="100000">
                                          <p:val>
                                            <p:strVal val="#ppt_x"/>
                                          </p:val>
                                        </p:tav>
                                      </p:tavLst>
                                    </p:anim>
                                    <p:animEffect transition="in" filter="wipe(right)">
                                      <p:cBhvr>
                                        <p:cTn id="8" dur="125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3" name="wind.wav"/>
                                        </p:tgtEl>
                                      </p:cMediaNode>
                                    </p:audio>
                                  </p:subTnLst>
                                </p:cTn>
                              </p:par>
                              <p:par>
                                <p:cTn id="14" presetID="22" presetClass="entr" presetSubtype="4"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down)">
                                      <p:cBhvr>
                                        <p:cTn id="16" dur="1000"/>
                                        <p:tgtEl>
                                          <p:spTgt spid="3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subTnLst>
                                    <p:audio>
                                      <p:cMediaNode>
                                        <p:cTn display="0" masterRel="sameClick">
                                          <p:stCondLst>
                                            <p:cond evt="begin" delay="0">
                                              <p:tn val="22"/>
                                            </p:cond>
                                          </p:stCondLst>
                                          <p:endCondLst>
                                            <p:cond evt="onStopAudio" delay="0">
                                              <p:tgtEl>
                                                <p:sldTgt/>
                                              </p:tgtEl>
                                            </p:cond>
                                          </p:endCondLst>
                                        </p:cTn>
                                        <p:tgtEl>
                                          <p:sndTgt r:embed="rId3" name="wind.wav"/>
                                        </p:tgtEl>
                                      </p:cMediaNode>
                                    </p:audio>
                                  </p:subTnLst>
                                </p:cTn>
                              </p:par>
                              <p:par>
                                <p:cTn id="25" presetID="22" presetClass="entr" presetSubtype="1"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up)">
                                      <p:cBhvr>
                                        <p:cTn id="27" dur="1000"/>
                                        <p:tgtEl>
                                          <p:spTgt spid="36"/>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up)">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500"/>
                                        <p:tgtEl>
                                          <p:spTgt spid="42"/>
                                        </p:tgtEl>
                                      </p:cBhvr>
                                    </p:animEffect>
                                  </p:childTnLst>
                                </p:cTn>
                              </p:par>
                              <p:par>
                                <p:cTn id="36" presetID="16" presetClass="entr" presetSubtype="21"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subTnLst>
                                    <p:audio>
                                      <p:cMediaNode>
                                        <p:cTn display="0" masterRel="sameClick">
                                          <p:stCondLst>
                                            <p:cond evt="begin" delay="0">
                                              <p:tn val="39"/>
                                            </p:cond>
                                          </p:stCondLst>
                                          <p:endCondLst>
                                            <p:cond evt="onStopAudio" delay="0">
                                              <p:tgtEl>
                                                <p:sldTgt/>
                                              </p:tgtEl>
                                            </p:cond>
                                          </p:endCondLst>
                                        </p:cTn>
                                        <p:tgtEl>
                                          <p:sndTgt r:embed="rId3" name="wind.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up)">
                                      <p:cBhvr>
                                        <p:cTn id="46" dur="500"/>
                                        <p:tgtEl>
                                          <p:spTgt spid="44"/>
                                        </p:tgtEl>
                                      </p:cBhvr>
                                    </p:animEffect>
                                  </p:childTnLst>
                                </p:cTn>
                              </p:par>
                              <p:par>
                                <p:cTn id="47" presetID="22" presetClass="entr" presetSubtype="1"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up)">
                                      <p:cBhvr>
                                        <p:cTn id="49" dur="1000"/>
                                        <p:tgtEl>
                                          <p:spTgt spid="38"/>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up)">
                                      <p:cBhvr>
                                        <p:cTn id="52" dur="500"/>
                                        <p:tgtEl>
                                          <p:spTgt spid="23"/>
                                        </p:tgtEl>
                                      </p:cBhvr>
                                    </p:animEffect>
                                  </p:childTnLst>
                                  <p:subTnLst>
                                    <p:audio>
                                      <p:cMediaNode>
                                        <p:cTn display="0" masterRel="sameClick">
                                          <p:stCondLst>
                                            <p:cond evt="begin" delay="0">
                                              <p:tn val="50"/>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P spid="22" grpId="0" animBg="1"/>
      <p:bldP spid="23" grpId="0" animBg="1"/>
      <p:bldP spid="41" grpId="0"/>
      <p:bldP spid="42" grpId="0"/>
      <p:bldP spid="43" grpId="0"/>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625588" y="3004938"/>
            <a:ext cx="9918700" cy="1055608"/>
          </a:xfrm>
          <a:prstGeom prst="round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Ba,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22641" y="1727215"/>
            <a:ext cx="6775450" cy="954107"/>
          </a:xfrm>
          <a:prstGeom prst="rect">
            <a:avLst/>
          </a:prstGeom>
          <a:noFill/>
        </p:spPr>
        <p:txBody>
          <a:bodyPr wrap="square">
            <a:spAutoFit/>
          </a:bodyPr>
          <a:lstStyle/>
          <a:p>
            <a:r>
              <a:rPr lang="en-US" sz="2800" b="1" i="1" dirty="0">
                <a:solidFill>
                  <a:srgbClr val="000000"/>
                </a:solidFill>
                <a:latin typeface="Times New Roman" panose="02020603050405020304" pitchFamily="18" charset="0"/>
                <a:ea typeface="Times New Roman" panose="02020603050405020304" pitchFamily="18" charset="0"/>
              </a:rPr>
              <a:t>2. </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Mưa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tháng</a:t>
            </a:r>
            <a:r>
              <a:rPr lang="en-US" sz="2800" b="1" i="1" dirty="0">
                <a:effectLst/>
                <a:latin typeface="Times New Roman" panose="02020603050405020304" pitchFamily="18" charset="0"/>
                <a:ea typeface="Times New Roman" panose="02020603050405020304" pitchFamily="18" charset="0"/>
              </a:rPr>
              <a:t> Ba </a:t>
            </a:r>
            <a:r>
              <a:rPr lang="en-US" sz="2800" b="1" i="1" dirty="0" err="1">
                <a:effectLst/>
                <a:latin typeface="Times New Roman" panose="02020603050405020304" pitchFamily="18" charset="0"/>
                <a:ea typeface="Times New Roman" panose="02020603050405020304" pitchFamily="18" charset="0"/>
              </a:rPr>
              <a:t>hoa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đất</a:t>
            </a:r>
            <a:r>
              <a:rPr lang="en-US" sz="28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a:p>
            <a:pPr algn="just">
              <a:tabLst>
                <a:tab pos="534670" algn="l"/>
              </a:tabLst>
            </a:pP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Mưa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tháng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Tư</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hư</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đất</a:t>
            </a:r>
            <a:r>
              <a:rPr lang="en-US" sz="28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625588" y="4140307"/>
            <a:ext cx="9918700" cy="2485787"/>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Ba, </a:t>
            </a:r>
            <a:r>
              <a:rPr lang="en-US" sz="2800" i="1" dirty="0" err="1">
                <a:solidFill>
                  <a:srgbClr val="000000"/>
                </a:solidFill>
                <a:effectLst/>
                <a:latin typeface="Times New Roman" panose="02020603050405020304" pitchFamily="18" charset="0"/>
                <a:ea typeface="Times New Roman" panose="02020603050405020304" pitchFamily="18" charset="0"/>
              </a:rPr>
              <a:t>hoa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hư</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r>
              <a:rPr lang="en-US" sz="2800" dirty="0" err="1">
                <a:solidFill>
                  <a:srgbClr val="000000"/>
                </a:solidFill>
                <a:effectLst/>
                <a:latin typeface="Times New Roman" panose="02020603050405020304" pitchFamily="18" charset="0"/>
                <a:ea typeface="Times New Roman" panose="02020603050405020304" pitchFamily="18" charset="0"/>
              </a:rPr>
              <a:t>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đối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hoa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chia 2 </a:t>
            </a:r>
            <a:r>
              <a:rPr lang="en-US" sz="2800" dirty="0" err="1">
                <a:solidFill>
                  <a:srgbClr val="000000"/>
                </a:solidFill>
                <a:effectLst/>
                <a:latin typeface="Times New Roman" panose="02020603050405020304" pitchFamily="18" charset="0"/>
                <a:ea typeface="Times New Roman" panose="02020603050405020304" pitchFamily="18" charset="0"/>
              </a:rPr>
              <a:t>vế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xứng</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rPr>
              <a:t>=&gt; </a:t>
            </a:r>
            <a:r>
              <a:rPr lang="en-US" sz="2800" dirty="0" err="1">
                <a:solidFill>
                  <a:srgbClr val="000000"/>
                </a:solidFill>
                <a:effectLst/>
                <a:latin typeface="Times New Roman" panose="02020603050405020304" pitchFamily="18" charset="0"/>
                <a:ea typeface="Times New Roman" panose="02020603050405020304" pitchFamily="18" charset="0"/>
              </a:rPr>
              <a:t>nhấn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mạnh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mưa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tháng</a:t>
            </a:r>
            <a:r>
              <a:rPr lang="en-US" sz="2800" dirty="0">
                <a:solidFill>
                  <a:srgbClr val="000000"/>
                </a:solidFill>
                <a:effectLst/>
                <a:latin typeface="Times New Roman" panose="02020603050405020304" pitchFamily="18" charset="0"/>
                <a:ea typeface="Times New Roman" panose="02020603050405020304" pitchFamily="18" charset="0"/>
              </a:rPr>
              <a:t> Ba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hưởng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vụ</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35963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625588" y="3004938"/>
            <a:ext cx="9918700" cy="3439239"/>
          </a:xfrm>
          <a:prstGeom prst="roundRect">
            <a:avLst/>
          </a:prstGeom>
          <a:noFill/>
          <a:ln w="38100">
            <a:solidFill>
              <a:srgbClr val="00A1EA"/>
            </a:solidFill>
          </a:ln>
        </p:spPr>
        <p:txBody>
          <a:bodyPr wrap="square">
            <a:spAutoFit/>
          </a:bodyPr>
          <a:lstStyle/>
          <a:p>
            <a:pPr algn="just">
              <a:tabLst>
                <a:tab pos="534670" algn="l"/>
              </a:tabLst>
            </a:pPr>
            <a:r>
              <a:rPr lang="en-US" sz="2800" b="1" dirty="0">
                <a:latin typeface="Times New Roman" panose="02020603050405020304" pitchFamily="18" charset="0"/>
                <a:ea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rPr>
              <a:t>Ý </a:t>
            </a:r>
            <a:r>
              <a:rPr lang="en-US" sz="2800" b="1" dirty="0" err="1">
                <a:effectLst/>
                <a:latin typeface="Times New Roman" panose="02020603050405020304" pitchFamily="18" charset="0"/>
                <a:ea typeface="Times New Roman" panose="02020603050405020304" pitchFamily="18" charset="0"/>
              </a:rPr>
              <a:t>nghĩa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học</a:t>
            </a:r>
            <a:r>
              <a:rPr lang="en-US" sz="2800" b="1" dirty="0">
                <a:effectLst/>
                <a:latin typeface="Times New Roman" panose="02020603050405020304" pitchFamily="18" charset="0"/>
                <a:ea typeface="Times New Roman" panose="02020603050405020304" pitchFamily="18" charset="0"/>
              </a:rPr>
              <a:t>:</a:t>
            </a:r>
            <a:r>
              <a:rPr lang="en-US" sz="2800" b="1" i="1"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nghiệm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cha </a:t>
            </a:r>
            <a:r>
              <a:rPr lang="en-US" sz="2800" dirty="0" err="1">
                <a:effectLst/>
                <a:latin typeface="Times New Roman" panose="02020603050405020304" pitchFamily="18" charset="0"/>
                <a:ea typeface="Times New Roman" panose="02020603050405020304" pitchFamily="18" charset="0"/>
              </a:rPr>
              <a:t>ông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qua </a:t>
            </a:r>
            <a:r>
              <a:rPr lang="en-US" sz="2800" dirty="0" err="1">
                <a:effectLst/>
                <a:latin typeface="Times New Roman" panose="02020603050405020304" pitchFamily="18" charset="0"/>
                <a:ea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tục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rPr>
              <a:t> Ba </a:t>
            </a:r>
            <a:r>
              <a:rPr lang="en-US" sz="2800" dirty="0" err="1">
                <a:effectLst/>
                <a:latin typeface="Times New Roman" panose="02020603050405020304" pitchFamily="18" charset="0"/>
                <a:ea typeface="Times New Roman" panose="02020603050405020304" pitchFamily="18" charset="0"/>
              </a:rPr>
              <a:t>âm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lịch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hoa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màu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này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ích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lại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đang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quá</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triển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hư</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rPr>
              <a:t>+ Khi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trọt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chọn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gieo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phù</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hợp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năng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xuất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trồng</a:t>
            </a:r>
            <a:r>
              <a:rPr lang="en-US" sz="2800"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873686" y="1786703"/>
            <a:ext cx="6775450" cy="954107"/>
          </a:xfrm>
          <a:prstGeom prst="rect">
            <a:avLst/>
          </a:prstGeom>
          <a:noFill/>
        </p:spPr>
        <p:txBody>
          <a:bodyPr wrap="square">
            <a:spAutoFit/>
          </a:bodyPr>
          <a:lstStyle/>
          <a:p>
            <a:r>
              <a:rPr lang="en-US" sz="2800" b="1" i="1" dirty="0">
                <a:solidFill>
                  <a:srgbClr val="000000"/>
                </a:solidFill>
                <a:latin typeface="Times New Roman" panose="02020603050405020304" pitchFamily="18" charset="0"/>
                <a:ea typeface="Times New Roman" panose="02020603050405020304" pitchFamily="18" charset="0"/>
              </a:rPr>
              <a:t>2. </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Mưa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tháng</a:t>
            </a:r>
            <a:r>
              <a:rPr lang="en-US" sz="2800" b="1" i="1" dirty="0">
                <a:effectLst/>
                <a:latin typeface="Times New Roman" panose="02020603050405020304" pitchFamily="18" charset="0"/>
                <a:ea typeface="Times New Roman" panose="02020603050405020304" pitchFamily="18" charset="0"/>
              </a:rPr>
              <a:t> Ba </a:t>
            </a:r>
            <a:r>
              <a:rPr lang="en-US" sz="2800" b="1" i="1" dirty="0" err="1">
                <a:effectLst/>
                <a:latin typeface="Times New Roman" panose="02020603050405020304" pitchFamily="18" charset="0"/>
                <a:ea typeface="Times New Roman" panose="02020603050405020304" pitchFamily="18" charset="0"/>
              </a:rPr>
              <a:t>hoa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đất</a:t>
            </a:r>
            <a:r>
              <a:rPr lang="en-US" sz="28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a:p>
            <a:pPr algn="just">
              <a:tabLst>
                <a:tab pos="534670" algn="l"/>
              </a:tabLst>
            </a:pP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Mưa</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tháng</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Tư</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hư</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đất</a:t>
            </a:r>
            <a:r>
              <a:rPr lang="en-US" sz="28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560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541438" y="2367423"/>
            <a:ext cx="9918700" cy="1055608"/>
          </a:xfrm>
          <a:prstGeom prst="round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Khẳng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bốn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yếu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a:t>
            </a:r>
            <a:r>
              <a:rPr lang="en-US" sz="2800" i="1" dirty="0" err="1">
                <a:effectLst/>
                <a:latin typeface="Times New Roman" panose="02020603050405020304" pitchFamily="18" charset="0"/>
                <a:ea typeface="Times New Roman" panose="02020603050405020304" pitchFamily="18" charset="0"/>
              </a:rPr>
              <a:t>ố</a:t>
            </a:r>
            <a:r>
              <a:rPr lang="pt-BR" sz="2800" dirty="0">
                <a:effectLst/>
                <a:latin typeface="Times New Roman" panose="02020603050405020304" pitchFamily="18" charset="0"/>
                <a:ea typeface="Times New Roman" panose="02020603050405020304" pitchFamily="18" charset="0"/>
              </a:rPr>
              <a:t>: </a:t>
            </a:r>
            <a:r>
              <a:rPr lang="pt-BR" sz="2800" i="1" dirty="0">
                <a:effectLst/>
                <a:latin typeface="Times New Roman" panose="02020603050405020304" pitchFamily="18" charset="0"/>
                <a:ea typeface="Times New Roman" panose="02020603050405020304" pitchFamily="18" charset="0"/>
              </a:rPr>
              <a:t>nước, phân, cần, giống </a:t>
            </a:r>
            <a:r>
              <a:rPr lang="pt-BR" sz="2800" dirty="0">
                <a:effectLst/>
                <a:latin typeface="Times New Roman" panose="02020603050405020304" pitchFamily="18" charset="0"/>
                <a:ea typeface="Times New Roman" panose="02020603050405020304" pitchFamily="18" charset="0"/>
              </a:rPr>
              <a:t>có vai trò quan trọng quyết định năng suất lúa nước</a:t>
            </a:r>
            <a:r>
              <a:rPr lang="pt-BR" sz="2800" i="1"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2711696" y="1695939"/>
            <a:ext cx="8190374" cy="646331"/>
          </a:xfrm>
          <a:prstGeom prst="rect">
            <a:avLst/>
          </a:prstGeom>
          <a:noFill/>
        </p:spPr>
        <p:txBody>
          <a:bodyPr wrap="square">
            <a:spAutoFit/>
          </a:bodyPr>
          <a:lstStyle/>
          <a:p>
            <a:pPr algn="just">
              <a:tabLst>
                <a:tab pos="534670" algn="l"/>
              </a:tabLst>
            </a:pPr>
            <a:r>
              <a:rPr lang="en-US" sz="3600" b="1" i="1" dirty="0">
                <a:solidFill>
                  <a:srgbClr val="000000"/>
                </a:solidFill>
                <a:latin typeface="Times New Roman" panose="02020603050405020304" pitchFamily="18" charset="0"/>
                <a:ea typeface="Times New Roman" panose="02020603050405020304" pitchFamily="18" charset="0"/>
              </a:rPr>
              <a:t>3. </a:t>
            </a:r>
            <a:r>
              <a:rPr lang="en-US" sz="3200" b="1" i="1" dirty="0" err="1">
                <a:effectLst/>
                <a:latin typeface="Times New Roman" panose="02020603050405020304" pitchFamily="18" charset="0"/>
                <a:ea typeface="Times New Roman" panose="02020603050405020304" pitchFamily="18" charset="0"/>
              </a:rPr>
              <a:t>Nhất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nước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nhị</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phân</a:t>
            </a:r>
            <a:r>
              <a:rPr lang="en-US" sz="3200" b="1" i="1" dirty="0">
                <a:effectLst/>
                <a:latin typeface="Times New Roman" panose="02020603050405020304" pitchFamily="18" charset="0"/>
                <a:ea typeface="Times New Roman" panose="02020603050405020304" pitchFamily="18" charset="0"/>
              </a:rPr>
              <a:t>, tam </a:t>
            </a:r>
            <a:r>
              <a:rPr lang="en-US" sz="3200" b="1" i="1" dirty="0" err="1">
                <a:effectLst/>
                <a:latin typeface="Times New Roman" panose="02020603050405020304" pitchFamily="18" charset="0"/>
                <a:ea typeface="Times New Roman" panose="02020603050405020304" pitchFamily="18" charset="0"/>
              </a:rPr>
              <a:t>cần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tứ</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giống</a:t>
            </a:r>
            <a:r>
              <a:rPr lang="en-US" sz="32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574788" y="3726730"/>
            <a:ext cx="9918700" cy="2485787"/>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pPr algn="just">
              <a:tabLst>
                <a:tab pos="534670" algn="l"/>
              </a:tabLs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phân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cần</a:t>
            </a:r>
            <a:r>
              <a:rPr lang="en-US" sz="2800" i="1" dirty="0">
                <a:effectLst/>
                <a:latin typeface="Times New Roman" panose="02020603050405020304" pitchFamily="18" charset="0"/>
                <a:ea typeface="Times New Roman" panose="02020603050405020304" pitchFamily="18" charset="0"/>
              </a:rPr>
              <a:t>”,</a:t>
            </a:r>
            <a:r>
              <a:rPr lang="en-US" sz="2800" b="1" dirty="0">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2/2/2/2;</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 liệt kê các yếu tố của nghề trồng lúa -&gt;Nghề trồng lúa cần có đủ bốn yếu tố: </a:t>
            </a:r>
            <a:r>
              <a:rPr lang="pt-BR" sz="2800" i="1" dirty="0">
                <a:effectLst/>
                <a:latin typeface="Times New Roman" panose="02020603050405020304" pitchFamily="18" charset="0"/>
                <a:ea typeface="Times New Roman" panose="02020603050405020304" pitchFamily="18" charset="0"/>
              </a:rPr>
              <a:t>nước, phân, cần, giống.</a:t>
            </a:r>
            <a:r>
              <a:rPr lang="pt-BR" sz="2800" dirty="0">
                <a:effectLst/>
                <a:latin typeface="Times New Roman" panose="02020603050405020304" pitchFamily="18" charset="0"/>
                <a:ea typeface="Times New Roman" panose="02020603050405020304" pitchFamily="18" charset="0"/>
              </a:rPr>
              <a:t> Trong đó yếu tố quan trọng hàng đầu là nước.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08949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681138" y="2898414"/>
            <a:ext cx="9918700" cy="1532334"/>
          </a:xfrm>
          <a:prstGeom prst="roundRect">
            <a:avLst/>
          </a:prstGeom>
          <a:noFill/>
          <a:ln w="38100">
            <a:solidFill>
              <a:srgbClr val="00A1EA"/>
            </a:solidFill>
          </a:ln>
        </p:spPr>
        <p:txBody>
          <a:bodyPr wrap="square">
            <a:spAutoFit/>
          </a:bodyPr>
          <a:lstStyle/>
          <a:p>
            <a:pPr algn="just"/>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nghiệm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xưa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đúc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về nghề trồng lúa, đảm bảo bốn yếu tố cần thiết và quan trọng thì lúa tốt, mùa màng bội thu.</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2545301" y="1992129"/>
            <a:ext cx="8190374" cy="646331"/>
          </a:xfrm>
          <a:prstGeom prst="rect">
            <a:avLst/>
          </a:prstGeom>
          <a:noFill/>
        </p:spPr>
        <p:txBody>
          <a:bodyPr wrap="square">
            <a:spAutoFit/>
          </a:bodyPr>
          <a:lstStyle/>
          <a:p>
            <a:pPr algn="just">
              <a:tabLst>
                <a:tab pos="534670" algn="l"/>
              </a:tabLst>
            </a:pPr>
            <a:r>
              <a:rPr lang="en-US" sz="3600" b="1" i="1" dirty="0">
                <a:solidFill>
                  <a:srgbClr val="000000"/>
                </a:solidFill>
                <a:latin typeface="Times New Roman" panose="02020603050405020304" pitchFamily="18" charset="0"/>
                <a:ea typeface="Times New Roman" panose="02020603050405020304" pitchFamily="18" charset="0"/>
              </a:rPr>
              <a:t>3. </a:t>
            </a:r>
            <a:r>
              <a:rPr lang="en-US" sz="3200" b="1" i="1" dirty="0" err="1">
                <a:effectLst/>
                <a:latin typeface="Times New Roman" panose="02020603050405020304" pitchFamily="18" charset="0"/>
                <a:ea typeface="Times New Roman" panose="02020603050405020304" pitchFamily="18" charset="0"/>
              </a:rPr>
              <a:t>Nhất</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nước</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nhị</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phân</a:t>
            </a:r>
            <a:r>
              <a:rPr lang="en-US" sz="3200" b="1" i="1" dirty="0">
                <a:effectLst/>
                <a:latin typeface="Times New Roman" panose="02020603050405020304" pitchFamily="18" charset="0"/>
                <a:ea typeface="Times New Roman" panose="02020603050405020304" pitchFamily="18" charset="0"/>
              </a:rPr>
              <a:t>, tam </a:t>
            </a:r>
            <a:r>
              <a:rPr lang="en-US" sz="3200" b="1" i="1" dirty="0" err="1">
                <a:effectLst/>
                <a:latin typeface="Times New Roman" panose="02020603050405020304" pitchFamily="18" charset="0"/>
                <a:ea typeface="Times New Roman" panose="02020603050405020304" pitchFamily="18" charset="0"/>
              </a:rPr>
              <a:t>cần</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tứ</a:t>
            </a:r>
            <a:r>
              <a:rPr lang="en-US" sz="3200" b="1" i="1" dirty="0">
                <a:effectLst/>
                <a:latin typeface="Times New Roman" panose="02020603050405020304" pitchFamily="18" charset="0"/>
                <a:ea typeface="Times New Roman" panose="02020603050405020304" pitchFamily="18" charset="0"/>
              </a:rPr>
              <a:t> </a:t>
            </a:r>
            <a:r>
              <a:rPr lang="en-US" sz="3200" b="1" i="1" dirty="0" err="1">
                <a:effectLst/>
                <a:latin typeface="Times New Roman" panose="02020603050405020304" pitchFamily="18" charset="0"/>
                <a:ea typeface="Times New Roman" panose="02020603050405020304" pitchFamily="18" charset="0"/>
              </a:rPr>
              <a:t>giống</a:t>
            </a:r>
            <a:r>
              <a:rPr lang="en-US" sz="3200" b="1" i="1" dirty="0">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67788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616503" y="2357249"/>
            <a:ext cx="10080185" cy="2009061"/>
          </a:xfrm>
          <a:prstGeom prst="round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4633011" y="1774038"/>
            <a:ext cx="8190374" cy="523220"/>
          </a:xfrm>
          <a:prstGeom prst="rect">
            <a:avLst/>
          </a:prstGeom>
          <a:noFill/>
        </p:spPr>
        <p:txBody>
          <a:bodyPr wrap="square">
            <a:spAutoFit/>
          </a:bodyPr>
          <a:lstStyle/>
          <a:p>
            <a:pPr algn="just">
              <a:tabLst>
                <a:tab pos="534670" algn="l"/>
              </a:tabLst>
            </a:pPr>
            <a:r>
              <a:rPr lang="en-US" sz="2800" b="1" i="1" dirty="0">
                <a:solidFill>
                  <a:srgbClr val="000000"/>
                </a:solidFill>
                <a:latin typeface="Times New Roman" panose="02020603050405020304" pitchFamily="18" charset="0"/>
                <a:ea typeface="Times New Roman" panose="02020603050405020304" pitchFamily="18" charset="0"/>
              </a:rPr>
              <a:t>4. </a:t>
            </a:r>
            <a:r>
              <a:rPr lang="en-US" sz="2800" b="1" i="1" dirty="0" err="1">
                <a:solidFill>
                  <a:srgbClr val="000000"/>
                </a:solidFill>
                <a:latin typeface="Times New Roman" panose="02020603050405020304" pitchFamily="18" charset="0"/>
                <a:ea typeface="Times New Roman" panose="02020603050405020304" pitchFamily="18" charset="0"/>
              </a:rPr>
              <a:t>Tấc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đất</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tấc</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vàng</a:t>
            </a:r>
            <a:endParaRPr lang="en-US" sz="20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616502" y="4486293"/>
            <a:ext cx="10080185" cy="2179320"/>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pPr>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vần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cách</a:t>
            </a:r>
            <a:r>
              <a:rPr lang="vi-VN" sz="2800" b="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Tấc</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tấc</a:t>
            </a:r>
            <a:r>
              <a:rPr lang="vi-VN" sz="2800" b="1"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nhịp</a:t>
            </a:r>
            <a:r>
              <a:rPr lang="vi-VN" sz="2800" dirty="0">
                <a:solidFill>
                  <a:srgbClr val="000000"/>
                </a:solidFill>
                <a:effectLst/>
                <a:latin typeface="Times New Roman" panose="02020603050405020304" pitchFamily="18" charset="0"/>
                <a:ea typeface="Times New Roman" panose="02020603050405020304" pitchFamily="18" charset="0"/>
              </a:rPr>
              <a:t> 2/2</a:t>
            </a:r>
            <a:r>
              <a:rPr lang="en-US" sz="2800" dirty="0">
                <a:solidFill>
                  <a:srgbClr val="000000"/>
                </a:solidFill>
                <a:effectLst/>
                <a:latin typeface="Times New Roman" panose="02020603050405020304" pitchFamily="18" charset="0"/>
                <a:ea typeface="Times New Roman" panose="02020603050405020304" pitchFamily="18" charset="0"/>
              </a:rPr>
              <a:t>, chia2 </a:t>
            </a:r>
            <a:r>
              <a:rPr lang="en-US" sz="2800" dirty="0" err="1">
                <a:solidFill>
                  <a:srgbClr val="000000"/>
                </a:solidFill>
                <a:effectLst/>
                <a:latin typeface="Times New Roman" panose="02020603050405020304" pitchFamily="18" charset="0"/>
                <a:ea typeface="Times New Roman" panose="02020603050405020304" pitchFamily="18" charset="0"/>
              </a:rPr>
              <a:t>vế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xứng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hòa</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tấc</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đai.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0127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616503" y="2852704"/>
            <a:ext cx="10080185" cy="2179320"/>
          </a:xfrm>
          <a:prstGeom prst="roundRect">
            <a:avLst/>
          </a:prstGeom>
          <a:noFill/>
          <a:ln w="38100">
            <a:solidFill>
              <a:srgbClr val="00A1EA"/>
            </a:solidFill>
          </a:ln>
        </p:spPr>
        <p:txBody>
          <a:bodyPr wrap="square">
            <a:spAutoFit/>
          </a:bodyPr>
          <a:lstStyle/>
          <a:p>
            <a:pPr>
              <a:spcAft>
                <a:spcPts val="1200"/>
              </a:spcAft>
            </a:pP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lãng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đai.</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4001626" y="1911918"/>
            <a:ext cx="8190374" cy="646331"/>
          </a:xfrm>
          <a:prstGeom prst="rect">
            <a:avLst/>
          </a:prstGeom>
          <a:noFill/>
        </p:spPr>
        <p:txBody>
          <a:bodyPr wrap="square">
            <a:spAutoFit/>
          </a:bodyPr>
          <a:lstStyle/>
          <a:p>
            <a:pPr algn="just">
              <a:tabLst>
                <a:tab pos="534670" algn="l"/>
              </a:tabLst>
            </a:pPr>
            <a:r>
              <a:rPr lang="en-US" sz="3600" b="1" i="1" dirty="0">
                <a:solidFill>
                  <a:srgbClr val="000000"/>
                </a:solidFill>
                <a:latin typeface="Times New Roman" panose="02020603050405020304" pitchFamily="18" charset="0"/>
                <a:ea typeface="Times New Roman" panose="02020603050405020304" pitchFamily="18" charset="0"/>
              </a:rPr>
              <a:t>4. </a:t>
            </a:r>
            <a:r>
              <a:rPr lang="en-US" sz="3600" b="1" i="1" dirty="0" err="1">
                <a:solidFill>
                  <a:srgbClr val="000000"/>
                </a:solidFill>
                <a:latin typeface="Times New Roman" panose="02020603050405020304" pitchFamily="18" charset="0"/>
                <a:ea typeface="Times New Roman" panose="02020603050405020304" pitchFamily="18" charset="0"/>
              </a:rPr>
              <a:t>Tấc</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đất</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tấc</a:t>
            </a:r>
            <a:r>
              <a:rPr lang="en-US" sz="3600" b="1" i="1" dirty="0">
                <a:solidFill>
                  <a:srgbClr val="000000"/>
                </a:solidFill>
                <a:latin typeface="Times New Roman" panose="02020603050405020304" pitchFamily="18" charset="0"/>
                <a:ea typeface="Times New Roman" panose="02020603050405020304" pitchFamily="18" charset="0"/>
              </a:rPr>
              <a:t> </a:t>
            </a:r>
            <a:r>
              <a:rPr lang="en-US" sz="3600" b="1" i="1" dirty="0" err="1">
                <a:solidFill>
                  <a:srgbClr val="000000"/>
                </a:solidFill>
                <a:latin typeface="Times New Roman" panose="02020603050405020304" pitchFamily="18" charset="0"/>
                <a:ea typeface="Times New Roman" panose="02020603050405020304" pitchFamily="18" charset="0"/>
              </a:rPr>
              <a:t>vàng</a:t>
            </a:r>
            <a:endParaRPr lang="en-US"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47507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693716" y="3174273"/>
            <a:ext cx="9574799" cy="1055608"/>
          </a:xfrm>
          <a:prstGeom prst="roundRect">
            <a:avLst/>
          </a:prstGeom>
          <a:noFill/>
          <a:ln w="38100">
            <a:solidFill>
              <a:srgbClr val="00A1EA"/>
            </a:solidFill>
          </a:ln>
        </p:spPr>
        <p:txBody>
          <a:bodyPr wrap="square">
            <a:spAutoFit/>
          </a:bodyPr>
          <a:lstStyle/>
          <a:p>
            <a:pPr algn="just">
              <a:tabLst>
                <a:tab pos="534670" algn="l"/>
              </a:tabLst>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2029499" y="1856961"/>
            <a:ext cx="9463989" cy="523220"/>
          </a:xfrm>
          <a:prstGeom prst="rect">
            <a:avLst/>
          </a:prstGeom>
          <a:noFill/>
        </p:spPr>
        <p:txBody>
          <a:bodyPr wrap="square">
            <a:spAutoFit/>
          </a:bodyPr>
          <a:lstStyle/>
          <a:p>
            <a:pPr algn="just">
              <a:tabLst>
                <a:tab pos="534670" algn="l"/>
              </a:tabLst>
            </a:pPr>
            <a:r>
              <a:rPr lang="en-US" sz="2800" b="1" i="1" dirty="0">
                <a:effectLst/>
                <a:latin typeface="Times New Roman" panose="02020603050405020304" pitchFamily="18" charset="0"/>
                <a:ea typeface="Times New Roman" panose="02020603050405020304" pitchFamily="18" charset="0"/>
              </a:rPr>
              <a:t>5.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lợn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đứng</a:t>
            </a:r>
            <a:endParaRPr lang="en-US"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86587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1804526" y="1744057"/>
            <a:ext cx="9463989" cy="523220"/>
          </a:xfrm>
          <a:prstGeom prst="rect">
            <a:avLst/>
          </a:prstGeom>
          <a:noFill/>
        </p:spPr>
        <p:txBody>
          <a:bodyPr wrap="square">
            <a:spAutoFit/>
          </a:bodyPr>
          <a:lstStyle/>
          <a:p>
            <a:pPr algn="just">
              <a:tabLst>
                <a:tab pos="534670" algn="l"/>
              </a:tabLst>
            </a:pPr>
            <a:r>
              <a:rPr lang="en-US" sz="2800" b="1" i="1" dirty="0">
                <a:effectLst/>
                <a:latin typeface="Times New Roman" panose="02020603050405020304" pitchFamily="18" charset="0"/>
                <a:ea typeface="Times New Roman" panose="02020603050405020304" pitchFamily="18" charset="0"/>
              </a:rPr>
              <a:t>5.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lợn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đứng</a:t>
            </a:r>
            <a:endParaRPr lang="en-US" sz="20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337677" y="2552636"/>
            <a:ext cx="10397685" cy="3539430"/>
          </a:xfrm>
          <a:prstGeom prst="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rPr>
              <a:t>nằm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tằm</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5/5.</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tằm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luôn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hối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lợn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90281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1804526" y="1744057"/>
            <a:ext cx="9463989" cy="523220"/>
          </a:xfrm>
          <a:prstGeom prst="rect">
            <a:avLst/>
          </a:prstGeom>
          <a:noFill/>
        </p:spPr>
        <p:txBody>
          <a:bodyPr wrap="square">
            <a:spAutoFit/>
          </a:bodyPr>
          <a:lstStyle/>
          <a:p>
            <a:pPr algn="just">
              <a:tabLst>
                <a:tab pos="534670" algn="l"/>
              </a:tabLst>
            </a:pPr>
            <a:r>
              <a:rPr lang="en-US" sz="2800" b="1" i="1" dirty="0">
                <a:effectLst/>
                <a:latin typeface="Times New Roman" panose="02020603050405020304" pitchFamily="18" charset="0"/>
                <a:ea typeface="Times New Roman" panose="02020603050405020304" pitchFamily="18" charset="0"/>
              </a:rPr>
              <a:t>5.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lợn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nuôi</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tằm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cơm</a:t>
            </a:r>
            <a:r>
              <a:rPr lang="en-US" sz="2800" b="1" i="1" dirty="0">
                <a:effectLst/>
                <a:latin typeface="Times New Roman" panose="02020603050405020304" pitchFamily="18" charset="0"/>
                <a:ea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rPr>
              <a:t>đứng</a:t>
            </a:r>
            <a:endParaRPr lang="en-US" sz="20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337677" y="2552636"/>
            <a:ext cx="10397685" cy="954107"/>
          </a:xfrm>
          <a:prstGeom prst="rect">
            <a:avLst/>
          </a:prstGeom>
          <a:noFill/>
          <a:ln w="38100">
            <a:solidFill>
              <a:srgbClr val="00A1EA"/>
            </a:solidFill>
          </a:ln>
        </p:spPr>
        <p:txBody>
          <a:bodyPr wrap="square">
            <a:spAutoFit/>
          </a:bodyPr>
          <a:lstStyle/>
          <a:p>
            <a:pPr>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thấu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8653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marL="0" marR="0" algn="just">
              <a:spcBef>
                <a:spcPts val="0"/>
              </a:spcBef>
              <a:spcAft>
                <a:spcPts val="0"/>
              </a:spcAf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2.1. Các câu tục ngữ về thiên nhiên, lao động</a:t>
            </a:r>
            <a:r>
              <a:rPr lang="pt-BR" sz="2800" b="1" dirty="0">
                <a:solidFill>
                  <a:srgbClr val="5B9BD5"/>
                </a:solidFill>
                <a:effectLst/>
                <a:latin typeface="Times New Roman" panose="02020603050405020304" pitchFamily="18" charset="0"/>
                <a:ea typeface="Times New Roman" panose="02020603050405020304" pitchFamily="18" charset="0"/>
              </a:rPr>
              <a:t> </a:t>
            </a:r>
            <a:r>
              <a:rPr lang="pt-BR" sz="2800" dirty="0">
                <a:effectLst/>
                <a:latin typeface="Times New Roman" panose="02020603050405020304" pitchFamily="18" charset="0"/>
                <a:ea typeface="Times New Roman" panose="02020603050405020304" pitchFamily="18" charset="0"/>
              </a:rPr>
              <a:t>(từ câu 1 đến câu 5)</a:t>
            </a:r>
            <a:endParaRPr lang="en-US" sz="28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011D0537-8A3C-AB53-28F8-4A31E40F6E18}"/>
              </a:ext>
            </a:extLst>
          </p:cNvPr>
          <p:cNvSpPr txBox="1"/>
          <p:nvPr/>
        </p:nvSpPr>
        <p:spPr>
          <a:xfrm>
            <a:off x="1821315" y="2826114"/>
            <a:ext cx="9447200" cy="1384995"/>
          </a:xfrm>
          <a:prstGeom prst="rect">
            <a:avLst/>
          </a:prstGeom>
          <a:noFill/>
        </p:spPr>
        <p:txBody>
          <a:bodyPr wrap="square">
            <a:spAutoFit/>
          </a:bodyPr>
          <a:lstStyle/>
          <a:p>
            <a:pPr marL="0" marR="0" algn="just">
              <a:spcBef>
                <a:spcPts val="0"/>
              </a:spcBef>
              <a:spcAft>
                <a:spcPts val="0"/>
              </a:spcAft>
              <a:tabLst>
                <a:tab pos="534670" algn="l"/>
              </a:tabLs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dự</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đoán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đai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8969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50+ Hình Nền Slide PowerPoint Thuyết Trình Đẹp Nhất">
            <a:extLst>
              <a:ext uri="{FF2B5EF4-FFF2-40B4-BE49-F238E27FC236}">
                <a16:creationId xmlns:a16="http://schemas.microsoft.com/office/drawing/2014/main" id="{1913816C-2093-C340-2AAA-A40E35A5214F}"/>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5">
              <a:duotone>
                <a:schemeClr val="accent6">
                  <a:shade val="45000"/>
                  <a:satMod val="135000"/>
                </a:schemeClr>
                <a:prstClr val="white"/>
              </a:duotone>
            </a:blip>
            <a:tile tx="0" ty="0" sx="100000" sy="100000" flip="none" algn="tl"/>
          </a:blipFill>
        </p:spPr>
      </p:pic>
      <p:sp>
        <p:nvSpPr>
          <p:cNvPr id="7" name="Hình chữ nhật: Góc Tròn 6">
            <a:extLst>
              <a:ext uri="{FF2B5EF4-FFF2-40B4-BE49-F238E27FC236}">
                <a16:creationId xmlns:a16="http://schemas.microsoft.com/office/drawing/2014/main" id="{128CDE4F-6377-49B8-F79C-0247BFA365C0}"/>
              </a:ext>
            </a:extLst>
          </p:cNvPr>
          <p:cNvSpPr/>
          <p:nvPr/>
        </p:nvSpPr>
        <p:spPr>
          <a:xfrm flipH="1">
            <a:off x="4637312" y="304800"/>
            <a:ext cx="3701144" cy="696686"/>
          </a:xfrm>
          <a:prstGeom prst="roundRect">
            <a:avLst/>
          </a:prstGeom>
          <a:gradFill flip="none" rotWithShape="1">
            <a:gsLst>
              <a:gs pos="48000">
                <a:srgbClr val="00A1EA"/>
              </a:gs>
              <a:gs pos="100000">
                <a:srgbClr val="60BAF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69850" h="69850" prst="divot"/>
            </a:sp3d>
          </a:bodyPr>
          <a:lstStyle/>
          <a:p>
            <a:pPr algn="ctr"/>
            <a:r>
              <a:rPr lang="en-US" sz="4400" b="1" dirty="0">
                <a:effectLst>
                  <a:outerShdw blurRad="60007" dir="2000400" sy="-30000" kx="-800400" algn="bl" rotWithShape="0">
                    <a:prstClr val="black">
                      <a:alpha val="20000"/>
                    </a:prstClr>
                  </a:outerShdw>
                </a:effectLst>
                <a:latin typeface="Times New Roman" panose="02020603050405020304" pitchFamily="18" charset="0"/>
                <a:cs typeface="Times New Roman" panose="02020603050405020304" pitchFamily="18" charset="0"/>
              </a:rPr>
              <a:t>KHỞI ĐỘNG</a:t>
            </a:r>
          </a:p>
        </p:txBody>
      </p:sp>
      <p:sp>
        <p:nvSpPr>
          <p:cNvPr id="8" name="Hình chữ nhật: Góc Chéo Tròn 7">
            <a:extLst>
              <a:ext uri="{FF2B5EF4-FFF2-40B4-BE49-F238E27FC236}">
                <a16:creationId xmlns:a16="http://schemas.microsoft.com/office/drawing/2014/main" id="{D75F54B5-AB2C-A34B-2C0E-F8B09974F4DD}"/>
              </a:ext>
            </a:extLst>
          </p:cNvPr>
          <p:cNvSpPr/>
          <p:nvPr/>
        </p:nvSpPr>
        <p:spPr>
          <a:xfrm>
            <a:off x="2305742" y="1340628"/>
            <a:ext cx="2967338" cy="696686"/>
          </a:xfrm>
          <a:prstGeom prst="round2DiagRect">
            <a:avLst>
              <a:gd name="adj1" fmla="val 50000"/>
              <a:gd name="adj2" fmla="val 725"/>
            </a:avLst>
          </a:prstGeom>
          <a:solidFill>
            <a:srgbClr val="00A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ộp Văn bản 9">
            <a:extLst>
              <a:ext uri="{FF2B5EF4-FFF2-40B4-BE49-F238E27FC236}">
                <a16:creationId xmlns:a16="http://schemas.microsoft.com/office/drawing/2014/main" id="{76E6ADB7-EDCD-9B84-E43C-82B2A49CBFBA}"/>
              </a:ext>
            </a:extLst>
          </p:cNvPr>
          <p:cNvSpPr txBox="1"/>
          <p:nvPr/>
        </p:nvSpPr>
        <p:spPr>
          <a:xfrm>
            <a:off x="2189201" y="1452539"/>
            <a:ext cx="3340547" cy="584775"/>
          </a:xfrm>
          <a:prstGeom prst="rect">
            <a:avLst/>
          </a:prstGeom>
          <a:noFill/>
        </p:spPr>
        <p:txBody>
          <a:bodyPr wrap="square">
            <a:spAutoFit/>
          </a:bodyPr>
          <a:lstStyle/>
          <a:p>
            <a:pPr algn="ctr"/>
            <a:r>
              <a:rPr lang="en-US" sz="3200" b="1" dirty="0">
                <a:solidFill>
                  <a:schemeClr val="bg1"/>
                </a:solidFill>
                <a:latin typeface="Times New Roman" panose="02020603050405020304" pitchFamily="18" charset="0"/>
                <a:ea typeface="Calibri" panose="020F0502020204030204" pitchFamily="34" charset="0"/>
              </a:rPr>
              <a:t>TRÒ CHƠI</a:t>
            </a:r>
            <a:endParaRPr lang="en-US" sz="3200" dirty="0">
              <a:solidFill>
                <a:schemeClr val="bg1"/>
              </a:solidFill>
            </a:endParaRPr>
          </a:p>
        </p:txBody>
      </p:sp>
      <p:sp>
        <p:nvSpPr>
          <p:cNvPr id="4" name="Hộp Văn bản 3">
            <a:extLst>
              <a:ext uri="{FF2B5EF4-FFF2-40B4-BE49-F238E27FC236}">
                <a16:creationId xmlns:a16="http://schemas.microsoft.com/office/drawing/2014/main" id="{BBEBD4FF-2AE1-A2CA-3FD6-777A348F6894}"/>
              </a:ext>
            </a:extLst>
          </p:cNvPr>
          <p:cNvSpPr txBox="1"/>
          <p:nvPr/>
        </p:nvSpPr>
        <p:spPr>
          <a:xfrm>
            <a:off x="1522908" y="2103705"/>
            <a:ext cx="5155797" cy="1107996"/>
          </a:xfrm>
          <a:prstGeom prst="rect">
            <a:avLst/>
          </a:prstGeom>
          <a:noFill/>
        </p:spPr>
        <p:txBody>
          <a:bodyPr wrap="square">
            <a:spAutoFit/>
          </a:bodyPr>
          <a:lstStyle/>
          <a:p>
            <a:r>
              <a:rPr lang="en-US" sz="6600" dirty="0">
                <a:solidFill>
                  <a:srgbClr val="000000"/>
                </a:solidFill>
                <a:effectLst/>
                <a:latin typeface="Snap ITC" panose="04040A07060A02020202" pitchFamily="82" charset="0"/>
                <a:ea typeface="Times New Roman" panose="02020603050405020304" pitchFamily="18" charset="0"/>
              </a:rPr>
              <a:t>TIẾP SỨC</a:t>
            </a:r>
            <a:endParaRPr lang="en-US" sz="6600" dirty="0">
              <a:latin typeface="Snap ITC" panose="04040A07060A02020202" pitchFamily="82" charset="0"/>
            </a:endParaRPr>
          </a:p>
        </p:txBody>
      </p:sp>
      <p:pic>
        <p:nvPicPr>
          <p:cNvPr id="9" name="Hình ảnh 8">
            <a:extLst>
              <a:ext uri="{FF2B5EF4-FFF2-40B4-BE49-F238E27FC236}">
                <a16:creationId xmlns:a16="http://schemas.microsoft.com/office/drawing/2014/main" id="{A0BAAEA9-056D-407E-6C28-F5D4077234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100420" y="304800"/>
            <a:ext cx="3391928" cy="3467457"/>
          </a:xfrm>
          <a:prstGeom prst="rect">
            <a:avLst/>
          </a:prstGeom>
        </p:spPr>
      </p:pic>
      <p:sp>
        <p:nvSpPr>
          <p:cNvPr id="13" name="Hộp Văn bản 12">
            <a:extLst>
              <a:ext uri="{FF2B5EF4-FFF2-40B4-BE49-F238E27FC236}">
                <a16:creationId xmlns:a16="http://schemas.microsoft.com/office/drawing/2014/main" id="{3D4C3732-BA46-1757-1FF2-B0A2A6786F0A}"/>
              </a:ext>
            </a:extLst>
          </p:cNvPr>
          <p:cNvSpPr txBox="1"/>
          <p:nvPr/>
        </p:nvSpPr>
        <p:spPr>
          <a:xfrm>
            <a:off x="1663517" y="3429000"/>
            <a:ext cx="4705349" cy="1532334"/>
          </a:xfrm>
          <a:prstGeom prst="roundRect">
            <a:avLst/>
          </a:prstGeom>
          <a:noFill/>
          <a:ln w="28575">
            <a:solidFill>
              <a:srgbClr val="00B050"/>
            </a:solidFill>
          </a:ln>
        </p:spPr>
        <p:txBody>
          <a:bodyPr wrap="square">
            <a:spAutoFit/>
          </a:bodyPr>
          <a:lstStyle/>
          <a:p>
            <a:pPr marL="0" marR="0" algn="ctr">
              <a:spcBef>
                <a:spcPts val="0"/>
              </a:spcBef>
              <a:spcAft>
                <a:spcPts val="0"/>
              </a:spcAft>
              <a:tabLst>
                <a:tab pos="467360" algn="l"/>
              </a:tabLst>
            </a:pP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3 </a:t>
            </a:r>
            <a:r>
              <a:rPr lang="en-US" sz="2800" dirty="0" err="1">
                <a:solidFill>
                  <a:srgbClr val="000000"/>
                </a:solidFill>
                <a:effectLst/>
                <a:latin typeface="Times New Roman" panose="02020603050405020304" pitchFamily="18" charset="0"/>
                <a:ea typeface="Times New Roman" panose="02020603050405020304" pitchFamily="18" charset="0"/>
              </a:rPr>
              <a:t>phút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nhóm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nhiều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câu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tục</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ngữ</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nhóm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14" name="y2mate.com - 3 phút đếm ngược với nhạc sôi động 3 minutes countdown with music_480p">
            <a:hlinkClick r:id="" action="ppaction://media"/>
            <a:extLst>
              <a:ext uri="{FF2B5EF4-FFF2-40B4-BE49-F238E27FC236}">
                <a16:creationId xmlns:a16="http://schemas.microsoft.com/office/drawing/2014/main" id="{A568DAF1-59C8-1BE0-8D01-48194171709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627757" y="3923354"/>
            <a:ext cx="4705349" cy="2644821"/>
          </a:xfrm>
          <a:prstGeom prst="rect">
            <a:avLst/>
          </a:prstGeom>
        </p:spPr>
      </p:pic>
    </p:spTree>
    <p:extLst>
      <p:ext uri="{BB962C8B-B14F-4D97-AF65-F5344CB8AC3E}">
        <p14:creationId xmlns:p14="http://schemas.microsoft.com/office/powerpoint/2010/main" val="346276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882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4"/>
                </p:tgtEl>
              </p:cMediaNode>
            </p:video>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4"/>
                                        </p:tgtEl>
                                      </p:cBhvr>
                                    </p:cmd>
                                  </p:childTnLst>
                                </p:cTn>
                              </p:par>
                            </p:childTnLst>
                          </p:cTn>
                        </p:par>
                      </p:childTnLst>
                    </p:cTn>
                  </p:par>
                </p:childTnLst>
              </p:cTn>
              <p:nextCondLst>
                <p:cond evt="onClick" delay="0">
                  <p:tgtEl>
                    <p:spTgt spid="14"/>
                  </p:tgtEl>
                </p:cond>
              </p:nextCondLst>
            </p:seq>
          </p:childTnLst>
        </p:cTn>
      </p:par>
    </p:tnLst>
    <p:bldLst>
      <p:bldP spid="8" grpId="0" animBg="1"/>
      <p:bldP spid="10" grpId="0"/>
      <p:bldP spid="4"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11" name="Bong bóng Lời nói: Hình chữ nhật với Góc Tròn 10">
            <a:extLst>
              <a:ext uri="{FF2B5EF4-FFF2-40B4-BE49-F238E27FC236}">
                <a16:creationId xmlns:a16="http://schemas.microsoft.com/office/drawing/2014/main" id="{7D7124DF-1AA9-052F-71AE-14A4EF24629C}"/>
              </a:ext>
            </a:extLst>
          </p:cNvPr>
          <p:cNvSpPr/>
          <p:nvPr/>
        </p:nvSpPr>
        <p:spPr>
          <a:xfrm>
            <a:off x="1670221" y="2359408"/>
            <a:ext cx="10064579" cy="4027898"/>
          </a:xfrm>
          <a:prstGeom prst="wedgeRoundRectCallout">
            <a:avLst>
              <a:gd name="adj1" fmla="val -51800"/>
              <a:gd name="adj2" fmla="val 35672"/>
              <a:gd name="adj3" fmla="val 16667"/>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00FF"/>
                </a:solidFill>
                <a:latin typeface="Times New Roman" panose="02020603050405020304" pitchFamily="18" charset="0"/>
                <a:cs typeface="Times New Roman" panose="02020603050405020304" pitchFamily="18" charset="0"/>
              </a:rPr>
              <a:t>Nhiệm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vụ</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riêng</a:t>
            </a:r>
            <a:r>
              <a:rPr lang="en-US" sz="2800" b="1" dirty="0">
                <a:solidFill>
                  <a:srgbClr val="0000FF"/>
                </a:solidFill>
                <a:latin typeface="Times New Roman" panose="02020603050405020304" pitchFamily="18" charset="0"/>
                <a:cs typeface="Times New Roman" panose="02020603050405020304" pitchFamily="18" charset="0"/>
              </a:rPr>
              <a: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Phiếu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tập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2, </a:t>
            </a:r>
            <a:r>
              <a:rPr lang="en-US" sz="2800" i="1" dirty="0" err="1">
                <a:solidFill>
                  <a:schemeClr val="tx1"/>
                </a:solidFill>
                <a:latin typeface="Times New Roman" panose="02020603050405020304" pitchFamily="18" charset="0"/>
                <a:cs typeface="Times New Roman" panose="02020603050405020304" pitchFamily="18" charset="0"/>
              </a:rPr>
              <a:t>mỗi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1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theo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sự</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phân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công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GV ở </a:t>
            </a:r>
            <a:r>
              <a:rPr lang="en-US" sz="2800" i="1" dirty="0" err="1">
                <a:solidFill>
                  <a:schemeClr val="tx1"/>
                </a:solidFill>
                <a:latin typeface="Times New Roman" panose="02020603050405020304" pitchFamily="18" charset="0"/>
                <a:cs typeface="Times New Roman" panose="02020603050405020304" pitchFamily="18" charset="0"/>
              </a:rPr>
              <a:t>tiết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trước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để</a:t>
            </a:r>
            <a:r>
              <a:rPr lang="en-US" sz="2800" i="1" dirty="0">
                <a:solidFill>
                  <a:schemeClr val="tx1"/>
                </a:solidFill>
                <a:latin typeface="Times New Roman" panose="02020603050405020304" pitchFamily="18" charset="0"/>
                <a:cs typeface="Times New Roman" panose="02020603050405020304" pitchFamily="18" charset="0"/>
              </a:rPr>
              <a:t> HS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chuẩn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bị</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1,2,3,4,5 </a:t>
            </a:r>
            <a:r>
              <a:rPr lang="en-US" sz="2800" i="1" dirty="0" err="1">
                <a:solidFill>
                  <a:schemeClr val="tx1"/>
                </a:solidFill>
                <a:latin typeface="Times New Roman" panose="02020603050405020304" pitchFamily="18" charset="0"/>
                <a:cs typeface="Times New Roman" panose="02020603050405020304" pitchFamily="18" charset="0"/>
              </a:rPr>
              <a:t>lần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lượt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thực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hiện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nhiệm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vụ</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thảo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luận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6,7,8,9,10)</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1: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6</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2: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7</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3: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8</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4: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9</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Nhóm</a:t>
            </a:r>
            <a:r>
              <a:rPr lang="en-US" sz="2800" i="1" dirty="0">
                <a:solidFill>
                  <a:schemeClr val="tx1"/>
                </a:solidFill>
                <a:latin typeface="Times New Roman" panose="02020603050405020304" pitchFamily="18" charset="0"/>
                <a:cs typeface="Times New Roman" panose="02020603050405020304" pitchFamily="18" charset="0"/>
              </a:rPr>
              <a:t> 5: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10</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b="1" dirty="0" err="1">
                <a:solidFill>
                  <a:srgbClr val="0000FF"/>
                </a:solidFill>
                <a:latin typeface="Times New Roman" panose="02020603050405020304" pitchFamily="18" charset="0"/>
                <a:cs typeface="Times New Roman" panose="02020603050405020304" pitchFamily="18" charset="0"/>
              </a:rPr>
              <a:t>Nhiệm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vụ</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chung</a:t>
            </a:r>
            <a:r>
              <a:rPr lang="en-US" sz="2800" b="1" dirty="0">
                <a:solidFill>
                  <a:srgbClr val="0000FF"/>
                </a:solidFill>
                <a:latin typeface="Times New Roman" panose="02020603050405020304" pitchFamily="18" charset="0"/>
                <a:cs typeface="Times New Roman" panose="02020603050405020304" pitchFamily="18" charset="0"/>
              </a:rPr>
              <a:t>:</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con </a:t>
            </a:r>
            <a:r>
              <a:rPr lang="en-US" sz="2800" i="1" dirty="0" err="1">
                <a:solidFill>
                  <a:schemeClr val="tx1"/>
                </a:solidFill>
                <a:latin typeface="Times New Roman" panose="02020603050405020304" pitchFamily="18" charset="0"/>
                <a:cs typeface="Times New Roman" panose="02020603050405020304" pitchFamily="18" charset="0"/>
              </a:rPr>
              <a:t>người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xã</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hội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muốn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nhắn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gửi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mọi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người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điều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Hình ảnh 11">
            <a:extLst>
              <a:ext uri="{FF2B5EF4-FFF2-40B4-BE49-F238E27FC236}">
                <a16:creationId xmlns:a16="http://schemas.microsoft.com/office/drawing/2014/main" id="{4C76E511-A3BF-C991-D214-B5F5D0571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87" y="3606977"/>
            <a:ext cx="1771213" cy="30156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6D6F0C25-475C-CC2A-4D2A-017B633F9D5C}"/>
              </a:ext>
            </a:extLst>
          </p:cNvPr>
          <p:cNvSpPr txBox="1"/>
          <p:nvPr/>
        </p:nvSpPr>
        <p:spPr>
          <a:xfrm>
            <a:off x="1349815" y="1443301"/>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38908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58E37112-A141-BC75-A3F8-849198AEE4CD}"/>
              </a:ext>
            </a:extLst>
          </p:cNvPr>
          <p:cNvGraphicFramePr>
            <a:graphicFrameLocks noGrp="1"/>
          </p:cNvGraphicFramePr>
          <p:nvPr/>
        </p:nvGraphicFramePr>
        <p:xfrm>
          <a:off x="3148806" y="1406779"/>
          <a:ext cx="5894388" cy="2022221"/>
        </p:xfrm>
        <a:graphic>
          <a:graphicData uri="http://schemas.openxmlformats.org/drawingml/2006/table">
            <a:tbl>
              <a:tblPr firstRow="1" firstCol="1" bandRow="1">
                <a:tableStyleId>{5C22544A-7EE6-4342-B048-85BDC9FD1C3A}</a:tableStyleId>
              </a:tblPr>
              <a:tblGrid>
                <a:gridCol w="1902295">
                  <a:extLst>
                    <a:ext uri="{9D8B030D-6E8A-4147-A177-3AD203B41FA5}">
                      <a16:colId xmlns:a16="http://schemas.microsoft.com/office/drawing/2014/main" val="3503066150"/>
                    </a:ext>
                  </a:extLst>
                </a:gridCol>
                <a:gridCol w="3992093">
                  <a:extLst>
                    <a:ext uri="{9D8B030D-6E8A-4147-A177-3AD203B41FA5}">
                      <a16:colId xmlns:a16="http://schemas.microsoft.com/office/drawing/2014/main" val="3378498438"/>
                    </a:ext>
                  </a:extLst>
                </a:gridCol>
              </a:tblGrid>
              <a:tr h="422237">
                <a:tc gridSpan="2">
                  <a:txBody>
                    <a:bodyPr/>
                    <a:lstStyle/>
                    <a:p>
                      <a:pPr marL="0" marR="0" algn="ctr">
                        <a:lnSpc>
                          <a:spcPct val="130000"/>
                        </a:lnSpc>
                        <a:spcBef>
                          <a:spcPts val="0"/>
                        </a:spcBef>
                        <a:spcAft>
                          <a:spcPts val="0"/>
                        </a:spcAft>
                      </a:pPr>
                      <a:r>
                        <a:rPr lang="vi-VN" sz="2800" dirty="0">
                          <a:effectLst/>
                          <a:latin typeface="+mj-lt"/>
                        </a:rPr>
                        <a:t>Câu </a:t>
                      </a:r>
                      <a:r>
                        <a:rPr lang="vi-VN" sz="2800" dirty="0" err="1">
                          <a:effectLst/>
                          <a:latin typeface="+mj-lt"/>
                        </a:rPr>
                        <a:t>tục</a:t>
                      </a:r>
                      <a:r>
                        <a:rPr lang="vi-VN" sz="2800" dirty="0">
                          <a:effectLst/>
                          <a:latin typeface="+mj-lt"/>
                        </a:rPr>
                        <a:t> </a:t>
                      </a:r>
                      <a:r>
                        <a:rPr lang="vi-VN" sz="2800" dirty="0" err="1">
                          <a:effectLst/>
                          <a:latin typeface="+mj-lt"/>
                        </a:rPr>
                        <a:t>ngữ</a:t>
                      </a:r>
                      <a:r>
                        <a:rPr lang="vi-VN" sz="2800" dirty="0">
                          <a:effectLst/>
                          <a:latin typeface="+mj-lt"/>
                        </a:rPr>
                        <a:t> </a:t>
                      </a:r>
                      <a:r>
                        <a:rPr lang="vi-VN" sz="2800" dirty="0" err="1">
                          <a:effectLst/>
                          <a:latin typeface="+mj-lt"/>
                        </a:rPr>
                        <a:t>số</a:t>
                      </a:r>
                      <a:r>
                        <a:rPr lang="vi-VN" sz="2800" dirty="0">
                          <a:effectLst/>
                          <a:latin typeface="+mj-lt"/>
                        </a:rPr>
                        <a:t>….</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hMerge="1">
                  <a:txBody>
                    <a:bodyPr/>
                    <a:lstStyle/>
                    <a:p>
                      <a:endParaRPr lang="en-US"/>
                    </a:p>
                  </a:txBody>
                  <a:tcPr/>
                </a:tc>
                <a:extLst>
                  <a:ext uri="{0D108BD9-81ED-4DB2-BD59-A6C34878D82A}">
                    <a16:rowId xmlns:a16="http://schemas.microsoft.com/office/drawing/2014/main" val="2991788393"/>
                  </a:ext>
                </a:extLst>
              </a:tr>
              <a:tr h="422237">
                <a:tc>
                  <a:txBody>
                    <a:bodyPr/>
                    <a:lstStyle/>
                    <a:p>
                      <a:pPr marL="0" marR="0" algn="just">
                        <a:lnSpc>
                          <a:spcPct val="130000"/>
                        </a:lnSpc>
                        <a:spcBef>
                          <a:spcPts val="0"/>
                        </a:spcBef>
                        <a:spcAft>
                          <a:spcPts val="0"/>
                        </a:spcAft>
                      </a:pPr>
                      <a:r>
                        <a:rPr lang="vi-VN" sz="2800" dirty="0" err="1">
                          <a:effectLst/>
                          <a:latin typeface="+mj-lt"/>
                        </a:rPr>
                        <a:t>Nội</a:t>
                      </a:r>
                      <a:r>
                        <a:rPr lang="vi-VN" sz="2800" dirty="0">
                          <a:effectLst/>
                          <a:latin typeface="+mj-lt"/>
                        </a:rPr>
                        <a:t> dung</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4978873"/>
                  </a:ext>
                </a:extLst>
              </a:tr>
              <a:tr h="422237">
                <a:tc>
                  <a:txBody>
                    <a:bodyPr/>
                    <a:lstStyle/>
                    <a:p>
                      <a:pPr marL="0" marR="0" algn="just">
                        <a:lnSpc>
                          <a:spcPct val="130000"/>
                        </a:lnSpc>
                        <a:spcBef>
                          <a:spcPts val="0"/>
                        </a:spcBef>
                        <a:spcAft>
                          <a:spcPts val="0"/>
                        </a:spcAft>
                      </a:pPr>
                      <a:r>
                        <a:rPr lang="vi-VN" sz="2800" dirty="0" err="1">
                          <a:effectLst/>
                          <a:latin typeface="+mj-lt"/>
                        </a:rPr>
                        <a:t>Nghệ</a:t>
                      </a:r>
                      <a:r>
                        <a:rPr lang="vi-VN" sz="2800" dirty="0">
                          <a:effectLst/>
                          <a:latin typeface="+mj-lt"/>
                        </a:rPr>
                        <a:t> </a:t>
                      </a:r>
                      <a:r>
                        <a:rPr lang="vi-VN" sz="2800" dirty="0" err="1">
                          <a:effectLst/>
                          <a:latin typeface="+mj-lt"/>
                        </a:rPr>
                        <a:t>thuật</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mj-lt"/>
                        </a:rPr>
                        <a:t> </a:t>
                      </a:r>
                      <a:endParaRPr lang="en-US" sz="28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280948"/>
                  </a:ext>
                </a:extLst>
              </a:tr>
              <a:tr h="415371">
                <a:tc>
                  <a:txBody>
                    <a:bodyPr/>
                    <a:lstStyle/>
                    <a:p>
                      <a:pPr marL="0" marR="0" algn="just">
                        <a:lnSpc>
                          <a:spcPct val="130000"/>
                        </a:lnSpc>
                        <a:spcBef>
                          <a:spcPts val="0"/>
                        </a:spcBef>
                        <a:spcAft>
                          <a:spcPts val="0"/>
                        </a:spcAft>
                      </a:pPr>
                      <a:r>
                        <a:rPr lang="en-US" sz="2800" dirty="0" err="1">
                          <a:effectLst/>
                          <a:latin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học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FF"/>
                    </a:solidFill>
                  </a:tcPr>
                </a:tc>
                <a:tc>
                  <a:txBody>
                    <a:bodyPr/>
                    <a:lstStyle/>
                    <a:p>
                      <a:pPr marL="0" marR="0" algn="just">
                        <a:lnSpc>
                          <a:spcPct val="13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0219864"/>
                  </a:ext>
                </a:extLst>
              </a:tr>
            </a:tbl>
          </a:graphicData>
        </a:graphic>
      </p:graphicFrame>
      <p:sp>
        <p:nvSpPr>
          <p:cNvPr id="5" name="Hộp Văn bản 4">
            <a:extLst>
              <a:ext uri="{FF2B5EF4-FFF2-40B4-BE49-F238E27FC236}">
                <a16:creationId xmlns:a16="http://schemas.microsoft.com/office/drawing/2014/main" id="{C1A143BC-750E-54CA-8971-B4C0C33056B2}"/>
              </a:ext>
            </a:extLst>
          </p:cNvPr>
          <p:cNvSpPr txBox="1"/>
          <p:nvPr/>
        </p:nvSpPr>
        <p:spPr>
          <a:xfrm>
            <a:off x="3277394" y="546100"/>
            <a:ext cx="6096000" cy="523220"/>
          </a:xfrm>
          <a:prstGeom prst="rect">
            <a:avLst/>
          </a:prstGeom>
          <a:noFill/>
        </p:spPr>
        <p:txBody>
          <a:bodyPr wrap="square">
            <a:spAutoFit/>
          </a:bodyPr>
          <a:lstStyle/>
          <a:p>
            <a:pPr marL="0" marR="0" algn="ctr">
              <a:spcBef>
                <a:spcPts val="0"/>
              </a:spcBef>
              <a:spcAft>
                <a:spcPts val="0"/>
              </a:spcAft>
            </a:pPr>
            <a:r>
              <a:rPr lang="pt-BR" sz="2800" b="1" dirty="0">
                <a:solidFill>
                  <a:srgbClr val="00B0F0"/>
                </a:solidFill>
                <a:effectLst/>
                <a:latin typeface="Times New Roman" panose="02020603050405020304" pitchFamily="18" charset="0"/>
                <a:ea typeface="Times New Roman" panose="02020603050405020304" pitchFamily="18" charset="0"/>
              </a:rPr>
              <a:t>PHIẾU HỌC TẬP 02</a:t>
            </a:r>
            <a:endParaRPr lang="en-US" sz="2400" dirty="0">
              <a:solidFill>
                <a:srgbClr val="00B0F0"/>
              </a:solidFill>
              <a:effectLst/>
              <a:latin typeface="Times New Roman" panose="02020603050405020304" pitchFamily="18" charset="0"/>
              <a:ea typeface="Times New Roman" panose="02020603050405020304" pitchFamily="18" charset="0"/>
            </a:endParaRPr>
          </a:p>
        </p:txBody>
      </p:sp>
      <p:pic>
        <p:nvPicPr>
          <p:cNvPr id="7" name="Hình ảnh 6">
            <a:extLst>
              <a:ext uri="{FF2B5EF4-FFF2-40B4-BE49-F238E27FC236}">
                <a16:creationId xmlns:a16="http://schemas.microsoft.com/office/drawing/2014/main" id="{DFB5DAA0-5040-CC55-EE98-CE69B0479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287" y="4131406"/>
            <a:ext cx="3770313" cy="2320193"/>
          </a:xfrm>
          <a:prstGeom prst="rect">
            <a:avLst/>
          </a:prstGeom>
        </p:spPr>
      </p:pic>
    </p:spTree>
    <p:extLst>
      <p:ext uri="{BB962C8B-B14F-4D97-AF65-F5344CB8AC3E}">
        <p14:creationId xmlns:p14="http://schemas.microsoft.com/office/powerpoint/2010/main" val="2592352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E785F124-5470-4D96-0A82-ED18256C0981}"/>
              </a:ext>
            </a:extLst>
          </p:cNvPr>
          <p:cNvSpPr txBox="1"/>
          <p:nvPr/>
        </p:nvSpPr>
        <p:spPr>
          <a:xfrm>
            <a:off x="1616503" y="3191998"/>
            <a:ext cx="9481697" cy="1055608"/>
          </a:xfrm>
          <a:prstGeom prst="round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966130"/>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5020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667095" y="170860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565701" y="2364368"/>
            <a:ext cx="10080185" cy="3915966"/>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vi-VN"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1" dirty="0">
              <a:solidFill>
                <a:srgbClr val="00B0F0"/>
              </a:solidFill>
              <a:effectLst/>
              <a:latin typeface="Times New Roman" panose="02020603050405020304" pitchFamily="18" charset="0"/>
              <a:ea typeface="Times New Roman" panose="02020603050405020304" pitchFamily="18" charset="0"/>
            </a:endParaRPr>
          </a:p>
          <a:p>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tóc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góc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2/2/4</a:t>
            </a:r>
            <a:endParaRPr lang="en-US" sz="2400" dirty="0">
              <a:effectLst/>
              <a:latin typeface="Times New Roman" panose="02020603050405020304" pitchFamily="18" charset="0"/>
              <a:ea typeface="Times New Roman" panose="02020603050405020304" pitchFamily="18" charset="0"/>
            </a:endParaRPr>
          </a:p>
          <a:p>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1200"/>
              </a:spcAf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chăm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bên trong.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5151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667095" y="170860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cái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616501" y="2585511"/>
            <a:ext cx="10080185" cy="2485787"/>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B0F0"/>
              </a:solidFill>
              <a:effectLst/>
              <a:latin typeface="Times New Roman" panose="02020603050405020304" pitchFamily="18" charset="0"/>
              <a:ea typeface="Times New Roman" panose="02020603050405020304" pitchFamily="18" charset="0"/>
            </a:endParaRPr>
          </a:p>
          <a:p>
            <a:pPr>
              <a:spcAft>
                <a:spcPts val="1200"/>
              </a:spcAf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29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7768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7.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712540" y="2526222"/>
            <a:ext cx="6270199" cy="578882"/>
          </a:xfrm>
          <a:prstGeom prst="roundRect">
            <a:avLst/>
          </a:prstGeom>
          <a:noFill/>
          <a:ln w="38100">
            <a:solidFill>
              <a:srgbClr val="00A1EA"/>
            </a:solidFill>
          </a:ln>
        </p:spPr>
        <p:txBody>
          <a:bodyPr wrap="square">
            <a:spAutoFit/>
          </a:bodyPr>
          <a:lstStyle/>
          <a:p>
            <a:pPr marR="0" lvl="0">
              <a:spcBef>
                <a:spcPts val="0"/>
              </a:spcBef>
              <a:spcAft>
                <a:spcPts val="0"/>
              </a:spcAft>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198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6371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7.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636340" y="2174791"/>
            <a:ext cx="10022260" cy="4401205"/>
          </a:xfrm>
          <a:prstGeom prst="rect">
            <a:avLst/>
          </a:prstGeom>
          <a:noFill/>
          <a:ln w="38100">
            <a:solidFill>
              <a:srgbClr val="00A1EA"/>
            </a:solidFill>
          </a:ln>
        </p:spPr>
        <p:txBody>
          <a:bodyPr wrap="square">
            <a:spAutoFit/>
          </a:bodyPr>
          <a:lstStyle/>
          <a:p>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B0F0"/>
              </a:solidFill>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người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mười</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3/4</a:t>
            </a:r>
            <a:endParaRPr lang="en-US" sz="2400" dirty="0">
              <a:effectLst/>
              <a:latin typeface="Times New Roman" panose="02020603050405020304" pitchFamily="18" charset="0"/>
              <a:ea typeface="Times New Roman" panose="02020603050405020304" pitchFamily="18" charset="0"/>
            </a:endParaRPr>
          </a:p>
          <a:p>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chung.</a:t>
            </a:r>
            <a:endParaRPr lang="en-US" sz="2400" dirty="0">
              <a:effectLst/>
              <a:latin typeface="Times New Roman" panose="02020603050405020304" pitchFamily="18" charset="0"/>
              <a:ea typeface="Times New Roman" panose="02020603050405020304" pitchFamily="18" charset="0"/>
            </a:endParaRPr>
          </a:p>
          <a:p>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vi-VN"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đây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dân gian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đơn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tầm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8868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44639" y="1942659"/>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7.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574788" y="2864873"/>
            <a:ext cx="9918700" cy="1055608"/>
          </a:xfrm>
          <a:prstGeom prst="roundRect">
            <a:avLst/>
          </a:prstGeom>
          <a:noFill/>
          <a:ln w="38100">
            <a:solidFill>
              <a:srgbClr val="00A1EA"/>
            </a:solidFill>
          </a:ln>
        </p:spPr>
        <p:txBody>
          <a:bodyPr wrap="square">
            <a:spAutoFit/>
          </a:bodyPr>
          <a:lstStyle/>
          <a:p>
            <a:pPr>
              <a:spcAft>
                <a:spcPts val="1200"/>
              </a:spcAft>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khuyên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yêu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tôn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che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lấp</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7834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7768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8.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712540" y="2526222"/>
            <a:ext cx="9768260" cy="1055608"/>
          </a:xfrm>
          <a:prstGeom prst="roundRect">
            <a:avLst/>
          </a:prstGeom>
          <a:noFill/>
          <a:ln w="38100">
            <a:solidFill>
              <a:srgbClr val="00A1EA"/>
            </a:solidFill>
          </a:ln>
        </p:spPr>
        <p:txBody>
          <a:bodyPr wrap="square">
            <a:spAutoFit/>
          </a:bodyPr>
          <a:lstStyle/>
          <a:p>
            <a:pPr>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tưởng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46E4238C-0492-5A82-B475-1F5A4BF20E05}"/>
              </a:ext>
            </a:extLst>
          </p:cNvPr>
          <p:cNvSpPr txBox="1"/>
          <p:nvPr/>
        </p:nvSpPr>
        <p:spPr>
          <a:xfrm>
            <a:off x="1712540" y="4027312"/>
            <a:ext cx="3710360" cy="578882"/>
          </a:xfrm>
          <a:prstGeom prst="roundRect">
            <a:avLst/>
          </a:prstGeom>
          <a:noFill/>
          <a:ln w="38100">
            <a:solidFill>
              <a:srgbClr val="00A1EA"/>
            </a:solidFill>
          </a:ln>
        </p:spPr>
        <p:txBody>
          <a:bodyPr wrap="square">
            <a:spAutoFit/>
          </a:bodyPr>
          <a:lstStyle/>
          <a:p>
            <a:pPr>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7815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7768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8.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712540" y="2526222"/>
            <a:ext cx="9768260" cy="2009061"/>
          </a:xfrm>
          <a:prstGeom prst="roundRect">
            <a:avLst/>
          </a:prstGeom>
          <a:noFill/>
          <a:ln w="38100">
            <a:solidFill>
              <a:srgbClr val="00A1EA"/>
            </a:solidFill>
          </a:ln>
        </p:spPr>
        <p:txBody>
          <a:bodyPr wrap="square">
            <a:spAutoFit/>
          </a:bodyPr>
          <a:lstStyle/>
          <a:p>
            <a:pPr>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sóc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vậy</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37929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DB0E4032-39E7-C32E-0115-4F9BF8F6B68B}"/>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7" name="Hình chữ nhật: Góc Tròn 6">
            <a:extLst>
              <a:ext uri="{FF2B5EF4-FFF2-40B4-BE49-F238E27FC236}">
                <a16:creationId xmlns:a16="http://schemas.microsoft.com/office/drawing/2014/main" id="{128CDE4F-6377-49B8-F79C-0247BFA365C0}"/>
              </a:ext>
            </a:extLst>
          </p:cNvPr>
          <p:cNvSpPr/>
          <p:nvPr/>
        </p:nvSpPr>
        <p:spPr>
          <a:xfrm flipH="1">
            <a:off x="2779014" y="395996"/>
            <a:ext cx="7731669" cy="696686"/>
          </a:xfrm>
          <a:prstGeom prst="roundRect">
            <a:avLst/>
          </a:prstGeom>
          <a:gradFill flip="none" rotWithShape="1">
            <a:gsLst>
              <a:gs pos="48000">
                <a:srgbClr val="00A1EA"/>
              </a:gs>
              <a:gs pos="100000">
                <a:srgbClr val="60BAF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69850" h="69850" prst="divot"/>
            </a:sp3d>
          </a:bodyPr>
          <a:lstStyle/>
          <a:p>
            <a:pPr algn="ctr"/>
            <a:r>
              <a:rPr lang="en-US" sz="4400" b="1" dirty="0">
                <a:effectLst>
                  <a:outerShdw blurRad="60007" dir="2000400" sy="-30000" kx="-800400" algn="bl" rotWithShape="0">
                    <a:prstClr val="black">
                      <a:alpha val="20000"/>
                    </a:prstClr>
                  </a:outerShdw>
                </a:effectLst>
                <a:latin typeface="Times New Roman" panose="02020603050405020304" pitchFamily="18" charset="0"/>
                <a:cs typeface="Times New Roman" panose="02020603050405020304" pitchFamily="18" charset="0"/>
              </a:rPr>
              <a:t>HÌNH THÀNH KIẾN THỨC</a:t>
            </a:r>
          </a:p>
        </p:txBody>
      </p:sp>
      <p:pic>
        <p:nvPicPr>
          <p:cNvPr id="14" name="Hình ảnh 13">
            <a:extLst>
              <a:ext uri="{FF2B5EF4-FFF2-40B4-BE49-F238E27FC236}">
                <a16:creationId xmlns:a16="http://schemas.microsoft.com/office/drawing/2014/main" id="{60EDD472-AFC4-A76C-1369-C093D268E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878" y="1575877"/>
            <a:ext cx="7774805" cy="4684199"/>
          </a:xfrm>
          <a:prstGeom prst="rect">
            <a:avLst/>
          </a:prstGeom>
        </p:spPr>
      </p:pic>
      <p:pic>
        <p:nvPicPr>
          <p:cNvPr id="8" name="Hình ảnh 7">
            <a:extLst>
              <a:ext uri="{FF2B5EF4-FFF2-40B4-BE49-F238E27FC236}">
                <a16:creationId xmlns:a16="http://schemas.microsoft.com/office/drawing/2014/main" id="{24643D07-DABD-B7E4-EA18-688AC64DB8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6053" y="240902"/>
            <a:ext cx="790576" cy="790576"/>
          </a:xfrm>
          <a:prstGeom prst="rect">
            <a:avLst/>
          </a:prstGeom>
        </p:spPr>
      </p:pic>
    </p:spTree>
    <p:extLst>
      <p:ext uri="{BB962C8B-B14F-4D97-AF65-F5344CB8AC3E}">
        <p14:creationId xmlns:p14="http://schemas.microsoft.com/office/powerpoint/2010/main" val="2728771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776847"/>
            <a:ext cx="5978998" cy="954107"/>
          </a:xfrm>
          <a:prstGeom prst="rect">
            <a:avLst/>
          </a:prstGeom>
          <a:noFill/>
        </p:spPr>
        <p:txBody>
          <a:bodyPr wrap="square">
            <a:spAutoFit/>
          </a:bodyPr>
          <a:lstStyle/>
          <a:p>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9.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Một</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cây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làm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chẳng</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non</a:t>
            </a:r>
            <a:endParaRPr lang="en-US" sz="2400" b="1" dirty="0">
              <a:effectLst/>
              <a:latin typeface="Times New Roman" panose="02020603050405020304" pitchFamily="18" charset="0"/>
              <a:ea typeface="Times New Roman" panose="02020603050405020304" pitchFamily="18" charset="0"/>
            </a:endParaRPr>
          </a:p>
          <a:p>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Ba</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cây</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chụm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lại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hòn</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núi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cao</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4B2DEC5B-BFBB-4511-C4CB-4C557D6D6A86}"/>
              </a:ext>
            </a:extLst>
          </p:cNvPr>
          <p:cNvSpPr txBox="1"/>
          <p:nvPr/>
        </p:nvSpPr>
        <p:spPr>
          <a:xfrm>
            <a:off x="1712540" y="2971704"/>
            <a:ext cx="9768260" cy="1055608"/>
          </a:xfrm>
          <a:prstGeom prst="roundRect">
            <a:avLst/>
          </a:prstGeom>
          <a:noFill/>
          <a:ln w="38100">
            <a:solidFill>
              <a:srgbClr val="00A1EA"/>
            </a:solidFill>
          </a:ln>
        </p:spPr>
        <p:txBody>
          <a:bodyPr wrap="square">
            <a:spAutoFit/>
          </a:bodyPr>
          <a:lstStyle/>
          <a:p>
            <a:pPr>
              <a:buSzPts val="1400"/>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câu</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tục</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ngữ</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nói</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về</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vai</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trò</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tinh</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thần</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đoàn</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kết</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tính</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cộng</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đồng</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trong</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cuộc</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Microsoft Sans Serif" panose="020B0604020202020204" pitchFamily="34" charset="0"/>
                <a:cs typeface="Times New Roman" panose="02020603050405020304" pitchFamily="18" charset="0"/>
              </a:rPr>
              <a:t>sống</a:t>
            </a:r>
            <a:r>
              <a:rPr lang="en-US" sz="2800" dirty="0">
                <a:effectLst/>
                <a:latin typeface="Times New Roman" panose="02020603050405020304" pitchFamily="18" charset="0"/>
                <a:ea typeface="Microsoft Sans Serif"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43433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776847"/>
            <a:ext cx="5978998" cy="954107"/>
          </a:xfrm>
          <a:prstGeom prst="rect">
            <a:avLst/>
          </a:prstGeom>
          <a:noFill/>
        </p:spPr>
        <p:txBody>
          <a:bodyPr wrap="square">
            <a:spAutoFit/>
          </a:bodyPr>
          <a:lstStyle/>
          <a:p>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9.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Một</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cây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làm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chẳng</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non</a:t>
            </a:r>
            <a:endParaRPr lang="en-US" sz="2400" b="1" dirty="0">
              <a:effectLst/>
              <a:latin typeface="Times New Roman" panose="02020603050405020304" pitchFamily="18" charset="0"/>
              <a:ea typeface="Times New Roman" panose="02020603050405020304" pitchFamily="18" charset="0"/>
            </a:endParaRPr>
          </a:p>
          <a:p>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Ba</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cây</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chụm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lại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hòn</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núi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cao</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46E4238C-0492-5A82-B475-1F5A4BF20E05}"/>
              </a:ext>
            </a:extLst>
          </p:cNvPr>
          <p:cNvSpPr txBox="1"/>
          <p:nvPr/>
        </p:nvSpPr>
        <p:spPr>
          <a:xfrm>
            <a:off x="1610940" y="2886356"/>
            <a:ext cx="10047660" cy="3439239"/>
          </a:xfrm>
          <a:prstGeom prst="roundRect">
            <a:avLst/>
          </a:prstGeom>
          <a:noFill/>
          <a:ln w="38100">
            <a:solidFill>
              <a:srgbClr val="00A1EA"/>
            </a:solidFill>
          </a:ln>
        </p:spPr>
        <p:txBody>
          <a:bodyPr wrap="square">
            <a:spAutoFit/>
          </a:bodyPr>
          <a:lstStyle/>
          <a:p>
            <a:pPr marL="457200" indent="-457200" algn="just">
              <a:buFontTx/>
              <a:buChar char="-"/>
              <a:tabLst>
                <a:tab pos="534670" algn="l"/>
              </a:tabLst>
            </a:pP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tabLst>
                <a:tab pos="53467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non, </a:t>
            </a:r>
            <a:r>
              <a:rPr lang="en-US" sz="2800" i="1" dirty="0" err="1">
                <a:solidFill>
                  <a:srgbClr val="000000"/>
                </a:solidFill>
                <a:effectLst/>
                <a:latin typeface="Times New Roman" panose="02020603050405020304" pitchFamily="18" charset="0"/>
                <a:ea typeface="Times New Roman" panose="02020603050405020304" pitchFamily="18" charset="0"/>
              </a:rPr>
              <a:t>hòn</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Ẩn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hòn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lẻ</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gộp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rậm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khẳng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kệt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72570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776847"/>
            <a:ext cx="5978998" cy="954107"/>
          </a:xfrm>
          <a:prstGeom prst="rect">
            <a:avLst/>
          </a:prstGeom>
          <a:noFill/>
        </p:spPr>
        <p:txBody>
          <a:bodyPr wrap="square">
            <a:spAutoFit/>
          </a:bodyPr>
          <a:lstStyle/>
          <a:p>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9.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Một</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cây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làm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chẳng</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non</a:t>
            </a:r>
            <a:endParaRPr lang="en-US" sz="2400" b="1" dirty="0">
              <a:effectLst/>
              <a:latin typeface="Times New Roman" panose="02020603050405020304" pitchFamily="18" charset="0"/>
              <a:ea typeface="Times New Roman" panose="02020603050405020304" pitchFamily="18" charset="0"/>
            </a:endParaRPr>
          </a:p>
          <a:p>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Ba</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en-US"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cây</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chụm</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lại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nên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hòn</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a:t>
            </a:r>
            <a:r>
              <a:rPr lang="vi-VN" sz="2800" b="1" i="1" dirty="0" err="1">
                <a:effectLst/>
                <a:latin typeface="Times New Roman" panose="02020603050405020304" pitchFamily="18" charset="0"/>
                <a:ea typeface="Microsoft Sans Serif" panose="020B0604020202020204" pitchFamily="34" charset="0"/>
                <a:cs typeface="Times New Roman" panose="02020603050405020304" pitchFamily="18" charset="0"/>
              </a:rPr>
              <a:t>núi</a:t>
            </a:r>
            <a:r>
              <a:rPr lang="vi-VN"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 cao</a:t>
            </a:r>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46E4238C-0492-5A82-B475-1F5A4BF20E05}"/>
              </a:ext>
            </a:extLst>
          </p:cNvPr>
          <p:cNvSpPr txBox="1"/>
          <p:nvPr/>
        </p:nvSpPr>
        <p:spPr>
          <a:xfrm>
            <a:off x="1610940" y="3101085"/>
            <a:ext cx="10047660" cy="1055608"/>
          </a:xfrm>
          <a:prstGeom prst="roundRect">
            <a:avLst/>
          </a:prstGeom>
          <a:noFill/>
          <a:ln w="38100">
            <a:solidFill>
              <a:srgbClr val="00A1EA"/>
            </a:solidFill>
          </a:ln>
        </p:spPr>
        <p:txBody>
          <a:bodyPr wrap="square">
            <a:spAutoFit/>
          </a:bodyPr>
          <a:lstStyle/>
          <a:p>
            <a:pPr algn="just">
              <a:tabLst>
                <a:tab pos="534670" algn="l"/>
              </a:tabLst>
            </a:pPr>
            <a:r>
              <a:rPr lang="en-US" sz="2800" b="1" dirty="0">
                <a:solidFill>
                  <a:srgbClr val="00B0F0"/>
                </a:solidFill>
                <a:effectLst/>
                <a:latin typeface="Times New Roman" panose="02020603050405020304" pitchFamily="18" charset="0"/>
                <a:ea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nhủ</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đoàn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lẻ</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07171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7768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10.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gói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46E4238C-0492-5A82-B475-1F5A4BF20E05}"/>
              </a:ext>
            </a:extLst>
          </p:cNvPr>
          <p:cNvSpPr txBox="1"/>
          <p:nvPr/>
        </p:nvSpPr>
        <p:spPr>
          <a:xfrm>
            <a:off x="1572840" y="2388147"/>
            <a:ext cx="10047660" cy="1532334"/>
          </a:xfrm>
          <a:prstGeom prst="roundRect">
            <a:avLst/>
          </a:prstGeom>
          <a:noFill/>
          <a:ln w="38100">
            <a:solidFill>
              <a:srgbClr val="00A1EA"/>
            </a:solidFill>
          </a:ln>
        </p:spPr>
        <p:txBody>
          <a:bodyPr wrap="square">
            <a:spAutoFit/>
          </a:bodyPr>
          <a:lstStyle/>
          <a:p>
            <a:pPr algn="just">
              <a:tabLst>
                <a:tab pos="534670" algn="l"/>
              </a:tabLst>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căn</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nhị</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B17EB312-197A-DA0C-4E9B-853C78154AEC}"/>
              </a:ext>
            </a:extLst>
          </p:cNvPr>
          <p:cNvSpPr txBox="1"/>
          <p:nvPr/>
        </p:nvSpPr>
        <p:spPr>
          <a:xfrm>
            <a:off x="1572840" y="4166147"/>
            <a:ext cx="5688571" cy="1532334"/>
          </a:xfrm>
          <a:prstGeom prst="roundRect">
            <a:avLst/>
          </a:prstGeom>
          <a:noFill/>
          <a:ln w="38100">
            <a:solidFill>
              <a:srgbClr val="00A1EA"/>
            </a:solidFill>
          </a:ln>
        </p:spPr>
        <p:txBody>
          <a:bodyPr wrap="square">
            <a:spAutoFit/>
          </a:bodyPr>
          <a:lstStyle/>
          <a:p>
            <a:pPr marL="457200" indent="-457200" algn="just">
              <a:buFontTx/>
              <a:buChar char="-"/>
              <a:tabLst>
                <a:tab pos="534670" algn="l"/>
              </a:tabLst>
            </a:pP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tabLst>
                <a:tab pos="534670" algn="l"/>
              </a:tabLst>
            </a:pPr>
            <a:r>
              <a:rPr lang="en-US" sz="2800" baseline="-25000" dirty="0">
                <a:solidFill>
                  <a:srgbClr val="101828"/>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solidFill>
                  <a:srgbClr val="101828"/>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nói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gói</a:t>
            </a:r>
            <a:r>
              <a:rPr lang="en-US" sz="2800" i="1" dirty="0">
                <a:solidFill>
                  <a:srgbClr val="000000"/>
                </a:solidFill>
                <a:effectLst/>
                <a:latin typeface="Times New Roman" panose="02020603050405020304" pitchFamily="18" charset="0"/>
                <a:ea typeface="Times New Roman" panose="02020603050405020304" pitchFamily="18" charset="0"/>
              </a:rPr>
              <a: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2/2/2/2</a:t>
            </a:r>
            <a:endParaRPr lang="en-US" sz="2400" dirty="0">
              <a:effectLst/>
              <a:latin typeface="Times New Roman" panose="02020603050405020304" pitchFamily="18" charset="0"/>
              <a:ea typeface="Times New Roman" panose="02020603050405020304" pitchFamily="18" charset="0"/>
            </a:endParaRPr>
          </a:p>
          <a:p>
            <a:pPr algn="just">
              <a:tabLst>
                <a:tab pos="534670" algn="l"/>
              </a:tabLst>
            </a:pPr>
            <a:r>
              <a:rPr lang="en-US" sz="2800" baseline="-250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1" dirty="0">
                <a:solidFill>
                  <a:srgbClr val="101828"/>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693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65341A9B-670E-4AED-C84A-59183C4110E6}"/>
              </a:ext>
            </a:extLst>
          </p:cNvPr>
          <p:cNvSpPr txBox="1"/>
          <p:nvPr/>
        </p:nvSpPr>
        <p:spPr>
          <a:xfrm>
            <a:off x="3514695" y="1776847"/>
            <a:ext cx="5978998" cy="523220"/>
          </a:xfrm>
          <a:prstGeom prst="rect">
            <a:avLst/>
          </a:prstGeom>
          <a:noFill/>
        </p:spPr>
        <p:txBody>
          <a:bodyPr wrap="square">
            <a:spAutoFit/>
          </a:bodyPr>
          <a:lstStyle/>
          <a:p>
            <a:r>
              <a:rPr lang="en-US" sz="2800" b="1" i="1" dirty="0">
                <a:effectLst/>
                <a:latin typeface="Times New Roman" panose="02020603050405020304" pitchFamily="18" charset="0"/>
                <a:ea typeface="Microsoft Sans Serif" panose="020B0604020202020204" pitchFamily="34" charset="0"/>
                <a:cs typeface="Times New Roman" panose="02020603050405020304" pitchFamily="18" charset="0"/>
              </a:rPr>
              <a:t>10.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gói</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8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46E4238C-0492-5A82-B475-1F5A4BF20E05}"/>
              </a:ext>
            </a:extLst>
          </p:cNvPr>
          <p:cNvSpPr txBox="1"/>
          <p:nvPr/>
        </p:nvSpPr>
        <p:spPr>
          <a:xfrm>
            <a:off x="1649040" y="2939084"/>
            <a:ext cx="10047660" cy="1532334"/>
          </a:xfrm>
          <a:prstGeom prst="roundRect">
            <a:avLst/>
          </a:prstGeom>
          <a:noFill/>
          <a:ln w="38100">
            <a:solidFill>
              <a:srgbClr val="00A1EA"/>
            </a:solidFill>
          </a:ln>
        </p:spPr>
        <p:txBody>
          <a:bodyPr wrap="square">
            <a:spAutoFit/>
          </a:bodyPr>
          <a:lstStyle/>
          <a:p>
            <a:pPr algn="just">
              <a:tabLst>
                <a:tab pos="534670" algn="l"/>
              </a:tabLst>
            </a:pP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nhặn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khéo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mực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3619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Ý </a:t>
            </a:r>
            <a:r>
              <a:rPr lang="en-US" sz="3200" b="1" dirty="0" err="1">
                <a:solidFill>
                  <a:srgbClr val="00A1EA"/>
                </a:solidFill>
                <a:effectLst/>
                <a:latin typeface="Times New Roman" panose="02020603050405020304" pitchFamily="18" charset="0"/>
                <a:ea typeface="Times New Roman" panose="02020603050405020304" pitchFamily="18" charset="0"/>
              </a:rPr>
              <a:t>nghĩa</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và</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bài</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4A2A4F12-A0FB-C87E-7794-F0E10E23096A}"/>
              </a:ext>
            </a:extLst>
          </p:cNvPr>
          <p:cNvSpPr txBox="1"/>
          <p:nvPr/>
        </p:nvSpPr>
        <p:spPr>
          <a:xfrm>
            <a:off x="1349815" y="1263483"/>
            <a:ext cx="9918700" cy="523220"/>
          </a:xfrm>
          <a:prstGeom prst="rect">
            <a:avLst/>
          </a:prstGeom>
          <a:noFill/>
        </p:spPr>
        <p:txBody>
          <a:bodyPr wrap="square">
            <a:spAutoFit/>
          </a:bodyPr>
          <a:lstStyle/>
          <a:p>
            <a:pPr algn="just">
              <a:tabLst>
                <a:tab pos="534670" algn="l"/>
              </a:tabLst>
            </a:pPr>
            <a:r>
              <a:rPr lang="pt-BR" sz="2800" b="1" dirty="0">
                <a:solidFill>
                  <a:srgbClr val="4E37F9"/>
                </a:solidFill>
                <a:effectLst/>
                <a:latin typeface="Times New Roman" panose="02020603050405020304" pitchFamily="18" charset="0"/>
                <a:ea typeface="Times New Roman" panose="02020603050405020304" pitchFamily="18" charset="0"/>
              </a:rPr>
              <a:t>2.2. </a:t>
            </a:r>
            <a:r>
              <a:rPr lang="pt-BR" sz="2800" b="1" dirty="0">
                <a:solidFill>
                  <a:srgbClr val="4E37F9"/>
                </a:solidFill>
                <a:effectLst/>
                <a:latin typeface="Times New Roman" panose="02020603050405020304" pitchFamily="18" charset="0"/>
                <a:ea typeface="Times New Roman" panose="02020603050405020304" pitchFamily="18" charset="0"/>
                <a:cs typeface="Times New Roman" panose="02020603050405020304" pitchFamily="18" charset="0"/>
              </a:rPr>
              <a:t>Các câu tục ngữ về con người và xã hội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(từ câu 6 đến câu 10).</a:t>
            </a:r>
            <a:endParaRPr lang="en-US" sz="2800" dirty="0">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F6570D29-14EE-6FD4-605D-78B578D2C2B7}"/>
              </a:ext>
            </a:extLst>
          </p:cNvPr>
          <p:cNvSpPr txBox="1"/>
          <p:nvPr/>
        </p:nvSpPr>
        <p:spPr>
          <a:xfrm>
            <a:off x="1565461" y="2328725"/>
            <a:ext cx="10156639" cy="2962513"/>
          </a:xfrm>
          <a:prstGeom prst="roundRect">
            <a:avLst/>
          </a:prstGeom>
          <a:noFill/>
          <a:ln w="38100">
            <a:solidFill>
              <a:srgbClr val="00B0F0"/>
            </a:solidFill>
          </a:ln>
        </p:spPr>
        <p:txBody>
          <a:bodyPr wrap="square">
            <a:spAutoFit/>
          </a:bodyPr>
          <a:lstStyle/>
          <a:p>
            <a:pPr marL="0" marR="0" algn="just">
              <a:spcBef>
                <a:spcPts val="0"/>
              </a:spcBef>
              <a:spcAft>
                <a:spcPts val="0"/>
              </a:spcAft>
              <a:tabLst>
                <a:tab pos="534670" algn="l"/>
              </a:tabLs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534670" algn="l"/>
              </a:tabLs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534670" algn="l"/>
              </a:tabLs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răn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đỡ</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đùm</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bọc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lẫn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FF"/>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534670" algn="l"/>
              </a:tabLs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khuyên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nhủ</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vững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ắt</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0397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3. </a:t>
            </a:r>
            <a:r>
              <a:rPr lang="en-US" sz="3200" b="1" dirty="0" err="1">
                <a:solidFill>
                  <a:srgbClr val="00A1EA"/>
                </a:solidFill>
                <a:effectLst/>
                <a:latin typeface="Times New Roman" panose="02020603050405020304" pitchFamily="18" charset="0"/>
                <a:ea typeface="Times New Roman" panose="02020603050405020304" pitchFamily="18" charset="0"/>
              </a:rPr>
              <a:t>Giá</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trị</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sử</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dụng</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Bong bóng Lời nói: Hình chữ nhật với Góc Tròn 10">
            <a:extLst>
              <a:ext uri="{FF2B5EF4-FFF2-40B4-BE49-F238E27FC236}">
                <a16:creationId xmlns:a16="http://schemas.microsoft.com/office/drawing/2014/main" id="{E96F816E-BB66-E123-F530-8C5FB107C531}"/>
              </a:ext>
            </a:extLst>
          </p:cNvPr>
          <p:cNvSpPr/>
          <p:nvPr/>
        </p:nvSpPr>
        <p:spPr>
          <a:xfrm>
            <a:off x="3289037" y="2360092"/>
            <a:ext cx="8293363" cy="2402408"/>
          </a:xfrm>
          <a:prstGeom prst="wedgeRoundRectCallout">
            <a:avLst>
              <a:gd name="adj1" fmla="val -55058"/>
              <a:gd name="adj2" fmla="val 54607"/>
              <a:gd name="adj3" fmla="val 16667"/>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a:solidFill>
                  <a:schemeClr val="tx1"/>
                </a:solidFill>
                <a:latin typeface="Times New Roman" panose="02020603050405020304" pitchFamily="18" charset="0"/>
                <a:ea typeface="Times New Roman" panose="02020603050405020304" pitchFamily="18" charset="0"/>
              </a:rPr>
              <a:t>- Theo </a:t>
            </a:r>
            <a:r>
              <a:rPr lang="en-US" sz="2800" i="1" dirty="0" err="1">
                <a:solidFill>
                  <a:schemeClr val="tx1"/>
                </a:solidFill>
                <a:latin typeface="Times New Roman" panose="02020603050405020304" pitchFamily="18" charset="0"/>
                <a:ea typeface="Times New Roman" panose="02020603050405020304" pitchFamily="18" charset="0"/>
              </a:rPr>
              <a:t>em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các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câu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tục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ngữ</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trên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có</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còn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hữu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ích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với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cuộc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sống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ngày</a:t>
            </a:r>
            <a:r>
              <a:rPr lang="en-US" sz="2800" i="1" dirty="0">
                <a:solidFill>
                  <a:schemeClr val="tx1"/>
                </a:solidFill>
                <a:latin typeface="Times New Roman" panose="02020603050405020304" pitchFamily="18" charset="0"/>
                <a:ea typeface="Times New Roman" panose="02020603050405020304" pitchFamily="18" charset="0"/>
              </a:rPr>
              <a:t> nay </a:t>
            </a:r>
            <a:r>
              <a:rPr lang="en-US" sz="2800" i="1" dirty="0" err="1">
                <a:solidFill>
                  <a:schemeClr val="tx1"/>
                </a:solidFill>
                <a:latin typeface="Times New Roman" panose="02020603050405020304" pitchFamily="18" charset="0"/>
                <a:ea typeface="Times New Roman" panose="02020603050405020304" pitchFamily="18" charset="0"/>
              </a:rPr>
              <a:t>không</a:t>
            </a:r>
            <a:r>
              <a:rPr lang="en-US" sz="2800" i="1" dirty="0">
                <a:solidFill>
                  <a:schemeClr val="tx1"/>
                </a:solidFill>
                <a:latin typeface="Times New Roman" panose="02020603050405020304" pitchFamily="18" charset="0"/>
                <a:ea typeface="Times New Roman" panose="02020603050405020304" pitchFamily="18" charset="0"/>
              </a:rPr>
              <a:t>? </a:t>
            </a:r>
          </a:p>
          <a:p>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Hãy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nêu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một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câu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tục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ngữ</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về</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thiên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nhiên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lao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động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một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câu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tục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ngữ</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về</a:t>
            </a:r>
            <a:r>
              <a:rPr lang="en-US" sz="2800" i="1" dirty="0">
                <a:solidFill>
                  <a:schemeClr val="tx1"/>
                </a:solidFill>
                <a:latin typeface="Times New Roman" panose="02020603050405020304" pitchFamily="18" charset="0"/>
                <a:ea typeface="Times New Roman" panose="02020603050405020304" pitchFamily="18" charset="0"/>
              </a:rPr>
              <a:t> con </a:t>
            </a:r>
            <a:r>
              <a:rPr lang="en-US" sz="2800" i="1" dirty="0" err="1">
                <a:solidFill>
                  <a:schemeClr val="tx1"/>
                </a:solidFill>
                <a:latin typeface="Times New Roman" panose="02020603050405020304" pitchFamily="18" charset="0"/>
                <a:ea typeface="Times New Roman" panose="02020603050405020304" pitchFamily="18" charset="0"/>
              </a:rPr>
              <a:t>người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xã</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hội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mà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em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thấy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vẫn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có</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ích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với</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cuộc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sống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ngày</a:t>
            </a:r>
            <a:r>
              <a:rPr lang="en-US" sz="2800" dirty="0">
                <a:solidFill>
                  <a:schemeClr val="tx1"/>
                </a:solidFill>
                <a:latin typeface="Times New Roman" panose="02020603050405020304" pitchFamily="18" charset="0"/>
                <a:ea typeface="Times New Roman" panose="02020603050405020304" pitchFamily="18" charset="0"/>
              </a:rPr>
              <a:t> nay</a:t>
            </a:r>
            <a:endParaRPr lang="en-US" sz="2800" dirty="0">
              <a:solidFill>
                <a:schemeClr val="tx1"/>
              </a:solidFill>
              <a:effectLst/>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id="{37E2EFFD-393C-9262-A357-74961A4C81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096" y="2288962"/>
            <a:ext cx="2542712" cy="4329234"/>
          </a:xfrm>
          <a:prstGeom prst="rect">
            <a:avLst/>
          </a:prstGeom>
        </p:spPr>
      </p:pic>
    </p:spTree>
    <p:extLst>
      <p:ext uri="{BB962C8B-B14F-4D97-AF65-F5344CB8AC3E}">
        <p14:creationId xmlns:p14="http://schemas.microsoft.com/office/powerpoint/2010/main" val="248748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8219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3. </a:t>
            </a:r>
            <a:r>
              <a:rPr lang="en-US" sz="3200" b="1" dirty="0" err="1">
                <a:solidFill>
                  <a:srgbClr val="00A1EA"/>
                </a:solidFill>
                <a:effectLst/>
                <a:latin typeface="Times New Roman" panose="02020603050405020304" pitchFamily="18" charset="0"/>
                <a:ea typeface="Times New Roman" panose="02020603050405020304" pitchFamily="18" charset="0"/>
              </a:rPr>
              <a:t>Giá</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trị</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sử</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dụng</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Hộp Văn bản 5">
            <a:extLst>
              <a:ext uri="{FF2B5EF4-FFF2-40B4-BE49-F238E27FC236}">
                <a16:creationId xmlns:a16="http://schemas.microsoft.com/office/drawing/2014/main" id="{0B0E8FB8-71AF-0EE2-09C9-DB0E631595C9}"/>
              </a:ext>
            </a:extLst>
          </p:cNvPr>
          <p:cNvSpPr txBox="1"/>
          <p:nvPr/>
        </p:nvSpPr>
        <p:spPr>
          <a:xfrm>
            <a:off x="1595432" y="1353972"/>
            <a:ext cx="9999667" cy="1055608"/>
          </a:xfrm>
          <a:prstGeom prst="roundRect">
            <a:avLst/>
          </a:prstGeom>
          <a:noFill/>
          <a:ln w="38100">
            <a:solidFill>
              <a:srgbClr val="00A1EA"/>
            </a:solidFill>
          </a:ln>
        </p:spPr>
        <p:txBody>
          <a:bodyPr wrap="square">
            <a:spAutoFit/>
          </a:bodyPr>
          <a:lstStyle/>
          <a:p>
            <a:pPr algn="just">
              <a:tabLst>
                <a:tab pos="1386840" algn="l"/>
              </a:tabLst>
            </a:pPr>
            <a:r>
              <a:rPr lang="en-US" sz="2800" b="1" i="1" dirty="0">
                <a:solidFill>
                  <a:srgbClr val="000000"/>
                </a:solidFill>
                <a:effectLst/>
                <a:latin typeface="Times New Roman" panose="02020603050405020304" pitchFamily="18" charset="0"/>
                <a:ea typeface="Arial" panose="020B0604020202020204" pitchFamily="34" charset="0"/>
              </a:rPr>
              <a:t>- </a:t>
            </a:r>
            <a:r>
              <a:rPr lang="vi-VN" sz="2800" dirty="0">
                <a:solidFill>
                  <a:srgbClr val="000000"/>
                </a:solidFill>
                <a:effectLst/>
                <a:latin typeface="Times New Roman" panose="02020603050405020304" pitchFamily="18" charset="0"/>
                <a:ea typeface="Times New Roman" panose="02020603050405020304" pitchFamily="18" charset="0"/>
              </a:rPr>
              <a:t>Theo </a:t>
            </a:r>
            <a:r>
              <a:rPr lang="vi-VN" sz="2800" dirty="0" err="1">
                <a:solidFill>
                  <a:srgbClr val="000000"/>
                </a:solidFill>
                <a:effectLst/>
                <a:latin typeface="Times New Roman" panose="02020603050405020304" pitchFamily="18" charset="0"/>
                <a:ea typeface="Times New Roman" panose="02020603050405020304" pitchFamily="18" charset="0"/>
              </a:rPr>
              <a:t>thời</a:t>
            </a:r>
            <a:r>
              <a:rPr lang="vi-VN" sz="2800" dirty="0">
                <a:solidFill>
                  <a:srgbClr val="000000"/>
                </a:solidFill>
                <a:effectLst/>
                <a:latin typeface="Times New Roman" panose="02020603050405020304" pitchFamily="18" charset="0"/>
                <a:ea typeface="Times New Roman" panose="02020603050405020304" pitchFamily="18" charset="0"/>
              </a:rPr>
              <a:t> gian, </a:t>
            </a:r>
            <a:r>
              <a:rPr lang="vi-VN" sz="2800" dirty="0" err="1">
                <a:solidFill>
                  <a:srgbClr val="000000"/>
                </a:solidFill>
                <a:effectLst/>
                <a:latin typeface="Times New Roman" panose="02020603050405020304" pitchFamily="18" charset="0"/>
                <a:ea typeface="Times New Roman" panose="02020603050405020304" pitchFamily="18" charset="0"/>
              </a:rPr>
              <a:t>cuộc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sống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xã</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hội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luôn thay </a:t>
            </a:r>
            <a:r>
              <a:rPr lang="vi-VN" sz="2800" dirty="0" err="1">
                <a:solidFill>
                  <a:srgbClr val="000000"/>
                </a:solidFill>
                <a:effectLst/>
                <a:latin typeface="Times New Roman" panose="02020603050405020304" pitchFamily="18" charset="0"/>
                <a:ea typeface="Times New Roman" panose="02020603050405020304" pitchFamily="18" charset="0"/>
              </a:rPr>
              <a:t>đổi</a:t>
            </a:r>
            <a:r>
              <a:rPr lang="vi-VN" sz="2800" dirty="0">
                <a:solidFill>
                  <a:srgbClr val="000000"/>
                </a:solidFill>
                <a:effectLst/>
                <a:latin typeface="Times New Roman" panose="02020603050405020304" pitchFamily="18" charset="0"/>
                <a:ea typeface="Times New Roman" panose="02020603050405020304" pitchFamily="18" charset="0"/>
              </a:rPr>
              <a:t>, nhưng </a:t>
            </a:r>
            <a:r>
              <a:rPr lang="vi-VN" sz="2800" dirty="0" err="1">
                <a:solidFill>
                  <a:srgbClr val="000000"/>
                </a:solidFill>
                <a:effectLst/>
                <a:latin typeface="Times New Roman" panose="02020603050405020304" pitchFamily="18" charset="0"/>
                <a:ea typeface="Times New Roman" panose="02020603050405020304" pitchFamily="18" charset="0"/>
              </a:rPr>
              <a:t>cũng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có</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những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yếu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tố</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hết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sức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bền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vững</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7" name="Hộp Văn bản 6">
            <a:extLst>
              <a:ext uri="{FF2B5EF4-FFF2-40B4-BE49-F238E27FC236}">
                <a16:creationId xmlns:a16="http://schemas.microsoft.com/office/drawing/2014/main" id="{1AEC6155-54F7-33F3-9FB6-7601A4ECEE48}"/>
              </a:ext>
            </a:extLst>
          </p:cNvPr>
          <p:cNvSpPr txBox="1"/>
          <p:nvPr/>
        </p:nvSpPr>
        <p:spPr>
          <a:xfrm>
            <a:off x="1595432" y="2552744"/>
            <a:ext cx="9999667" cy="1532334"/>
          </a:xfrm>
          <a:prstGeom prst="roundRect">
            <a:avLst/>
          </a:prstGeom>
          <a:noFill/>
          <a:ln w="38100">
            <a:solidFill>
              <a:srgbClr val="00A1EA"/>
            </a:solidFill>
          </a:ln>
        </p:spPr>
        <p:txBody>
          <a:bodyPr wrap="square">
            <a:spAutoFit/>
          </a:bodyPr>
          <a:lstStyle/>
          <a:p>
            <a:pPr algn="just">
              <a:tabLst>
                <a:tab pos="1386840" algn="l"/>
              </a:tabLst>
            </a:pP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Sở</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dĩ</a:t>
            </a:r>
            <a:r>
              <a:rPr lang="vi-VN" sz="2800" dirty="0">
                <a:solidFill>
                  <a:srgbClr val="000000"/>
                </a:solidFill>
                <a:effectLst/>
                <a:latin typeface="Times New Roman" panose="02020603050405020304" pitchFamily="18" charset="0"/>
                <a:ea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hiện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đại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với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điều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kiện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sống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khác</a:t>
            </a:r>
            <a:r>
              <a:rPr lang="vi-VN" sz="2800" dirty="0">
                <a:solidFill>
                  <a:srgbClr val="000000"/>
                </a:solidFill>
                <a:effectLst/>
                <a:latin typeface="Times New Roman" panose="02020603050405020304" pitchFamily="18" charset="0"/>
                <a:ea typeface="Times New Roman" panose="02020603050405020304" pitchFamily="18" charset="0"/>
              </a:rPr>
              <a:t> xưa, nhưng </a:t>
            </a:r>
            <a:r>
              <a:rPr lang="vi-VN" sz="2800" dirty="0" err="1">
                <a:solidFill>
                  <a:srgbClr val="000000"/>
                </a:solidFill>
                <a:effectLst/>
                <a:latin typeface="Times New Roman" panose="02020603050405020304" pitchFamily="18" charset="0"/>
                <a:ea typeface="Times New Roman" panose="02020603050405020304" pitchFamily="18" charset="0"/>
              </a:rPr>
              <a:t>vẫn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dùng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tục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ngữ</a:t>
            </a:r>
            <a:r>
              <a:rPr lang="vi-VN" sz="2800" dirty="0">
                <a:solidFill>
                  <a:srgbClr val="000000"/>
                </a:solidFill>
                <a:effectLst/>
                <a:latin typeface="Times New Roman" panose="02020603050405020304" pitchFamily="18" charset="0"/>
                <a:ea typeface="Times New Roman" panose="02020603050405020304" pitchFamily="18" charset="0"/>
              </a:rPr>
              <a:t> trong </a:t>
            </a:r>
            <a:r>
              <a:rPr lang="vi-VN" sz="2800" dirty="0" err="1">
                <a:solidFill>
                  <a:srgbClr val="000000"/>
                </a:solidFill>
                <a:effectLst/>
                <a:latin typeface="Times New Roman" panose="02020603050405020304" pitchFamily="18" charset="0"/>
                <a:ea typeface="Times New Roman" panose="02020603050405020304" pitchFamily="18" charset="0"/>
              </a:rPr>
              <a:t>nhiều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hoàn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cảnh</a:t>
            </a:r>
            <a:r>
              <a:rPr lang="vi-VN" sz="2800" dirty="0">
                <a:solidFill>
                  <a:srgbClr val="000000"/>
                </a:solidFill>
                <a:effectLst/>
                <a:latin typeface="Times New Roman" panose="02020603050405020304" pitchFamily="18" charset="0"/>
                <a:ea typeface="Times New Roman" panose="02020603050405020304" pitchFamily="18" charset="0"/>
              </a:rPr>
              <a:t> giao </a:t>
            </a:r>
            <a:r>
              <a:rPr lang="vi-VN" sz="2800" dirty="0" err="1">
                <a:solidFill>
                  <a:srgbClr val="000000"/>
                </a:solidFill>
                <a:effectLst/>
                <a:latin typeface="Times New Roman" panose="02020603050405020304" pitchFamily="18" charset="0"/>
                <a:ea typeface="Times New Roman" panose="02020603050405020304" pitchFamily="18" charset="0"/>
              </a:rPr>
              <a:t>tiếp</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là</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nhờ</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những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yếu</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tố</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bền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vững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đó</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C0601BC7-DF3D-702D-EF55-F1526C5C3F1F}"/>
              </a:ext>
            </a:extLst>
          </p:cNvPr>
          <p:cNvSpPr txBox="1"/>
          <p:nvPr/>
        </p:nvSpPr>
        <p:spPr>
          <a:xfrm>
            <a:off x="1612097" y="4214684"/>
            <a:ext cx="9999667" cy="2485787"/>
          </a:xfrm>
          <a:prstGeom prst="roundRect">
            <a:avLst/>
          </a:prstGeom>
          <a:noFill/>
          <a:ln w="38100">
            <a:solidFill>
              <a:srgbClr val="00A1EA"/>
            </a:solidFill>
          </a:ln>
        </p:spPr>
        <p:txBody>
          <a:bodyPr wrap="square">
            <a:spAutoFit/>
          </a:bodyPr>
          <a:lstStyle/>
          <a:p>
            <a:pPr algn="just">
              <a:tabLst>
                <a:tab pos="1386840" algn="l"/>
              </a:tabLst>
            </a:pPr>
            <a:r>
              <a:rPr lang="en-US"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Ví</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dụ</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nào</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thì</a:t>
            </a:r>
            <a:r>
              <a:rPr lang="vi-VN" sz="2800" dirty="0">
                <a:solidFill>
                  <a:srgbClr val="000000"/>
                </a:solidFill>
                <a:effectLst/>
                <a:latin typeface="Times New Roman" panose="02020603050405020304" pitchFamily="18" charset="0"/>
                <a:ea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vẫn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quý</a:t>
            </a:r>
            <a:r>
              <a:rPr lang="vi-VN" sz="2800" dirty="0">
                <a:solidFill>
                  <a:srgbClr val="000000"/>
                </a:solidFill>
                <a:effectLst/>
                <a:latin typeface="Times New Roman" panose="02020603050405020304" pitchFamily="18" charset="0"/>
                <a:ea typeface="Times New Roman" panose="02020603050405020304" pitchFamily="18" charset="0"/>
              </a:rPr>
              <a:t> hơn </a:t>
            </a:r>
            <a:r>
              <a:rPr lang="vi-VN" sz="2800" dirty="0" err="1">
                <a:solidFill>
                  <a:srgbClr val="000000"/>
                </a:solidFill>
                <a:effectLst/>
                <a:latin typeface="Times New Roman" panose="02020603050405020304" pitchFamily="18" charset="0"/>
                <a:ea typeface="Times New Roman" panose="02020603050405020304" pitchFamily="18" charset="0"/>
              </a:rPr>
              <a:t>mọi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thứ</a:t>
            </a:r>
            <a:r>
              <a:rPr lang="vi-VN" sz="2800" dirty="0">
                <a:solidFill>
                  <a:srgbClr val="000000"/>
                </a:solidFill>
                <a:effectLst/>
                <a:latin typeface="Times New Roman" panose="02020603050405020304" pitchFamily="18" charset="0"/>
                <a:ea typeface="Times New Roman" panose="02020603050405020304" pitchFamily="18" charset="0"/>
              </a:rPr>
              <a:t> trên </a:t>
            </a:r>
            <a:r>
              <a:rPr lang="vi-VN" sz="2800" dirty="0" err="1">
                <a:solidFill>
                  <a:srgbClr val="000000"/>
                </a:solidFill>
                <a:effectLst/>
                <a:latin typeface="Times New Roman" panose="02020603050405020304" pitchFamily="18" charset="0"/>
                <a:ea typeface="Times New Roman" panose="02020603050405020304" pitchFamily="18" charset="0"/>
              </a:rPr>
              <a:t>đời</a:t>
            </a:r>
            <a:r>
              <a:rPr lang="vi-VN" sz="2800" dirty="0">
                <a:solidFill>
                  <a:srgbClr val="000000"/>
                </a:solidFill>
                <a:effectLst/>
                <a:latin typeface="Times New Roman" panose="02020603050405020304" pitchFamily="18" charset="0"/>
                <a:ea typeface="Times New Roman" panose="02020603050405020304" pitchFamily="18" charset="0"/>
              </a:rPr>
              <a:t>, cho nên câu: </a:t>
            </a:r>
            <a:r>
              <a:rPr lang="vi-VN" sz="2800" i="1" dirty="0">
                <a:solidFill>
                  <a:srgbClr val="000000"/>
                </a:solidFill>
                <a:effectLst/>
                <a:latin typeface="Times New Roman" panose="02020603050405020304" pitchFamily="18" charset="0"/>
                <a:ea typeface="Times New Roman" panose="02020603050405020304" pitchFamily="18" charset="0"/>
              </a:rPr>
              <a:t>“</a:t>
            </a:r>
            <a:r>
              <a:rPr lang="vi-VN" sz="2800" i="1" dirty="0" err="1">
                <a:solidFill>
                  <a:srgbClr val="000000"/>
                </a:solidFill>
                <a:effectLst/>
                <a:latin typeface="Times New Roman" panose="02020603050405020304" pitchFamily="18" charset="0"/>
                <a:ea typeface="Times New Roman" panose="02020603050405020304" pitchFamily="18" charset="0"/>
              </a:rPr>
              <a:t>Người</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sống</a:t>
            </a:r>
            <a:r>
              <a:rPr lang="vi-VN" sz="2800" i="1" dirty="0">
                <a:solidFill>
                  <a:srgbClr val="000000"/>
                </a:solidFill>
                <a:effectLst/>
                <a:latin typeface="Times New Roman" panose="02020603050405020304" pitchFamily="18" charset="0"/>
                <a:ea typeface="Times New Roman" panose="02020603050405020304" pitchFamily="18" charset="0"/>
              </a:rPr>
              <a:t> hơn </a:t>
            </a:r>
            <a:r>
              <a:rPr lang="vi-VN" sz="2800" i="1" dirty="0" err="1">
                <a:solidFill>
                  <a:srgbClr val="000000"/>
                </a:solidFill>
                <a:effectLst/>
                <a:latin typeface="Times New Roman" panose="02020603050405020304" pitchFamily="18" charset="0"/>
                <a:ea typeface="Times New Roman" panose="02020603050405020304" pitchFamily="18" charset="0"/>
              </a:rPr>
              <a:t>đống</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vàng</a:t>
            </a:r>
            <a:r>
              <a:rPr lang="vi-VN" sz="2800" i="1"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Times New Roman" panose="02020603050405020304" pitchFamily="18" charset="0"/>
              </a:rPr>
              <a:t> chưa bao </a:t>
            </a:r>
            <a:r>
              <a:rPr lang="vi-VN" sz="2800" dirty="0" err="1">
                <a:solidFill>
                  <a:srgbClr val="000000"/>
                </a:solidFill>
                <a:effectLst/>
                <a:latin typeface="Times New Roman" panose="02020603050405020304" pitchFamily="18" charset="0"/>
                <a:ea typeface="Times New Roman" panose="02020603050405020304" pitchFamily="18" charset="0"/>
              </a:rPr>
              <a:t>giờ</a:t>
            </a:r>
            <a:r>
              <a:rPr lang="vi-VN" sz="2800" dirty="0">
                <a:solidFill>
                  <a:srgbClr val="000000"/>
                </a:solidFill>
                <a:effectLst/>
                <a:latin typeface="Times New Roman" panose="02020603050405020304" pitchFamily="18" charset="0"/>
                <a:ea typeface="Times New Roman" panose="02020603050405020304" pitchFamily="18" charset="0"/>
              </a:rPr>
              <a:t> sai; </a:t>
            </a:r>
            <a:r>
              <a:rPr lang="vi-VN" sz="2800" dirty="0" err="1">
                <a:solidFill>
                  <a:srgbClr val="000000"/>
                </a:solidFill>
                <a:effectLst/>
                <a:latin typeface="Times New Roman" panose="02020603050405020304" pitchFamily="18" charset="0"/>
                <a:ea typeface="Times New Roman" panose="02020603050405020304" pitchFamily="18" charset="0"/>
              </a:rPr>
              <a:t>hoặc</a:t>
            </a:r>
            <a:r>
              <a:rPr lang="vi-VN" sz="2800" dirty="0">
                <a:solidFill>
                  <a:srgbClr val="000000"/>
                </a:solidFill>
                <a:effectLst/>
                <a:latin typeface="Times New Roman" panose="02020603050405020304" pitchFamily="18" charset="0"/>
                <a:ea typeface="Times New Roman" panose="02020603050405020304" pitchFamily="18" charset="0"/>
              </a:rPr>
              <a:t> tinh </a:t>
            </a:r>
            <a:r>
              <a:rPr lang="vi-VN" sz="2800" dirty="0" err="1">
                <a:solidFill>
                  <a:srgbClr val="000000"/>
                </a:solidFill>
                <a:effectLst/>
                <a:latin typeface="Times New Roman" panose="02020603050405020304" pitchFamily="18" charset="0"/>
                <a:ea typeface="Times New Roman" panose="02020603050405020304" pitchFamily="18" charset="0"/>
              </a:rPr>
              <a:t>thần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đoàn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kết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vẫn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là</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chuyện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cần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thiết</a:t>
            </a:r>
            <a:r>
              <a:rPr lang="vi-VN" sz="2800" dirty="0">
                <a:solidFill>
                  <a:srgbClr val="000000"/>
                </a:solidFill>
                <a:effectLst/>
                <a:latin typeface="Times New Roman" panose="02020603050405020304" pitchFamily="18" charset="0"/>
                <a:ea typeface="Times New Roman" panose="02020603050405020304" pitchFamily="18" charset="0"/>
              </a:rPr>
              <a:t> muôn </a:t>
            </a:r>
            <a:r>
              <a:rPr lang="vi-VN" sz="2800" dirty="0" err="1">
                <a:solidFill>
                  <a:srgbClr val="000000"/>
                </a:solidFill>
                <a:effectLst/>
                <a:latin typeface="Times New Roman" panose="02020603050405020304" pitchFamily="18" charset="0"/>
                <a:ea typeface="Times New Roman" panose="02020603050405020304" pitchFamily="18" charset="0"/>
              </a:rPr>
              <a:t>thuở</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của</a:t>
            </a:r>
            <a:r>
              <a:rPr lang="vi-VN" sz="2800" dirty="0">
                <a:solidFill>
                  <a:srgbClr val="000000"/>
                </a:solidFill>
                <a:effectLst/>
                <a:latin typeface="Times New Roman" panose="02020603050405020304" pitchFamily="18" charset="0"/>
                <a:ea typeface="Times New Roman" panose="02020603050405020304" pitchFamily="18" charset="0"/>
              </a:rPr>
              <a:t> con </a:t>
            </a:r>
            <a:r>
              <a:rPr lang="vi-VN" sz="2800" dirty="0" err="1">
                <a:solidFill>
                  <a:srgbClr val="000000"/>
                </a:solidFill>
                <a:effectLst/>
                <a:latin typeface="Times New Roman" panose="02020603050405020304" pitchFamily="18" charset="0"/>
                <a:ea typeface="Times New Roman" panose="02020603050405020304" pitchFamily="18" charset="0"/>
              </a:rPr>
              <a:t>người</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vậy</a:t>
            </a:r>
            <a:r>
              <a:rPr lang="vi-VN" sz="2800" dirty="0">
                <a:solidFill>
                  <a:srgbClr val="000000"/>
                </a:solidFill>
                <a:effectLst/>
                <a:latin typeface="Times New Roman" panose="02020603050405020304" pitchFamily="18" charset="0"/>
                <a:ea typeface="Times New Roman" panose="02020603050405020304" pitchFamily="18" charset="0"/>
              </a:rPr>
              <a:t> câu: </a:t>
            </a:r>
            <a:r>
              <a:rPr lang="vi-VN" sz="2800" i="1" dirty="0">
                <a:solidFill>
                  <a:srgbClr val="000000"/>
                </a:solidFill>
                <a:effectLst/>
                <a:latin typeface="Times New Roman" panose="02020603050405020304" pitchFamily="18" charset="0"/>
                <a:ea typeface="Times New Roman" panose="02020603050405020304" pitchFamily="18" charset="0"/>
              </a:rPr>
              <a:t>“</a:t>
            </a:r>
            <a:r>
              <a:rPr lang="vi-VN" sz="2800" i="1" dirty="0" err="1">
                <a:solidFill>
                  <a:srgbClr val="000000"/>
                </a:solidFill>
                <a:effectLst/>
                <a:latin typeface="Times New Roman" panose="02020603050405020304" pitchFamily="18" charset="0"/>
                <a:ea typeface="Times New Roman" panose="02020603050405020304" pitchFamily="18" charset="0"/>
              </a:rPr>
              <a:t>Một</a:t>
            </a:r>
            <a:r>
              <a:rPr lang="vi-VN" sz="2800" i="1" dirty="0">
                <a:solidFill>
                  <a:srgbClr val="000000"/>
                </a:solidFill>
                <a:effectLst/>
                <a:latin typeface="Times New Roman" panose="02020603050405020304" pitchFamily="18" charset="0"/>
                <a:ea typeface="Times New Roman" panose="02020603050405020304" pitchFamily="18" charset="0"/>
              </a:rPr>
              <a:t> cây </a:t>
            </a:r>
            <a:r>
              <a:rPr lang="vi-VN" sz="2800" i="1" dirty="0" err="1">
                <a:solidFill>
                  <a:srgbClr val="000000"/>
                </a:solidFill>
                <a:effectLst/>
                <a:latin typeface="Times New Roman" panose="02020603050405020304" pitchFamily="18" charset="0"/>
                <a:ea typeface="Times New Roman" panose="02020603050405020304" pitchFamily="18" charset="0"/>
              </a:rPr>
              <a:t>làm</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chẳng</a:t>
            </a:r>
            <a:r>
              <a:rPr lang="vi-VN" sz="2800" i="1" dirty="0">
                <a:solidFill>
                  <a:srgbClr val="000000"/>
                </a:solidFill>
                <a:effectLst/>
                <a:latin typeface="Times New Roman" panose="02020603050405020304" pitchFamily="18" charset="0"/>
                <a:ea typeface="Times New Roman" panose="02020603050405020304" pitchFamily="18" charset="0"/>
              </a:rPr>
              <a:t> nên non/ Ba cây </a:t>
            </a:r>
            <a:r>
              <a:rPr lang="vi-VN" sz="2800" i="1" dirty="0" err="1">
                <a:solidFill>
                  <a:srgbClr val="000000"/>
                </a:solidFill>
                <a:effectLst/>
                <a:latin typeface="Times New Roman" panose="02020603050405020304" pitchFamily="18" charset="0"/>
                <a:ea typeface="Times New Roman" panose="02020603050405020304" pitchFamily="18" charset="0"/>
              </a:rPr>
              <a:t>chụm</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lại</a:t>
            </a:r>
            <a:r>
              <a:rPr lang="vi-VN" sz="2800" i="1" dirty="0">
                <a:solidFill>
                  <a:srgbClr val="000000"/>
                </a:solidFill>
                <a:effectLst/>
                <a:latin typeface="Times New Roman" panose="02020603050405020304" pitchFamily="18" charset="0"/>
                <a:ea typeface="Times New Roman" panose="02020603050405020304" pitchFamily="18" charset="0"/>
              </a:rPr>
              <a:t> nên </a:t>
            </a:r>
            <a:r>
              <a:rPr lang="vi-VN" sz="2800" i="1" dirty="0" err="1">
                <a:solidFill>
                  <a:srgbClr val="000000"/>
                </a:solidFill>
                <a:effectLst/>
                <a:latin typeface="Times New Roman" panose="02020603050405020304" pitchFamily="18" charset="0"/>
                <a:ea typeface="Times New Roman" panose="02020603050405020304" pitchFamily="18" charset="0"/>
              </a:rPr>
              <a:t>hòn</a:t>
            </a:r>
            <a:r>
              <a:rPr lang="vi-VN" sz="2800" i="1" dirty="0">
                <a:solidFill>
                  <a:srgbClr val="000000"/>
                </a:solidFill>
                <a:effectLst/>
                <a:latin typeface="Times New Roman" panose="02020603050405020304" pitchFamily="18" charset="0"/>
                <a:ea typeface="Times New Roman" panose="02020603050405020304" pitchFamily="18" charset="0"/>
              </a:rPr>
              <a:t> </a:t>
            </a:r>
            <a:r>
              <a:rPr lang="vi-VN" sz="2800" i="1" dirty="0" err="1">
                <a:solidFill>
                  <a:srgbClr val="000000"/>
                </a:solidFill>
                <a:effectLst/>
                <a:latin typeface="Times New Roman" panose="02020603050405020304" pitchFamily="18" charset="0"/>
                <a:ea typeface="Times New Roman" panose="02020603050405020304" pitchFamily="18" charset="0"/>
              </a:rPr>
              <a:t>núi</a:t>
            </a:r>
            <a:r>
              <a:rPr lang="vi-VN" sz="2800" i="1" dirty="0">
                <a:solidFill>
                  <a:srgbClr val="000000"/>
                </a:solidFill>
                <a:effectLst/>
                <a:latin typeface="Times New Roman" panose="02020603050405020304" pitchFamily="18" charset="0"/>
                <a:ea typeface="Times New Roman" panose="02020603050405020304" pitchFamily="18" charset="0"/>
              </a:rPr>
              <a:t> cao.”</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vẫn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còn</a:t>
            </a:r>
            <a:r>
              <a:rPr lang="vi-VN" sz="2800" dirty="0">
                <a:solidFill>
                  <a:srgbClr val="000000"/>
                </a:solidFill>
                <a:effectLst/>
                <a:latin typeface="Times New Roman" panose="02020603050405020304" pitchFamily="18" charset="0"/>
                <a:ea typeface="Times New Roman" panose="02020603050405020304" pitchFamily="18" charset="0"/>
              </a:rPr>
              <a:t> nguyên </a:t>
            </a:r>
            <a:r>
              <a:rPr lang="vi-VN" sz="2800" dirty="0" err="1">
                <a:solidFill>
                  <a:srgbClr val="000000"/>
                </a:solidFill>
                <a:effectLst/>
                <a:latin typeface="Times New Roman" panose="02020603050405020304" pitchFamily="18" charset="0"/>
                <a:ea typeface="Times New Roman" panose="02020603050405020304" pitchFamily="18" charset="0"/>
              </a:rPr>
              <a:t>giá</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trị</a:t>
            </a: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501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0+ Hình Nền Slide PowerPoint Thuyết Trình Đẹp Nhất">
            <a:extLst>
              <a:ext uri="{FF2B5EF4-FFF2-40B4-BE49-F238E27FC236}">
                <a16:creationId xmlns:a16="http://schemas.microsoft.com/office/drawing/2014/main" id="{A5977ECD-A433-2875-2C12-A6742CCDBB44}"/>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078"/>
            <a:ext cx="12192000" cy="6861078"/>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33770" y="288866"/>
            <a:ext cx="6816709"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Tổng</a:t>
            </a:r>
            <a:r>
              <a:rPr lang="en-US" sz="3600" b="1" dirty="0">
                <a:solidFill>
                  <a:schemeClr val="bg1"/>
                </a:solidFill>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highlight>
                  <a:srgbClr val="00A1EA"/>
                </a:highlight>
                <a:latin typeface="Times New Roman" panose="02020603050405020304" pitchFamily="18" charset="0"/>
                <a:ea typeface="Calibri" panose="020F0502020204030204" pitchFamily="34" charset="0"/>
              </a:rPr>
              <a:t>kết</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1743" y="352045"/>
            <a:ext cx="790576" cy="790576"/>
          </a:xfrm>
          <a:prstGeom prst="rect">
            <a:avLst/>
          </a:prstGeom>
        </p:spPr>
      </p:pic>
      <p:sp>
        <p:nvSpPr>
          <p:cNvPr id="3" name="Hộp Văn bản 2">
            <a:extLst>
              <a:ext uri="{FF2B5EF4-FFF2-40B4-BE49-F238E27FC236}">
                <a16:creationId xmlns:a16="http://schemas.microsoft.com/office/drawing/2014/main" id="{86873903-2CA2-3069-CF86-E8245293CEDE}"/>
              </a:ext>
            </a:extLst>
          </p:cNvPr>
          <p:cNvSpPr txBox="1"/>
          <p:nvPr/>
        </p:nvSpPr>
        <p:spPr>
          <a:xfrm>
            <a:off x="3956539" y="1780441"/>
            <a:ext cx="6107722" cy="2485787"/>
          </a:xfrm>
          <a:prstGeom prst="wedgeRoundRectCallout">
            <a:avLst>
              <a:gd name="adj1" fmla="val -61524"/>
              <a:gd name="adj2" fmla="val 39743"/>
              <a:gd name="adj3" fmla="val 16667"/>
            </a:avLst>
          </a:prstGeom>
          <a:noFill/>
          <a:ln w="38100">
            <a:solidFill>
              <a:srgbClr val="0066FF"/>
            </a:solidFill>
          </a:ln>
        </p:spPr>
        <p:txBody>
          <a:bodyPr wrap="square">
            <a:spAutoFit/>
          </a:bodyPr>
          <a:lstStyle/>
          <a:p>
            <a:pPr marL="0" marR="0" algn="just">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panose="02020609040205080304" pitchFamily="49" charset="-128"/>
              </a:rPr>
              <a:t>1) </a:t>
            </a:r>
            <a:r>
              <a:rPr lang="en-US" sz="2800" i="1" dirty="0" err="1">
                <a:solidFill>
                  <a:srgbClr val="0D0D0D"/>
                </a:solidFill>
                <a:effectLst/>
                <a:latin typeface="Times New Roman" panose="02020603050405020304" pitchFamily="18" charset="0"/>
                <a:ea typeface="MS Mincho" panose="02020609040205080304" pitchFamily="49" charset="-128"/>
              </a:rPr>
              <a:t>Tóm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tắt</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những</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đặc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sắc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về</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nghệ</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thuật</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và</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nội</a:t>
            </a:r>
            <a:r>
              <a:rPr lang="en-US" sz="2800" i="1" dirty="0">
                <a:solidFill>
                  <a:srgbClr val="0D0D0D"/>
                </a:solidFill>
                <a:effectLst/>
                <a:latin typeface="Times New Roman" panose="02020603050405020304" pitchFamily="18" charset="0"/>
                <a:ea typeface="MS Mincho" panose="02020609040205080304" pitchFamily="49" charset="-128"/>
              </a:rPr>
              <a:t> dung </a:t>
            </a:r>
            <a:r>
              <a:rPr lang="en-US" sz="2800" i="1" dirty="0" err="1">
                <a:solidFill>
                  <a:srgbClr val="0D0D0D"/>
                </a:solidFill>
                <a:effectLst/>
                <a:latin typeface="Times New Roman" panose="02020603050405020304" pitchFamily="18" charset="0"/>
                <a:ea typeface="MS Mincho" panose="02020609040205080304" pitchFamily="49" charset="-128"/>
              </a:rPr>
              <a:t>của</a:t>
            </a:r>
            <a:r>
              <a:rPr lang="en-US" sz="2800" i="1" dirty="0">
                <a:solidFill>
                  <a:srgbClr val="0D0D0D"/>
                </a:solidFill>
                <a:effectLst/>
                <a:latin typeface="Times New Roman" panose="02020603050405020304" pitchFamily="18" charset="0"/>
                <a:ea typeface="MS Mincho" panose="02020609040205080304" pitchFamily="49" charset="-128"/>
              </a:rPr>
              <a:t> VB.</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panose="02020609040205080304" pitchFamily="49" charset="-128"/>
              </a:rPr>
              <a:t>2) </a:t>
            </a:r>
            <a:r>
              <a:rPr lang="en-US" sz="2800" i="1" dirty="0" err="1">
                <a:solidFill>
                  <a:srgbClr val="0D0D0D"/>
                </a:solidFill>
                <a:effectLst/>
                <a:latin typeface="Times New Roman" panose="02020603050405020304" pitchFamily="18" charset="0"/>
                <a:ea typeface="MS Mincho" panose="02020609040205080304" pitchFamily="49" charset="-128"/>
              </a:rPr>
              <a:t>Nêu</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thông</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điệp</a:t>
            </a:r>
            <a:r>
              <a:rPr lang="en-US" sz="2800" i="1" dirty="0">
                <a:solidFill>
                  <a:srgbClr val="0D0D0D"/>
                </a:solidFill>
                <a:effectLst/>
                <a:latin typeface="Times New Roman" panose="02020603050405020304" pitchFamily="18" charset="0"/>
                <a:ea typeface="MS Mincho" panose="02020609040205080304" pitchFamily="49" charset="-128"/>
              </a:rPr>
              <a:t> ý </a:t>
            </a:r>
            <a:r>
              <a:rPr lang="en-US" sz="2800" i="1" dirty="0" err="1">
                <a:solidFill>
                  <a:srgbClr val="0D0D0D"/>
                </a:solidFill>
                <a:effectLst/>
                <a:latin typeface="Times New Roman" panose="02020603050405020304" pitchFamily="18" charset="0"/>
                <a:ea typeface="MS Mincho" panose="02020609040205080304" pitchFamily="49" charset="-128"/>
              </a:rPr>
              <a:t>nghĩa</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của</a:t>
            </a:r>
            <a:r>
              <a:rPr lang="en-US" sz="2800" i="1" dirty="0">
                <a:solidFill>
                  <a:srgbClr val="0D0D0D"/>
                </a:solidFill>
                <a:effectLst/>
                <a:latin typeface="Times New Roman" panose="02020603050405020304" pitchFamily="18" charset="0"/>
                <a:ea typeface="MS Mincho" panose="02020609040205080304" pitchFamily="49" charset="-128"/>
              </a:rPr>
              <a:t> VB.</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panose="02020609040205080304" pitchFamily="49" charset="-128"/>
              </a:rPr>
              <a:t>3) </a:t>
            </a:r>
            <a:r>
              <a:rPr lang="en-US" sz="2800" i="1" dirty="0" err="1">
                <a:solidFill>
                  <a:srgbClr val="0D0D0D"/>
                </a:solidFill>
                <a:effectLst/>
                <a:latin typeface="Times New Roman" panose="02020603050405020304" pitchFamily="18" charset="0"/>
                <a:ea typeface="MS Mincho" panose="02020609040205080304" pitchFamily="49" charset="-128"/>
              </a:rPr>
              <a:t>Em</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rút</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ra</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bài</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học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gì</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về</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cách</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đọc</a:t>
            </a:r>
            <a:r>
              <a:rPr lang="en-US" sz="2800" i="1" dirty="0">
                <a:solidFill>
                  <a:srgbClr val="0D0D0D"/>
                </a:solidFill>
                <a:effectLst/>
                <a:latin typeface="Times New Roman" panose="02020603050405020304" pitchFamily="18" charset="0"/>
                <a:ea typeface="MS Mincho" panose="02020609040205080304" pitchFamily="49" charset="-128"/>
              </a:rPr>
              <a:t> VB </a:t>
            </a:r>
            <a:r>
              <a:rPr lang="en-US" sz="2800" i="1" dirty="0" err="1">
                <a:solidFill>
                  <a:srgbClr val="0D0D0D"/>
                </a:solidFill>
                <a:effectLst/>
                <a:latin typeface="Times New Roman" panose="02020603050405020304" pitchFamily="18" charset="0"/>
                <a:ea typeface="MS Mincho" panose="02020609040205080304" pitchFamily="49" charset="-128"/>
              </a:rPr>
              <a:t>theo</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thể</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loại</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tục</a:t>
            </a:r>
            <a:r>
              <a:rPr lang="en-US" sz="2800" i="1" dirty="0">
                <a:solidFill>
                  <a:srgbClr val="0D0D0D"/>
                </a:solidFill>
                <a:effectLst/>
                <a:latin typeface="Times New Roman" panose="02020603050405020304" pitchFamily="18" charset="0"/>
                <a:ea typeface="MS Mincho" panose="02020609040205080304" pitchFamily="49" charset="-128"/>
              </a:rPr>
              <a:t> </a:t>
            </a:r>
            <a:r>
              <a:rPr lang="en-US" sz="2800" i="1" dirty="0" err="1">
                <a:solidFill>
                  <a:srgbClr val="0D0D0D"/>
                </a:solidFill>
                <a:effectLst/>
                <a:latin typeface="Times New Roman" panose="02020603050405020304" pitchFamily="18" charset="0"/>
                <a:ea typeface="MS Mincho" panose="02020609040205080304" pitchFamily="49" charset="-128"/>
              </a:rPr>
              <a:t>ngữ</a:t>
            </a:r>
            <a:r>
              <a:rPr lang="en-US" sz="2800" i="1" dirty="0">
                <a:solidFill>
                  <a:srgbClr val="0D0D0D"/>
                </a:solidFill>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p:txBody>
      </p:sp>
      <p:pic>
        <p:nvPicPr>
          <p:cNvPr id="6" name="Hình ảnh 5">
            <a:extLst>
              <a:ext uri="{FF2B5EF4-FFF2-40B4-BE49-F238E27FC236}">
                <a16:creationId xmlns:a16="http://schemas.microsoft.com/office/drawing/2014/main" id="{E9BDAF18-DFDF-B3BD-A605-47A3B83D59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31980" y="3427462"/>
            <a:ext cx="2191518" cy="3385404"/>
          </a:xfrm>
          <a:prstGeom prst="rect">
            <a:avLst/>
          </a:prstGeom>
        </p:spPr>
      </p:pic>
    </p:spTree>
    <p:extLst>
      <p:ext uri="{BB962C8B-B14F-4D97-AF65-F5344CB8AC3E}">
        <p14:creationId xmlns:p14="http://schemas.microsoft.com/office/powerpoint/2010/main" val="975234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0+ Hình Nền Slide PowerPoint Thuyết Trình Đẹp Nhất">
            <a:extLst>
              <a:ext uri="{FF2B5EF4-FFF2-40B4-BE49-F238E27FC236}">
                <a16:creationId xmlns:a16="http://schemas.microsoft.com/office/drawing/2014/main" id="{A5977ECD-A433-2875-2C12-A6742CCDBB44}"/>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918" y="-3077"/>
            <a:ext cx="12192000" cy="6861078"/>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33770" y="288866"/>
            <a:ext cx="6816709"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Tổng</a:t>
            </a:r>
            <a:r>
              <a:rPr lang="en-US" sz="3600" b="1" dirty="0">
                <a:solidFill>
                  <a:schemeClr val="bg1"/>
                </a:solidFill>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highlight>
                  <a:srgbClr val="00A1EA"/>
                </a:highlight>
                <a:latin typeface="Times New Roman" panose="02020603050405020304" pitchFamily="18" charset="0"/>
                <a:ea typeface="Calibri" panose="020F0502020204030204" pitchFamily="34" charset="0"/>
              </a:rPr>
              <a:t>kết</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1743" y="352045"/>
            <a:ext cx="790576" cy="790576"/>
          </a:xfrm>
          <a:prstGeom prst="rect">
            <a:avLst/>
          </a:prstGeom>
        </p:spPr>
      </p:pic>
      <p:sp>
        <p:nvSpPr>
          <p:cNvPr id="2" name="Hộp Văn bản 1">
            <a:extLst>
              <a:ext uri="{FF2B5EF4-FFF2-40B4-BE49-F238E27FC236}">
                <a16:creationId xmlns:a16="http://schemas.microsoft.com/office/drawing/2014/main" id="{02EE4FD3-179D-5A0E-8AFE-06B58E068350}"/>
              </a:ext>
            </a:extLst>
          </p:cNvPr>
          <p:cNvSpPr txBox="1"/>
          <p:nvPr/>
        </p:nvSpPr>
        <p:spPr>
          <a:xfrm>
            <a:off x="1250843" y="835998"/>
            <a:ext cx="3958467" cy="613245"/>
          </a:xfrm>
          <a:prstGeom prst="rect">
            <a:avLst/>
          </a:prstGeom>
          <a:noFill/>
        </p:spPr>
        <p:txBody>
          <a:bodyPr wrap="square">
            <a:spAutoFit/>
          </a:bodyPr>
          <a:lstStyle/>
          <a:p>
            <a:pPr marR="30480" algn="just">
              <a:lnSpc>
                <a:spcPct val="115000"/>
              </a:lnSpc>
              <a:spcBef>
                <a:spcPts val="600"/>
              </a:spcBef>
              <a:spcAft>
                <a:spcPts val="600"/>
              </a:spcAft>
            </a:pPr>
            <a:r>
              <a:rPr lang="en-US" sz="3200" b="1" dirty="0">
                <a:solidFill>
                  <a:srgbClr val="0070C0"/>
                </a:solidFill>
                <a:effectLst/>
                <a:latin typeface="Times New Roman" panose="02020603050405020304" pitchFamily="18" charset="0"/>
                <a:ea typeface="Times New Roman" panose="02020603050405020304" pitchFamily="18" charset="0"/>
              </a:rPr>
              <a:t>1. </a:t>
            </a:r>
            <a:r>
              <a:rPr lang="en-US" sz="3200" b="1" dirty="0">
                <a:solidFill>
                  <a:srgbClr val="0070C0"/>
                </a:solidFill>
                <a:latin typeface="Times New Roman" panose="02020603050405020304" pitchFamily="18" charset="0"/>
                <a:ea typeface="Times New Roman" panose="02020603050405020304" pitchFamily="18" charset="0"/>
              </a:rPr>
              <a:t>N</a:t>
            </a:r>
            <a:r>
              <a:rPr lang="vi-VN" sz="3200" b="1" dirty="0" err="1">
                <a:solidFill>
                  <a:srgbClr val="0070C0"/>
                </a:solidFill>
                <a:effectLst/>
                <a:latin typeface="Times New Roman" panose="02020603050405020304" pitchFamily="18" charset="0"/>
                <a:ea typeface="Times New Roman" panose="02020603050405020304" pitchFamily="18" charset="0"/>
              </a:rPr>
              <a:t>ghệ</a:t>
            </a:r>
            <a:r>
              <a:rPr lang="vi-VN" sz="3200" b="1" dirty="0">
                <a:solidFill>
                  <a:srgbClr val="0070C0"/>
                </a:solidFill>
                <a:effectLst/>
                <a:latin typeface="Times New Roman" panose="02020603050405020304" pitchFamily="18" charset="0"/>
                <a:ea typeface="Times New Roman" panose="02020603050405020304" pitchFamily="18" charset="0"/>
              </a:rPr>
              <a:t> </a:t>
            </a:r>
            <a:r>
              <a:rPr lang="vi-VN" sz="3200" b="1" dirty="0" err="1">
                <a:solidFill>
                  <a:srgbClr val="0070C0"/>
                </a:solidFill>
                <a:effectLst/>
                <a:latin typeface="Times New Roman" panose="02020603050405020304" pitchFamily="18" charset="0"/>
                <a:ea typeface="Times New Roman" panose="02020603050405020304" pitchFamily="18" charset="0"/>
              </a:rPr>
              <a:t>thuật</a:t>
            </a:r>
            <a:endParaRPr lang="en-US" sz="32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2A2C8D48-3C03-910F-4FD4-64C3903B3532}"/>
              </a:ext>
            </a:extLst>
          </p:cNvPr>
          <p:cNvSpPr txBox="1"/>
          <p:nvPr/>
        </p:nvSpPr>
        <p:spPr>
          <a:xfrm>
            <a:off x="1386219" y="1643183"/>
            <a:ext cx="4849481" cy="578882"/>
          </a:xfrm>
          <a:prstGeom prst="roundRect">
            <a:avLst/>
          </a:prstGeom>
          <a:noFill/>
          <a:ln w="38100">
            <a:solidFill>
              <a:srgbClr val="0066FF"/>
            </a:solidFill>
          </a:ln>
        </p:spPr>
        <p:txBody>
          <a:bodyPr wrap="square">
            <a:spAutoFit/>
          </a:bodyPr>
          <a:lstStyle/>
          <a:p>
            <a:pPr algn="just">
              <a:tabLst>
                <a:tab pos="289560" algn="l"/>
              </a:tabLst>
            </a:pP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Ngắn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gọn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nhịp</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nhàng</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cân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đối</a:t>
            </a:r>
            <a:r>
              <a:rPr lang="en-US" sz="2800" spc="-5"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D29A4D97-0243-DA04-E65D-15423991C6E9}"/>
              </a:ext>
            </a:extLst>
          </p:cNvPr>
          <p:cNvSpPr txBox="1"/>
          <p:nvPr/>
        </p:nvSpPr>
        <p:spPr>
          <a:xfrm>
            <a:off x="1386219" y="2550232"/>
            <a:ext cx="6816709" cy="578882"/>
          </a:xfrm>
          <a:prstGeom prst="roundRect">
            <a:avLst/>
          </a:prstGeom>
          <a:noFill/>
          <a:ln w="38100">
            <a:solidFill>
              <a:srgbClr val="0066FF"/>
            </a:solidFill>
          </a:ln>
        </p:spPr>
        <p:txBody>
          <a:bodyPr wrap="square">
            <a:spAutoFit/>
          </a:bodyPr>
          <a:lstStyle/>
          <a:p>
            <a:pPr>
              <a:tabLst>
                <a:tab pos="1386840" algn="l"/>
              </a:tabLst>
            </a:pPr>
            <a:r>
              <a:rPr lang="en-US" sz="2800" dirty="0">
                <a:effectLst/>
                <a:latin typeface="Times New Roman" panose="02020603050405020304" pitchFamily="18" charset="0"/>
                <a:ea typeface="Times New Roman" panose="02020603050405020304" pitchFamily="18" charset="0"/>
              </a:rPr>
              <a:t>-</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Có</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vần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nhịp</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giàu</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hình</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ảnh</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cụ</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thể</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gần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gũi</a:t>
            </a:r>
            <a:r>
              <a:rPr lang="en-US" sz="2800" spc="-5" dirty="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75BC014B-F930-E494-C6AB-F2753AE78AD3}"/>
              </a:ext>
            </a:extLst>
          </p:cNvPr>
          <p:cNvSpPr txBox="1"/>
          <p:nvPr/>
        </p:nvSpPr>
        <p:spPr>
          <a:xfrm>
            <a:off x="1386219" y="3493705"/>
            <a:ext cx="6816709" cy="578882"/>
          </a:xfrm>
          <a:prstGeom prst="roundRect">
            <a:avLst/>
          </a:prstGeom>
          <a:noFill/>
          <a:ln w="38100">
            <a:solidFill>
              <a:srgbClr val="0066FF"/>
            </a:solidFill>
          </a:ln>
        </p:spPr>
        <p:txBody>
          <a:bodyPr wrap="square">
            <a:spAutoFit/>
          </a:bodyPr>
          <a:lstStyle/>
          <a:p>
            <a:pPr algn="just"/>
            <a:r>
              <a:rPr lang="vi-VN" sz="2800" dirty="0">
                <a:solidFill>
                  <a:srgbClr val="0D0D0D"/>
                </a:solidFill>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Thường</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dùng</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các</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hình</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ảnh</a:t>
            </a:r>
            <a:r>
              <a:rPr lang="en-US" sz="2800" spc="-5" dirty="0">
                <a:solidFill>
                  <a:srgbClr val="0D0D0D"/>
                </a:solidFill>
                <a:effectLst/>
                <a:latin typeface="Times New Roman" panose="02020603050405020304" pitchFamily="18" charset="0"/>
                <a:ea typeface="Times New Roman" panose="02020603050405020304" pitchFamily="18" charset="0"/>
              </a:rPr>
              <a:t> so </a:t>
            </a:r>
            <a:r>
              <a:rPr lang="en-US" sz="2800" spc="-5" dirty="0" err="1">
                <a:solidFill>
                  <a:srgbClr val="0D0D0D"/>
                </a:solidFill>
                <a:effectLst/>
                <a:latin typeface="Times New Roman" panose="02020603050405020304" pitchFamily="18" charset="0"/>
                <a:ea typeface="Times New Roman" panose="02020603050405020304" pitchFamily="18" charset="0"/>
              </a:rPr>
              <a:t>sánh</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ẩn</a:t>
            </a:r>
            <a:r>
              <a:rPr lang="en-US" sz="2800" spc="-5" dirty="0">
                <a:solidFill>
                  <a:srgbClr val="0D0D0D"/>
                </a:solidFill>
                <a:effectLst/>
                <a:latin typeface="Times New Roman" panose="02020603050405020304" pitchFamily="18" charset="0"/>
                <a:ea typeface="Times New Roman" panose="02020603050405020304" pitchFamily="18" charset="0"/>
              </a:rPr>
              <a:t> </a:t>
            </a:r>
            <a:r>
              <a:rPr lang="en-US" sz="2800" spc="-5" dirty="0" err="1">
                <a:solidFill>
                  <a:srgbClr val="0D0D0D"/>
                </a:solidFill>
                <a:effectLst/>
                <a:latin typeface="Times New Roman" panose="02020603050405020304" pitchFamily="18" charset="0"/>
                <a:ea typeface="Times New Roman" panose="02020603050405020304" pitchFamily="18" charset="0"/>
              </a:rPr>
              <a:t>dụ</a:t>
            </a:r>
            <a:r>
              <a:rPr lang="en-US" sz="2800" spc="-5" dirty="0">
                <a:solidFill>
                  <a:srgbClr val="0D0D0D"/>
                </a:solidFill>
                <a:effectLst/>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03549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a:t>
            </a:r>
            <a:r>
              <a:rPr lang="de-DE"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de-DE" sz="3600" b="1" dirty="0">
                <a:solidFill>
                  <a:schemeClr val="bg1"/>
                </a:solidFill>
                <a:highlight>
                  <a:srgbClr val="00A1EA"/>
                </a:highlight>
                <a:latin typeface="Times New Roman" panose="02020603050405020304" pitchFamily="18" charset="0"/>
                <a:ea typeface="Calibri" panose="020F0502020204030204" pitchFamily="34" charset="0"/>
              </a:rPr>
              <a:t>Đọc tìm hiểu chung văn 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sp>
        <p:nvSpPr>
          <p:cNvPr id="14" name="Hộp Văn bản 13">
            <a:extLst>
              <a:ext uri="{FF2B5EF4-FFF2-40B4-BE49-F238E27FC236}">
                <a16:creationId xmlns:a16="http://schemas.microsoft.com/office/drawing/2014/main" id="{4E935017-5E48-294F-DB01-3A8B63480412}"/>
              </a:ext>
            </a:extLst>
          </p:cNvPr>
          <p:cNvSpPr txBox="1"/>
          <p:nvPr/>
        </p:nvSpPr>
        <p:spPr>
          <a:xfrm>
            <a:off x="1337115" y="1056338"/>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latin typeface="Times New Roman" panose="02020603050405020304" pitchFamily="18" charset="0"/>
                <a:ea typeface="Times New Roman" panose="02020603050405020304" pitchFamily="18" charset="0"/>
              </a:rPr>
              <a:t>Đọc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pic>
        <p:nvPicPr>
          <p:cNvPr id="1026" name="Picture 2" descr="Trẻ Em, Mầm Non, Đọc Sách, Học Tập, Cô Bé, Tải hình PNG 345 -  Free.Vector6.com">
            <a:extLst>
              <a:ext uri="{FF2B5EF4-FFF2-40B4-BE49-F238E27FC236}">
                <a16:creationId xmlns:a16="http://schemas.microsoft.com/office/drawing/2014/main" id="{E212EED1-83B7-3AF3-7BA9-8253C8F7A5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3796" y="1967179"/>
            <a:ext cx="4405884" cy="4405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178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0+ Hình Nền Slide PowerPoint Thuyết Trình Đẹp Nhất">
            <a:extLst>
              <a:ext uri="{FF2B5EF4-FFF2-40B4-BE49-F238E27FC236}">
                <a16:creationId xmlns:a16="http://schemas.microsoft.com/office/drawing/2014/main" id="{A5977ECD-A433-2875-2C12-A6742CCDBB44}"/>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078"/>
            <a:ext cx="12192000" cy="6861078"/>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33770" y="288866"/>
            <a:ext cx="6816709"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Tổng</a:t>
            </a:r>
            <a:r>
              <a:rPr lang="en-US" sz="3600" b="1" dirty="0">
                <a:solidFill>
                  <a:schemeClr val="bg1"/>
                </a:solidFill>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highlight>
                  <a:srgbClr val="00A1EA"/>
                </a:highlight>
                <a:latin typeface="Times New Roman" panose="02020603050405020304" pitchFamily="18" charset="0"/>
                <a:ea typeface="Calibri" panose="020F0502020204030204" pitchFamily="34" charset="0"/>
              </a:rPr>
              <a:t>kết</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727" y="144621"/>
            <a:ext cx="790576" cy="790576"/>
          </a:xfrm>
          <a:prstGeom prst="rect">
            <a:avLst/>
          </a:prstGeom>
        </p:spPr>
      </p:pic>
      <p:sp>
        <p:nvSpPr>
          <p:cNvPr id="2" name="Hộp Văn bản 1">
            <a:extLst>
              <a:ext uri="{FF2B5EF4-FFF2-40B4-BE49-F238E27FC236}">
                <a16:creationId xmlns:a16="http://schemas.microsoft.com/office/drawing/2014/main" id="{02EE4FD3-179D-5A0E-8AFE-06B58E068350}"/>
              </a:ext>
            </a:extLst>
          </p:cNvPr>
          <p:cNvSpPr txBox="1"/>
          <p:nvPr/>
        </p:nvSpPr>
        <p:spPr>
          <a:xfrm>
            <a:off x="1250843" y="835998"/>
            <a:ext cx="6586033" cy="613245"/>
          </a:xfrm>
          <a:prstGeom prst="rect">
            <a:avLst/>
          </a:prstGeom>
          <a:noFill/>
        </p:spPr>
        <p:txBody>
          <a:bodyPr wrap="square">
            <a:spAutoFit/>
          </a:bodyPr>
          <a:lstStyle/>
          <a:p>
            <a:pPr marR="30480" algn="just">
              <a:lnSpc>
                <a:spcPct val="115000"/>
              </a:lnSpc>
              <a:spcBef>
                <a:spcPts val="600"/>
              </a:spcBef>
              <a:spcAft>
                <a:spcPts val="600"/>
              </a:spcAft>
            </a:pPr>
            <a:r>
              <a:rPr lang="en-US" sz="3200" b="1" dirty="0">
                <a:solidFill>
                  <a:srgbClr val="0070C0"/>
                </a:solidFill>
                <a:latin typeface="Times New Roman" panose="02020603050405020304" pitchFamily="18" charset="0"/>
                <a:ea typeface="Times New Roman" panose="02020603050405020304" pitchFamily="18" charset="0"/>
              </a:rPr>
              <a:t>2. </a:t>
            </a:r>
            <a:r>
              <a:rPr lang="en-US" sz="3200" b="1" dirty="0" err="1">
                <a:solidFill>
                  <a:srgbClr val="0070C0"/>
                </a:solidFill>
                <a:latin typeface="Times New Roman" panose="02020603050405020304" pitchFamily="18" charset="0"/>
                <a:ea typeface="Times New Roman" panose="02020603050405020304" pitchFamily="18" charset="0"/>
              </a:rPr>
              <a:t>Nội</a:t>
            </a:r>
            <a:r>
              <a:rPr lang="en-US" sz="3200" b="1" dirty="0">
                <a:solidFill>
                  <a:srgbClr val="0070C0"/>
                </a:solidFill>
                <a:latin typeface="Times New Roman" panose="02020603050405020304" pitchFamily="18" charset="0"/>
                <a:ea typeface="Times New Roman" panose="02020603050405020304" pitchFamily="18" charset="0"/>
              </a:rPr>
              <a:t> dung – Ý </a:t>
            </a:r>
            <a:r>
              <a:rPr lang="en-US" sz="3200" b="1" dirty="0" err="1">
                <a:solidFill>
                  <a:srgbClr val="0070C0"/>
                </a:solidFill>
                <a:latin typeface="Times New Roman" panose="02020603050405020304" pitchFamily="18" charset="0"/>
                <a:ea typeface="Times New Roman" panose="02020603050405020304" pitchFamily="18" charset="0"/>
              </a:rPr>
              <a:t>nghĩa</a:t>
            </a:r>
            <a:endParaRPr lang="en-US" sz="32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2A2C8D48-3C03-910F-4FD4-64C3903B3532}"/>
              </a:ext>
            </a:extLst>
          </p:cNvPr>
          <p:cNvSpPr txBox="1"/>
          <p:nvPr/>
        </p:nvSpPr>
        <p:spPr>
          <a:xfrm>
            <a:off x="1386219" y="1590995"/>
            <a:ext cx="10286796" cy="2009061"/>
          </a:xfrm>
          <a:prstGeom prst="roundRect">
            <a:avLst/>
          </a:prstGeom>
          <a:noFill/>
          <a:ln w="38100">
            <a:solidFill>
              <a:srgbClr val="0066FF"/>
            </a:solidFill>
          </a:ln>
        </p:spPr>
        <p:txBody>
          <a:bodyPr wrap="square">
            <a:spAutoFit/>
          </a:bodyPr>
          <a:lstStyle/>
          <a:p>
            <a:pPr algn="just">
              <a:tabLst>
                <a:tab pos="1386840" algn="l"/>
              </a:tabLs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tục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ngữ</a:t>
            </a:r>
            <a:r>
              <a:rPr lang="vi-VN"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đúc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kết</a:t>
            </a:r>
            <a:r>
              <a:rPr lang="vi-VN"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a:solidFill>
                  <a:srgbClr val="000000"/>
                </a:solidFill>
                <a:effectLst/>
                <a:latin typeface="Times New Roman" panose="02020603050405020304" pitchFamily="18" charset="0"/>
                <a:ea typeface="Times New Roman" panose="02020603050405020304" pitchFamily="18" charset="0"/>
              </a:rPr>
              <a:t>kinh </a:t>
            </a:r>
            <a:r>
              <a:rPr lang="vi-VN" sz="2800" dirty="0" err="1">
                <a:solidFill>
                  <a:srgbClr val="000000"/>
                </a:solidFill>
                <a:effectLst/>
                <a:latin typeface="Times New Roman" panose="02020603050405020304" pitchFamily="18" charset="0"/>
                <a:ea typeface="Times New Roman" panose="02020603050405020304" pitchFamily="18" charset="0"/>
              </a:rPr>
              <a:t>nghiệm</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về</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tự</a:t>
            </a:r>
            <a:r>
              <a:rPr lang="vi-VN" sz="2800" dirty="0">
                <a:solidFill>
                  <a:srgbClr val="000000"/>
                </a:solidFill>
                <a:effectLst/>
                <a:latin typeface="Times New Roman" panose="02020603050405020304" pitchFamily="18" charset="0"/>
                <a:ea typeface="Times New Roman" panose="02020603050405020304" pitchFamily="18" charset="0"/>
              </a:rPr>
              <a:t> nhiên, </a:t>
            </a:r>
            <a:r>
              <a:rPr lang="vi-VN" sz="2800" dirty="0" err="1">
                <a:solidFill>
                  <a:srgbClr val="000000"/>
                </a:solidFill>
                <a:effectLst/>
                <a:latin typeface="Times New Roman" panose="02020603050405020304" pitchFamily="18" charset="0"/>
                <a:ea typeface="Times New Roman" panose="02020603050405020304" pitchFamily="18" charset="0"/>
              </a:rPr>
              <a:t>về</a:t>
            </a:r>
            <a:r>
              <a:rPr lang="vi-VN" sz="2800" dirty="0">
                <a:solidFill>
                  <a:srgbClr val="000000"/>
                </a:solidFill>
                <a:effectLst/>
                <a:latin typeface="Times New Roman" panose="02020603050405020304" pitchFamily="18" charset="0"/>
                <a:ea typeface="Times New Roman" panose="02020603050405020304" pitchFamily="18" charset="0"/>
              </a:rPr>
              <a:t> lao </a:t>
            </a:r>
            <a:r>
              <a:rPr lang="vi-VN" sz="2800" dirty="0" err="1">
                <a:solidFill>
                  <a:srgbClr val="000000"/>
                </a:solidFill>
                <a:effectLst/>
                <a:latin typeface="Times New Roman" panose="02020603050405020304" pitchFamily="18" charset="0"/>
                <a:ea typeface="Times New Roman" panose="02020603050405020304" pitchFamily="18" charset="0"/>
              </a:rPr>
              <a:t>động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sản</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xuất</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về</a:t>
            </a:r>
            <a:r>
              <a:rPr lang="vi-VN"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ứng</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xử</a:t>
            </a:r>
            <a:r>
              <a:rPr lang="vi-VN" sz="2800" dirty="0">
                <a:solidFill>
                  <a:srgbClr val="000000"/>
                </a:solidFill>
                <a:effectLst/>
                <a:latin typeface="Times New Roman" panose="02020603050405020304" pitchFamily="18" charset="0"/>
                <a:ea typeface="Times New Roman" panose="02020603050405020304" pitchFamily="18" charset="0"/>
              </a:rPr>
              <a:t> trong </a:t>
            </a:r>
            <a:r>
              <a:rPr lang="vi-VN" sz="2800" dirty="0" err="1">
                <a:solidFill>
                  <a:srgbClr val="000000"/>
                </a:solidFill>
                <a:effectLst/>
                <a:latin typeface="Times New Roman" panose="02020603050405020304" pitchFamily="18" charset="0"/>
                <a:ea typeface="Times New Roman" panose="02020603050405020304" pitchFamily="18" charset="0"/>
              </a:rPr>
              <a:t>cuộc</a:t>
            </a:r>
            <a:r>
              <a:rPr lang="vi-VN" sz="2800" dirty="0">
                <a:solidFill>
                  <a:srgbClr val="000000"/>
                </a:solidFill>
                <a:effectLst/>
                <a:latin typeface="Times New Roman" panose="02020603050405020304" pitchFamily="18" charset="0"/>
                <a:ea typeface="Times New Roman" panose="02020603050405020304" pitchFamily="18" charset="0"/>
              </a:rPr>
              <a:t> </a:t>
            </a:r>
            <a:r>
              <a:rPr lang="vi-VN" sz="2800" dirty="0" err="1">
                <a:solidFill>
                  <a:srgbClr val="000000"/>
                </a:solidFill>
                <a:effectLst/>
                <a:latin typeface="Times New Roman" panose="02020603050405020304" pitchFamily="18" charset="0"/>
                <a:ea typeface="Times New Roman" panose="02020603050405020304" pitchFamily="18" charset="0"/>
              </a:rPr>
              <a:t>sống</a:t>
            </a:r>
            <a:r>
              <a:rPr lang="vi-VN" sz="2800" dirty="0">
                <a:solidFill>
                  <a:srgbClr val="000000"/>
                </a:solidFill>
                <a:effectLst/>
                <a:latin typeface="Times New Roman" panose="02020603050405020304" pitchFamily="18" charset="0"/>
                <a:ea typeface="Times New Roman" panose="02020603050405020304" pitchFamily="18" charset="0"/>
              </a:rPr>
              <a:t>.</a:t>
            </a:r>
            <a:r>
              <a:rPr lang="vi-VN" sz="2800" dirty="0">
                <a:solidFill>
                  <a:srgbClr val="000000"/>
                </a:solidFill>
                <a:effectLst/>
                <a:latin typeface="Times New Roman" panose="02020603050405020304" pitchFamily="18" charset="0"/>
                <a:ea typeface="Calibri" panose="020F0502020204030204" pitchFamily="34" charset="0"/>
              </a:rPr>
              <a:t> T</a:t>
            </a:r>
            <a:r>
              <a:rPr lang="en-US" sz="2800" dirty="0">
                <a:solidFill>
                  <a:srgbClr val="000000"/>
                </a:solidFill>
                <a:effectLst/>
                <a:latin typeface="Times New Roman" panose="02020603050405020304" pitchFamily="18" charset="0"/>
                <a:ea typeface="Calibri" panose="020F0502020204030204" pitchFamily="34" charset="0"/>
              </a:rPr>
              <a:t>ừ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khuyên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bổ</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ích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đạo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D29A4D97-0243-DA04-E65D-15423991C6E9}"/>
              </a:ext>
            </a:extLst>
          </p:cNvPr>
          <p:cNvSpPr txBox="1"/>
          <p:nvPr/>
        </p:nvSpPr>
        <p:spPr>
          <a:xfrm>
            <a:off x="1386219" y="3843408"/>
            <a:ext cx="10286796" cy="1055608"/>
          </a:xfrm>
          <a:prstGeom prst="roundRect">
            <a:avLst/>
          </a:prstGeom>
          <a:noFill/>
          <a:ln w="38100">
            <a:solidFill>
              <a:srgbClr val="0066FF"/>
            </a:solidFill>
          </a:ln>
        </p:spPr>
        <p:txBody>
          <a:bodyPr wrap="square">
            <a:spAutoFit/>
          </a:bodyPr>
          <a:lstStyle/>
          <a:p>
            <a:r>
              <a:rPr lang="en-US" sz="2800" dirty="0">
                <a:solidFill>
                  <a:srgbClr val="000000"/>
                </a:solidFill>
                <a:effectLst/>
                <a:latin typeface="Times New Roman" panose="02020603050405020304" pitchFamily="18" charset="0"/>
                <a:ea typeface="Calibri" panose="020F0502020204030204" pitchFamily="34" charset="0"/>
              </a:rPr>
              <a:t>- T</a:t>
            </a:r>
            <a:r>
              <a:rPr lang="vi-VN" sz="2800" dirty="0" err="1">
                <a:solidFill>
                  <a:srgbClr val="000000"/>
                </a:solidFill>
                <a:effectLst/>
                <a:latin typeface="Times New Roman" panose="02020603050405020304" pitchFamily="18" charset="0"/>
                <a:ea typeface="Calibri" panose="020F0502020204030204" pitchFamily="34" charset="0"/>
              </a:rPr>
              <a:t>ục</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ngữ</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thực</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sự</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là</a:t>
            </a:r>
            <a:r>
              <a:rPr lang="vi-VN" sz="2800" dirty="0">
                <a:solidFill>
                  <a:srgbClr val="000000"/>
                </a:solidFill>
                <a:effectLst/>
                <a:latin typeface="Times New Roman" panose="02020603050405020304" pitchFamily="18" charset="0"/>
                <a:ea typeface="Calibri" panose="020F0502020204030204" pitchFamily="34" charset="0"/>
              </a:rPr>
              <a:t> kho </a:t>
            </a:r>
            <a:r>
              <a:rPr lang="vi-VN" sz="2800" dirty="0" err="1">
                <a:solidFill>
                  <a:srgbClr val="000000"/>
                </a:solidFill>
                <a:effectLst/>
                <a:latin typeface="Times New Roman" panose="02020603050405020304" pitchFamily="18" charset="0"/>
                <a:ea typeface="Calibri" panose="020F0502020204030204" pitchFamily="34" charset="0"/>
              </a:rPr>
              <a:t>tàng</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trí</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tuệ</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của</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nh</a:t>
            </a:r>
            <a:r>
              <a:rPr lang="en-US" sz="2800" dirty="0">
                <a:solidFill>
                  <a:srgbClr val="000000"/>
                </a:solidFill>
                <a:effectLst/>
                <a:latin typeface="Times New Roman" panose="02020603050405020304" pitchFamily="18" charset="0"/>
                <a:ea typeface="Calibri" panose="020F0502020204030204" pitchFamily="34" charset="0"/>
              </a:rPr>
              <a:t>â</a:t>
            </a:r>
            <a:r>
              <a:rPr lang="vi-VN" sz="2800" dirty="0">
                <a:solidFill>
                  <a:srgbClr val="000000"/>
                </a:solidFill>
                <a:effectLst/>
                <a:latin typeface="Times New Roman" panose="02020603050405020304" pitchFamily="18" charset="0"/>
                <a:ea typeface="Calibri" panose="020F0502020204030204" pitchFamily="34" charset="0"/>
              </a:rPr>
              <a:t>n dân</a:t>
            </a:r>
            <a:r>
              <a:rPr lang="en-US" sz="2800" dirty="0">
                <a:solidFill>
                  <a:srgbClr val="000000"/>
                </a:solidFill>
                <a:effectLst/>
                <a:latin typeface="Times New Roman" panose="02020603050405020304" pitchFamily="18" charset="0"/>
                <a:ea typeface="Calibri" panose="020F0502020204030204" pitchFamily="34" charset="0"/>
              </a:rPr>
              <a:t>,</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được</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sử</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dụng</a:t>
            </a:r>
            <a:r>
              <a:rPr lang="vi-VN" sz="2800" dirty="0">
                <a:solidFill>
                  <a:srgbClr val="000000"/>
                </a:solidFill>
                <a:effectLst/>
                <a:latin typeface="Times New Roman" panose="02020603050405020304" pitchFamily="18" charset="0"/>
                <a:ea typeface="Calibri" panose="020F0502020204030204" pitchFamily="34" charset="0"/>
              </a:rPr>
              <a:t> nhi</a:t>
            </a:r>
            <a:r>
              <a:rPr lang="en-US" sz="2800" dirty="0">
                <a:solidFill>
                  <a:srgbClr val="000000"/>
                </a:solidFill>
                <a:effectLst/>
                <a:latin typeface="Times New Roman" panose="02020603050405020304" pitchFamily="18" charset="0"/>
                <a:ea typeface="Calibri" panose="020F0502020204030204" pitchFamily="34" charset="0"/>
              </a:rPr>
              <a:t>ề</a:t>
            </a:r>
            <a:r>
              <a:rPr lang="vi-VN" sz="2800" dirty="0">
                <a:solidFill>
                  <a:srgbClr val="000000"/>
                </a:solidFill>
                <a:effectLst/>
                <a:latin typeface="Times New Roman" panose="02020603050405020304" pitchFamily="18" charset="0"/>
                <a:ea typeface="Calibri" panose="020F0502020204030204" pitchFamily="34" charset="0"/>
              </a:rPr>
              <a:t>u trong ngôn </a:t>
            </a:r>
            <a:r>
              <a:rPr lang="vi-VN" sz="2800" dirty="0" err="1">
                <a:solidFill>
                  <a:srgbClr val="000000"/>
                </a:solidFill>
                <a:effectLst/>
                <a:latin typeface="Times New Roman" panose="02020603050405020304" pitchFamily="18" charset="0"/>
                <a:ea typeface="Calibri" panose="020F0502020204030204" pitchFamily="34" charset="0"/>
              </a:rPr>
              <a:t>ngữ</a:t>
            </a:r>
            <a:r>
              <a:rPr lang="vi-VN" sz="2800" dirty="0">
                <a:solidFill>
                  <a:srgbClr val="000000"/>
                </a:solidFill>
                <a:effectLst/>
                <a:latin typeface="Times New Roman" panose="02020603050405020304" pitchFamily="18" charset="0"/>
                <a:ea typeface="Calibri" panose="020F0502020204030204" pitchFamily="34" charset="0"/>
              </a:rPr>
              <a:t> giao </a:t>
            </a:r>
            <a:r>
              <a:rPr lang="vi-VN" sz="2800" dirty="0" err="1">
                <a:solidFill>
                  <a:srgbClr val="000000"/>
                </a:solidFill>
                <a:effectLst/>
                <a:latin typeface="Times New Roman" panose="02020603050405020304" pitchFamily="18" charset="0"/>
                <a:ea typeface="Calibri" panose="020F0502020204030204" pitchFamily="34" charset="0"/>
              </a:rPr>
              <a:t>tiếp</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hằng</a:t>
            </a:r>
            <a:r>
              <a:rPr lang="vi-VN" sz="2800" dirty="0">
                <a:solidFill>
                  <a:srgbClr val="000000"/>
                </a:solidFill>
                <a:effectLst/>
                <a:latin typeface="Times New Roman" panose="02020603050405020304" pitchFamily="18" charset="0"/>
                <a:ea typeface="Calibri" panose="020F0502020204030204" pitchFamily="34" charset="0"/>
              </a:rPr>
              <a:t> </a:t>
            </a:r>
            <a:r>
              <a:rPr lang="vi-VN" sz="2800" dirty="0" err="1">
                <a:solidFill>
                  <a:srgbClr val="000000"/>
                </a:solidFill>
                <a:effectLst/>
                <a:latin typeface="Times New Roman" panose="02020603050405020304" pitchFamily="18" charset="0"/>
                <a:ea typeface="Calibri" panose="020F0502020204030204" pitchFamily="34" charset="0"/>
              </a:rPr>
              <a:t>ngày</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Tree>
    <p:extLst>
      <p:ext uri="{BB962C8B-B14F-4D97-AF65-F5344CB8AC3E}">
        <p14:creationId xmlns:p14="http://schemas.microsoft.com/office/powerpoint/2010/main" val="262703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50+ Hình Nền Slide PowerPoint Thuyết Trình Đẹp Nhất">
            <a:extLst>
              <a:ext uri="{FF2B5EF4-FFF2-40B4-BE49-F238E27FC236}">
                <a16:creationId xmlns:a16="http://schemas.microsoft.com/office/drawing/2014/main" id="{A5977ECD-A433-2875-2C12-A6742CCDBB44}"/>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15778"/>
            <a:ext cx="12192000" cy="6861078"/>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33770" y="288866"/>
            <a:ext cx="6816709"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Tổng</a:t>
            </a:r>
            <a:r>
              <a:rPr lang="en-US" sz="3600" b="1" dirty="0">
                <a:solidFill>
                  <a:schemeClr val="bg1"/>
                </a:solidFill>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highlight>
                  <a:srgbClr val="00A1EA"/>
                </a:highlight>
                <a:latin typeface="Times New Roman" panose="02020603050405020304" pitchFamily="18" charset="0"/>
                <a:ea typeface="Calibri" panose="020F0502020204030204" pitchFamily="34" charset="0"/>
              </a:rPr>
              <a:t>kết</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727" y="144621"/>
            <a:ext cx="790576" cy="790576"/>
          </a:xfrm>
          <a:prstGeom prst="rect">
            <a:avLst/>
          </a:prstGeom>
        </p:spPr>
      </p:pic>
      <p:sp>
        <p:nvSpPr>
          <p:cNvPr id="2" name="Hộp Văn bản 1">
            <a:extLst>
              <a:ext uri="{FF2B5EF4-FFF2-40B4-BE49-F238E27FC236}">
                <a16:creationId xmlns:a16="http://schemas.microsoft.com/office/drawing/2014/main" id="{02EE4FD3-179D-5A0E-8AFE-06B58E068350}"/>
              </a:ext>
            </a:extLst>
          </p:cNvPr>
          <p:cNvSpPr txBox="1"/>
          <p:nvPr/>
        </p:nvSpPr>
        <p:spPr>
          <a:xfrm>
            <a:off x="1250843" y="835998"/>
            <a:ext cx="6586033" cy="613245"/>
          </a:xfrm>
          <a:prstGeom prst="rect">
            <a:avLst/>
          </a:prstGeom>
          <a:noFill/>
        </p:spPr>
        <p:txBody>
          <a:bodyPr wrap="square">
            <a:spAutoFit/>
          </a:bodyPr>
          <a:lstStyle/>
          <a:p>
            <a:pPr marR="30480" algn="just">
              <a:lnSpc>
                <a:spcPct val="115000"/>
              </a:lnSpc>
              <a:spcBef>
                <a:spcPts val="600"/>
              </a:spcBef>
              <a:spcAft>
                <a:spcPts val="600"/>
              </a:spcAft>
            </a:pPr>
            <a:r>
              <a:rPr lang="en-US" sz="3200" b="1" dirty="0">
                <a:solidFill>
                  <a:srgbClr val="0070C0"/>
                </a:solidFill>
                <a:latin typeface="Times New Roman" panose="02020603050405020304" pitchFamily="18" charset="0"/>
                <a:ea typeface="Times New Roman" panose="02020603050405020304" pitchFamily="18" charset="0"/>
              </a:rPr>
              <a:t>3. </a:t>
            </a:r>
            <a:r>
              <a:rPr lang="en-US" sz="3200" b="1" dirty="0" err="1">
                <a:solidFill>
                  <a:srgbClr val="0070C0"/>
                </a:solidFill>
                <a:latin typeface="Times New Roman" panose="02020603050405020304" pitchFamily="18" charset="0"/>
                <a:ea typeface="Times New Roman" panose="02020603050405020304" pitchFamily="18" charset="0"/>
              </a:rPr>
              <a:t>Cách</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đọc</a:t>
            </a:r>
            <a:r>
              <a:rPr lang="en-US" sz="3200" b="1" dirty="0">
                <a:solidFill>
                  <a:srgbClr val="0070C0"/>
                </a:solidFill>
                <a:latin typeface="Times New Roman" panose="02020603050405020304" pitchFamily="18" charset="0"/>
                <a:ea typeface="Times New Roman" panose="02020603050405020304" pitchFamily="18" charset="0"/>
              </a:rPr>
              <a:t> VB </a:t>
            </a:r>
            <a:r>
              <a:rPr lang="en-US" sz="3200" b="1" dirty="0" err="1">
                <a:solidFill>
                  <a:srgbClr val="0070C0"/>
                </a:solidFill>
                <a:latin typeface="Times New Roman" panose="02020603050405020304" pitchFamily="18" charset="0"/>
                <a:ea typeface="Times New Roman" panose="02020603050405020304" pitchFamily="18" charset="0"/>
              </a:rPr>
              <a:t>tục</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ngữ</a:t>
            </a:r>
            <a:endParaRPr lang="en-US" sz="3200" dirty="0">
              <a:effectLst/>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2A2C8D48-3C03-910F-4FD4-64C3903B3532}"/>
              </a:ext>
            </a:extLst>
          </p:cNvPr>
          <p:cNvSpPr txBox="1"/>
          <p:nvPr/>
        </p:nvSpPr>
        <p:spPr>
          <a:xfrm>
            <a:off x="1551319" y="1493383"/>
            <a:ext cx="6816709" cy="578882"/>
          </a:xfrm>
          <a:prstGeom prst="roundRect">
            <a:avLst/>
          </a:prstGeom>
          <a:noFill/>
          <a:ln w="38100">
            <a:solidFill>
              <a:srgbClr val="0066FF"/>
            </a:solidFill>
          </a:ln>
        </p:spPr>
        <p:txBody>
          <a:bodyPr wrap="square">
            <a:spAutoFit/>
          </a:bodyPr>
          <a:lstStyle/>
          <a:p>
            <a:pPr algn="jus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Đọc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kĩ</a:t>
            </a:r>
            <a:r>
              <a:rPr lang="en-US" sz="2800" dirty="0">
                <a:solidFill>
                  <a:srgbClr val="0D0D0D"/>
                </a:solidFill>
                <a:effectLst/>
                <a:latin typeface="Times New Roman" panose="02020603050405020304" pitchFamily="18" charset="0"/>
                <a:ea typeface="MS Mincho" panose="02020609040205080304" pitchFamily="49" charset="-128"/>
              </a:rPr>
              <a:t> VB </a:t>
            </a:r>
            <a:r>
              <a:rPr lang="en-US" sz="2800" dirty="0" err="1">
                <a:solidFill>
                  <a:srgbClr val="0D0D0D"/>
                </a:solidFill>
                <a:effectLst/>
                <a:latin typeface="Times New Roman" panose="02020603050405020304" pitchFamily="18" charset="0"/>
                <a:ea typeface="MS Mincho" panose="02020609040205080304" pitchFamily="49" charset="-128"/>
              </a:rPr>
              <a:t>để</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xác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định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chủ</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đề</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của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tục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ngữ</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D29A4D97-0243-DA04-E65D-15423991C6E9}"/>
              </a:ext>
            </a:extLst>
          </p:cNvPr>
          <p:cNvSpPr txBox="1"/>
          <p:nvPr/>
        </p:nvSpPr>
        <p:spPr>
          <a:xfrm>
            <a:off x="1551319" y="2206323"/>
            <a:ext cx="10056481" cy="1532334"/>
          </a:xfrm>
          <a:prstGeom prst="roundRect">
            <a:avLst/>
          </a:prstGeom>
          <a:noFill/>
          <a:ln w="38100">
            <a:solidFill>
              <a:srgbClr val="0066FF"/>
            </a:solidFill>
          </a:ln>
        </p:spPr>
        <p:txBody>
          <a:bodyPr wrap="square">
            <a:spAutoFit/>
          </a:bodyPr>
          <a:lstStyle/>
          <a:p>
            <a:pPr algn="jus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Phát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hiện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các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yếu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tố</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đặc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sắc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về</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nghệ</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thuật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như</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ngôn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ngữ</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tiếng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vần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nhịp</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cấu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trúc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hình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tượng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các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biện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pháp</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nghệ</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thuật</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phân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tích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những</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yếu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tố</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đó</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
        <p:nvSpPr>
          <p:cNvPr id="4" name="Hộp Văn bản 3">
            <a:extLst>
              <a:ext uri="{FF2B5EF4-FFF2-40B4-BE49-F238E27FC236}">
                <a16:creationId xmlns:a16="http://schemas.microsoft.com/office/drawing/2014/main" id="{C0204ACE-35AC-0A15-6C81-65DCC83E740F}"/>
              </a:ext>
            </a:extLst>
          </p:cNvPr>
          <p:cNvSpPr txBox="1"/>
          <p:nvPr/>
        </p:nvSpPr>
        <p:spPr>
          <a:xfrm>
            <a:off x="1551318" y="3884630"/>
            <a:ext cx="10056481" cy="1055608"/>
          </a:xfrm>
          <a:prstGeom prst="roundRect">
            <a:avLst/>
          </a:prstGeom>
          <a:noFill/>
          <a:ln w="38100">
            <a:solidFill>
              <a:srgbClr val="0066FF"/>
            </a:solidFill>
          </a:ln>
        </p:spPr>
        <p:txBody>
          <a:bodyPr wrap="square">
            <a:spAutoFit/>
          </a:bodyPr>
          <a:lstStyle/>
          <a:p>
            <a:pPr algn="just">
              <a:tabLst>
                <a:tab pos="1386840" algn="l"/>
              </a:tabLst>
            </a:pP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Phân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tích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đánh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giá</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được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giá</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trị</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nhận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thức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văn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hoá</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giáo</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dục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thẩm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mĩ</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từ</a:t>
            </a:r>
            <a:r>
              <a:rPr lang="en-US" sz="2800" dirty="0">
                <a:solidFill>
                  <a:srgbClr val="0D0D0D"/>
                </a:solidFill>
                <a:effectLst/>
                <a:latin typeface="Times New Roman" panose="02020603050405020304" pitchFamily="18" charset="0"/>
                <a:ea typeface="MS Mincho" panose="02020609040205080304" pitchFamily="49" charset="-128"/>
              </a:rPr>
              <a:t> VB;</a:t>
            </a:r>
            <a:endParaRPr lang="en-US" sz="2400"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66E16631-2D1E-4905-9DEF-A5FAE22FC941}"/>
              </a:ext>
            </a:extLst>
          </p:cNvPr>
          <p:cNvSpPr txBox="1"/>
          <p:nvPr/>
        </p:nvSpPr>
        <p:spPr>
          <a:xfrm>
            <a:off x="1551318" y="5093967"/>
            <a:ext cx="10056481" cy="1532334"/>
          </a:xfrm>
          <a:prstGeom prst="roundRect">
            <a:avLst/>
          </a:prstGeom>
          <a:noFill/>
          <a:ln w="38100">
            <a:solidFill>
              <a:srgbClr val="0066FF"/>
            </a:solidFill>
          </a:ln>
        </p:spPr>
        <p:txBody>
          <a:bodyPr wrap="square">
            <a:spAutoFit/>
          </a:bodyPr>
          <a:lstStyle/>
          <a:p>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Liên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hệ</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để</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thấy</a:t>
            </a:r>
            <a:r>
              <a:rPr lang="en-US" sz="2800" dirty="0">
                <a:solidFill>
                  <a:srgbClr val="0D0D0D"/>
                </a:solidFill>
                <a:effectLst/>
                <a:latin typeface="Times New Roman" panose="02020603050405020304" pitchFamily="18" charset="0"/>
                <a:ea typeface="MS Mincho" panose="02020609040205080304" pitchFamily="49" charset="-128"/>
              </a:rPr>
              <a:t> ý </a:t>
            </a:r>
            <a:r>
              <a:rPr lang="en-US" sz="2800" dirty="0" err="1">
                <a:solidFill>
                  <a:srgbClr val="0D0D0D"/>
                </a:solidFill>
                <a:effectLst/>
                <a:latin typeface="Times New Roman" panose="02020603050405020304" pitchFamily="18" charset="0"/>
                <a:ea typeface="MS Mincho" panose="02020609040205080304" pitchFamily="49" charset="-128"/>
              </a:rPr>
              <a:t>nghĩa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của</a:t>
            </a:r>
            <a:r>
              <a:rPr lang="en-US" sz="2800" dirty="0">
                <a:solidFill>
                  <a:srgbClr val="0D0D0D"/>
                </a:solidFill>
                <a:effectLst/>
                <a:latin typeface="Times New Roman" panose="02020603050405020304" pitchFamily="18" charset="0"/>
                <a:ea typeface="MS Mincho" panose="02020609040205080304" pitchFamily="49" charset="-128"/>
              </a:rPr>
              <a:t> VB </a:t>
            </a:r>
            <a:r>
              <a:rPr lang="en-US" sz="2800" dirty="0" err="1">
                <a:solidFill>
                  <a:srgbClr val="0D0D0D"/>
                </a:solidFill>
                <a:effectLst/>
                <a:latin typeface="Times New Roman" panose="02020603050405020304" pitchFamily="18" charset="0"/>
                <a:ea typeface="MS Mincho" panose="02020609040205080304" pitchFamily="49" charset="-128"/>
              </a:rPr>
              <a:t>đối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với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nhận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thức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và</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tình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cảm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của</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bản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bài</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học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nhận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thức</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từ</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kinh</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nghiệm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dân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gian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tiếp</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nhận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và</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hiểu</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thêm</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về</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văn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hoá</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dân</a:t>
            </a:r>
            <a:r>
              <a:rPr lang="en-US" sz="2800" dirty="0">
                <a:solidFill>
                  <a:srgbClr val="0D0D0D"/>
                </a:solidFill>
                <a:effectLst/>
                <a:latin typeface="Times New Roman" panose="02020603050405020304" pitchFamily="18" charset="0"/>
                <a:ea typeface="MS Mincho" panose="02020609040205080304" pitchFamily="49" charset="-128"/>
              </a:rPr>
              <a:t> </a:t>
            </a:r>
            <a:r>
              <a:rPr lang="en-US" sz="2800" dirty="0" err="1">
                <a:solidFill>
                  <a:srgbClr val="0D0D0D"/>
                </a:solidFill>
                <a:effectLst/>
                <a:latin typeface="Times New Roman" panose="02020603050405020304" pitchFamily="18" charset="0"/>
                <a:ea typeface="MS Mincho" panose="02020609040205080304" pitchFamily="49" charset="-128"/>
              </a:rPr>
              <a:t>tộc</a:t>
            </a:r>
            <a:r>
              <a:rPr lang="en-US" sz="2800" dirty="0">
                <a:solidFill>
                  <a:srgbClr val="0D0D0D"/>
                </a:solidFill>
                <a:effectLst/>
                <a:latin typeface="Times New Roman" panose="02020603050405020304" pitchFamily="18" charset="0"/>
                <a:ea typeface="MS Mincho" panose="02020609040205080304" pitchFamily="49" charset="-128"/>
              </a:rPr>
              <a:t>.</a:t>
            </a:r>
            <a:endParaRPr lang="en-US" sz="2800" dirty="0"/>
          </a:p>
        </p:txBody>
      </p:sp>
    </p:spTree>
    <p:extLst>
      <p:ext uri="{BB962C8B-B14F-4D97-AF65-F5344CB8AC3E}">
        <p14:creationId xmlns:p14="http://schemas.microsoft.com/office/powerpoint/2010/main" val="2289625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4" grpId="0" animBg="1"/>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0+ Hình Nền Slide PowerPoint Thuyết Trình Đẹp Nhất">
            <a:extLst>
              <a:ext uri="{FF2B5EF4-FFF2-40B4-BE49-F238E27FC236}">
                <a16:creationId xmlns:a16="http://schemas.microsoft.com/office/drawing/2014/main" id="{52C7CE4A-D078-FC63-2531-FB937A372AB6}"/>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078"/>
            <a:ext cx="12192000" cy="6861078"/>
          </a:xfrm>
          <a:prstGeom prst="rect">
            <a:avLst/>
          </a:prstGeom>
          <a:blipFill>
            <a:blip r:embed="rId4">
              <a:duotone>
                <a:schemeClr val="accent6">
                  <a:shade val="45000"/>
                  <a:satMod val="135000"/>
                </a:schemeClr>
                <a:prstClr val="white"/>
              </a:duotone>
            </a:blip>
            <a:tile tx="0" ty="0" sx="100000" sy="100000" flip="none" algn="tl"/>
          </a:blipFill>
        </p:spPr>
      </p:pic>
      <p:sp>
        <p:nvSpPr>
          <p:cNvPr id="7" name="Hình chữ nhật: Góc Tròn 6">
            <a:extLst>
              <a:ext uri="{FF2B5EF4-FFF2-40B4-BE49-F238E27FC236}">
                <a16:creationId xmlns:a16="http://schemas.microsoft.com/office/drawing/2014/main" id="{AE0FA321-8601-F88A-1A86-130870CE6A37}"/>
              </a:ext>
            </a:extLst>
          </p:cNvPr>
          <p:cNvSpPr/>
          <p:nvPr/>
        </p:nvSpPr>
        <p:spPr>
          <a:xfrm flipH="1">
            <a:off x="4386942" y="439596"/>
            <a:ext cx="3750654" cy="696686"/>
          </a:xfrm>
          <a:prstGeom prst="roundRect">
            <a:avLst/>
          </a:prstGeom>
          <a:gradFill flip="none" rotWithShape="1">
            <a:gsLst>
              <a:gs pos="48000">
                <a:srgbClr val="00A1EA"/>
              </a:gs>
              <a:gs pos="100000">
                <a:srgbClr val="60BAF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69850" h="69850" prst="divot"/>
            </a:sp3d>
          </a:bodyPr>
          <a:lstStyle/>
          <a:p>
            <a:pPr algn="ctr"/>
            <a:r>
              <a:rPr lang="en-US" sz="4400" b="1" dirty="0">
                <a:effectLst>
                  <a:outerShdw blurRad="60007" dir="2000400" sy="-30000" kx="-800400" algn="bl" rotWithShape="0">
                    <a:prstClr val="black">
                      <a:alpha val="20000"/>
                    </a:prstClr>
                  </a:outerShdw>
                </a:effectLst>
                <a:latin typeface="Times New Roman" panose="02020603050405020304" pitchFamily="18" charset="0"/>
                <a:cs typeface="Times New Roman" panose="02020603050405020304" pitchFamily="18" charset="0"/>
              </a:rPr>
              <a:t>LUYỆN TẬP</a:t>
            </a:r>
          </a:p>
        </p:txBody>
      </p:sp>
      <p:graphicFrame>
        <p:nvGraphicFramePr>
          <p:cNvPr id="2" name="Đối tượng 1">
            <a:extLst>
              <a:ext uri="{FF2B5EF4-FFF2-40B4-BE49-F238E27FC236}">
                <a16:creationId xmlns:a16="http://schemas.microsoft.com/office/drawing/2014/main"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1030" name="Equation" r:id="rId5" imgW="914400" imgH="216000" progId="Equation.DSMT4">
                  <p:embed/>
                </p:oleObj>
              </mc:Choice>
              <mc:Fallback>
                <p:oleObj name="Equation" r:id="rId5" imgW="914400" imgH="216000" progId="Equation.DSMT4">
                  <p:embed/>
                  <p:pic>
                    <p:nvPicPr>
                      <p:cNvPr id="2" name="Đối tượng 1">
                        <a:extLst>
                          <a:ext uri="{FF2B5EF4-FFF2-40B4-BE49-F238E27FC236}">
                            <a16:creationId xmlns:a16="http://schemas.microsoft.com/office/drawing/2014/main" id="{6B292B20-5763-B0F8-5851-2D0775A9B6EC}"/>
                          </a:ext>
                        </a:extLst>
                      </p:cNvPr>
                      <p:cNvPicPr/>
                      <p:nvPr/>
                    </p:nvPicPr>
                    <p:blipFill>
                      <a:blip r:embed="rId6"/>
                      <a:stretch>
                        <a:fillRect/>
                      </a:stretch>
                    </p:blipFill>
                    <p:spPr>
                      <a:xfrm>
                        <a:off x="4927600" y="2641600"/>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id="{845D8CB5-3AD1-6C16-A673-477345781D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94" y="137781"/>
            <a:ext cx="3053002" cy="2228431"/>
          </a:xfrm>
          <a:prstGeom prst="rect">
            <a:avLst/>
          </a:prstGeom>
        </p:spPr>
      </p:pic>
      <p:sp>
        <p:nvSpPr>
          <p:cNvPr id="11" name="Cuộn: Ngang 10">
            <a:extLst>
              <a:ext uri="{FF2B5EF4-FFF2-40B4-BE49-F238E27FC236}">
                <a16:creationId xmlns:a16="http://schemas.microsoft.com/office/drawing/2014/main" id="{9C751495-63C0-E27F-1D85-A807C976AD09}"/>
              </a:ext>
            </a:extLst>
          </p:cNvPr>
          <p:cNvSpPr/>
          <p:nvPr/>
        </p:nvSpPr>
        <p:spPr>
          <a:xfrm>
            <a:off x="1946031" y="2290349"/>
            <a:ext cx="9355015" cy="2100422"/>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id="{538F045B-4119-98CE-7876-3B8071C4D5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576910" y="2409832"/>
            <a:ext cx="2100421" cy="1861454"/>
          </a:xfrm>
          <a:prstGeom prst="rect">
            <a:avLst/>
          </a:prstGeom>
        </p:spPr>
      </p:pic>
      <p:sp>
        <p:nvSpPr>
          <p:cNvPr id="9" name="Hộp Văn bản 8">
            <a:extLst>
              <a:ext uri="{FF2B5EF4-FFF2-40B4-BE49-F238E27FC236}">
                <a16:creationId xmlns:a16="http://schemas.microsoft.com/office/drawing/2014/main" id="{54554C1A-FD9B-21DB-F3FF-355DE0A1CB78}"/>
              </a:ext>
            </a:extLst>
          </p:cNvPr>
          <p:cNvSpPr txBox="1"/>
          <p:nvPr/>
        </p:nvSpPr>
        <p:spPr>
          <a:xfrm>
            <a:off x="2743199" y="3005775"/>
            <a:ext cx="8288215" cy="523220"/>
          </a:xfrm>
          <a:prstGeom prst="rect">
            <a:avLst/>
          </a:prstGeom>
          <a:noFill/>
        </p:spPr>
        <p:txBody>
          <a:bodyPr wrap="square">
            <a:spAutoFit/>
          </a:bodyPr>
          <a:lstStyle/>
          <a:p>
            <a:pPr marL="0" marR="0" algn="just">
              <a:spcBef>
                <a:spcPts val="0"/>
              </a:spcBef>
              <a:spcAft>
                <a:spcPts val="0"/>
              </a:spcAft>
            </a:pPr>
            <a:r>
              <a:rPr lang="en-US" sz="2800" i="1" dirty="0" err="1">
                <a:effectLst/>
                <a:latin typeface="Times New Roman" panose="02020603050405020304" pitchFamily="18" charset="0"/>
                <a:ea typeface="Times New Roman" panose="02020603050405020304" pitchFamily="18" charset="0"/>
              </a:rPr>
              <a:t>Làm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việc</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theo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cặp</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bàn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để</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hoàn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thành</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bảng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sau</a:t>
            </a:r>
            <a:endParaRPr lang="en-US" sz="2400" dirty="0">
              <a:effectLst/>
              <a:latin typeface="Times New Roman" panose="02020603050405020304" pitchFamily="18" charset="0"/>
              <a:ea typeface="Times New Roman" panose="02020603050405020304" pitchFamily="18" charset="0"/>
            </a:endParaRPr>
          </a:p>
        </p:txBody>
      </p:sp>
      <p:pic>
        <p:nvPicPr>
          <p:cNvPr id="5" name="Hình ảnh 4">
            <a:extLst>
              <a:ext uri="{FF2B5EF4-FFF2-40B4-BE49-F238E27FC236}">
                <a16:creationId xmlns:a16="http://schemas.microsoft.com/office/drawing/2014/main" id="{C432075B-8124-9954-FC6B-90EFBF985D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1038" y="4401610"/>
            <a:ext cx="1905000" cy="2166938"/>
          </a:xfrm>
          <a:prstGeom prst="rect">
            <a:avLst/>
          </a:prstGeom>
        </p:spPr>
      </p:pic>
    </p:spTree>
    <p:extLst>
      <p:ext uri="{BB962C8B-B14F-4D97-AF65-F5344CB8AC3E}">
        <p14:creationId xmlns:p14="http://schemas.microsoft.com/office/powerpoint/2010/main" val="51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0899A074-889F-ADEA-64F9-931E7242242E}"/>
              </a:ext>
            </a:extLst>
          </p:cNvPr>
          <p:cNvSpPr txBox="1"/>
          <p:nvPr/>
        </p:nvSpPr>
        <p:spPr>
          <a:xfrm>
            <a:off x="0" y="0"/>
            <a:ext cx="12090400" cy="954107"/>
          </a:xfrm>
          <a:prstGeom prst="rect">
            <a:avLst/>
          </a:prstGeom>
          <a:noFill/>
        </p:spPr>
        <p:txBody>
          <a:bodyPr wrap="square">
            <a:spAutoFit/>
          </a:bodyPr>
          <a:lstStyle/>
          <a:p>
            <a:pPr marL="0" marR="3048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rPr>
              <a:t>BÀI TẬP </a:t>
            </a:r>
          </a:p>
          <a:p>
            <a:pPr marL="0" marR="30480" algn="ctr">
              <a:spcBef>
                <a:spcPts val="0"/>
              </a:spcBef>
              <a:spcAft>
                <a:spcPts val="0"/>
              </a:spcAft>
            </a:pPr>
            <a:r>
              <a:rPr lang="en-US" sz="2800" b="1" dirty="0" err="1">
                <a:solidFill>
                  <a:srgbClr val="0000FF"/>
                </a:solidFill>
                <a:effectLst/>
                <a:latin typeface="Times New Roman" panose="02020603050405020304" pitchFamily="18" charset="0"/>
                <a:ea typeface="Times New Roman" panose="02020603050405020304" pitchFamily="18" charset="0"/>
              </a:rPr>
              <a:t>Đánh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dấu</a:t>
            </a:r>
            <a:r>
              <a:rPr lang="en-US" sz="2800" b="1" dirty="0">
                <a:solidFill>
                  <a:srgbClr val="0000FF"/>
                </a:solidFill>
                <a:effectLst/>
                <a:latin typeface="Times New Roman" panose="02020603050405020304" pitchFamily="18" charset="0"/>
                <a:ea typeface="Times New Roman" panose="02020603050405020304" pitchFamily="18" charset="0"/>
              </a:rPr>
              <a:t> (x) </a:t>
            </a:r>
            <a:r>
              <a:rPr lang="en-US" sz="2800" b="1" dirty="0" err="1">
                <a:solidFill>
                  <a:srgbClr val="0000FF"/>
                </a:solidFill>
                <a:effectLst/>
                <a:latin typeface="Times New Roman" panose="02020603050405020304" pitchFamily="18" charset="0"/>
                <a:ea typeface="Times New Roman" panose="02020603050405020304" pitchFamily="18" charset="0"/>
              </a:rPr>
              <a:t>vào</a:t>
            </a:r>
            <a:r>
              <a:rPr lang="en-US" sz="2800" b="1" dirty="0">
                <a:solidFill>
                  <a:srgbClr val="0000FF"/>
                </a:solidFill>
                <a:effectLst/>
                <a:latin typeface="Times New Roman" panose="02020603050405020304" pitchFamily="18" charset="0"/>
                <a:ea typeface="Times New Roman" panose="02020603050405020304" pitchFamily="18" charset="0"/>
              </a:rPr>
              <a:t> ô </a:t>
            </a:r>
            <a:r>
              <a:rPr lang="en-US" sz="2800" b="1" dirty="0" err="1">
                <a:solidFill>
                  <a:srgbClr val="0000FF"/>
                </a:solidFill>
                <a:effectLst/>
                <a:latin typeface="Times New Roman" panose="02020603050405020304" pitchFamily="18" charset="0"/>
                <a:ea typeface="Times New Roman" panose="02020603050405020304" pitchFamily="18" charset="0"/>
              </a:rPr>
              <a:t>đúng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hoặc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cho</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mỗi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nhận</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định</a:t>
            </a:r>
            <a:r>
              <a:rPr lang="en-US" sz="2800" b="1" dirty="0">
                <a:solidFill>
                  <a:srgbClr val="0000FF"/>
                </a:solidFill>
                <a:effectLst/>
                <a:latin typeface="Times New Roman" panose="02020603050405020304" pitchFamily="18" charset="0"/>
                <a:ea typeface="Times New Roman" panose="02020603050405020304" pitchFamily="18" charset="0"/>
              </a:rPr>
              <a:t> ở </a:t>
            </a:r>
            <a:r>
              <a:rPr lang="en-US" sz="2800" b="1" dirty="0" err="1">
                <a:solidFill>
                  <a:srgbClr val="0000FF"/>
                </a:solidFill>
                <a:effectLst/>
                <a:latin typeface="Times New Roman" panose="02020603050405020304" pitchFamily="18" charset="0"/>
                <a:ea typeface="Times New Roman" panose="02020603050405020304" pitchFamily="18" charset="0"/>
              </a:rPr>
              <a:t>bài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tập</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sau</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đây</a:t>
            </a:r>
            <a:r>
              <a:rPr lang="en-US" sz="2800" b="1" dirty="0">
                <a:solidFill>
                  <a:srgbClr val="0000FF"/>
                </a:solidFill>
                <a:effectLst/>
                <a:latin typeface="Times New Roman" panose="02020603050405020304" pitchFamily="18" charset="0"/>
                <a:ea typeface="Times New Roman" panose="02020603050405020304" pitchFamily="18" charset="0"/>
              </a:rPr>
              <a:t>:</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F148EE67-8CCB-BB88-3EF8-CA8789A15EED}"/>
              </a:ext>
            </a:extLst>
          </p:cNvPr>
          <p:cNvGraphicFramePr>
            <a:graphicFrameLocks noGrp="1"/>
          </p:cNvGraphicFramePr>
          <p:nvPr>
            <p:extLst>
              <p:ext uri="{D42A27DB-BD31-4B8C-83A1-F6EECF244321}">
                <p14:modId xmlns:p14="http://schemas.microsoft.com/office/powerpoint/2010/main" val="1988347850"/>
              </p:ext>
            </p:extLst>
          </p:nvPr>
        </p:nvGraphicFramePr>
        <p:xfrm>
          <a:off x="450945" y="1547657"/>
          <a:ext cx="11467092" cy="4267200"/>
        </p:xfrm>
        <a:graphic>
          <a:graphicData uri="http://schemas.openxmlformats.org/drawingml/2006/table">
            <a:tbl>
              <a:tblPr firstRow="1" firstCol="1" bandRow="1">
                <a:tableStyleId>{5C22544A-7EE6-4342-B048-85BDC9FD1C3A}</a:tableStyleId>
              </a:tblPr>
              <a:tblGrid>
                <a:gridCol w="3110492">
                  <a:extLst>
                    <a:ext uri="{9D8B030D-6E8A-4147-A177-3AD203B41FA5}">
                      <a16:colId xmlns:a16="http://schemas.microsoft.com/office/drawing/2014/main" val="1267791041"/>
                    </a:ext>
                  </a:extLst>
                </a:gridCol>
                <a:gridCol w="6464300">
                  <a:extLst>
                    <a:ext uri="{9D8B030D-6E8A-4147-A177-3AD203B41FA5}">
                      <a16:colId xmlns:a16="http://schemas.microsoft.com/office/drawing/2014/main" val="3450715351"/>
                    </a:ext>
                  </a:extLst>
                </a:gridCol>
                <a:gridCol w="976494">
                  <a:extLst>
                    <a:ext uri="{9D8B030D-6E8A-4147-A177-3AD203B41FA5}">
                      <a16:colId xmlns:a16="http://schemas.microsoft.com/office/drawing/2014/main" val="867276317"/>
                    </a:ext>
                  </a:extLst>
                </a:gridCol>
                <a:gridCol w="915806">
                  <a:extLst>
                    <a:ext uri="{9D8B030D-6E8A-4147-A177-3AD203B41FA5}">
                      <a16:colId xmlns:a16="http://schemas.microsoft.com/office/drawing/2014/main" val="3358171691"/>
                    </a:ext>
                  </a:extLst>
                </a:gridCol>
              </a:tblGrid>
              <a:tr h="0">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Đúng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Sai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0953515"/>
                  </a:ext>
                </a:extLst>
              </a:tr>
              <a:tr h="824800">
                <a:tc rowSpan="4">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Câu 1. Những kinh nghiệm đúc kết từ hiện tượng thiên nhiên và trong lao động sản xuất đã cho thấy người dân lao động nước ta có những khả năng nào?</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a. </a:t>
                      </a:r>
                      <a:r>
                        <a:rPr lang="en-US" sz="2800" dirty="0" err="1">
                          <a:effectLst/>
                          <a:latin typeface="Times New Roman" panose="02020603050405020304" pitchFamily="18" charset="0"/>
                          <a:cs typeface="Times New Roman" panose="02020603050405020304" pitchFamily="18" charset="0"/>
                        </a:rPr>
                        <a:t>Khả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6706114"/>
                  </a:ext>
                </a:extLst>
              </a:tr>
              <a:tr h="412400">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b. Khả năng ăn nói khéo léo trong giao tiếp.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7586115"/>
                  </a:ext>
                </a:extLst>
              </a:tr>
              <a:tr h="824800">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c. Khả năng am hiểu sâu sắc trong trồng trọt và chăn nuôi.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62693453"/>
                  </a:ext>
                </a:extLst>
              </a:tr>
              <a:tr h="1649599">
                <a:tc vMerge="1">
                  <a:txBody>
                    <a:bodyPr/>
                    <a:lstStyle/>
                    <a:p>
                      <a:endParaRPr lang="en-US"/>
                    </a:p>
                  </a:txBody>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d. </a:t>
                      </a:r>
                      <a:r>
                        <a:rPr lang="en-US" sz="2800" dirty="0" err="1">
                          <a:effectLst/>
                          <a:latin typeface="Times New Roman" panose="02020603050405020304" pitchFamily="18" charset="0"/>
                          <a:cs typeface="Times New Roman" panose="02020603050405020304" pitchFamily="18" charset="0"/>
                        </a:rPr>
                        <a:t>Khả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lưu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truyền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cho</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cháu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9393721"/>
                  </a:ext>
                </a:extLst>
              </a:tr>
            </a:tbl>
          </a:graphicData>
        </a:graphic>
      </p:graphicFrame>
      <p:pic>
        <p:nvPicPr>
          <p:cNvPr id="10" name="Hình ảnh 9">
            <a:extLst>
              <a:ext uri="{FF2B5EF4-FFF2-40B4-BE49-F238E27FC236}">
                <a16:creationId xmlns:a16="http://schemas.microsoft.com/office/drawing/2014/main" id="{0A9AD060-2DC3-93C7-A990-ACE49B8F110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21387" y="2182491"/>
            <a:ext cx="654767" cy="450288"/>
          </a:xfrm>
          <a:prstGeom prst="rect">
            <a:avLst/>
          </a:prstGeom>
        </p:spPr>
      </p:pic>
      <p:pic>
        <p:nvPicPr>
          <p:cNvPr id="11" name="Hình ảnh 10">
            <a:extLst>
              <a:ext uri="{FF2B5EF4-FFF2-40B4-BE49-F238E27FC236}">
                <a16:creationId xmlns:a16="http://schemas.microsoft.com/office/drawing/2014/main" id="{BA08683C-1861-25A7-F8A5-D6B4D6C3574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073535" y="2846513"/>
            <a:ext cx="654767" cy="450288"/>
          </a:xfrm>
          <a:prstGeom prst="rect">
            <a:avLst/>
          </a:prstGeom>
        </p:spPr>
      </p:pic>
      <p:pic>
        <p:nvPicPr>
          <p:cNvPr id="12" name="Hình ảnh 11">
            <a:extLst>
              <a:ext uri="{FF2B5EF4-FFF2-40B4-BE49-F238E27FC236}">
                <a16:creationId xmlns:a16="http://schemas.microsoft.com/office/drawing/2014/main" id="{9F4EAF68-C063-F198-C057-9244B67B9D4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21387" y="3457918"/>
            <a:ext cx="654767" cy="450288"/>
          </a:xfrm>
          <a:prstGeom prst="rect">
            <a:avLst/>
          </a:prstGeom>
        </p:spPr>
      </p:pic>
      <p:pic>
        <p:nvPicPr>
          <p:cNvPr id="13" name="Hình ảnh 12">
            <a:extLst>
              <a:ext uri="{FF2B5EF4-FFF2-40B4-BE49-F238E27FC236}">
                <a16:creationId xmlns:a16="http://schemas.microsoft.com/office/drawing/2014/main" id="{979AC0A6-95CE-86D8-1927-AE623A5514A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21386" y="4636387"/>
            <a:ext cx="654767" cy="450288"/>
          </a:xfrm>
          <a:prstGeom prst="rect">
            <a:avLst/>
          </a:prstGeom>
        </p:spPr>
      </p:pic>
    </p:spTree>
    <p:extLst>
      <p:ext uri="{BB962C8B-B14F-4D97-AF65-F5344CB8AC3E}">
        <p14:creationId xmlns:p14="http://schemas.microsoft.com/office/powerpoint/2010/main" val="28089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0899A074-889F-ADEA-64F9-931E7242242E}"/>
              </a:ext>
            </a:extLst>
          </p:cNvPr>
          <p:cNvSpPr txBox="1"/>
          <p:nvPr/>
        </p:nvSpPr>
        <p:spPr>
          <a:xfrm>
            <a:off x="0" y="0"/>
            <a:ext cx="12090400" cy="954107"/>
          </a:xfrm>
          <a:prstGeom prst="rect">
            <a:avLst/>
          </a:prstGeom>
          <a:noFill/>
        </p:spPr>
        <p:txBody>
          <a:bodyPr wrap="square">
            <a:spAutoFit/>
          </a:bodyPr>
          <a:lstStyle/>
          <a:p>
            <a:pPr marL="0" marR="3048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rPr>
              <a:t>BÀI TẬP </a:t>
            </a:r>
          </a:p>
          <a:p>
            <a:pPr marL="0" marR="30480" algn="ctr">
              <a:spcBef>
                <a:spcPts val="0"/>
              </a:spcBef>
              <a:spcAft>
                <a:spcPts val="0"/>
              </a:spcAft>
            </a:pPr>
            <a:r>
              <a:rPr lang="en-US" sz="2800" b="1" dirty="0" err="1">
                <a:solidFill>
                  <a:srgbClr val="0000FF"/>
                </a:solidFill>
                <a:effectLst/>
                <a:latin typeface="Times New Roman" panose="02020603050405020304" pitchFamily="18" charset="0"/>
                <a:ea typeface="Times New Roman" panose="02020603050405020304" pitchFamily="18" charset="0"/>
              </a:rPr>
              <a:t>Đánh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dấu</a:t>
            </a:r>
            <a:r>
              <a:rPr lang="en-US" sz="2800" b="1" dirty="0">
                <a:solidFill>
                  <a:srgbClr val="0000FF"/>
                </a:solidFill>
                <a:effectLst/>
                <a:latin typeface="Times New Roman" panose="02020603050405020304" pitchFamily="18" charset="0"/>
                <a:ea typeface="Times New Roman" panose="02020603050405020304" pitchFamily="18" charset="0"/>
              </a:rPr>
              <a:t> (x) </a:t>
            </a:r>
            <a:r>
              <a:rPr lang="en-US" sz="2800" b="1" dirty="0" err="1">
                <a:solidFill>
                  <a:srgbClr val="0000FF"/>
                </a:solidFill>
                <a:effectLst/>
                <a:latin typeface="Times New Roman" panose="02020603050405020304" pitchFamily="18" charset="0"/>
                <a:ea typeface="Times New Roman" panose="02020603050405020304" pitchFamily="18" charset="0"/>
              </a:rPr>
              <a:t>vào</a:t>
            </a:r>
            <a:r>
              <a:rPr lang="en-US" sz="2800" b="1" dirty="0">
                <a:solidFill>
                  <a:srgbClr val="0000FF"/>
                </a:solidFill>
                <a:effectLst/>
                <a:latin typeface="Times New Roman" panose="02020603050405020304" pitchFamily="18" charset="0"/>
                <a:ea typeface="Times New Roman" panose="02020603050405020304" pitchFamily="18" charset="0"/>
              </a:rPr>
              <a:t> ô </a:t>
            </a:r>
            <a:r>
              <a:rPr lang="en-US" sz="2800" b="1" dirty="0" err="1">
                <a:solidFill>
                  <a:srgbClr val="0000FF"/>
                </a:solidFill>
                <a:effectLst/>
                <a:latin typeface="Times New Roman" panose="02020603050405020304" pitchFamily="18" charset="0"/>
                <a:ea typeface="Times New Roman" panose="02020603050405020304" pitchFamily="18" charset="0"/>
              </a:rPr>
              <a:t>đúng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hoặc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cho</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mỗi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nhận</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định</a:t>
            </a:r>
            <a:r>
              <a:rPr lang="en-US" sz="2800" b="1" dirty="0">
                <a:solidFill>
                  <a:srgbClr val="0000FF"/>
                </a:solidFill>
                <a:effectLst/>
                <a:latin typeface="Times New Roman" panose="02020603050405020304" pitchFamily="18" charset="0"/>
                <a:ea typeface="Times New Roman" panose="02020603050405020304" pitchFamily="18" charset="0"/>
              </a:rPr>
              <a:t> ở </a:t>
            </a:r>
            <a:r>
              <a:rPr lang="en-US" sz="2800" b="1" dirty="0" err="1">
                <a:solidFill>
                  <a:srgbClr val="0000FF"/>
                </a:solidFill>
                <a:effectLst/>
                <a:latin typeface="Times New Roman" panose="02020603050405020304" pitchFamily="18" charset="0"/>
                <a:ea typeface="Times New Roman" panose="02020603050405020304" pitchFamily="18" charset="0"/>
              </a:rPr>
              <a:t>bài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tập</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sau</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đây</a:t>
            </a:r>
            <a:r>
              <a:rPr lang="en-US" sz="2800" b="1" dirty="0">
                <a:solidFill>
                  <a:srgbClr val="0000FF"/>
                </a:solidFill>
                <a:effectLst/>
                <a:latin typeface="Times New Roman" panose="02020603050405020304" pitchFamily="18" charset="0"/>
                <a:ea typeface="Times New Roman" panose="02020603050405020304" pitchFamily="18" charset="0"/>
              </a:rPr>
              <a:t>:</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F148EE67-8CCB-BB88-3EF8-CA8789A15EED}"/>
              </a:ext>
            </a:extLst>
          </p:cNvPr>
          <p:cNvGraphicFramePr>
            <a:graphicFrameLocks noGrp="1"/>
          </p:cNvGraphicFramePr>
          <p:nvPr>
            <p:extLst>
              <p:ext uri="{D42A27DB-BD31-4B8C-83A1-F6EECF244321}">
                <p14:modId xmlns:p14="http://schemas.microsoft.com/office/powerpoint/2010/main" val="552475999"/>
              </p:ext>
            </p:extLst>
          </p:nvPr>
        </p:nvGraphicFramePr>
        <p:xfrm>
          <a:off x="431280" y="1459168"/>
          <a:ext cx="11467092" cy="4693920"/>
        </p:xfrm>
        <a:graphic>
          <a:graphicData uri="http://schemas.openxmlformats.org/drawingml/2006/table">
            <a:tbl>
              <a:tblPr firstRow="1" firstCol="1" bandRow="1">
                <a:tableStyleId>{5C22544A-7EE6-4342-B048-85BDC9FD1C3A}</a:tableStyleId>
              </a:tblPr>
              <a:tblGrid>
                <a:gridCol w="2508565">
                  <a:extLst>
                    <a:ext uri="{9D8B030D-6E8A-4147-A177-3AD203B41FA5}">
                      <a16:colId xmlns:a16="http://schemas.microsoft.com/office/drawing/2014/main" val="1267791041"/>
                    </a:ext>
                  </a:extLst>
                </a:gridCol>
                <a:gridCol w="7066227">
                  <a:extLst>
                    <a:ext uri="{9D8B030D-6E8A-4147-A177-3AD203B41FA5}">
                      <a16:colId xmlns:a16="http://schemas.microsoft.com/office/drawing/2014/main" val="3450715351"/>
                    </a:ext>
                  </a:extLst>
                </a:gridCol>
                <a:gridCol w="976494">
                  <a:extLst>
                    <a:ext uri="{9D8B030D-6E8A-4147-A177-3AD203B41FA5}">
                      <a16:colId xmlns:a16="http://schemas.microsoft.com/office/drawing/2014/main" val="867276317"/>
                    </a:ext>
                  </a:extLst>
                </a:gridCol>
                <a:gridCol w="915806">
                  <a:extLst>
                    <a:ext uri="{9D8B030D-6E8A-4147-A177-3AD203B41FA5}">
                      <a16:colId xmlns:a16="http://schemas.microsoft.com/office/drawing/2014/main" val="3358171691"/>
                    </a:ext>
                  </a:extLst>
                </a:gridCol>
              </a:tblGrid>
              <a:tr h="292996">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Đúng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Sai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0953515"/>
                  </a:ext>
                </a:extLst>
              </a:tr>
              <a:tr h="878989">
                <a:tc rowSpan="4">
                  <a:txBody>
                    <a:bodyPr/>
                    <a:lstStyle/>
                    <a:p>
                      <a:pPr marL="0" marR="3048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2.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cuộc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hôm</a:t>
                      </a:r>
                      <a:r>
                        <a:rPr lang="en-US" sz="2800" dirty="0">
                          <a:effectLst/>
                          <a:latin typeface="Times New Roman" panose="02020603050405020304" pitchFamily="18" charset="0"/>
                          <a:cs typeface="Times New Roman" panose="02020603050405020304" pitchFamily="18" charset="0"/>
                        </a:rPr>
                        <a:t> nay?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a.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khoa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chủ</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mọi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việc</a:t>
                      </a:r>
                      <a:r>
                        <a:rPr lang="en-US" sz="2800" dirty="0">
                          <a:effectLst/>
                          <a:latin typeface="Times New Roman" panose="02020603050405020304" pitchFamily="18" charset="0"/>
                          <a:cs typeface="Times New Roman" panose="02020603050405020304" pitchFamily="18" charset="0"/>
                        </a:rPr>
                        <a:t>.</a:t>
                      </a: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7836210"/>
                  </a:ext>
                </a:extLst>
              </a:tr>
              <a:tr h="878989">
                <a:tc vMerge="1">
                  <a:txBody>
                    <a:bodyPr/>
                    <a:lstStyle/>
                    <a:p>
                      <a:endParaRPr lang="en-US"/>
                    </a:p>
                  </a:txBody>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b. Khoa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phù</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do </a:t>
                      </a:r>
                      <a:r>
                        <a:rPr lang="en-US" sz="2800" dirty="0" err="1">
                          <a:effectLst/>
                          <a:latin typeface="Times New Roman" panose="02020603050405020304" pitchFamily="18" charset="0"/>
                          <a:cs typeface="Times New Roman" panose="02020603050405020304" pitchFamily="18" charset="0"/>
                        </a:rPr>
                        <a:t>vậy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3555318"/>
                  </a:ext>
                </a:extLst>
              </a:tr>
              <a:tr h="585993">
                <a:tc vMerge="1">
                  <a:txBody>
                    <a:bodyPr/>
                    <a:lstStyle/>
                    <a:p>
                      <a:endParaRPr lang="en-US"/>
                    </a:p>
                  </a:txBody>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c.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khoa </a:t>
                      </a:r>
                      <a:r>
                        <a:rPr lang="en-US" sz="2800" dirty="0" err="1">
                          <a:effectLst/>
                          <a:latin typeface="Times New Roman" panose="02020603050405020304" pitchFamily="18" charset="0"/>
                          <a:cs typeface="Times New Roman" panose="02020603050405020304" pitchFamily="18" charset="0"/>
                        </a:rPr>
                        <a:t>học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kĩ</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thuật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không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ngừng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triển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nâng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sống</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9990586"/>
                  </a:ext>
                </a:extLst>
              </a:tr>
              <a:tr h="849491">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d. Giúp chúng ta hôm nay hiểu hơn về đời sống xản xuất lao động của cha ông ngày xưa.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4415216"/>
                  </a:ext>
                </a:extLst>
              </a:tr>
            </a:tbl>
          </a:graphicData>
        </a:graphic>
      </p:graphicFrame>
      <p:pic>
        <p:nvPicPr>
          <p:cNvPr id="2" name="Hình ảnh 1">
            <a:extLst>
              <a:ext uri="{FF2B5EF4-FFF2-40B4-BE49-F238E27FC236}">
                <a16:creationId xmlns:a16="http://schemas.microsoft.com/office/drawing/2014/main" id="{77D8CFD4-496D-7832-792A-EB4AC90B4FA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21387" y="2182491"/>
            <a:ext cx="654767" cy="450288"/>
          </a:xfrm>
          <a:prstGeom prst="rect">
            <a:avLst/>
          </a:prstGeom>
        </p:spPr>
      </p:pic>
      <p:pic>
        <p:nvPicPr>
          <p:cNvPr id="3" name="Hình ảnh 2">
            <a:extLst>
              <a:ext uri="{FF2B5EF4-FFF2-40B4-BE49-F238E27FC236}">
                <a16:creationId xmlns:a16="http://schemas.microsoft.com/office/drawing/2014/main" id="{B5336D51-619E-7346-B6AC-395766CA3EC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105953" y="3580984"/>
            <a:ext cx="654767" cy="450288"/>
          </a:xfrm>
          <a:prstGeom prst="rect">
            <a:avLst/>
          </a:prstGeom>
        </p:spPr>
      </p:pic>
      <p:pic>
        <p:nvPicPr>
          <p:cNvPr id="4" name="Hình ảnh 3">
            <a:extLst>
              <a:ext uri="{FF2B5EF4-FFF2-40B4-BE49-F238E27FC236}">
                <a16:creationId xmlns:a16="http://schemas.microsoft.com/office/drawing/2014/main" id="{5AEFA0CD-BDF9-7029-FC93-B69B3DCA313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21387" y="4588791"/>
            <a:ext cx="654767" cy="450288"/>
          </a:xfrm>
          <a:prstGeom prst="rect">
            <a:avLst/>
          </a:prstGeom>
        </p:spPr>
      </p:pic>
      <p:pic>
        <p:nvPicPr>
          <p:cNvPr id="5" name="Hình ảnh 4">
            <a:extLst>
              <a:ext uri="{FF2B5EF4-FFF2-40B4-BE49-F238E27FC236}">
                <a16:creationId xmlns:a16="http://schemas.microsoft.com/office/drawing/2014/main" id="{E0AFC0A6-08B1-28DB-3BC4-553B828BE0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21387" y="5544140"/>
            <a:ext cx="654767" cy="450288"/>
          </a:xfrm>
          <a:prstGeom prst="rect">
            <a:avLst/>
          </a:prstGeom>
        </p:spPr>
      </p:pic>
    </p:spTree>
    <p:extLst>
      <p:ext uri="{BB962C8B-B14F-4D97-AF65-F5344CB8AC3E}">
        <p14:creationId xmlns:p14="http://schemas.microsoft.com/office/powerpoint/2010/main" val="410843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0899A074-889F-ADEA-64F9-931E7242242E}"/>
              </a:ext>
            </a:extLst>
          </p:cNvPr>
          <p:cNvSpPr txBox="1"/>
          <p:nvPr/>
        </p:nvSpPr>
        <p:spPr>
          <a:xfrm>
            <a:off x="50800" y="403122"/>
            <a:ext cx="12090400" cy="954107"/>
          </a:xfrm>
          <a:prstGeom prst="rect">
            <a:avLst/>
          </a:prstGeom>
          <a:noFill/>
        </p:spPr>
        <p:txBody>
          <a:bodyPr wrap="square">
            <a:spAutoFit/>
          </a:bodyPr>
          <a:lstStyle/>
          <a:p>
            <a:pPr marL="0" marR="3048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rPr>
              <a:t>BÀI TẬP </a:t>
            </a:r>
          </a:p>
          <a:p>
            <a:pPr marL="0" marR="30480" algn="ctr">
              <a:spcBef>
                <a:spcPts val="0"/>
              </a:spcBef>
              <a:spcAft>
                <a:spcPts val="0"/>
              </a:spcAft>
            </a:pPr>
            <a:r>
              <a:rPr lang="en-US" sz="2800" b="1" dirty="0" err="1">
                <a:solidFill>
                  <a:srgbClr val="0000FF"/>
                </a:solidFill>
                <a:effectLst/>
                <a:latin typeface="Times New Roman" panose="02020603050405020304" pitchFamily="18" charset="0"/>
                <a:ea typeface="Times New Roman" panose="02020603050405020304" pitchFamily="18" charset="0"/>
              </a:rPr>
              <a:t>Đánh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dấu</a:t>
            </a:r>
            <a:r>
              <a:rPr lang="en-US" sz="2800" b="1" dirty="0">
                <a:solidFill>
                  <a:srgbClr val="0000FF"/>
                </a:solidFill>
                <a:effectLst/>
                <a:latin typeface="Times New Roman" panose="02020603050405020304" pitchFamily="18" charset="0"/>
                <a:ea typeface="Times New Roman" panose="02020603050405020304" pitchFamily="18" charset="0"/>
              </a:rPr>
              <a:t> (x) </a:t>
            </a:r>
            <a:r>
              <a:rPr lang="en-US" sz="2800" b="1" dirty="0" err="1">
                <a:solidFill>
                  <a:srgbClr val="0000FF"/>
                </a:solidFill>
                <a:effectLst/>
                <a:latin typeface="Times New Roman" panose="02020603050405020304" pitchFamily="18" charset="0"/>
                <a:ea typeface="Times New Roman" panose="02020603050405020304" pitchFamily="18" charset="0"/>
              </a:rPr>
              <a:t>vào</a:t>
            </a:r>
            <a:r>
              <a:rPr lang="en-US" sz="2800" b="1" dirty="0">
                <a:solidFill>
                  <a:srgbClr val="0000FF"/>
                </a:solidFill>
                <a:effectLst/>
                <a:latin typeface="Times New Roman" panose="02020603050405020304" pitchFamily="18" charset="0"/>
                <a:ea typeface="Times New Roman" panose="02020603050405020304" pitchFamily="18" charset="0"/>
              </a:rPr>
              <a:t> ô </a:t>
            </a:r>
            <a:r>
              <a:rPr lang="en-US" sz="2800" b="1" dirty="0" err="1">
                <a:solidFill>
                  <a:srgbClr val="0000FF"/>
                </a:solidFill>
                <a:effectLst/>
                <a:latin typeface="Times New Roman" panose="02020603050405020304" pitchFamily="18" charset="0"/>
                <a:ea typeface="Times New Roman" panose="02020603050405020304" pitchFamily="18" charset="0"/>
              </a:rPr>
              <a:t>đúng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hoặc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cho</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mỗi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nhận</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định</a:t>
            </a:r>
            <a:r>
              <a:rPr lang="en-US" sz="2800" b="1" dirty="0">
                <a:solidFill>
                  <a:srgbClr val="0000FF"/>
                </a:solidFill>
                <a:effectLst/>
                <a:latin typeface="Times New Roman" panose="02020603050405020304" pitchFamily="18" charset="0"/>
                <a:ea typeface="Times New Roman" panose="02020603050405020304" pitchFamily="18" charset="0"/>
              </a:rPr>
              <a:t> ở </a:t>
            </a:r>
            <a:r>
              <a:rPr lang="en-US" sz="2800" b="1" dirty="0" err="1">
                <a:solidFill>
                  <a:srgbClr val="0000FF"/>
                </a:solidFill>
                <a:effectLst/>
                <a:latin typeface="Times New Roman" panose="02020603050405020304" pitchFamily="18" charset="0"/>
                <a:ea typeface="Times New Roman" panose="02020603050405020304" pitchFamily="18" charset="0"/>
              </a:rPr>
              <a:t>bài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tập</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sau</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đây</a:t>
            </a:r>
            <a:r>
              <a:rPr lang="en-US" sz="2800" b="1" dirty="0">
                <a:solidFill>
                  <a:srgbClr val="0000FF"/>
                </a:solidFill>
                <a:effectLst/>
                <a:latin typeface="Times New Roman" panose="02020603050405020304" pitchFamily="18" charset="0"/>
                <a:ea typeface="Times New Roman" panose="02020603050405020304" pitchFamily="18" charset="0"/>
              </a:rPr>
              <a:t>:</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F148EE67-8CCB-BB88-3EF8-CA8789A15EED}"/>
              </a:ext>
            </a:extLst>
          </p:cNvPr>
          <p:cNvGraphicFramePr>
            <a:graphicFrameLocks noGrp="1"/>
          </p:cNvGraphicFramePr>
          <p:nvPr>
            <p:extLst>
              <p:ext uri="{D42A27DB-BD31-4B8C-83A1-F6EECF244321}">
                <p14:modId xmlns:p14="http://schemas.microsoft.com/office/powerpoint/2010/main" val="1124320855"/>
              </p:ext>
            </p:extLst>
          </p:nvPr>
        </p:nvGraphicFramePr>
        <p:xfrm>
          <a:off x="362454" y="1722120"/>
          <a:ext cx="11467092" cy="3413760"/>
        </p:xfrm>
        <a:graphic>
          <a:graphicData uri="http://schemas.openxmlformats.org/drawingml/2006/table">
            <a:tbl>
              <a:tblPr firstRow="1" firstCol="1" bandRow="1">
                <a:tableStyleId>{5C22544A-7EE6-4342-B048-85BDC9FD1C3A}</a:tableStyleId>
              </a:tblPr>
              <a:tblGrid>
                <a:gridCol w="3110492">
                  <a:extLst>
                    <a:ext uri="{9D8B030D-6E8A-4147-A177-3AD203B41FA5}">
                      <a16:colId xmlns:a16="http://schemas.microsoft.com/office/drawing/2014/main" val="1267791041"/>
                    </a:ext>
                  </a:extLst>
                </a:gridCol>
                <a:gridCol w="6464300">
                  <a:extLst>
                    <a:ext uri="{9D8B030D-6E8A-4147-A177-3AD203B41FA5}">
                      <a16:colId xmlns:a16="http://schemas.microsoft.com/office/drawing/2014/main" val="3450715351"/>
                    </a:ext>
                  </a:extLst>
                </a:gridCol>
                <a:gridCol w="976494">
                  <a:extLst>
                    <a:ext uri="{9D8B030D-6E8A-4147-A177-3AD203B41FA5}">
                      <a16:colId xmlns:a16="http://schemas.microsoft.com/office/drawing/2014/main" val="867276317"/>
                    </a:ext>
                  </a:extLst>
                </a:gridCol>
                <a:gridCol w="915806">
                  <a:extLst>
                    <a:ext uri="{9D8B030D-6E8A-4147-A177-3AD203B41FA5}">
                      <a16:colId xmlns:a16="http://schemas.microsoft.com/office/drawing/2014/main" val="3358171691"/>
                    </a:ext>
                  </a:extLst>
                </a:gridCol>
              </a:tblGrid>
              <a:tr h="289766">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Đúng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Sai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0953515"/>
                  </a:ext>
                </a:extLst>
              </a:tr>
              <a:tr h="579533">
                <a:tc rowSpan="4">
                  <a:txBody>
                    <a:bodyPr/>
                    <a:lstStyle/>
                    <a:p>
                      <a:pPr marL="0" marR="3048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3.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hội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giúp</a:t>
                      </a:r>
                      <a:r>
                        <a:rPr lang="en-US" sz="2800" dirty="0">
                          <a:effectLst/>
                          <a:latin typeface="Times New Roman" panose="02020603050405020304" pitchFamily="18" charset="0"/>
                          <a:cs typeface="Times New Roman" panose="02020603050405020304" pitchFamily="18" charset="0"/>
                        </a:rPr>
                        <a:t> ta </a:t>
                      </a:r>
                      <a:r>
                        <a:rPr lang="en-US" sz="2800" dirty="0" err="1">
                          <a:effectLst/>
                          <a:latin typeface="Times New Roman" panose="02020603050405020304" pitchFamily="18" charset="0"/>
                          <a:cs typeface="Times New Roman" panose="02020603050405020304" pitchFamily="18" charset="0"/>
                        </a:rPr>
                        <a:t>hiểu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a. Dân gian đòi hỏi cao về cách sống, cách làm người.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836043"/>
                  </a:ext>
                </a:extLst>
              </a:tr>
              <a:tr h="579533">
                <a:tc vMerge="1">
                  <a:txBody>
                    <a:bodyPr/>
                    <a:lstStyle/>
                    <a:p>
                      <a:endParaRPr lang="en-US"/>
                    </a:p>
                  </a:txBody>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cs typeface="Times New Roman" panose="02020603050405020304" pitchFamily="18" charset="0"/>
                        </a:rPr>
                        <a:t>Dân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muốn</a:t>
                      </a:r>
                      <a:r>
                        <a:rPr lang="en-US" sz="2800" dirty="0">
                          <a:effectLst/>
                          <a:latin typeface="Times New Roman" panose="02020603050405020304" pitchFamily="18" charset="0"/>
                          <a:cs typeface="Times New Roman" panose="02020603050405020304" pitchFamily="18" charset="0"/>
                        </a:rPr>
                        <a:t> con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luôn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dưỡng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hoàn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6971037"/>
                  </a:ext>
                </a:extLst>
              </a:tr>
              <a:tr h="289766">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c. Đề cao, tôn vinh giá trị làm người.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56164195"/>
                  </a:ext>
                </a:extLst>
              </a:tr>
              <a:tr h="579533">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d. Không yêu cầu cao, mọi người hãy tự thân phát triển nhân cách của mình.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7990699"/>
                  </a:ext>
                </a:extLst>
              </a:tr>
            </a:tbl>
          </a:graphicData>
        </a:graphic>
      </p:graphicFrame>
      <p:pic>
        <p:nvPicPr>
          <p:cNvPr id="2" name="Hình ảnh 1">
            <a:extLst>
              <a:ext uri="{FF2B5EF4-FFF2-40B4-BE49-F238E27FC236}">
                <a16:creationId xmlns:a16="http://schemas.microsoft.com/office/drawing/2014/main" id="{46B19352-A430-6744-878F-734BC3D1178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53901" y="2302790"/>
            <a:ext cx="654767" cy="450288"/>
          </a:xfrm>
          <a:prstGeom prst="rect">
            <a:avLst/>
          </a:prstGeom>
        </p:spPr>
      </p:pic>
      <p:pic>
        <p:nvPicPr>
          <p:cNvPr id="3" name="Hình ảnh 2">
            <a:extLst>
              <a:ext uri="{FF2B5EF4-FFF2-40B4-BE49-F238E27FC236}">
                <a16:creationId xmlns:a16="http://schemas.microsoft.com/office/drawing/2014/main" id="{17B46516-B7DC-D540-672B-FB7E0604B5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53901" y="3203856"/>
            <a:ext cx="654767" cy="450288"/>
          </a:xfrm>
          <a:prstGeom prst="rect">
            <a:avLst/>
          </a:prstGeom>
        </p:spPr>
      </p:pic>
      <p:pic>
        <p:nvPicPr>
          <p:cNvPr id="4" name="Hình ảnh 3">
            <a:extLst>
              <a:ext uri="{FF2B5EF4-FFF2-40B4-BE49-F238E27FC236}">
                <a16:creationId xmlns:a16="http://schemas.microsoft.com/office/drawing/2014/main" id="{7C6DC4B9-B7E7-8589-F042-299A05FB114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53901" y="3879778"/>
            <a:ext cx="654767" cy="450288"/>
          </a:xfrm>
          <a:prstGeom prst="rect">
            <a:avLst/>
          </a:prstGeom>
        </p:spPr>
      </p:pic>
      <p:pic>
        <p:nvPicPr>
          <p:cNvPr id="5" name="Hình ảnh 4">
            <a:extLst>
              <a:ext uri="{FF2B5EF4-FFF2-40B4-BE49-F238E27FC236}">
                <a16:creationId xmlns:a16="http://schemas.microsoft.com/office/drawing/2014/main" id="{8E5D90FE-2B3C-4BC2-3308-E3466935F02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105953" y="4496707"/>
            <a:ext cx="654767" cy="450288"/>
          </a:xfrm>
          <a:prstGeom prst="rect">
            <a:avLst/>
          </a:prstGeom>
        </p:spPr>
      </p:pic>
    </p:spTree>
    <p:extLst>
      <p:ext uri="{BB962C8B-B14F-4D97-AF65-F5344CB8AC3E}">
        <p14:creationId xmlns:p14="http://schemas.microsoft.com/office/powerpoint/2010/main" val="2982982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0899A074-889F-ADEA-64F9-931E7242242E}"/>
              </a:ext>
            </a:extLst>
          </p:cNvPr>
          <p:cNvSpPr txBox="1"/>
          <p:nvPr/>
        </p:nvSpPr>
        <p:spPr>
          <a:xfrm>
            <a:off x="0" y="403123"/>
            <a:ext cx="12090400" cy="954107"/>
          </a:xfrm>
          <a:prstGeom prst="rect">
            <a:avLst/>
          </a:prstGeom>
          <a:noFill/>
        </p:spPr>
        <p:txBody>
          <a:bodyPr wrap="square">
            <a:spAutoFit/>
          </a:bodyPr>
          <a:lstStyle/>
          <a:p>
            <a:pPr marL="0" marR="30480" algn="ctr">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rPr>
              <a:t>BÀI TẬP </a:t>
            </a:r>
          </a:p>
          <a:p>
            <a:pPr marL="0" marR="30480" algn="ctr">
              <a:spcBef>
                <a:spcPts val="0"/>
              </a:spcBef>
              <a:spcAft>
                <a:spcPts val="0"/>
              </a:spcAft>
            </a:pPr>
            <a:r>
              <a:rPr lang="en-US" sz="2800" b="1" dirty="0" err="1">
                <a:solidFill>
                  <a:srgbClr val="0000FF"/>
                </a:solidFill>
                <a:effectLst/>
                <a:latin typeface="Times New Roman" panose="02020603050405020304" pitchFamily="18" charset="0"/>
                <a:ea typeface="Times New Roman" panose="02020603050405020304" pitchFamily="18" charset="0"/>
              </a:rPr>
              <a:t>Đánh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dấu</a:t>
            </a:r>
            <a:r>
              <a:rPr lang="en-US" sz="2800" b="1" dirty="0">
                <a:solidFill>
                  <a:srgbClr val="0000FF"/>
                </a:solidFill>
                <a:effectLst/>
                <a:latin typeface="Times New Roman" panose="02020603050405020304" pitchFamily="18" charset="0"/>
                <a:ea typeface="Times New Roman" panose="02020603050405020304" pitchFamily="18" charset="0"/>
              </a:rPr>
              <a:t> (x) </a:t>
            </a:r>
            <a:r>
              <a:rPr lang="en-US" sz="2800" b="1" dirty="0" err="1">
                <a:solidFill>
                  <a:srgbClr val="0000FF"/>
                </a:solidFill>
                <a:effectLst/>
                <a:latin typeface="Times New Roman" panose="02020603050405020304" pitchFamily="18" charset="0"/>
                <a:ea typeface="Times New Roman" panose="02020603050405020304" pitchFamily="18" charset="0"/>
              </a:rPr>
              <a:t>vào</a:t>
            </a:r>
            <a:r>
              <a:rPr lang="en-US" sz="2800" b="1" dirty="0">
                <a:solidFill>
                  <a:srgbClr val="0000FF"/>
                </a:solidFill>
                <a:effectLst/>
                <a:latin typeface="Times New Roman" panose="02020603050405020304" pitchFamily="18" charset="0"/>
                <a:ea typeface="Times New Roman" panose="02020603050405020304" pitchFamily="18" charset="0"/>
              </a:rPr>
              <a:t> ô </a:t>
            </a:r>
            <a:r>
              <a:rPr lang="en-US" sz="2800" b="1" dirty="0" err="1">
                <a:solidFill>
                  <a:srgbClr val="0000FF"/>
                </a:solidFill>
                <a:effectLst/>
                <a:latin typeface="Times New Roman" panose="02020603050405020304" pitchFamily="18" charset="0"/>
                <a:ea typeface="Times New Roman" panose="02020603050405020304" pitchFamily="18" charset="0"/>
              </a:rPr>
              <a:t>đúng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hoặc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cho</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mỗi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nhận</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định</a:t>
            </a:r>
            <a:r>
              <a:rPr lang="en-US" sz="2800" b="1" dirty="0">
                <a:solidFill>
                  <a:srgbClr val="0000FF"/>
                </a:solidFill>
                <a:effectLst/>
                <a:latin typeface="Times New Roman" panose="02020603050405020304" pitchFamily="18" charset="0"/>
                <a:ea typeface="Times New Roman" panose="02020603050405020304" pitchFamily="18" charset="0"/>
              </a:rPr>
              <a:t> ở </a:t>
            </a:r>
            <a:r>
              <a:rPr lang="en-US" sz="2800" b="1" dirty="0" err="1">
                <a:solidFill>
                  <a:srgbClr val="0000FF"/>
                </a:solidFill>
                <a:effectLst/>
                <a:latin typeface="Times New Roman" panose="02020603050405020304" pitchFamily="18" charset="0"/>
                <a:ea typeface="Times New Roman" panose="02020603050405020304" pitchFamily="18" charset="0"/>
              </a:rPr>
              <a:t>bài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tập</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sau</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đây</a:t>
            </a:r>
            <a:r>
              <a:rPr lang="en-US" sz="2800" b="1" dirty="0">
                <a:solidFill>
                  <a:srgbClr val="0000FF"/>
                </a:solidFill>
                <a:effectLst/>
                <a:latin typeface="Times New Roman" panose="02020603050405020304" pitchFamily="18" charset="0"/>
                <a:ea typeface="Times New Roman" panose="02020603050405020304" pitchFamily="18" charset="0"/>
              </a:rPr>
              <a:t>:</a:t>
            </a:r>
            <a:endParaRPr lang="en-US" sz="2400" b="1"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F148EE67-8CCB-BB88-3EF8-CA8789A15EED}"/>
              </a:ext>
            </a:extLst>
          </p:cNvPr>
          <p:cNvGraphicFramePr>
            <a:graphicFrameLocks noGrp="1"/>
          </p:cNvGraphicFramePr>
          <p:nvPr>
            <p:extLst>
              <p:ext uri="{D42A27DB-BD31-4B8C-83A1-F6EECF244321}">
                <p14:modId xmlns:p14="http://schemas.microsoft.com/office/powerpoint/2010/main" val="610162764"/>
              </p:ext>
            </p:extLst>
          </p:nvPr>
        </p:nvGraphicFramePr>
        <p:xfrm>
          <a:off x="311654" y="1935480"/>
          <a:ext cx="11467092" cy="2987040"/>
        </p:xfrm>
        <a:graphic>
          <a:graphicData uri="http://schemas.openxmlformats.org/drawingml/2006/table">
            <a:tbl>
              <a:tblPr firstRow="1" firstCol="1" bandRow="1">
                <a:tableStyleId>{5C22544A-7EE6-4342-B048-85BDC9FD1C3A}</a:tableStyleId>
              </a:tblPr>
              <a:tblGrid>
                <a:gridCol w="3110492">
                  <a:extLst>
                    <a:ext uri="{9D8B030D-6E8A-4147-A177-3AD203B41FA5}">
                      <a16:colId xmlns:a16="http://schemas.microsoft.com/office/drawing/2014/main" val="1267791041"/>
                    </a:ext>
                  </a:extLst>
                </a:gridCol>
                <a:gridCol w="6464300">
                  <a:extLst>
                    <a:ext uri="{9D8B030D-6E8A-4147-A177-3AD203B41FA5}">
                      <a16:colId xmlns:a16="http://schemas.microsoft.com/office/drawing/2014/main" val="3450715351"/>
                    </a:ext>
                  </a:extLst>
                </a:gridCol>
                <a:gridCol w="976494">
                  <a:extLst>
                    <a:ext uri="{9D8B030D-6E8A-4147-A177-3AD203B41FA5}">
                      <a16:colId xmlns:a16="http://schemas.microsoft.com/office/drawing/2014/main" val="867276317"/>
                    </a:ext>
                  </a:extLst>
                </a:gridCol>
                <a:gridCol w="915806">
                  <a:extLst>
                    <a:ext uri="{9D8B030D-6E8A-4147-A177-3AD203B41FA5}">
                      <a16:colId xmlns:a16="http://schemas.microsoft.com/office/drawing/2014/main" val="3358171691"/>
                    </a:ext>
                  </a:extLst>
                </a:gridCol>
              </a:tblGrid>
              <a:tr h="0">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a:effectLst/>
                          <a:latin typeface="Times New Roman" panose="02020603050405020304" pitchFamily="18" charset="0"/>
                          <a:cs typeface="Times New Roman" panose="02020603050405020304" pitchFamily="18" charset="0"/>
                        </a:rPr>
                        <a:t>Đúng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Sai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0953515"/>
                  </a:ext>
                </a:extLst>
              </a:tr>
              <a:tr h="824800">
                <a:tc rowSpan="4">
                  <a:txBody>
                    <a:bodyPr/>
                    <a:lstStyle/>
                    <a:p>
                      <a:pPr marL="0" marR="3048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4.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tục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đặc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biệt</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a. Thường dùng các hình ảnh so sánh hoặc ẩn dụ.</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4415043"/>
                  </a:ext>
                </a:extLst>
              </a:tr>
              <a:tr h="824800">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b. </a:t>
                      </a:r>
                      <a:r>
                        <a:rPr lang="en-US" sz="2800" dirty="0" err="1">
                          <a:effectLst/>
                          <a:latin typeface="Times New Roman" panose="02020603050405020304" pitchFamily="18" charset="0"/>
                          <a:cs typeface="Times New Roman" panose="02020603050405020304" pitchFamily="18" charset="0"/>
                        </a:rPr>
                        <a:t>Ngôn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ngắn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gọn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hàm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vế</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cấu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trúc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đăng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4893292"/>
                  </a:ext>
                </a:extLst>
              </a:tr>
              <a:tr h="412400">
                <a:tc vMerge="1">
                  <a:txBody>
                    <a:bodyPr/>
                    <a:lstStyle/>
                    <a:p>
                      <a:endParaRPr lang="en-US"/>
                    </a:p>
                  </a:txBody>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c. </a:t>
                      </a:r>
                      <a:r>
                        <a:rPr lang="en-US" sz="2800" dirty="0" err="1">
                          <a:effectLst/>
                          <a:latin typeface="Times New Roman" panose="02020603050405020304" pitchFamily="18" charset="0"/>
                          <a:cs typeface="Times New Roman" panose="02020603050405020304" pitchFamily="18" charset="0"/>
                        </a:rPr>
                        <a:t>Thường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vần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nhịp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dễ</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nhớ</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dễ</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thuộc</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9030051"/>
                  </a:ext>
                </a:extLst>
              </a:tr>
              <a:tr h="412400">
                <a:tc vMerge="1">
                  <a:txBody>
                    <a:bodyPr/>
                    <a:lstStyle/>
                    <a:p>
                      <a:endParaRPr lang="en-US"/>
                    </a:p>
                  </a:txBody>
                  <a:tcPr/>
                </a:tc>
                <a:tc>
                  <a:txBody>
                    <a:bodyPr/>
                    <a:lstStyle/>
                    <a:p>
                      <a:pPr marL="0" marR="30480" algn="just">
                        <a:spcBef>
                          <a:spcPts val="0"/>
                        </a:spcBef>
                        <a:spcAft>
                          <a:spcPts val="0"/>
                        </a:spcAft>
                      </a:pPr>
                      <a:r>
                        <a:rPr lang="en-US" sz="2800">
                          <a:effectLst/>
                          <a:latin typeface="Times New Roman" panose="02020603050405020304" pitchFamily="18" charset="0"/>
                          <a:cs typeface="Times New Roman" panose="02020603050405020304" pitchFamily="18" charset="0"/>
                        </a:rPr>
                        <a:t>d. Thường dùng những câu kể lại sự việc.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30480" algn="just">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070" marR="4707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1972695"/>
                  </a:ext>
                </a:extLst>
              </a:tr>
            </a:tbl>
          </a:graphicData>
        </a:graphic>
      </p:graphicFrame>
      <p:pic>
        <p:nvPicPr>
          <p:cNvPr id="2" name="Hình ảnh 1">
            <a:extLst>
              <a:ext uri="{FF2B5EF4-FFF2-40B4-BE49-F238E27FC236}">
                <a16:creationId xmlns:a16="http://schemas.microsoft.com/office/drawing/2014/main" id="{6D2718E5-08F4-31F6-F0A7-CE2ACC63FBE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93231" y="2578094"/>
            <a:ext cx="654767" cy="450288"/>
          </a:xfrm>
          <a:prstGeom prst="rect">
            <a:avLst/>
          </a:prstGeom>
        </p:spPr>
      </p:pic>
      <p:pic>
        <p:nvPicPr>
          <p:cNvPr id="3" name="Hình ảnh 2">
            <a:extLst>
              <a:ext uri="{FF2B5EF4-FFF2-40B4-BE49-F238E27FC236}">
                <a16:creationId xmlns:a16="http://schemas.microsoft.com/office/drawing/2014/main" id="{2C5428FE-134F-3718-0CF6-3321EA123D4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93231" y="3300019"/>
            <a:ext cx="654767" cy="450288"/>
          </a:xfrm>
          <a:prstGeom prst="rect">
            <a:avLst/>
          </a:prstGeom>
        </p:spPr>
      </p:pic>
      <p:pic>
        <p:nvPicPr>
          <p:cNvPr id="4" name="Hình ảnh 3">
            <a:extLst>
              <a:ext uri="{FF2B5EF4-FFF2-40B4-BE49-F238E27FC236}">
                <a16:creationId xmlns:a16="http://schemas.microsoft.com/office/drawing/2014/main" id="{4BE212C5-1327-4DBC-FED6-827CD3B24DC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93231" y="4083749"/>
            <a:ext cx="654767" cy="450288"/>
          </a:xfrm>
          <a:prstGeom prst="rect">
            <a:avLst/>
          </a:prstGeom>
        </p:spPr>
      </p:pic>
      <p:pic>
        <p:nvPicPr>
          <p:cNvPr id="5" name="Hình ảnh 4">
            <a:extLst>
              <a:ext uri="{FF2B5EF4-FFF2-40B4-BE49-F238E27FC236}">
                <a16:creationId xmlns:a16="http://schemas.microsoft.com/office/drawing/2014/main" id="{2A8E95DB-5F93-7431-0503-D887146124B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935988" y="4472232"/>
            <a:ext cx="654767" cy="450288"/>
          </a:xfrm>
          <a:prstGeom prst="rect">
            <a:avLst/>
          </a:prstGeom>
        </p:spPr>
      </p:pic>
    </p:spTree>
    <p:extLst>
      <p:ext uri="{BB962C8B-B14F-4D97-AF65-F5344CB8AC3E}">
        <p14:creationId xmlns:p14="http://schemas.microsoft.com/office/powerpoint/2010/main" val="242632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50+ Hình Nền Slide PowerPoint Thuyết Trình Đẹp Nhất">
            <a:extLst>
              <a:ext uri="{FF2B5EF4-FFF2-40B4-BE49-F238E27FC236}">
                <a16:creationId xmlns:a16="http://schemas.microsoft.com/office/drawing/2014/main" id="{E00EB24B-77B9-BF97-7302-687BC39257A9}"/>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61078"/>
          </a:xfrm>
          <a:prstGeom prst="rect">
            <a:avLst/>
          </a:prstGeom>
          <a:blipFill>
            <a:blip r:embed="rId3">
              <a:duotone>
                <a:schemeClr val="accent6">
                  <a:shade val="45000"/>
                  <a:satMod val="135000"/>
                </a:schemeClr>
                <a:prstClr val="white"/>
              </a:duotone>
            </a:blip>
            <a:tile tx="0" ty="0" sx="100000" sy="100000" flip="none" algn="tl"/>
          </a:blipFill>
        </p:spPr>
      </p:pic>
      <p:sp>
        <p:nvSpPr>
          <p:cNvPr id="7" name="Hình chữ nhật: Góc Tròn 6">
            <a:extLst>
              <a:ext uri="{FF2B5EF4-FFF2-40B4-BE49-F238E27FC236}">
                <a16:creationId xmlns:a16="http://schemas.microsoft.com/office/drawing/2014/main" id="{128CDE4F-6377-49B8-F79C-0247BFA365C0}"/>
              </a:ext>
            </a:extLst>
          </p:cNvPr>
          <p:cNvSpPr/>
          <p:nvPr/>
        </p:nvSpPr>
        <p:spPr>
          <a:xfrm flipH="1">
            <a:off x="4431688" y="243977"/>
            <a:ext cx="3750654" cy="696686"/>
          </a:xfrm>
          <a:prstGeom prst="roundRect">
            <a:avLst/>
          </a:prstGeom>
          <a:gradFill flip="none" rotWithShape="1">
            <a:gsLst>
              <a:gs pos="48000">
                <a:srgbClr val="00A1EA"/>
              </a:gs>
              <a:gs pos="100000">
                <a:srgbClr val="60BAF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69850" h="69850" prst="divot"/>
            </a:sp3d>
          </a:bodyPr>
          <a:lstStyle/>
          <a:p>
            <a:pPr algn="ctr"/>
            <a:r>
              <a:rPr lang="en-US" sz="4400" b="1" dirty="0">
                <a:effectLst>
                  <a:outerShdw blurRad="60007" dir="2000400" sy="-30000" kx="-800400" algn="bl" rotWithShape="0">
                    <a:prstClr val="black">
                      <a:alpha val="20000"/>
                    </a:prstClr>
                  </a:outerShdw>
                </a:effectLst>
                <a:latin typeface="Times New Roman" panose="02020603050405020304" pitchFamily="18" charset="0"/>
                <a:cs typeface="Times New Roman" panose="02020603050405020304" pitchFamily="18" charset="0"/>
              </a:rPr>
              <a:t>VẬN DỤNG</a:t>
            </a:r>
          </a:p>
        </p:txBody>
      </p:sp>
      <p:pic>
        <p:nvPicPr>
          <p:cNvPr id="9" name="Hình ảnh 8">
            <a:extLst>
              <a:ext uri="{FF2B5EF4-FFF2-40B4-BE49-F238E27FC236}">
                <a16:creationId xmlns:a16="http://schemas.microsoft.com/office/drawing/2014/main" id="{1AA4EBDF-0291-F7D8-9E8B-1792602CC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0214" y="337457"/>
            <a:ext cx="802539" cy="778131"/>
          </a:xfrm>
          <a:prstGeom prst="rect">
            <a:avLst/>
          </a:prstGeom>
        </p:spPr>
      </p:pic>
      <p:sp>
        <p:nvSpPr>
          <p:cNvPr id="12" name="Bong bóng Lời nói: Hình chữ nhật với Góc Tròn 11">
            <a:extLst>
              <a:ext uri="{FF2B5EF4-FFF2-40B4-BE49-F238E27FC236}">
                <a16:creationId xmlns:a16="http://schemas.microsoft.com/office/drawing/2014/main" id="{199C1731-6241-D711-96B1-82314E3B12F2}"/>
              </a:ext>
            </a:extLst>
          </p:cNvPr>
          <p:cNvSpPr/>
          <p:nvPr/>
        </p:nvSpPr>
        <p:spPr>
          <a:xfrm>
            <a:off x="1455387" y="1944975"/>
            <a:ext cx="10103567" cy="1677992"/>
          </a:xfrm>
          <a:prstGeom prst="wedgeRoundRectCallout">
            <a:avLst>
              <a:gd name="adj1" fmla="val -52299"/>
              <a:gd name="adj2" fmla="val -3105"/>
              <a:gd name="adj3" fmla="val 16667"/>
            </a:avLst>
          </a:prstGeom>
          <a:noFill/>
          <a:ln w="57150">
            <a:solidFill>
              <a:srgbClr val="00A1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ộp Văn bản 12">
            <a:extLst>
              <a:ext uri="{FF2B5EF4-FFF2-40B4-BE49-F238E27FC236}">
                <a16:creationId xmlns:a16="http://schemas.microsoft.com/office/drawing/2014/main" id="{B6896D57-1E4C-7C80-05B9-AA21FDE9EF77}"/>
              </a:ext>
            </a:extLst>
          </p:cNvPr>
          <p:cNvSpPr txBox="1"/>
          <p:nvPr/>
        </p:nvSpPr>
        <p:spPr>
          <a:xfrm>
            <a:off x="1684874" y="1961792"/>
            <a:ext cx="9699257" cy="1384995"/>
          </a:xfrm>
          <a:prstGeom prst="rect">
            <a:avLst/>
          </a:prstGeom>
          <a:noFill/>
        </p:spPr>
        <p:txBody>
          <a:bodyPr wrap="square">
            <a:spAutoFit/>
          </a:bodyPr>
          <a:lstStyle/>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Sưu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tầm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chủ</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hội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thích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dụng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AF3C9434-A1C9-8D38-0571-6C0AD51BD7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3285" y="5881073"/>
            <a:ext cx="3660846" cy="3660846"/>
          </a:xfrm>
          <a:prstGeom prst="rect">
            <a:avLst/>
          </a:prstGeom>
        </p:spPr>
      </p:pic>
      <p:pic>
        <p:nvPicPr>
          <p:cNvPr id="10" name="Hình ảnh 9">
            <a:extLst>
              <a:ext uri="{FF2B5EF4-FFF2-40B4-BE49-F238E27FC236}">
                <a16:creationId xmlns:a16="http://schemas.microsoft.com/office/drawing/2014/main" id="{F615272A-B536-8057-7D79-0F3B890C61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8" y="3985846"/>
            <a:ext cx="2468228" cy="2961873"/>
          </a:xfrm>
          <a:prstGeom prst="rect">
            <a:avLst/>
          </a:prstGeom>
        </p:spPr>
      </p:pic>
    </p:spTree>
    <p:extLst>
      <p:ext uri="{BB962C8B-B14F-4D97-AF65-F5344CB8AC3E}">
        <p14:creationId xmlns:p14="http://schemas.microsoft.com/office/powerpoint/2010/main" val="2491886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634AB96-6905-B221-13B8-ED36211D1B25}"/>
              </a:ext>
            </a:extLst>
          </p:cNvPr>
          <p:cNvSpPr txBox="1"/>
          <p:nvPr/>
        </p:nvSpPr>
        <p:spPr>
          <a:xfrm>
            <a:off x="2368557" y="-49282"/>
            <a:ext cx="6794090" cy="954107"/>
          </a:xfrm>
          <a:prstGeom prst="rect">
            <a:avLst/>
          </a:prstGeom>
          <a:noFill/>
        </p:spPr>
        <p:txBody>
          <a:bodyPr wrap="square">
            <a:spAutoFit/>
          </a:bodyPr>
          <a:lstStyle/>
          <a:p>
            <a:pPr marL="228600" marR="0" algn="ctr">
              <a:spcBef>
                <a:spcPts val="600"/>
              </a:spcBef>
              <a:spcAft>
                <a:spcPts val="600"/>
              </a:spcAft>
            </a:pPr>
            <a:r>
              <a:rPr lang="en-US" sz="2800" b="1" dirty="0">
                <a:solidFill>
                  <a:srgbClr val="0000FF"/>
                </a:solidFill>
                <a:effectLst/>
                <a:latin typeface="Times New Roman" panose="02020603050405020304" pitchFamily="18" charset="0"/>
                <a:ea typeface="Times New Roman" panose="02020603050405020304" pitchFamily="18" charset="0"/>
              </a:rPr>
              <a:t>SỔ TAY “NĂNG NHẶT CHẶT BỊ” – BÀI HỌC CUỘC SỐNG</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932744F0-FE0C-19CF-8073-3CD32D1357B6}"/>
              </a:ext>
            </a:extLst>
          </p:cNvPr>
          <p:cNvGraphicFramePr>
            <a:graphicFrameLocks noGrp="1"/>
          </p:cNvGraphicFramePr>
          <p:nvPr>
            <p:extLst>
              <p:ext uri="{D42A27DB-BD31-4B8C-83A1-F6EECF244321}">
                <p14:modId xmlns:p14="http://schemas.microsoft.com/office/powerpoint/2010/main" val="2084511729"/>
              </p:ext>
            </p:extLst>
          </p:nvPr>
        </p:nvGraphicFramePr>
        <p:xfrm>
          <a:off x="242898" y="838200"/>
          <a:ext cx="11706203" cy="5623560"/>
        </p:xfrm>
        <a:graphic>
          <a:graphicData uri="http://schemas.openxmlformats.org/drawingml/2006/table">
            <a:tbl>
              <a:tblPr firstRow="1" firstCol="1" bandRow="1">
                <a:tableStyleId>{5C22544A-7EE6-4342-B048-85BDC9FD1C3A}</a:tableStyleId>
              </a:tblPr>
              <a:tblGrid>
                <a:gridCol w="515435">
                  <a:extLst>
                    <a:ext uri="{9D8B030D-6E8A-4147-A177-3AD203B41FA5}">
                      <a16:colId xmlns:a16="http://schemas.microsoft.com/office/drawing/2014/main" val="3435975063"/>
                    </a:ext>
                  </a:extLst>
                </a:gridCol>
                <a:gridCol w="1858743">
                  <a:extLst>
                    <a:ext uri="{9D8B030D-6E8A-4147-A177-3AD203B41FA5}">
                      <a16:colId xmlns:a16="http://schemas.microsoft.com/office/drawing/2014/main" val="1918112822"/>
                    </a:ext>
                  </a:extLst>
                </a:gridCol>
                <a:gridCol w="1623848">
                  <a:extLst>
                    <a:ext uri="{9D8B030D-6E8A-4147-A177-3AD203B41FA5}">
                      <a16:colId xmlns:a16="http://schemas.microsoft.com/office/drawing/2014/main" val="3717293247"/>
                    </a:ext>
                  </a:extLst>
                </a:gridCol>
                <a:gridCol w="7708177">
                  <a:extLst>
                    <a:ext uri="{9D8B030D-6E8A-4147-A177-3AD203B41FA5}">
                      <a16:colId xmlns:a16="http://schemas.microsoft.com/office/drawing/2014/main" val="759791190"/>
                    </a:ext>
                  </a:extLst>
                </a:gridCol>
              </a:tblGrid>
              <a:tr h="443927">
                <a:tc>
                  <a:txBody>
                    <a:bodyPr/>
                    <a:lstStyle/>
                    <a:p>
                      <a:pPr marL="0" marR="0" algn="just">
                        <a:spcBef>
                          <a:spcPts val="600"/>
                        </a:spcBef>
                        <a:spcAft>
                          <a:spcPts val="600"/>
                        </a:spcAft>
                      </a:pPr>
                      <a:r>
                        <a:rPr lang="en-US" sz="2600">
                          <a:effectLst/>
                          <a:latin typeface="Times New Roman" panose="02020603050405020304" pitchFamily="18" charset="0"/>
                          <a:cs typeface="Times New Roman" panose="02020603050405020304" pitchFamily="18" charset="0"/>
                        </a:rPr>
                        <a:t>TT</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Chủ</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lao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động</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Chủ</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đề</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về</a:t>
                      </a:r>
                      <a:r>
                        <a:rPr lang="en-US" sz="2600" dirty="0">
                          <a:effectLst/>
                          <a:latin typeface="Times New Roman" panose="02020603050405020304" pitchFamily="18" charset="0"/>
                          <a:cs typeface="Times New Roman" panose="02020603050405020304" pitchFamily="18" charset="0"/>
                        </a:rPr>
                        <a:t> con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xã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hội</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Câu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yêu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thích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Vì</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sao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câu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tục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đó</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hoàn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cảnh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nào</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515170395"/>
                  </a:ext>
                </a:extLst>
              </a:tr>
              <a:tr h="549786">
                <a:tc>
                  <a:txBody>
                    <a:bodyPr/>
                    <a:lstStyle/>
                    <a:p>
                      <a:pPr marL="0" marR="0" algn="just">
                        <a:spcBef>
                          <a:spcPts val="600"/>
                        </a:spcBef>
                        <a:spcAft>
                          <a:spcPts val="600"/>
                        </a:spcAft>
                      </a:pPr>
                      <a:r>
                        <a:rPr lang="en-US" sz="2600">
                          <a:effectLst/>
                          <a:latin typeface="Times New Roman" panose="02020603050405020304" pitchFamily="18" charset="0"/>
                          <a:cs typeface="Times New Roman" panose="02020603050405020304" pitchFamily="18" charset="0"/>
                        </a:rPr>
                        <a:t>1</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600"/>
                        </a:spcBef>
                        <a:spcAft>
                          <a:spcPts val="600"/>
                        </a:spcAft>
                      </a:pPr>
                      <a:r>
                        <a:rPr lang="pt-BR" sz="2600" dirty="0">
                          <a:effectLst/>
                          <a:latin typeface="Times New Roman" panose="02020603050405020304" pitchFamily="18" charset="0"/>
                          <a:cs typeface="Times New Roman" panose="02020603050405020304" pitchFamily="18" charset="0"/>
                        </a:rPr>
                        <a:t>Nắng tốt dưa, mưa tốt lúa.</a:t>
                      </a:r>
                      <a:endParaRPr lang="en-US" sz="26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 </a:t>
                      </a:r>
                    </a:p>
                    <a:p>
                      <a:pPr marL="0" marR="0">
                        <a:spcBef>
                          <a:spcPts val="0"/>
                        </a:spcBef>
                        <a:spcAft>
                          <a:spcPts val="0"/>
                        </a:spcAft>
                      </a:pPr>
                      <a:r>
                        <a:rPr lang="en-US" sz="2600" dirty="0">
                          <a:effectLst/>
                          <a:latin typeface="Times New Roman" panose="02020603050405020304" pitchFamily="18" charset="0"/>
                          <a:cs typeface="Times New Roman" panose="02020603050405020304" pitchFamily="18" charset="0"/>
                        </a:rPr>
                        <a:t> </a:t>
                      </a:r>
                    </a:p>
                    <a:p>
                      <a:pPr marL="0" marR="0" algn="r">
                        <a:spcBef>
                          <a:spcPts val="0"/>
                        </a:spcBef>
                        <a:spcAft>
                          <a:spcPts val="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vàng</a:t>
                      </a:r>
                      <a:r>
                        <a:rPr lang="en-US" sz="2600" dirty="0">
                          <a:effectLst/>
                          <a:latin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algn="just">
                        <a:spcBef>
                          <a:spcPts val="0"/>
                        </a:spcBef>
                        <a:spcAft>
                          <a:spcPts val="0"/>
                        </a:spcAft>
                        <a:tabLst>
                          <a:tab pos="534670" algn="l"/>
                        </a:tabLst>
                      </a:pPr>
                      <a:r>
                        <a:rPr lang="en-US" sz="2600" dirty="0" err="1">
                          <a:effectLst/>
                          <a:latin typeface="Times New Roman" panose="02020603050405020304" pitchFamily="18" charset="0"/>
                          <a:cs typeface="Times New Roman" panose="02020603050405020304" pitchFamily="18" charset="0"/>
                        </a:rPr>
                        <a:t>Ví</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dụ</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vàng</a:t>
                      </a:r>
                      <a:r>
                        <a:rPr lang="en-US" sz="2600" dirty="0">
                          <a:effectLst/>
                          <a:latin typeface="Times New Roman" panose="02020603050405020304" pitchFamily="18" charset="0"/>
                          <a:cs typeface="Times New Roman" panose="02020603050405020304" pitchFamily="18" charset="0"/>
                        </a:rPr>
                        <a:t>.</a:t>
                      </a:r>
                    </a:p>
                    <a:p>
                      <a:pPr marL="0" marR="0" algn="just">
                        <a:spcBef>
                          <a:spcPts val="0"/>
                        </a:spcBef>
                        <a:spcAft>
                          <a:spcPts val="0"/>
                        </a:spcAft>
                        <a:tabLst>
                          <a:tab pos="534670" algn="l"/>
                        </a:tabLst>
                      </a:pPr>
                      <a:r>
                        <a:rPr lang="en-US" sz="2600" dirty="0">
                          <a:effectLst/>
                          <a:latin typeface="Times New Roman" panose="02020603050405020304" pitchFamily="18" charset="0"/>
                          <a:cs typeface="Times New Roman" panose="02020603050405020304" pitchFamily="18" charset="0"/>
                        </a:rPr>
                        <a:t>- So </a:t>
                      </a:r>
                      <a:r>
                        <a:rPr lang="en-US" sz="2600" dirty="0" err="1">
                          <a:effectLst/>
                          <a:latin typeface="Times New Roman" panose="02020603050405020304" pitchFamily="18" charset="0"/>
                          <a:cs typeface="Times New Roman" panose="02020603050405020304" pitchFamily="18" charset="0"/>
                        </a:rPr>
                        <a:t>sánh</a:t>
                      </a:r>
                      <a:r>
                        <a:rPr lang="en-US" sz="2600" dirty="0">
                          <a:effectLst/>
                          <a:latin typeface="Times New Roman" panose="02020603050405020304" pitchFamily="18" charset="0"/>
                          <a:cs typeface="Times New Roman" panose="02020603050405020304" pitchFamily="18" charset="0"/>
                        </a:rPr>
                        <a:t>-&gt;</a:t>
                      </a:r>
                      <a:r>
                        <a:rPr lang="en-US" sz="2600" dirty="0" err="1">
                          <a:effectLst/>
                          <a:latin typeface="Times New Roman" panose="02020603050405020304" pitchFamily="18" charset="0"/>
                          <a:cs typeface="Times New Roman" panose="02020603050405020304" pitchFamily="18" charset="0"/>
                        </a:rPr>
                        <a:t>Nhấn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mạnh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giá</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trị</a:t>
                      </a:r>
                      <a:r>
                        <a:rPr lang="en-US" sz="2600" dirty="0">
                          <a:effectLst/>
                          <a:latin typeface="Times New Roman" panose="02020603050405020304" pitchFamily="18" charset="0"/>
                          <a:cs typeface="Times New Roman" panose="02020603050405020304" pitchFamily="18" charset="0"/>
                        </a:rPr>
                        <a:t> con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còn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quý</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vàng</a:t>
                      </a:r>
                      <a:r>
                        <a:rPr lang="en-US" sz="2600" dirty="0">
                          <a:effectLst/>
                          <a:latin typeface="Times New Roman" panose="02020603050405020304" pitchFamily="18" charset="0"/>
                          <a:cs typeface="Times New Roman" panose="02020603050405020304" pitchFamily="18" charset="0"/>
                        </a:rPr>
                        <a:t>. Con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cần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phải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biết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trân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trọng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bảo</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vệ</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giữ</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gìn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sức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khoẻ</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mạng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mọi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a:t>
                      </a:r>
                    </a:p>
                    <a:p>
                      <a:pPr marL="0" marR="0" algn="just">
                        <a:spcBef>
                          <a:spcPts val="600"/>
                        </a:spcBef>
                        <a:spcAft>
                          <a:spcPts val="600"/>
                        </a:spcAft>
                      </a:pPr>
                      <a:r>
                        <a:rPr lang="en-US" sz="2600" dirty="0" err="1">
                          <a:effectLst/>
                          <a:latin typeface="Times New Roman" panose="02020603050405020304" pitchFamily="18" charset="0"/>
                          <a:cs typeface="Times New Roman" panose="02020603050405020304" pitchFamily="18" charset="0"/>
                        </a:rPr>
                        <a:t>Tình</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huống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vận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dụng</a:t>
                      </a:r>
                      <a:r>
                        <a:rPr lang="en-US" sz="2600" dirty="0">
                          <a:effectLst/>
                          <a:latin typeface="Times New Roman" panose="02020603050405020304" pitchFamily="18" charset="0"/>
                          <a:cs typeface="Times New Roman" panose="02020603050405020304" pitchFamily="18" charset="0"/>
                        </a:rPr>
                        <a:t>: Khi </a:t>
                      </a:r>
                      <a:r>
                        <a:rPr lang="en-US" sz="2600" dirty="0" err="1">
                          <a:effectLst/>
                          <a:latin typeface="Times New Roman" panose="02020603050405020304" pitchFamily="18" charset="0"/>
                          <a:cs typeface="Times New Roman" panose="02020603050405020304" pitchFamily="18" charset="0"/>
                        </a:rPr>
                        <a:t>đến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thăm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bị</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ốm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nặng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phải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điều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trị</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dài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ngày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tốn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kém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nhiều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tiền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Để</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động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viên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em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nắm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chặt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tay</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thì</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thầm</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ơi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cố</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lên</a:t>
                      </a:r>
                      <a:r>
                        <a:rPr lang="en-US" sz="2600" dirty="0">
                          <a:effectLst/>
                          <a:latin typeface="Times New Roman" panose="02020603050405020304" pitchFamily="18" charset="0"/>
                          <a:cs typeface="Times New Roman" panose="02020603050405020304" pitchFamily="18" charset="0"/>
                        </a:rPr>
                        <a:t> ạ. </a:t>
                      </a:r>
                      <a:r>
                        <a:rPr lang="en-US" sz="2600" dirty="0" err="1">
                          <a:effectLst/>
                          <a:latin typeface="Times New Roman" panose="02020603050405020304" pitchFamily="18" charset="0"/>
                          <a:cs typeface="Times New Roman" panose="02020603050405020304" pitchFamily="18" charset="0"/>
                        </a:rPr>
                        <a:t>Cháu</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rất</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vui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vì</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đã</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khỏe</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lên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rồi</a:t>
                      </a:r>
                      <a:r>
                        <a:rPr lang="en-US" sz="2600" dirty="0">
                          <a:effectLst/>
                          <a:latin typeface="Times New Roman" panose="02020603050405020304" pitchFamily="18" charset="0"/>
                          <a:cs typeface="Times New Roman" panose="02020603050405020304" pitchFamily="18" charset="0"/>
                        </a:rPr>
                        <a:t> ạ.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không</a:t>
                      </a:r>
                      <a:r>
                        <a:rPr lang="en-US" sz="2600" dirty="0">
                          <a:effectLst/>
                          <a:latin typeface="Times New Roman" panose="02020603050405020304" pitchFamily="18" charset="0"/>
                          <a:cs typeface="Times New Roman" panose="02020603050405020304" pitchFamily="18" charset="0"/>
                        </a:rPr>
                        <a:t> lo </a:t>
                      </a:r>
                      <a:r>
                        <a:rPr lang="en-US" sz="2600" dirty="0" err="1">
                          <a:effectLst/>
                          <a:latin typeface="Times New Roman" panose="02020603050405020304" pitchFamily="18" charset="0"/>
                          <a:cs typeface="Times New Roman" panose="02020603050405020304" pitchFamily="18" charset="0"/>
                        </a:rPr>
                        <a:t>lắng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gì</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nhé</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chỉ</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cần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bác</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khỏe</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thôi</a:t>
                      </a:r>
                      <a:r>
                        <a:rPr lang="en-US" sz="2600" dirty="0">
                          <a:effectLst/>
                          <a:latin typeface="Times New Roman" panose="02020603050405020304" pitchFamily="18" charset="0"/>
                          <a:cs typeface="Times New Roman" panose="02020603050405020304" pitchFamily="18" charset="0"/>
                        </a:rPr>
                        <a:t> ạ, </a:t>
                      </a:r>
                      <a:r>
                        <a:rPr lang="en-US" sz="2600" dirty="0" err="1">
                          <a:effectLst/>
                          <a:latin typeface="Times New Roman" panose="02020603050405020304" pitchFamily="18" charset="0"/>
                          <a:cs typeface="Times New Roman" panose="02020603050405020304" pitchFamily="18" charset="0"/>
                        </a:rPr>
                        <a:t>người</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sống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hơn</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đống</a:t>
                      </a:r>
                      <a:r>
                        <a:rPr lang="en-US" sz="2600" dirty="0">
                          <a:effectLst/>
                          <a:latin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cs typeface="Times New Roman" panose="02020603050405020304" pitchFamily="18" charset="0"/>
                        </a:rPr>
                        <a:t>vàng</a:t>
                      </a:r>
                      <a:r>
                        <a:rPr lang="en-US" sz="2600" dirty="0">
                          <a:effectLst/>
                          <a:latin typeface="Times New Roman" panose="02020603050405020304" pitchFamily="18" charset="0"/>
                          <a:cs typeface="Times New Roman" panose="02020603050405020304" pitchFamily="18" charset="0"/>
                        </a:rPr>
                        <a:t>.”</a:t>
                      </a: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9973564"/>
                  </a:ext>
                </a:extLst>
              </a:tr>
              <a:tr h="478075">
                <a:tc>
                  <a:txBody>
                    <a:bodyPr/>
                    <a:lstStyle/>
                    <a:p>
                      <a:pPr marL="0" marR="0" algn="just">
                        <a:spcBef>
                          <a:spcPts val="600"/>
                        </a:spcBef>
                        <a:spcAft>
                          <a:spcPts val="600"/>
                        </a:spcAft>
                      </a:pPr>
                      <a:r>
                        <a:rPr lang="en-US" sz="2600" dirty="0">
                          <a:effectLst/>
                          <a:latin typeface="Times New Roman" panose="02020603050405020304" pitchFamily="18" charset="0"/>
                          <a:cs typeface="Times New Roman" panose="02020603050405020304" pitchFamily="18" charset="0"/>
                        </a:rPr>
                        <a:t>2</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600"/>
                        </a:spcBef>
                        <a:spcAft>
                          <a:spcPts val="600"/>
                        </a:spcAft>
                      </a:pPr>
                      <a:r>
                        <a:rPr lang="en-US" sz="2600">
                          <a:effectLst/>
                          <a:latin typeface="Times New Roman" panose="02020603050405020304" pitchFamily="18" charset="0"/>
                          <a:cs typeface="Times New Roman" panose="02020603050405020304" pitchFamily="18" charset="0"/>
                        </a:rPr>
                        <a:t>……..</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600"/>
                        </a:spcBef>
                        <a:spcAft>
                          <a:spcPts val="600"/>
                        </a:spcAft>
                      </a:pPr>
                      <a:r>
                        <a:rPr lang="en-US" sz="2600" dirty="0">
                          <a:effectLst/>
                          <a:latin typeface="Times New Roman" panose="02020603050405020304" pitchFamily="18" charset="0"/>
                          <a:cs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952" marR="499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extLst>
                  <a:ext uri="{0D108BD9-81ED-4DB2-BD59-A6C34878D82A}">
                    <a16:rowId xmlns:a16="http://schemas.microsoft.com/office/drawing/2014/main" val="3103624606"/>
                  </a:ext>
                </a:extLst>
              </a:tr>
            </a:tbl>
          </a:graphicData>
        </a:graphic>
      </p:graphicFrame>
    </p:spTree>
    <p:extLst>
      <p:ext uri="{BB962C8B-B14F-4D97-AF65-F5344CB8AC3E}">
        <p14:creationId xmlns:p14="http://schemas.microsoft.com/office/powerpoint/2010/main" val="816783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F09FB475-38BF-5219-52D1-ECB7CEC4F144}"/>
              </a:ext>
            </a:extLst>
          </p:cNvPr>
          <p:cNvSpPr txBox="1"/>
          <p:nvPr/>
        </p:nvSpPr>
        <p:spPr>
          <a:xfrm>
            <a:off x="1084728" y="2147517"/>
            <a:ext cx="6535272" cy="1815882"/>
          </a:xfrm>
          <a:prstGeom prst="rect">
            <a:avLst/>
          </a:prstGeom>
          <a:noFill/>
          <a:ln w="38100">
            <a:solidFill>
              <a:srgbClr val="00A1EA"/>
            </a:solidFill>
          </a:ln>
        </p:spPr>
        <p:txBody>
          <a:bodyPr wrap="square">
            <a:spAutoFit/>
          </a:bodyPr>
          <a:lstStyle/>
          <a:p>
            <a:pPr marL="0" marR="0" algn="ctr">
              <a:spcBef>
                <a:spcPts val="0"/>
              </a:spcBef>
              <a:spcAft>
                <a:spcPts val="0"/>
              </a:spcAft>
              <a:tabLst>
                <a:tab pos="2703195" algn="l"/>
              </a:tabLst>
            </a:pP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HƯỚNG DẪN TỰ HỌC</a:t>
            </a:r>
            <a:endParaRPr lang="en-US" sz="28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800" dirty="0">
                <a:latin typeface="Times New Roman" panose="02020603050405020304" pitchFamily="18" charset="0"/>
                <a:cs typeface="Times New Roman" panose="02020603050405020304" pitchFamily="18" charset="0"/>
              </a:rPr>
              <a:t>- Hoàn thiện các nội dung đã học trong bài;</a:t>
            </a:r>
            <a:endParaRPr lang="en-US" sz="2800" dirty="0">
              <a:latin typeface="Times New Roman" panose="02020603050405020304" pitchFamily="18" charset="0"/>
              <a:cs typeface="Times New Roman" panose="02020603050405020304" pitchFamily="18" charset="0"/>
            </a:endParaRPr>
          </a:p>
          <a:p>
            <a:r>
              <a:rPr lang="pt-BR" sz="2800" dirty="0">
                <a:latin typeface="Times New Roman" panose="02020603050405020304" pitchFamily="18" charset="0"/>
                <a:cs typeface="Times New Roman" panose="02020603050405020304" pitchFamily="18" charset="0"/>
              </a:rPr>
              <a:t>- Chuẩn bị soạn bài: Thực hành tiếng Việt: Nói quá.</a:t>
            </a:r>
            <a:endParaRPr lang="en-US" sz="2800" dirty="0">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BFAAFE04-5BBF-1D65-175F-2B765CE15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3408" y="1585632"/>
            <a:ext cx="4762500" cy="4762500"/>
          </a:xfrm>
          <a:prstGeom prst="rect">
            <a:avLst/>
          </a:prstGeom>
        </p:spPr>
      </p:pic>
    </p:spTree>
    <p:extLst>
      <p:ext uri="{BB962C8B-B14F-4D97-AF65-F5344CB8AC3E}">
        <p14:creationId xmlns:p14="http://schemas.microsoft.com/office/powerpoint/2010/main" val="138979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a:t>
            </a:r>
            <a:r>
              <a:rPr lang="de-DE"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de-DE" sz="3600" b="1" dirty="0">
                <a:solidFill>
                  <a:schemeClr val="bg1"/>
                </a:solidFill>
                <a:highlight>
                  <a:srgbClr val="00A1EA"/>
                </a:highlight>
                <a:latin typeface="Times New Roman" panose="02020603050405020304" pitchFamily="18" charset="0"/>
                <a:ea typeface="Calibri" panose="020F0502020204030204" pitchFamily="34" charset="0"/>
              </a:rPr>
              <a:t>Đọc tìm hiểu chung văn 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sp>
        <p:nvSpPr>
          <p:cNvPr id="14" name="Hộp Văn bản 13">
            <a:extLst>
              <a:ext uri="{FF2B5EF4-FFF2-40B4-BE49-F238E27FC236}">
                <a16:creationId xmlns:a16="http://schemas.microsoft.com/office/drawing/2014/main" id="{4E935017-5E48-294F-DB01-3A8B63480412}"/>
              </a:ext>
            </a:extLst>
          </p:cNvPr>
          <p:cNvSpPr txBox="1"/>
          <p:nvPr/>
        </p:nvSpPr>
        <p:spPr>
          <a:xfrm>
            <a:off x="1337115" y="1056338"/>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2. </a:t>
            </a:r>
            <a:r>
              <a:rPr lang="en-US" sz="3200" b="1" dirty="0" err="1">
                <a:solidFill>
                  <a:srgbClr val="00A1EA"/>
                </a:solidFill>
                <a:effectLst/>
                <a:latin typeface="Times New Roman" panose="02020603050405020304" pitchFamily="18" charset="0"/>
                <a:ea typeface="Times New Roman" panose="02020603050405020304" pitchFamily="18" charset="0"/>
              </a:rPr>
              <a:t>Tìm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hiểu</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chú</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thích</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5" name="Hộp Văn bản 4">
            <a:extLst>
              <a:ext uri="{FF2B5EF4-FFF2-40B4-BE49-F238E27FC236}">
                <a16:creationId xmlns:a16="http://schemas.microsoft.com/office/drawing/2014/main" id="{F034F1DA-7F42-2F88-CAB4-3CFE74791880}"/>
              </a:ext>
            </a:extLst>
          </p:cNvPr>
          <p:cNvSpPr txBox="1"/>
          <p:nvPr/>
        </p:nvSpPr>
        <p:spPr>
          <a:xfrm>
            <a:off x="2050687" y="1842663"/>
            <a:ext cx="2887074" cy="578882"/>
          </a:xfrm>
          <a:prstGeom prst="roundRect">
            <a:avLst/>
          </a:prstGeom>
          <a:noFill/>
          <a:ln w="38100">
            <a:solidFill>
              <a:srgbClr val="00A1EA"/>
            </a:solidFill>
          </a:ln>
        </p:spPr>
        <p:txBody>
          <a:bodyPr wrap="square">
            <a:spAutoFit/>
          </a:bodyPr>
          <a:lstStyle/>
          <a:p>
            <a:r>
              <a:rPr lang="en-US" sz="2800" dirty="0">
                <a:effectLst/>
                <a:latin typeface="Times New Roman" panose="02020603050405020304" pitchFamily="18" charset="0"/>
                <a:ea typeface="MS Mincho" panose="02020609040205080304" pitchFamily="49" charset="-128"/>
              </a:rPr>
              <a:t>- </a:t>
            </a:r>
            <a:r>
              <a:rPr lang="en-US" sz="2800" i="1" dirty="0">
                <a:effectLst/>
                <a:latin typeface="Times New Roman" panose="02020603050405020304" pitchFamily="18" charset="0"/>
                <a:ea typeface="MS Mincho" panose="02020609040205080304" pitchFamily="49" charset="-128"/>
              </a:rPr>
              <a:t>Mau</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nhiều</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dày</a:t>
            </a:r>
            <a:r>
              <a:rPr lang="en-US" sz="2800" dirty="0">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pic>
        <p:nvPicPr>
          <p:cNvPr id="6" name="Picture 2" descr="Trẻ Em, Mầm Non, Đọc Sách, Học Tập, Cô Bé, Tải hình PNG 345 -  Free.Vector6.com">
            <a:extLst>
              <a:ext uri="{FF2B5EF4-FFF2-40B4-BE49-F238E27FC236}">
                <a16:creationId xmlns:a16="http://schemas.microsoft.com/office/drawing/2014/main" id="{9527E905-5720-C6B4-379B-F247427429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7588" y="4152962"/>
            <a:ext cx="2734983" cy="2734983"/>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6">
            <a:extLst>
              <a:ext uri="{FF2B5EF4-FFF2-40B4-BE49-F238E27FC236}">
                <a16:creationId xmlns:a16="http://schemas.microsoft.com/office/drawing/2014/main" id="{BAA4E111-6F4E-8829-F9EC-8AB7971D7965}"/>
              </a:ext>
            </a:extLst>
          </p:cNvPr>
          <p:cNvSpPr txBox="1"/>
          <p:nvPr/>
        </p:nvSpPr>
        <p:spPr>
          <a:xfrm>
            <a:off x="2050687" y="2823108"/>
            <a:ext cx="3882241" cy="578882"/>
          </a:xfrm>
          <a:prstGeom prst="roundRect">
            <a:avLst/>
          </a:prstGeom>
          <a:noFill/>
          <a:ln w="38100">
            <a:solidFill>
              <a:srgbClr val="00A1EA"/>
            </a:solidFill>
          </a:ln>
        </p:spPr>
        <p:txBody>
          <a:bodyPr wrap="square">
            <a:spAutoFit/>
          </a:bodyPr>
          <a:lstStyle/>
          <a:p>
            <a:r>
              <a:rPr lang="en-US" sz="2800"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Cần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cần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cù</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chăm</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chỉ</a:t>
            </a:r>
            <a:r>
              <a:rPr lang="en-US" sz="2800" dirty="0">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0C3498E8-2E08-0369-5ECE-9BF817BC131D}"/>
              </a:ext>
            </a:extLst>
          </p:cNvPr>
          <p:cNvSpPr txBox="1"/>
          <p:nvPr/>
        </p:nvSpPr>
        <p:spPr>
          <a:xfrm>
            <a:off x="2050687" y="3875081"/>
            <a:ext cx="5957240" cy="578882"/>
          </a:xfrm>
          <a:prstGeom prst="roundRect">
            <a:avLst/>
          </a:prstGeom>
          <a:noFill/>
          <a:ln w="38100">
            <a:solidFill>
              <a:srgbClr val="00A1EA"/>
            </a:solidFill>
          </a:ln>
        </p:spPr>
        <p:txBody>
          <a:bodyPr wrap="square">
            <a:spAutoFit/>
          </a:bodyPr>
          <a:lstStyle/>
          <a:p>
            <a:r>
              <a:rPr lang="en-US" sz="2800"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Ăn</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cơm</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nằm</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sự</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nhàn</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nhã</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thảnh</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thơi</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DB41EE94-B2B2-A887-FBD5-8DA0E40BBF46}"/>
              </a:ext>
            </a:extLst>
          </p:cNvPr>
          <p:cNvSpPr txBox="1"/>
          <p:nvPr/>
        </p:nvSpPr>
        <p:spPr>
          <a:xfrm>
            <a:off x="2050687" y="4882463"/>
            <a:ext cx="5957240" cy="578882"/>
          </a:xfrm>
          <a:prstGeom prst="roundRect">
            <a:avLst/>
          </a:prstGeom>
          <a:noFill/>
          <a:ln w="38100">
            <a:solidFill>
              <a:srgbClr val="00A1EA"/>
            </a:solidFill>
          </a:ln>
        </p:spPr>
        <p:txBody>
          <a:bodyPr wrap="square">
            <a:spAutoFit/>
          </a:bodyPr>
          <a:lstStyle/>
          <a:p>
            <a:r>
              <a:rPr lang="en-US" sz="2800"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Ăn</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cơm</a:t>
            </a:r>
            <a:r>
              <a:rPr lang="en-US" sz="2800" i="1" dirty="0">
                <a:effectLst/>
                <a:latin typeface="Times New Roman" panose="02020603050405020304" pitchFamily="18" charset="0"/>
                <a:ea typeface="MS Mincho" panose="02020609040205080304" pitchFamily="49" charset="-128"/>
              </a:rPr>
              <a:t> </a:t>
            </a:r>
            <a:r>
              <a:rPr lang="en-US" sz="2800" i="1" dirty="0" err="1">
                <a:effectLst/>
                <a:latin typeface="Times New Roman" panose="02020603050405020304" pitchFamily="18" charset="0"/>
                <a:ea typeface="MS Mincho" panose="02020609040205080304" pitchFamily="49" charset="-128"/>
              </a:rPr>
              <a:t>đứng</a:t>
            </a:r>
            <a:r>
              <a:rPr lang="en-US" sz="2800" i="1" dirty="0">
                <a:effectLst/>
                <a:latin typeface="Times New Roman" panose="02020603050405020304" pitchFamily="18" charset="0"/>
                <a:ea typeface="MS Mincho" panose="02020609040205080304" pitchFamily="49" charset="-128"/>
              </a:rPr>
              <a:t>:</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chỉ</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sự</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tất</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bật</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hối</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hả</a:t>
            </a:r>
            <a:r>
              <a:rPr lang="en-US" sz="2800" dirty="0">
                <a:effectLst/>
                <a:latin typeface="Times New Roman" panose="02020603050405020304" pitchFamily="18" charset="0"/>
                <a:ea typeface="MS Mincho" panose="02020609040205080304" pitchFamily="49" charset="-128"/>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54699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7"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a:t>
            </a:r>
            <a:r>
              <a:rPr lang="de-DE"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de-DE" sz="3600" b="1" dirty="0">
                <a:solidFill>
                  <a:schemeClr val="bg1"/>
                </a:solidFill>
                <a:highlight>
                  <a:srgbClr val="00A1EA"/>
                </a:highlight>
                <a:latin typeface="Times New Roman" panose="02020603050405020304" pitchFamily="18" charset="0"/>
                <a:ea typeface="Calibri" panose="020F0502020204030204" pitchFamily="34" charset="0"/>
              </a:rPr>
              <a:t>Đọc tìm hiểu chung văn 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11" name="Bong bóng Lời nói: Hình chữ nhật với Góc Tròn 10">
            <a:extLst>
              <a:ext uri="{FF2B5EF4-FFF2-40B4-BE49-F238E27FC236}">
                <a16:creationId xmlns:a16="http://schemas.microsoft.com/office/drawing/2014/main" id="{7D7124DF-1AA9-052F-71AE-14A4EF24629C}"/>
              </a:ext>
            </a:extLst>
          </p:cNvPr>
          <p:cNvSpPr/>
          <p:nvPr/>
        </p:nvSpPr>
        <p:spPr>
          <a:xfrm>
            <a:off x="3030729" y="1812536"/>
            <a:ext cx="8067471" cy="1305998"/>
          </a:xfrm>
          <a:prstGeom prst="wedgeRoundRectCallout">
            <a:avLst>
              <a:gd name="adj1" fmla="val -55058"/>
              <a:gd name="adj2" fmla="val 54607"/>
              <a:gd name="adj3" fmla="val 16667"/>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i="1" dirty="0">
                <a:solidFill>
                  <a:srgbClr val="000000"/>
                </a:solidFill>
                <a:latin typeface="Times New Roman" panose="02020603050405020304" pitchFamily="18" charset="0"/>
                <a:ea typeface="Times New Roman" panose="02020603050405020304" pitchFamily="18" charset="0"/>
              </a:rPr>
              <a:t>1) </a:t>
            </a:r>
            <a:r>
              <a:rPr lang="en-US" sz="2800" i="1" dirty="0" err="1">
                <a:solidFill>
                  <a:srgbClr val="000000"/>
                </a:solidFill>
                <a:latin typeface="Times New Roman" panose="02020603050405020304" pitchFamily="18" charset="0"/>
                <a:ea typeface="Times New Roman" panose="02020603050405020304" pitchFamily="18" charset="0"/>
              </a:rPr>
              <a:t>Những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chủ</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đề</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được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thể</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hiện</a:t>
            </a:r>
            <a:r>
              <a:rPr lang="en-US" sz="2800" i="1" dirty="0">
                <a:solidFill>
                  <a:srgbClr val="000000"/>
                </a:solidFill>
                <a:latin typeface="Times New Roman" panose="02020603050405020304" pitchFamily="18" charset="0"/>
                <a:ea typeface="Times New Roman" panose="02020603050405020304" pitchFamily="18" charset="0"/>
              </a:rPr>
              <a:t> qua </a:t>
            </a:r>
            <a:r>
              <a:rPr lang="en-US" sz="2800" i="1" dirty="0" err="1">
                <a:solidFill>
                  <a:srgbClr val="000000"/>
                </a:solidFill>
                <a:latin typeface="Times New Roman" panose="02020603050405020304" pitchFamily="18" charset="0"/>
                <a:ea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tục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ngữ</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r>
              <a:rPr lang="en-US" sz="2800" i="1" dirty="0">
                <a:solidFill>
                  <a:srgbClr val="000000"/>
                </a:solidFill>
                <a:latin typeface="Times New Roman" panose="02020603050405020304" pitchFamily="18" charset="0"/>
                <a:ea typeface="Times New Roman" panose="02020603050405020304" pitchFamily="18" charset="0"/>
              </a:rPr>
              <a:t>2) </a:t>
            </a:r>
            <a:r>
              <a:rPr lang="en-US" sz="2800" i="1" dirty="0" err="1">
                <a:solidFill>
                  <a:srgbClr val="000000"/>
                </a:solidFill>
                <a:latin typeface="Times New Roman" panose="02020603050405020304" pitchFamily="18" charset="0"/>
                <a:ea typeface="Times New Roman" panose="02020603050405020304" pitchFamily="18" charset="0"/>
              </a:rPr>
              <a:t>Nét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chung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nhất</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về</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hình</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thức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của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các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câu</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tục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ngữ</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id="{4C76E511-A3BF-C991-D214-B5F5D0571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096" y="2288962"/>
            <a:ext cx="2542712" cy="4329234"/>
          </a:xfrm>
          <a:prstGeom prst="rect">
            <a:avLst/>
          </a:prstGeom>
        </p:spPr>
      </p:pic>
    </p:spTree>
    <p:extLst>
      <p:ext uri="{BB962C8B-B14F-4D97-AF65-F5344CB8AC3E}">
        <p14:creationId xmlns:p14="http://schemas.microsoft.com/office/powerpoint/2010/main" val="4234824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a:t>
            </a:r>
            <a:r>
              <a:rPr lang="de-DE"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de-DE" sz="3600" b="1" dirty="0">
                <a:solidFill>
                  <a:schemeClr val="bg1"/>
                </a:solidFill>
                <a:highlight>
                  <a:srgbClr val="00A1EA"/>
                </a:highlight>
                <a:latin typeface="Times New Roman" panose="02020603050405020304" pitchFamily="18" charset="0"/>
                <a:ea typeface="Calibri" panose="020F0502020204030204" pitchFamily="34" charset="0"/>
              </a:rPr>
              <a:t>Đọc tìm hiểu chung văn 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sp>
        <p:nvSpPr>
          <p:cNvPr id="14" name="Hộp Văn bản 13">
            <a:extLst>
              <a:ext uri="{FF2B5EF4-FFF2-40B4-BE49-F238E27FC236}">
                <a16:creationId xmlns:a16="http://schemas.microsoft.com/office/drawing/2014/main" id="{4E935017-5E48-294F-DB01-3A8B63480412}"/>
              </a:ext>
            </a:extLst>
          </p:cNvPr>
          <p:cNvSpPr txBox="1"/>
          <p:nvPr/>
        </p:nvSpPr>
        <p:spPr>
          <a:xfrm>
            <a:off x="1337115" y="1056338"/>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3. </a:t>
            </a:r>
            <a:r>
              <a:rPr lang="en-US" sz="3200" b="1" dirty="0" err="1">
                <a:solidFill>
                  <a:srgbClr val="00A1EA"/>
                </a:solidFill>
                <a:effectLst/>
                <a:latin typeface="Times New Roman" panose="02020603050405020304" pitchFamily="18" charset="0"/>
                <a:ea typeface="Times New Roman" panose="02020603050405020304" pitchFamily="18" charset="0"/>
              </a:rPr>
              <a:t>Chủ</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đề</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5" name="Hộp Văn bản 4">
            <a:extLst>
              <a:ext uri="{FF2B5EF4-FFF2-40B4-BE49-F238E27FC236}">
                <a16:creationId xmlns:a16="http://schemas.microsoft.com/office/drawing/2014/main" id="{F034F1DA-7F42-2F88-CAB4-3CFE74791880}"/>
              </a:ext>
            </a:extLst>
          </p:cNvPr>
          <p:cNvSpPr txBox="1"/>
          <p:nvPr/>
        </p:nvSpPr>
        <p:spPr>
          <a:xfrm>
            <a:off x="1655399" y="1786610"/>
            <a:ext cx="9838089" cy="1055608"/>
          </a:xfrm>
          <a:prstGeom prst="roundRect">
            <a:avLst/>
          </a:prstGeom>
          <a:noFill/>
          <a:ln w="38100">
            <a:solidFill>
              <a:srgbClr val="00A1EA"/>
            </a:solidFill>
          </a:ln>
        </p:spPr>
        <p:txBody>
          <a:bodyPr wrap="square">
            <a:spAutoFit/>
          </a:bodyPr>
          <a:lstStyle/>
          <a:p>
            <a:pPr algn="just"/>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Tục</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ngữ</a:t>
            </a:r>
            <a:r>
              <a:rPr lang="en-US" sz="2800" dirty="0">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5)</a:t>
            </a:r>
            <a:endParaRPr lang="en-US" sz="2400" dirty="0">
              <a:effectLst/>
              <a:latin typeface="Times New Roman" panose="02020603050405020304" pitchFamily="18" charset="0"/>
              <a:ea typeface="Times New Roman" panose="02020603050405020304" pitchFamily="18" charset="0"/>
            </a:endParaRPr>
          </a:p>
        </p:txBody>
      </p:sp>
      <p:pic>
        <p:nvPicPr>
          <p:cNvPr id="6" name="Picture 2" descr="Trẻ Em, Mầm Non, Đọc Sách, Học Tập, Cô Bé, Tải hình PNG 345 -  Free.Vector6.com">
            <a:extLst>
              <a:ext uri="{FF2B5EF4-FFF2-40B4-BE49-F238E27FC236}">
                <a16:creationId xmlns:a16="http://schemas.microsoft.com/office/drawing/2014/main" id="{9527E905-5720-C6B4-379B-F247427429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7588" y="4152962"/>
            <a:ext cx="2734983" cy="2734983"/>
          </a:xfrm>
          <a:prstGeom prst="rect">
            <a:avLst/>
          </a:prstGeom>
          <a:noFill/>
          <a:extLst>
            <a:ext uri="{909E8E84-426E-40DD-AFC4-6F175D3DCCD1}">
              <a14:hiddenFill xmlns:a14="http://schemas.microsoft.com/office/drawing/2010/main">
                <a:solidFill>
                  <a:srgbClr val="FFFFFF"/>
                </a:solidFill>
              </a14:hiddenFill>
            </a:ext>
          </a:extLst>
        </p:spPr>
      </p:pic>
      <p:sp>
        <p:nvSpPr>
          <p:cNvPr id="9" name="Hộp Văn bản 8">
            <a:extLst>
              <a:ext uri="{FF2B5EF4-FFF2-40B4-BE49-F238E27FC236}">
                <a16:creationId xmlns:a16="http://schemas.microsoft.com/office/drawing/2014/main" id="{0C3498E8-2E08-0369-5ECE-9BF817BC131D}"/>
              </a:ext>
            </a:extLst>
          </p:cNvPr>
          <p:cNvSpPr txBox="1"/>
          <p:nvPr/>
        </p:nvSpPr>
        <p:spPr>
          <a:xfrm>
            <a:off x="1655399" y="3078575"/>
            <a:ext cx="9557113" cy="1055608"/>
          </a:xfrm>
          <a:prstGeom prst="roundRect">
            <a:avLst/>
          </a:prstGeom>
          <a:noFill/>
          <a:ln w="38100">
            <a:solidFill>
              <a:srgbClr val="00A1EA"/>
            </a:solidFill>
          </a:ln>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rPr>
              <a:t> con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6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10).</a:t>
            </a:r>
            <a:endParaRPr lang="en-US" sz="2400" dirty="0">
              <a:effectLs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DB41EE94-B2B2-A887-FBD5-8DA0E40BBF46}"/>
              </a:ext>
            </a:extLst>
          </p:cNvPr>
          <p:cNvSpPr txBox="1"/>
          <p:nvPr/>
        </p:nvSpPr>
        <p:spPr>
          <a:xfrm>
            <a:off x="1713171" y="5000073"/>
            <a:ext cx="8439513" cy="578882"/>
          </a:xfrm>
          <a:prstGeom prst="roundRect">
            <a:avLst/>
          </a:prstGeom>
          <a:noFill/>
          <a:ln w="38100">
            <a:solidFill>
              <a:srgbClr val="00A1EA"/>
            </a:solidFill>
          </a:ln>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rPr>
              <a:t>ngắn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nhịp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nhàng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18DC755E-0435-6C96-370D-C1FBFFA1C2D4}"/>
              </a:ext>
            </a:extLst>
          </p:cNvPr>
          <p:cNvSpPr txBox="1"/>
          <p:nvPr/>
        </p:nvSpPr>
        <p:spPr>
          <a:xfrm>
            <a:off x="1531482" y="4215935"/>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4.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303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animBg="1"/>
      <p:bldP spid="9" grpId="0" animBg="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150+ Hình Nền Slide PowerPoint Thuyết Trình Đẹp Nhất">
            <a:extLst>
              <a:ext uri="{FF2B5EF4-FFF2-40B4-BE49-F238E27FC236}">
                <a16:creationId xmlns:a16="http://schemas.microsoft.com/office/drawing/2014/main" id="{2EB307E5-79A8-B4AD-2492-F9F8ADAEF942}"/>
              </a:ext>
            </a:extLst>
          </p:cNvPr>
          <p:cNvPicPr>
            <a:picLocks noChangeAspect="1" noChangeArrowheads="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3">
              <a:duotone>
                <a:schemeClr val="accent6">
                  <a:shade val="45000"/>
                  <a:satMod val="135000"/>
                </a:schemeClr>
                <a:prstClr val="white"/>
              </a:duotone>
            </a:blip>
            <a:tile tx="0" ty="0" sx="100000" sy="100000" flip="none" algn="tl"/>
          </a:blipFill>
        </p:spPr>
      </p:pic>
      <p:sp>
        <p:nvSpPr>
          <p:cNvPr id="19" name="Hộp Văn bản 18">
            <a:extLst>
              <a:ext uri="{FF2B5EF4-FFF2-40B4-BE49-F238E27FC236}">
                <a16:creationId xmlns:a16="http://schemas.microsoft.com/office/drawing/2014/main" id="{85C6D9A4-C33E-CBAF-DB1C-7A69E432674B}"/>
              </a:ext>
            </a:extLst>
          </p:cNvPr>
          <p:cNvSpPr txBox="1"/>
          <p:nvPr/>
        </p:nvSpPr>
        <p:spPr>
          <a:xfrm>
            <a:off x="1195176" y="264510"/>
            <a:ext cx="6066235" cy="646331"/>
          </a:xfrm>
          <a:prstGeom prst="rect">
            <a:avLst/>
          </a:prstGeom>
          <a:noFill/>
        </p:spPr>
        <p:txBody>
          <a:bodyPr wrap="square">
            <a:spAutoFit/>
          </a:bodyPr>
          <a:lstStyle/>
          <a:p>
            <a:pPr algn="just"/>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II.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Đọc</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hiểu</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văn</a:t>
            </a:r>
            <a:r>
              <a:rPr lang="en-US" sz="3600" b="1" dirty="0">
                <a:solidFill>
                  <a:schemeClr val="bg1"/>
                </a:solidFill>
                <a:effectLst/>
                <a:highlight>
                  <a:srgbClr val="00A1EA"/>
                </a:highlight>
                <a:latin typeface="Times New Roman" panose="02020603050405020304" pitchFamily="18" charset="0"/>
                <a:ea typeface="Calibri" panose="020F0502020204030204" pitchFamily="34" charset="0"/>
              </a:rPr>
              <a:t> </a:t>
            </a:r>
            <a:r>
              <a:rPr lang="en-US" sz="3600" b="1" dirty="0" err="1">
                <a:solidFill>
                  <a:schemeClr val="bg1"/>
                </a:solidFill>
                <a:effectLst/>
                <a:highlight>
                  <a:srgbClr val="00A1EA"/>
                </a:highlight>
                <a:latin typeface="Times New Roman" panose="02020603050405020304" pitchFamily="18" charset="0"/>
                <a:ea typeface="Calibri" panose="020F0502020204030204" pitchFamily="34" charset="0"/>
              </a:rPr>
              <a:t>bản</a:t>
            </a:r>
            <a:endParaRPr lang="en-US" sz="3600" dirty="0">
              <a:solidFill>
                <a:schemeClr val="bg1"/>
              </a:solidFill>
              <a:effectLst/>
              <a:highlight>
                <a:srgbClr val="00A1EA"/>
              </a:highlight>
              <a:latin typeface="Times New Roman" panose="02020603050405020304" pitchFamily="18" charset="0"/>
              <a:ea typeface="Calibri" panose="020F0502020204030204" pitchFamily="34" charset="0"/>
            </a:endParaRPr>
          </a:p>
        </p:txBody>
      </p:sp>
      <p:pic>
        <p:nvPicPr>
          <p:cNvPr id="8" name="Hình ảnh 7">
            <a:extLst>
              <a:ext uri="{FF2B5EF4-FFF2-40B4-BE49-F238E27FC236}">
                <a16:creationId xmlns:a16="http://schemas.microsoft.com/office/drawing/2014/main" id="{2836A977-E6A4-AF81-7A3C-C052596A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8200" y="192387"/>
            <a:ext cx="790576" cy="790576"/>
          </a:xfrm>
          <a:prstGeom prst="rect">
            <a:avLst/>
          </a:prstGeom>
        </p:spPr>
      </p:pic>
      <p:sp>
        <p:nvSpPr>
          <p:cNvPr id="11" name="Bong bóng Lời nói: Hình chữ nhật 10">
            <a:extLst>
              <a:ext uri="{FF2B5EF4-FFF2-40B4-BE49-F238E27FC236}">
                <a16:creationId xmlns:a16="http://schemas.microsoft.com/office/drawing/2014/main" id="{7D7124DF-1AA9-052F-71AE-14A4EF24629C}"/>
              </a:ext>
            </a:extLst>
          </p:cNvPr>
          <p:cNvSpPr/>
          <p:nvPr/>
        </p:nvSpPr>
        <p:spPr>
          <a:xfrm>
            <a:off x="1835321" y="1408569"/>
            <a:ext cx="9924879" cy="4814866"/>
          </a:xfrm>
          <a:prstGeom prst="wedgeRectCallout">
            <a:avLst>
              <a:gd name="adj1" fmla="val -52567"/>
              <a:gd name="adj2" fmla="val -4233"/>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Yêu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thầm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nhóm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cặp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a:t>
            </a:r>
            <a:r>
              <a:rPr lang="en-US" sz="2800" b="1" dirty="0">
                <a:solidFill>
                  <a:schemeClr val="tx1"/>
                </a:solidFill>
                <a:latin typeface="Times New Roman" panose="02020603050405020304" pitchFamily="18" charset="0"/>
                <a:cs typeface="Times New Roman" panose="02020603050405020304" pitchFamily="18" charset="0"/>
              </a:rPr>
              <a:t> 1</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i="1" dirty="0">
                <a:solidFill>
                  <a:schemeClr val="tx1"/>
                </a:solidFill>
                <a:latin typeface="Times New Roman" panose="02020603050405020304" pitchFamily="18" charset="0"/>
                <a:cs typeface="Times New Roman" panose="02020603050405020304" pitchFamily="18" charset="0"/>
              </a:rPr>
              <a:t>1) </a:t>
            </a:r>
            <a:r>
              <a:rPr lang="en-US" sz="2800" i="1" dirty="0" err="1">
                <a:solidFill>
                  <a:schemeClr val="tx1"/>
                </a:solidFill>
                <a:latin typeface="Times New Roman" panose="02020603050405020304" pitchFamily="18" charset="0"/>
                <a:cs typeface="Times New Roman" panose="02020603050405020304" pitchFamily="18" charset="0"/>
              </a:rPr>
              <a:t>Nhận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lượng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tiếng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nhịp</a:t>
            </a:r>
            <a:r>
              <a:rPr lang="en-US" sz="2800" i="1" dirty="0">
                <a:solidFill>
                  <a:schemeClr val="tx1"/>
                </a:solidFill>
                <a:latin typeface="Times New Roman" panose="02020603050405020304" pitchFamily="18" charset="0"/>
                <a:cs typeface="Times New Roman" panose="02020603050405020304" pitchFamily="18" charset="0"/>
              </a:rPr>
              <a:t>…</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dirty="0">
                <a:solidFill>
                  <a:schemeClr val="tx1"/>
                </a:solidFill>
                <a:latin typeface="Times New Roman" panose="02020603050405020304" pitchFamily="18" charset="0"/>
                <a:cs typeface="Times New Roman" panose="02020603050405020304" pitchFamily="18" charset="0"/>
              </a:rPr>
              <a: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10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ở </a:t>
            </a:r>
            <a:r>
              <a:rPr lang="en-US" sz="2800" i="1" dirty="0" err="1">
                <a:solidFill>
                  <a:schemeClr val="tx1"/>
                </a:solidFill>
                <a:latin typeface="Times New Roman" panose="02020603050405020304" pitchFamily="18" charset="0"/>
                <a:cs typeface="Times New Roman" panose="02020603050405020304" pitchFamily="18" charset="0"/>
              </a:rPr>
              <a:t>trên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câu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gieo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Việc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gieo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như</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vậy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dụng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i="1" dirty="0">
                <a:solidFill>
                  <a:schemeClr val="tx1"/>
                </a:solidFill>
                <a:latin typeface="Times New Roman" panose="02020603050405020304" pitchFamily="18" charset="0"/>
                <a:cs typeface="Times New Roman" panose="02020603050405020304" pitchFamily="18" charset="0"/>
              </a:rPr>
              <a:t>2)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việc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tìm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hiểu</a:t>
            </a:r>
            <a:r>
              <a:rPr lang="en-US" sz="2800" i="1" dirty="0">
                <a:solidFill>
                  <a:schemeClr val="tx1"/>
                </a:solidFill>
                <a:latin typeface="Times New Roman" panose="02020603050405020304" pitchFamily="18" charset="0"/>
                <a:cs typeface="Times New Roman" panose="02020603050405020304" pitchFamily="18" charset="0"/>
              </a:rPr>
              <a:t> ở </a:t>
            </a:r>
            <a:r>
              <a:rPr lang="en-US" sz="2800" i="1" dirty="0" err="1">
                <a:solidFill>
                  <a:schemeClr val="tx1"/>
                </a:solidFill>
                <a:latin typeface="Times New Roman" panose="02020603050405020304" pitchFamily="18" charset="0"/>
                <a:cs typeface="Times New Roman" panose="02020603050405020304" pitchFamily="18" charset="0"/>
              </a:rPr>
              <a:t>trên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hãy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rút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xét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Tục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loại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như</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thế</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nào</a:t>
            </a:r>
            <a:r>
              <a:rPr lang="en-US" sz="2800" i="1" dirty="0">
                <a:solidFill>
                  <a:schemeClr val="tx1"/>
                </a:solidFill>
                <a:latin typeface="Times New Roman" panose="02020603050405020304" pitchFamily="18" charset="0"/>
                <a:cs typeface="Times New Roman" panose="02020603050405020304" pitchFamily="18" charset="0"/>
              </a:rPr>
              <a:t>? Do ai </a:t>
            </a:r>
            <a:r>
              <a:rPr lang="en-US" sz="2800" i="1" dirty="0" err="1">
                <a:solidFill>
                  <a:schemeClr val="tx1"/>
                </a:solidFill>
                <a:latin typeface="Times New Roman" panose="02020603050405020304" pitchFamily="18" charset="0"/>
                <a:cs typeface="Times New Roman" panose="02020603050405020304" pitchFamily="18" charset="0"/>
              </a:rPr>
              <a:t>sáng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Chúng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đặc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điểm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hình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thức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sao</a:t>
            </a:r>
            <a:r>
              <a:rPr lang="en-US" sz="2800" i="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(Theo </a:t>
            </a:r>
            <a:r>
              <a:rPr lang="en-US" sz="2800" dirty="0" err="1">
                <a:solidFill>
                  <a:schemeClr val="tx1"/>
                </a:solidFill>
                <a:latin typeface="Times New Roman" panose="02020603050405020304" pitchFamily="18" charset="0"/>
                <a:cs typeface="Times New Roman" panose="02020603050405020304" pitchFamily="18" charset="0"/>
              </a:rPr>
              <a:t>dõi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khảo</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Kiến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thức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Ngữ</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SGK tr.3)</a:t>
            </a:r>
          </a:p>
        </p:txBody>
      </p:sp>
      <p:pic>
        <p:nvPicPr>
          <p:cNvPr id="12" name="Hình ảnh 11">
            <a:extLst>
              <a:ext uri="{FF2B5EF4-FFF2-40B4-BE49-F238E27FC236}">
                <a16:creationId xmlns:a16="http://schemas.microsoft.com/office/drawing/2014/main" id="{4C76E511-A3BF-C991-D214-B5F5D0571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79" y="3231227"/>
            <a:ext cx="2155179" cy="3669418"/>
          </a:xfrm>
          <a:prstGeom prst="rect">
            <a:avLst/>
          </a:prstGeom>
        </p:spPr>
      </p:pic>
      <p:sp>
        <p:nvSpPr>
          <p:cNvPr id="2" name="Hộp Văn bản 1">
            <a:extLst>
              <a:ext uri="{FF2B5EF4-FFF2-40B4-BE49-F238E27FC236}">
                <a16:creationId xmlns:a16="http://schemas.microsoft.com/office/drawing/2014/main" id="{F5665B92-E631-F216-585A-0E4E134E976C}"/>
              </a:ext>
            </a:extLst>
          </p:cNvPr>
          <p:cNvSpPr txBox="1"/>
          <p:nvPr/>
        </p:nvSpPr>
        <p:spPr>
          <a:xfrm>
            <a:off x="1349815" y="910841"/>
            <a:ext cx="6995650" cy="584775"/>
          </a:xfrm>
          <a:prstGeom prst="rect">
            <a:avLst/>
          </a:prstGeom>
          <a:noFill/>
        </p:spPr>
        <p:txBody>
          <a:bodyPr wrap="square">
            <a:spAutoFit/>
          </a:bodyPr>
          <a:lstStyle/>
          <a:p>
            <a:pPr algn="just"/>
            <a:r>
              <a:rPr lang="en-US" sz="3200" b="1" dirty="0">
                <a:solidFill>
                  <a:srgbClr val="00A1EA"/>
                </a:solidFill>
                <a:effectLst/>
                <a:latin typeface="Times New Roman" panose="02020603050405020304" pitchFamily="18" charset="0"/>
                <a:ea typeface="Times New Roman" panose="02020603050405020304" pitchFamily="18" charset="0"/>
              </a:rPr>
              <a:t>1. </a:t>
            </a:r>
            <a:r>
              <a:rPr lang="en-US" sz="3200" b="1" dirty="0" err="1">
                <a:solidFill>
                  <a:srgbClr val="00A1EA"/>
                </a:solidFill>
                <a:effectLst/>
                <a:latin typeface="Times New Roman" panose="02020603050405020304" pitchFamily="18" charset="0"/>
                <a:ea typeface="Times New Roman" panose="02020603050405020304" pitchFamily="18" charset="0"/>
              </a:rPr>
              <a:t>Đặc</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điểm</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hình</a:t>
            </a:r>
            <a:r>
              <a:rPr lang="en-US" sz="3200" b="1" dirty="0">
                <a:solidFill>
                  <a:srgbClr val="00A1EA"/>
                </a:solidFill>
                <a:effectLst/>
                <a:latin typeface="Times New Roman" panose="02020603050405020304" pitchFamily="18" charset="0"/>
                <a:ea typeface="Times New Roman" panose="02020603050405020304" pitchFamily="18" charset="0"/>
              </a:rPr>
              <a:t> </a:t>
            </a:r>
            <a:r>
              <a:rPr lang="en-US" sz="3200" b="1" dirty="0" err="1">
                <a:solidFill>
                  <a:srgbClr val="00A1EA"/>
                </a:solidFill>
                <a:effectLst/>
                <a:latin typeface="Times New Roman" panose="02020603050405020304" pitchFamily="18" charset="0"/>
                <a:ea typeface="Times New Roman" panose="02020603050405020304" pitchFamily="18" charset="0"/>
              </a:rPr>
              <a:t>thức</a:t>
            </a:r>
            <a:endParaRPr lang="en-US" sz="3200" dirty="0">
              <a:solidFill>
                <a:srgbClr val="00A1E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681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5465</Words>
  <Application>Microsoft Office PowerPoint</Application>
  <PresentationFormat>Widescreen</PresentationFormat>
  <Paragraphs>483</Paragraphs>
  <Slides>59</Slides>
  <Notes>0</Notes>
  <HiddenSlides>0</HiddenSlides>
  <MMClips>1</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0" baseType="lpstr">
      <vt:lpstr>Arial</vt:lpstr>
      <vt:lpstr>Calibri</vt:lpstr>
      <vt:lpstr>Calibri Light</vt:lpstr>
      <vt:lpstr>Matura MT Script Capitals</vt:lpstr>
      <vt:lpstr>Microsoft Sans Serif</vt:lpstr>
      <vt:lpstr>MS Mincho</vt:lpstr>
      <vt:lpstr>Segoe UI</vt:lpstr>
      <vt:lpstr>Snap ITC</vt:lpstr>
      <vt:lpstr>Times New Roman</vt:lpstr>
      <vt:lpstr>Chủ đề Office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Admin</cp:lastModifiedBy>
  <cp:revision>6</cp:revision>
  <dcterms:created xsi:type="dcterms:W3CDTF">2022-11-30T08:13:21Z</dcterms:created>
  <dcterms:modified xsi:type="dcterms:W3CDTF">2025-02-04T04:14:02Z</dcterms:modified>
</cp:coreProperties>
</file>