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423" r:id="rId4"/>
    <p:sldId id="336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10" r:id="rId13"/>
    <p:sldId id="393" r:id="rId14"/>
    <p:sldId id="433" r:id="rId15"/>
    <p:sldId id="435" r:id="rId16"/>
    <p:sldId id="439" r:id="rId17"/>
    <p:sldId id="440" r:id="rId18"/>
    <p:sldId id="441" r:id="rId19"/>
    <p:sldId id="442" r:id="rId20"/>
    <p:sldId id="434" r:id="rId21"/>
    <p:sldId id="443" r:id="rId22"/>
    <p:sldId id="444" r:id="rId23"/>
    <p:sldId id="445" r:id="rId24"/>
    <p:sldId id="381" r:id="rId25"/>
    <p:sldId id="411" r:id="rId26"/>
    <p:sldId id="446" r:id="rId27"/>
    <p:sldId id="447" r:id="rId28"/>
    <p:sldId id="448" r:id="rId29"/>
    <p:sldId id="449" r:id="rId30"/>
    <p:sldId id="4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8" d="100"/>
          <a:sy n="58" d="100"/>
        </p:scale>
        <p:origin x="1085" y="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AAB1F6FB-7038-4F50-A288-EAF2C1FA52D7}"/>
    <pc:docChg chg="undo custSel addSld delSld modSld sldOrd modMainMaster">
      <pc:chgData name="Thúy Mai" userId="222f1c7e07c9bd7a" providerId="LiveId" clId="{AAB1F6FB-7038-4F50-A288-EAF2C1FA52D7}" dt="2022-11-30T13:18:06.986" v="1147" actId="1076"/>
      <pc:docMkLst>
        <pc:docMk/>
      </pc:docMkLst>
      <pc:sldChg chg="del">
        <pc:chgData name="Thúy Mai" userId="222f1c7e07c9bd7a" providerId="LiveId" clId="{AAB1F6FB-7038-4F50-A288-EAF2C1FA52D7}" dt="2022-11-30T12:19:55.911" v="0" actId="47"/>
        <pc:sldMkLst>
          <pc:docMk/>
          <pc:sldMk cId="355518683" sldId="256"/>
        </pc:sldMkLst>
      </pc:sldChg>
      <pc:sldChg chg="addSp delSp modSp mod modTransition addAnim delAnim">
        <pc:chgData name="Thúy Mai" userId="222f1c7e07c9bd7a" providerId="LiveId" clId="{AAB1F6FB-7038-4F50-A288-EAF2C1FA52D7}" dt="2022-11-30T13:16:46.559" v="1140" actId="113"/>
        <pc:sldMkLst>
          <pc:docMk/>
          <pc:sldMk cId="319702411" sldId="257"/>
        </pc:sldMkLst>
        <pc:spChg chg="add del mod">
          <ac:chgData name="Thúy Mai" userId="222f1c7e07c9bd7a" providerId="LiveId" clId="{AAB1F6FB-7038-4F50-A288-EAF2C1FA52D7}" dt="2022-11-30T13:16:46.559" v="1140" actId="113"/>
          <ac:spMkLst>
            <pc:docMk/>
            <pc:sldMk cId="319702411" sldId="257"/>
            <ac:spMk id="6" creationId="{38DFC667-0022-E3EA-D280-9D3BDC0BF1A8}"/>
          </ac:spMkLst>
        </pc:spChg>
        <pc:spChg chg="mod">
          <ac:chgData name="Thúy Mai" userId="222f1c7e07c9bd7a" providerId="LiveId" clId="{AAB1F6FB-7038-4F50-A288-EAF2C1FA52D7}" dt="2022-11-30T13:16:21.825" v="1124" actId="1076"/>
          <ac:spMkLst>
            <pc:docMk/>
            <pc:sldMk cId="319702411" sldId="257"/>
            <ac:spMk id="8" creationId="{80CF616D-F6E4-E23E-DB77-C20BE5C9F975}"/>
          </ac:spMkLst>
        </pc:spChg>
        <pc:graphicFrameChg chg="add del mod">
          <ac:chgData name="Thúy Mai" userId="222f1c7e07c9bd7a" providerId="LiveId" clId="{AAB1F6FB-7038-4F50-A288-EAF2C1FA52D7}" dt="2022-11-30T13:16:24.729" v="1128"/>
          <ac:graphicFrameMkLst>
            <pc:docMk/>
            <pc:sldMk cId="319702411" sldId="257"/>
            <ac:graphicFrameMk id="2" creationId="{D99121E3-2008-F27A-0CBE-E511EA4A1CC5}"/>
          </ac:graphicFrameMkLst>
        </pc:graphicFrameChg>
      </pc:sldChg>
      <pc:sldChg chg="addSp delSp modSp mod modTransition delAnim">
        <pc:chgData name="Thúy Mai" userId="222f1c7e07c9bd7a" providerId="LiveId" clId="{AAB1F6FB-7038-4F50-A288-EAF2C1FA52D7}" dt="2022-11-30T13:15:50.761" v="1121"/>
        <pc:sldMkLst>
          <pc:docMk/>
          <pc:sldMk cId="299901974" sldId="260"/>
        </pc:sldMkLst>
        <pc:spChg chg="mod">
          <ac:chgData name="Thúy Mai" userId="222f1c7e07c9bd7a" providerId="LiveId" clId="{AAB1F6FB-7038-4F50-A288-EAF2C1FA52D7}" dt="2022-11-30T12:21:08.063" v="29" actId="1076"/>
          <ac:spMkLst>
            <pc:docMk/>
            <pc:sldMk cId="299901974" sldId="260"/>
            <ac:spMk id="8" creationId="{E4430FE3-E75A-5FE0-F350-A16EF62D05D2}"/>
          </ac:spMkLst>
        </pc:spChg>
        <pc:spChg chg="del mod">
          <ac:chgData name="Thúy Mai" userId="222f1c7e07c9bd7a" providerId="LiveId" clId="{AAB1F6FB-7038-4F50-A288-EAF2C1FA52D7}" dt="2022-11-30T12:20:53.351" v="25" actId="478"/>
          <ac:spMkLst>
            <pc:docMk/>
            <pc:sldMk cId="299901974" sldId="260"/>
            <ac:spMk id="15" creationId="{74CD1501-3FA9-936F-C5EB-52C9BC1214DB}"/>
          </ac:spMkLst>
        </pc:spChg>
        <pc:graphicFrameChg chg="add del mod">
          <ac:chgData name="Thúy Mai" userId="222f1c7e07c9bd7a" providerId="LiveId" clId="{AAB1F6FB-7038-4F50-A288-EAF2C1FA52D7}" dt="2022-11-30T12:20:29.331" v="16"/>
          <ac:graphicFrameMkLst>
            <pc:docMk/>
            <pc:sldMk cId="299901974" sldId="260"/>
            <ac:graphicFrameMk id="2" creationId="{CD024E1B-F382-B8EF-BAA5-B64B8C4A9B69}"/>
          </ac:graphicFrameMkLst>
        </pc:graphicFrameChg>
      </pc:sldChg>
      <pc:sldChg chg="modTransition">
        <pc:chgData name="Thúy Mai" userId="222f1c7e07c9bd7a" providerId="LiveId" clId="{AAB1F6FB-7038-4F50-A288-EAF2C1FA52D7}" dt="2022-11-30T13:15:50.761" v="1121"/>
        <pc:sldMkLst>
          <pc:docMk/>
          <pc:sldMk cId="1242711209" sldId="336"/>
        </pc:sldMkLst>
      </pc:sldChg>
      <pc:sldChg chg="del">
        <pc:chgData name="Thúy Mai" userId="222f1c7e07c9bd7a" providerId="LiveId" clId="{AAB1F6FB-7038-4F50-A288-EAF2C1FA52D7}" dt="2022-11-30T12:32:48.170" v="314" actId="47"/>
        <pc:sldMkLst>
          <pc:docMk/>
          <pc:sldMk cId="417206086" sldId="339"/>
        </pc:sldMkLst>
      </pc:sldChg>
      <pc:sldChg chg="modTransition">
        <pc:chgData name="Thúy Mai" userId="222f1c7e07c9bd7a" providerId="LiveId" clId="{AAB1F6FB-7038-4F50-A288-EAF2C1FA52D7}" dt="2022-11-30T13:15:50.761" v="1121"/>
        <pc:sldMkLst>
          <pc:docMk/>
          <pc:sldMk cId="3913051589" sldId="381"/>
        </pc:sldMkLst>
      </pc:sldChg>
      <pc:sldChg chg="addSp delSp modSp mod modTransition delAnim">
        <pc:chgData name="Thúy Mai" userId="222f1c7e07c9bd7a" providerId="LiveId" clId="{AAB1F6FB-7038-4F50-A288-EAF2C1FA52D7}" dt="2022-11-30T13:15:50.761" v="1121"/>
        <pc:sldMkLst>
          <pc:docMk/>
          <pc:sldMk cId="2852191014" sldId="393"/>
        </pc:sldMkLst>
        <pc:spChg chg="del">
          <ac:chgData name="Thúy Mai" userId="222f1c7e07c9bd7a" providerId="LiveId" clId="{AAB1F6FB-7038-4F50-A288-EAF2C1FA52D7}" dt="2022-11-30T12:40:43.723" v="432" actId="478"/>
          <ac:spMkLst>
            <pc:docMk/>
            <pc:sldMk cId="2852191014" sldId="393"/>
            <ac:spMk id="2" creationId="{0C59B0C7-223D-4283-E4CF-CD6F1EAF4B41}"/>
          </ac:spMkLst>
        </pc:spChg>
        <pc:spChg chg="mod">
          <ac:chgData name="Thúy Mai" userId="222f1c7e07c9bd7a" providerId="LiveId" clId="{AAB1F6FB-7038-4F50-A288-EAF2C1FA52D7}" dt="2022-11-30T12:51:44.548" v="607" actId="1036"/>
          <ac:spMkLst>
            <pc:docMk/>
            <pc:sldMk cId="2852191014" sldId="393"/>
            <ac:spMk id="4" creationId="{D45458EE-DF86-0417-E8A1-34F9A14E89A4}"/>
          </ac:spMkLst>
        </pc:spChg>
        <pc:spChg chg="add mod">
          <ac:chgData name="Thúy Mai" userId="222f1c7e07c9bd7a" providerId="LiveId" clId="{AAB1F6FB-7038-4F50-A288-EAF2C1FA52D7}" dt="2022-11-30T12:52:58.242" v="626" actId="1076"/>
          <ac:spMkLst>
            <pc:docMk/>
            <pc:sldMk cId="2852191014" sldId="393"/>
            <ac:spMk id="7" creationId="{732D1FC0-E988-4335-694D-EAE8337C0836}"/>
          </ac:spMkLst>
        </pc:spChg>
        <pc:spChg chg="mod">
          <ac:chgData name="Thúy Mai" userId="222f1c7e07c9bd7a" providerId="LiveId" clId="{AAB1F6FB-7038-4F50-A288-EAF2C1FA52D7}" dt="2022-11-30T12:52:02.465" v="609" actId="20577"/>
          <ac:spMkLst>
            <pc:docMk/>
            <pc:sldMk cId="2852191014" sldId="393"/>
            <ac:spMk id="12" creationId="{C6445F57-4351-EC33-44DD-272C65F8C493}"/>
          </ac:spMkLst>
        </pc:spChg>
        <pc:graphicFrameChg chg="add del mod">
          <ac:chgData name="Thúy Mai" userId="222f1c7e07c9bd7a" providerId="LiveId" clId="{AAB1F6FB-7038-4F50-A288-EAF2C1FA52D7}" dt="2022-11-30T12:52:20.190" v="612"/>
          <ac:graphicFrameMkLst>
            <pc:docMk/>
            <pc:sldMk cId="2852191014" sldId="393"/>
            <ac:graphicFrameMk id="3" creationId="{DE253208-0E67-B9E3-069C-CCF61A945B19}"/>
          </ac:graphicFrameMkLst>
        </pc:graphicFrameChg>
        <pc:picChg chg="del">
          <ac:chgData name="Thúy Mai" userId="222f1c7e07c9bd7a" providerId="LiveId" clId="{AAB1F6FB-7038-4F50-A288-EAF2C1FA52D7}" dt="2022-11-30T12:52:41.682" v="622" actId="478"/>
          <ac:picMkLst>
            <pc:docMk/>
            <pc:sldMk cId="2852191014" sldId="393"/>
            <ac:picMk id="8" creationId="{1C19E877-80AE-795D-871C-06A4DD8EC213}"/>
          </ac:picMkLst>
        </pc:picChg>
      </pc:sldChg>
      <pc:sldChg chg="modTransition">
        <pc:chgData name="Thúy Mai" userId="222f1c7e07c9bd7a" providerId="LiveId" clId="{AAB1F6FB-7038-4F50-A288-EAF2C1FA52D7}" dt="2022-11-30T13:15:50.761" v="1121"/>
        <pc:sldMkLst>
          <pc:docMk/>
          <pc:sldMk cId="3794571845" sldId="410"/>
        </pc:sldMkLst>
      </pc:sldChg>
      <pc:sldChg chg="addSp delSp modSp mod modTransition delAnim modAnim">
        <pc:chgData name="Thúy Mai" userId="222f1c7e07c9bd7a" providerId="LiveId" clId="{AAB1F6FB-7038-4F50-A288-EAF2C1FA52D7}" dt="2022-11-30T13:17:30.022" v="1141"/>
        <pc:sldMkLst>
          <pc:docMk/>
          <pc:sldMk cId="665093716" sldId="411"/>
        </pc:sldMkLst>
        <pc:spChg chg="add mod">
          <ac:chgData name="Thúy Mai" userId="222f1c7e07c9bd7a" providerId="LiveId" clId="{AAB1F6FB-7038-4F50-A288-EAF2C1FA52D7}" dt="2022-11-30T13:12:39.451" v="1037" actId="1076"/>
          <ac:spMkLst>
            <pc:docMk/>
            <pc:sldMk cId="665093716" sldId="411"/>
            <ac:spMk id="3" creationId="{C44B3A17-6A84-48BF-4800-A81DA3FE001C}"/>
          </ac:spMkLst>
        </pc:spChg>
        <pc:spChg chg="mod">
          <ac:chgData name="Thúy Mai" userId="222f1c7e07c9bd7a" providerId="LiveId" clId="{AAB1F6FB-7038-4F50-A288-EAF2C1FA52D7}" dt="2022-11-30T13:12:35.620" v="1036" actId="1076"/>
          <ac:spMkLst>
            <pc:docMk/>
            <pc:sldMk cId="665093716" sldId="411"/>
            <ac:spMk id="5" creationId="{F16C86E1-4B25-3608-18D3-0A1F2115934F}"/>
          </ac:spMkLst>
        </pc:spChg>
        <pc:spChg chg="del">
          <ac:chgData name="Thúy Mai" userId="222f1c7e07c9bd7a" providerId="LiveId" clId="{AAB1F6FB-7038-4F50-A288-EAF2C1FA52D7}" dt="2022-11-30T13:10:31.634" v="1002" actId="478"/>
          <ac:spMkLst>
            <pc:docMk/>
            <pc:sldMk cId="665093716" sldId="411"/>
            <ac:spMk id="9" creationId="{D5CC4347-F9AE-4EDC-278F-BBBAE5CCCE1C}"/>
          </ac:spMkLst>
        </pc:spChg>
        <pc:graphicFrameChg chg="add del mod">
          <ac:chgData name="Thúy Mai" userId="222f1c7e07c9bd7a" providerId="LiveId" clId="{AAB1F6FB-7038-4F50-A288-EAF2C1FA52D7}" dt="2022-11-30T13:10:21.859" v="998"/>
          <ac:graphicFrameMkLst>
            <pc:docMk/>
            <pc:sldMk cId="665093716" sldId="411"/>
            <ac:graphicFrameMk id="2" creationId="{6BC93DCD-5AFA-DB2B-01EF-EA33EFCAD23C}"/>
          </ac:graphicFrameMkLst>
        </pc:graphicFrameChg>
        <pc:graphicFrameChg chg="add del mod">
          <ac:chgData name="Thúy Mai" userId="222f1c7e07c9bd7a" providerId="LiveId" clId="{AAB1F6FB-7038-4F50-A288-EAF2C1FA52D7}" dt="2022-11-30T13:11:50.608" v="1021"/>
          <ac:graphicFrameMkLst>
            <pc:docMk/>
            <pc:sldMk cId="665093716" sldId="411"/>
            <ac:graphicFrameMk id="4" creationId="{70E655AE-5A7B-DA94-74E0-CA60E3356514}"/>
          </ac:graphicFrameMkLst>
        </pc:graphicFrameChg>
        <pc:picChg chg="mod">
          <ac:chgData name="Thúy Mai" userId="222f1c7e07c9bd7a" providerId="LiveId" clId="{AAB1F6FB-7038-4F50-A288-EAF2C1FA52D7}" dt="2022-11-30T13:10:37.254" v="1003" actId="1076"/>
          <ac:picMkLst>
            <pc:docMk/>
            <pc:sldMk cId="665093716" sldId="411"/>
            <ac:picMk id="6" creationId="{146A7576-18E2-B328-EFE3-CE9FFD89D5F8}"/>
          </ac:picMkLst>
        </pc:picChg>
      </pc:sldChg>
      <pc:sldChg chg="del">
        <pc:chgData name="Thúy Mai" userId="222f1c7e07c9bd7a" providerId="LiveId" clId="{AAB1F6FB-7038-4F50-A288-EAF2C1FA52D7}" dt="2022-11-30T12:32:48.889" v="315" actId="47"/>
        <pc:sldMkLst>
          <pc:docMk/>
          <pc:sldMk cId="2088430806" sldId="416"/>
        </pc:sldMkLst>
      </pc:sldChg>
      <pc:sldChg chg="del">
        <pc:chgData name="Thúy Mai" userId="222f1c7e07c9bd7a" providerId="LiveId" clId="{AAB1F6FB-7038-4F50-A288-EAF2C1FA52D7}" dt="2022-11-30T13:10:13.253" v="990" actId="47"/>
        <pc:sldMkLst>
          <pc:docMk/>
          <pc:sldMk cId="19103059" sldId="418"/>
        </pc:sldMkLst>
      </pc:sldChg>
      <pc:sldChg chg="del">
        <pc:chgData name="Thúy Mai" userId="222f1c7e07c9bd7a" providerId="LiveId" clId="{AAB1F6FB-7038-4F50-A288-EAF2C1FA52D7}" dt="2022-11-30T13:10:14.585" v="993" actId="47"/>
        <pc:sldMkLst>
          <pc:docMk/>
          <pc:sldMk cId="610503704" sldId="419"/>
        </pc:sldMkLst>
      </pc:sldChg>
      <pc:sldChg chg="del">
        <pc:chgData name="Thúy Mai" userId="222f1c7e07c9bd7a" providerId="LiveId" clId="{AAB1F6FB-7038-4F50-A288-EAF2C1FA52D7}" dt="2022-11-30T13:10:14.019" v="992" actId="47"/>
        <pc:sldMkLst>
          <pc:docMk/>
          <pc:sldMk cId="2434360478" sldId="420"/>
        </pc:sldMkLst>
      </pc:sldChg>
      <pc:sldChg chg="del">
        <pc:chgData name="Thúy Mai" userId="222f1c7e07c9bd7a" providerId="LiveId" clId="{AAB1F6FB-7038-4F50-A288-EAF2C1FA52D7}" dt="2022-11-30T13:10:15.386" v="994" actId="47"/>
        <pc:sldMkLst>
          <pc:docMk/>
          <pc:sldMk cId="4228771494" sldId="421"/>
        </pc:sldMkLst>
      </pc:sldChg>
      <pc:sldChg chg="addSp delSp modSp mod modTransition">
        <pc:chgData name="Thúy Mai" userId="222f1c7e07c9bd7a" providerId="LiveId" clId="{AAB1F6FB-7038-4F50-A288-EAF2C1FA52D7}" dt="2022-11-30T13:15:50.761" v="1121"/>
        <pc:sldMkLst>
          <pc:docMk/>
          <pc:sldMk cId="266563431" sldId="422"/>
        </pc:sldMkLst>
        <pc:spChg chg="mod">
          <ac:chgData name="Thúy Mai" userId="222f1c7e07c9bd7a" providerId="LiveId" clId="{AAB1F6FB-7038-4F50-A288-EAF2C1FA52D7}" dt="2022-11-30T13:15:42.729" v="1118" actId="20577"/>
          <ac:spMkLst>
            <pc:docMk/>
            <pc:sldMk cId="266563431" sldId="422"/>
            <ac:spMk id="6" creationId="{0DDE433B-60C2-C319-CBD1-956C79331FB9}"/>
          </ac:spMkLst>
        </pc:spChg>
        <pc:graphicFrameChg chg="add del mod">
          <ac:chgData name="Thúy Mai" userId="222f1c7e07c9bd7a" providerId="LiveId" clId="{AAB1F6FB-7038-4F50-A288-EAF2C1FA52D7}" dt="2022-11-30T13:15:30.716" v="1108"/>
          <ac:graphicFrameMkLst>
            <pc:docMk/>
            <pc:sldMk cId="266563431" sldId="422"/>
            <ac:graphicFrameMk id="2" creationId="{D675593B-5A83-9C7B-E646-F420E9576150}"/>
          </ac:graphicFrameMkLst>
        </pc:graphicFrameChg>
      </pc:sldChg>
      <pc:sldChg chg="addSp delSp modSp add mod modTransition modAnim">
        <pc:chgData name="Thúy Mai" userId="222f1c7e07c9bd7a" providerId="LiveId" clId="{AAB1F6FB-7038-4F50-A288-EAF2C1FA52D7}" dt="2022-11-30T13:15:50.761" v="1121"/>
        <pc:sldMkLst>
          <pc:docMk/>
          <pc:sldMk cId="1093213266" sldId="423"/>
        </pc:sldMkLst>
        <pc:spChg chg="add mod">
          <ac:chgData name="Thúy Mai" userId="222f1c7e07c9bd7a" providerId="LiveId" clId="{AAB1F6FB-7038-4F50-A288-EAF2C1FA52D7}" dt="2022-11-30T12:22:00.739" v="43" actId="1076"/>
          <ac:spMkLst>
            <pc:docMk/>
            <pc:sldMk cId="1093213266" sldId="423"/>
            <ac:spMk id="4" creationId="{59B8CF29-F07D-501F-09C3-0055E4D1EA9A}"/>
          </ac:spMkLst>
        </pc:spChg>
        <pc:spChg chg="mod">
          <ac:chgData name="Thúy Mai" userId="222f1c7e07c9bd7a" providerId="LiveId" clId="{AAB1F6FB-7038-4F50-A288-EAF2C1FA52D7}" dt="2022-11-30T12:21:45.509" v="33" actId="1076"/>
          <ac:spMkLst>
            <pc:docMk/>
            <pc:sldMk cId="1093213266" sldId="423"/>
            <ac:spMk id="8" creationId="{E4430FE3-E75A-5FE0-F350-A16EF62D05D2}"/>
          </ac:spMkLst>
        </pc:spChg>
        <pc:graphicFrameChg chg="add del mod">
          <ac:chgData name="Thúy Mai" userId="222f1c7e07c9bd7a" providerId="LiveId" clId="{AAB1F6FB-7038-4F50-A288-EAF2C1FA52D7}" dt="2022-11-30T12:21:49.897" v="37"/>
          <ac:graphicFrameMkLst>
            <pc:docMk/>
            <pc:sldMk cId="1093213266" sldId="423"/>
            <ac:graphicFrameMk id="2" creationId="{912A5D2A-B931-9FBE-6222-17DF36407993}"/>
          </ac:graphicFrameMkLst>
        </pc:graphicFrameChg>
        <pc:picChg chg="mod">
          <ac:chgData name="Thúy Mai" userId="222f1c7e07c9bd7a" providerId="LiveId" clId="{AAB1F6FB-7038-4F50-A288-EAF2C1FA52D7}" dt="2022-11-30T12:21:48.077" v="34" actId="1076"/>
          <ac:picMkLst>
            <pc:docMk/>
            <pc:sldMk cId="1093213266" sldId="423"/>
            <ac:picMk id="20" creationId="{1CC1BF1B-17B9-3EE9-9B27-27A87BD7AF7D}"/>
          </ac:picMkLst>
        </pc:picChg>
      </pc:sldChg>
      <pc:sldChg chg="addSp delSp modSp new del mod">
        <pc:chgData name="Thúy Mai" userId="222f1c7e07c9bd7a" providerId="LiveId" clId="{AAB1F6FB-7038-4F50-A288-EAF2C1FA52D7}" dt="2022-11-30T12:32:36.461" v="313" actId="47"/>
        <pc:sldMkLst>
          <pc:docMk/>
          <pc:sldMk cId="2334402211" sldId="424"/>
        </pc:sldMkLst>
        <pc:spChg chg="del">
          <ac:chgData name="Thúy Mai" userId="222f1c7e07c9bd7a" providerId="LiveId" clId="{AAB1F6FB-7038-4F50-A288-EAF2C1FA52D7}" dt="2022-11-30T12:22:45.716" v="46" actId="478"/>
          <ac:spMkLst>
            <pc:docMk/>
            <pc:sldMk cId="2334402211" sldId="424"/>
            <ac:spMk id="2" creationId="{73AC0D48-D177-A798-EB70-268C855A8A4B}"/>
          </ac:spMkLst>
        </pc:spChg>
        <pc:spChg chg="del">
          <ac:chgData name="Thúy Mai" userId="222f1c7e07c9bd7a" providerId="LiveId" clId="{AAB1F6FB-7038-4F50-A288-EAF2C1FA52D7}" dt="2022-11-30T12:22:45.716" v="46" actId="478"/>
          <ac:spMkLst>
            <pc:docMk/>
            <pc:sldMk cId="2334402211" sldId="424"/>
            <ac:spMk id="3" creationId="{57DB5D0D-566B-5B78-9C1A-095665163AD6}"/>
          </ac:spMkLst>
        </pc:spChg>
        <pc:spChg chg="add del mod">
          <ac:chgData name="Thúy Mai" userId="222f1c7e07c9bd7a" providerId="LiveId" clId="{AAB1F6FB-7038-4F50-A288-EAF2C1FA52D7}" dt="2022-11-30T12:24:54.398" v="88"/>
          <ac:spMkLst>
            <pc:docMk/>
            <pc:sldMk cId="2334402211" sldId="424"/>
            <ac:spMk id="6" creationId="{E0011AE4-8271-AB43-3168-23132C6C3702}"/>
          </ac:spMkLst>
        </pc:spChg>
        <pc:spChg chg="add mod">
          <ac:chgData name="Thúy Mai" userId="222f1c7e07c9bd7a" providerId="LiveId" clId="{AAB1F6FB-7038-4F50-A288-EAF2C1FA52D7}" dt="2022-11-30T12:23:23.472" v="65" actId="1076"/>
          <ac:spMkLst>
            <pc:docMk/>
            <pc:sldMk cId="2334402211" sldId="424"/>
            <ac:spMk id="9" creationId="{BA0B42D0-FAF8-6D43-AB6C-76AD75A2B718}"/>
          </ac:spMkLst>
        </pc:spChg>
        <pc:graphicFrameChg chg="add del mod">
          <ac:chgData name="Thúy Mai" userId="222f1c7e07c9bd7a" providerId="LiveId" clId="{AAB1F6FB-7038-4F50-A288-EAF2C1FA52D7}" dt="2022-11-30T12:22:46.760" v="49"/>
          <ac:graphicFrameMkLst>
            <pc:docMk/>
            <pc:sldMk cId="2334402211" sldId="424"/>
            <ac:graphicFrameMk id="4" creationId="{647CE267-3278-0A7E-3828-A74829DD53A6}"/>
          </ac:graphicFrameMkLst>
        </pc:graphicFrameChg>
        <pc:graphicFrameChg chg="add del mod">
          <ac:chgData name="Thúy Mai" userId="222f1c7e07c9bd7a" providerId="LiveId" clId="{AAB1F6FB-7038-4F50-A288-EAF2C1FA52D7}" dt="2022-11-30T12:23:20.978" v="62"/>
          <ac:graphicFrameMkLst>
            <pc:docMk/>
            <pc:sldMk cId="2334402211" sldId="424"/>
            <ac:graphicFrameMk id="7" creationId="{5C08CBF6-05CB-4FFC-6B25-EE9A6BB6A362}"/>
          </ac:graphicFrameMkLst>
        </pc:graphicFrameChg>
      </pc:sldChg>
      <pc:sldChg chg="addSp delSp modSp new del mod">
        <pc:chgData name="Thúy Mai" userId="222f1c7e07c9bd7a" providerId="LiveId" clId="{AAB1F6FB-7038-4F50-A288-EAF2C1FA52D7}" dt="2022-11-30T12:40:36.418" v="431" actId="47"/>
        <pc:sldMkLst>
          <pc:docMk/>
          <pc:sldMk cId="1875156679" sldId="425"/>
        </pc:sldMkLst>
        <pc:spChg chg="del">
          <ac:chgData name="Thúy Mai" userId="222f1c7e07c9bd7a" providerId="LiveId" clId="{AAB1F6FB-7038-4F50-A288-EAF2C1FA52D7}" dt="2022-11-30T12:22:52.320" v="53" actId="478"/>
          <ac:spMkLst>
            <pc:docMk/>
            <pc:sldMk cId="1875156679" sldId="425"/>
            <ac:spMk id="2" creationId="{7CCAB51F-5ED4-5057-5CFD-9BBFC09A8555}"/>
          </ac:spMkLst>
        </pc:spChg>
        <pc:spChg chg="del">
          <ac:chgData name="Thúy Mai" userId="222f1c7e07c9bd7a" providerId="LiveId" clId="{AAB1F6FB-7038-4F50-A288-EAF2C1FA52D7}" dt="2022-11-30T12:22:52.320" v="53" actId="478"/>
          <ac:spMkLst>
            <pc:docMk/>
            <pc:sldMk cId="1875156679" sldId="425"/>
            <ac:spMk id="3" creationId="{388BAA89-B5FF-4086-6453-FD173796D6DB}"/>
          </ac:spMkLst>
        </pc:spChg>
        <pc:spChg chg="add mod">
          <ac:chgData name="Thúy Mai" userId="222f1c7e07c9bd7a" providerId="LiveId" clId="{AAB1F6FB-7038-4F50-A288-EAF2C1FA52D7}" dt="2022-11-30T12:26:58.022" v="114" actId="21"/>
          <ac:spMkLst>
            <pc:docMk/>
            <pc:sldMk cId="1875156679" sldId="425"/>
            <ac:spMk id="6" creationId="{9097E6B5-8B7E-A780-5F9B-AC3A7687AABA}"/>
          </ac:spMkLst>
        </pc:spChg>
        <pc:graphicFrameChg chg="add del mod">
          <ac:chgData name="Thúy Mai" userId="222f1c7e07c9bd7a" providerId="LiveId" clId="{AAB1F6FB-7038-4F50-A288-EAF2C1FA52D7}" dt="2022-11-30T12:23:01.992" v="56"/>
          <ac:graphicFrameMkLst>
            <pc:docMk/>
            <pc:sldMk cId="1875156679" sldId="425"/>
            <ac:graphicFrameMk id="4" creationId="{4EECDE8B-F005-2C56-E6A7-6894514802E3}"/>
          </ac:graphicFrameMkLst>
        </pc:graphicFrameChg>
      </pc:sldChg>
      <pc:sldChg chg="addSp delSp modSp add mod modTransition modAnim">
        <pc:chgData name="Thúy Mai" userId="222f1c7e07c9bd7a" providerId="LiveId" clId="{AAB1F6FB-7038-4F50-A288-EAF2C1FA52D7}" dt="2022-11-30T13:15:50.761" v="1121"/>
        <pc:sldMkLst>
          <pc:docMk/>
          <pc:sldMk cId="963977926" sldId="426"/>
        </pc:sldMkLst>
        <pc:spChg chg="add mod">
          <ac:chgData name="Thúy Mai" userId="222f1c7e07c9bd7a" providerId="LiveId" clId="{AAB1F6FB-7038-4F50-A288-EAF2C1FA52D7}" dt="2022-11-30T12:24:03.735" v="80" actId="207"/>
          <ac:spMkLst>
            <pc:docMk/>
            <pc:sldMk cId="963977926" sldId="426"/>
            <ac:spMk id="5" creationId="{C4D484BE-3358-7C3B-BA38-D3EB75A1B629}"/>
          </ac:spMkLst>
        </pc:spChg>
        <pc:spChg chg="add mod">
          <ac:chgData name="Thúy Mai" userId="222f1c7e07c9bd7a" providerId="LiveId" clId="{AAB1F6FB-7038-4F50-A288-EAF2C1FA52D7}" dt="2022-11-30T12:26:46.666" v="112" actId="14100"/>
          <ac:spMkLst>
            <pc:docMk/>
            <pc:sldMk cId="963977926" sldId="426"/>
            <ac:spMk id="8" creationId="{8ABD3EF8-907C-5F63-2BEB-2E18BFE0C1AD}"/>
          </ac:spMkLst>
        </pc:spChg>
        <pc:spChg chg="del">
          <ac:chgData name="Thúy Mai" userId="222f1c7e07c9bd7a" providerId="LiveId" clId="{AAB1F6FB-7038-4F50-A288-EAF2C1FA52D7}" dt="2022-11-30T12:23:38.607" v="67" actId="478"/>
          <ac:spMkLst>
            <pc:docMk/>
            <pc:sldMk cId="963977926" sldId="426"/>
            <ac:spMk id="14" creationId="{761421B1-1906-4F8E-BF53-DF1E9D07C1F2}"/>
          </ac:spMkLst>
        </pc:spChg>
        <pc:graphicFrameChg chg="add del mod">
          <ac:chgData name="Thúy Mai" userId="222f1c7e07c9bd7a" providerId="LiveId" clId="{AAB1F6FB-7038-4F50-A288-EAF2C1FA52D7}" dt="2022-11-30T12:23:40.379" v="71"/>
          <ac:graphicFrameMkLst>
            <pc:docMk/>
            <pc:sldMk cId="963977926" sldId="426"/>
            <ac:graphicFrameMk id="2" creationId="{25BECF5C-B0E7-8164-3DB2-CCFF536A876C}"/>
          </ac:graphicFrameMkLst>
        </pc:graphicFrameChg>
        <pc:picChg chg="del">
          <ac:chgData name="Thúy Mai" userId="222f1c7e07c9bd7a" providerId="LiveId" clId="{AAB1F6FB-7038-4F50-A288-EAF2C1FA52D7}" dt="2022-11-30T12:23:39.313" v="68" actId="478"/>
          <ac:picMkLst>
            <pc:docMk/>
            <pc:sldMk cId="963977926" sldId="426"/>
            <ac:picMk id="3" creationId="{C9D8CBB7-CCCC-87CE-757C-E84DD121EAF0}"/>
          </ac:picMkLst>
        </pc:picChg>
        <pc:picChg chg="mod">
          <ac:chgData name="Thúy Mai" userId="222f1c7e07c9bd7a" providerId="LiveId" clId="{AAB1F6FB-7038-4F50-A288-EAF2C1FA52D7}" dt="2022-11-30T12:25:34.469" v="99" actId="1076"/>
          <ac:picMkLst>
            <pc:docMk/>
            <pc:sldMk cId="963977926" sldId="426"/>
            <ac:picMk id="6" creationId="{08B07473-BE23-B2F9-F9A7-DF8C23F51884}"/>
          </ac:picMkLst>
        </pc:picChg>
        <pc:picChg chg="add mod ord">
          <ac:chgData name="Thúy Mai" userId="222f1c7e07c9bd7a" providerId="LiveId" clId="{AAB1F6FB-7038-4F50-A288-EAF2C1FA52D7}" dt="2022-11-30T12:25:57.733" v="103" actId="166"/>
          <ac:picMkLst>
            <pc:docMk/>
            <pc:sldMk cId="963977926" sldId="426"/>
            <ac:picMk id="7" creationId="{34365F66-965A-7A95-20A1-89664536A7DC}"/>
          </ac:picMkLst>
        </pc:picChg>
        <pc:picChg chg="add mod">
          <ac:chgData name="Thúy Mai" userId="222f1c7e07c9bd7a" providerId="LiveId" clId="{AAB1F6FB-7038-4F50-A288-EAF2C1FA52D7}" dt="2022-11-30T12:26:16.991" v="107" actId="1076"/>
          <ac:picMkLst>
            <pc:docMk/>
            <pc:sldMk cId="963977926" sldId="426"/>
            <ac:picMk id="9" creationId="{55CA42D1-CF8E-31C9-B2E0-97401F1619AC}"/>
          </ac:picMkLst>
        </pc:picChg>
      </pc:sldChg>
      <pc:sldChg chg="modSp add mod modTransition">
        <pc:chgData name="Thúy Mai" userId="222f1c7e07c9bd7a" providerId="LiveId" clId="{AAB1F6FB-7038-4F50-A288-EAF2C1FA52D7}" dt="2022-11-30T13:15:50.761" v="1121"/>
        <pc:sldMkLst>
          <pc:docMk/>
          <pc:sldMk cId="2502741772" sldId="427"/>
        </pc:sldMkLst>
        <pc:spChg chg="mod">
          <ac:chgData name="Thúy Mai" userId="222f1c7e07c9bd7a" providerId="LiveId" clId="{AAB1F6FB-7038-4F50-A288-EAF2C1FA52D7}" dt="2022-11-30T12:27:24.159" v="121" actId="1076"/>
          <ac:spMkLst>
            <pc:docMk/>
            <pc:sldMk cId="2502741772" sldId="427"/>
            <ac:spMk id="8" creationId="{8ABD3EF8-907C-5F63-2BEB-2E18BFE0C1AD}"/>
          </ac:spMkLst>
        </pc:spChg>
        <pc:picChg chg="mod">
          <ac:chgData name="Thúy Mai" userId="222f1c7e07c9bd7a" providerId="LiveId" clId="{AAB1F6FB-7038-4F50-A288-EAF2C1FA52D7}" dt="2022-11-30T12:27:26.469" v="122" actId="1076"/>
          <ac:picMkLst>
            <pc:docMk/>
            <pc:sldMk cId="2502741772" sldId="427"/>
            <ac:picMk id="7" creationId="{34365F66-965A-7A95-20A1-89664536A7DC}"/>
          </ac:picMkLst>
        </pc:picChg>
      </pc:sldChg>
      <pc:sldChg chg="addSp delSp modSp add mod modTransition delAnim modAnim">
        <pc:chgData name="Thúy Mai" userId="222f1c7e07c9bd7a" providerId="LiveId" clId="{AAB1F6FB-7038-4F50-A288-EAF2C1FA52D7}" dt="2022-11-30T13:15:50.761" v="1121"/>
        <pc:sldMkLst>
          <pc:docMk/>
          <pc:sldMk cId="2072087890" sldId="428"/>
        </pc:sldMkLst>
        <pc:spChg chg="add del mod">
          <ac:chgData name="Thúy Mai" userId="222f1c7e07c9bd7a" providerId="LiveId" clId="{AAB1F6FB-7038-4F50-A288-EAF2C1FA52D7}" dt="2022-11-30T12:30:03.223" v="238" actId="478"/>
          <ac:spMkLst>
            <pc:docMk/>
            <pc:sldMk cId="2072087890" sldId="428"/>
            <ac:spMk id="4" creationId="{CCE8B3D2-CB4C-1415-6F33-5E9C209A05EF}"/>
          </ac:spMkLst>
        </pc:spChg>
        <pc:spChg chg="del">
          <ac:chgData name="Thúy Mai" userId="222f1c7e07c9bd7a" providerId="LiveId" clId="{AAB1F6FB-7038-4F50-A288-EAF2C1FA52D7}" dt="2022-11-30T12:27:47.166" v="124" actId="478"/>
          <ac:spMkLst>
            <pc:docMk/>
            <pc:sldMk cId="2072087890" sldId="428"/>
            <ac:spMk id="8" creationId="{8ABD3EF8-907C-5F63-2BEB-2E18BFE0C1AD}"/>
          </ac:spMkLst>
        </pc:spChg>
        <pc:spChg chg="add mod">
          <ac:chgData name="Thúy Mai" userId="222f1c7e07c9bd7a" providerId="LiveId" clId="{AAB1F6FB-7038-4F50-A288-EAF2C1FA52D7}" dt="2022-11-30T12:28:12.242" v="138" actId="207"/>
          <ac:spMkLst>
            <pc:docMk/>
            <pc:sldMk cId="2072087890" sldId="428"/>
            <ac:spMk id="11" creationId="{CB48C5AE-3DAD-C651-4E7F-95E23044503A}"/>
          </ac:spMkLst>
        </pc:spChg>
        <pc:spChg chg="add mod">
          <ac:chgData name="Thúy Mai" userId="222f1c7e07c9bd7a" providerId="LiveId" clId="{AAB1F6FB-7038-4F50-A288-EAF2C1FA52D7}" dt="2022-11-30T12:28:44.216" v="150" actId="1076"/>
          <ac:spMkLst>
            <pc:docMk/>
            <pc:sldMk cId="2072087890" sldId="428"/>
            <ac:spMk id="12" creationId="{DCFC200A-ADE6-4B43-9F03-0B78211F4A1F}"/>
          </ac:spMkLst>
        </pc:spChg>
        <pc:spChg chg="add mod">
          <ac:chgData name="Thúy Mai" userId="222f1c7e07c9bd7a" providerId="LiveId" clId="{AAB1F6FB-7038-4F50-A288-EAF2C1FA52D7}" dt="2022-11-30T12:29:08.679" v="190" actId="20577"/>
          <ac:spMkLst>
            <pc:docMk/>
            <pc:sldMk cId="2072087890" sldId="428"/>
            <ac:spMk id="13" creationId="{6DAF27B2-6CF3-67CA-C980-44640C0588EC}"/>
          </ac:spMkLst>
        </pc:spChg>
        <pc:spChg chg="add mod">
          <ac:chgData name="Thúy Mai" userId="222f1c7e07c9bd7a" providerId="LiveId" clId="{AAB1F6FB-7038-4F50-A288-EAF2C1FA52D7}" dt="2022-11-30T12:29:25.962" v="196" actId="14100"/>
          <ac:spMkLst>
            <pc:docMk/>
            <pc:sldMk cId="2072087890" sldId="428"/>
            <ac:spMk id="14" creationId="{44AD7A9A-8B27-B3C3-39BF-852B99D87665}"/>
          </ac:spMkLst>
        </pc:spChg>
        <pc:spChg chg="add mod">
          <ac:chgData name="Thúy Mai" userId="222f1c7e07c9bd7a" providerId="LiveId" clId="{AAB1F6FB-7038-4F50-A288-EAF2C1FA52D7}" dt="2022-11-30T12:29:37.963" v="229" actId="20577"/>
          <ac:spMkLst>
            <pc:docMk/>
            <pc:sldMk cId="2072087890" sldId="428"/>
            <ac:spMk id="15" creationId="{DE9CC9E3-056C-E433-3053-4D217E92E9AB}"/>
          </ac:spMkLst>
        </pc:spChg>
        <pc:spChg chg="add mod">
          <ac:chgData name="Thúy Mai" userId="222f1c7e07c9bd7a" providerId="LiveId" clId="{AAB1F6FB-7038-4F50-A288-EAF2C1FA52D7}" dt="2022-11-30T12:30:00.908" v="237" actId="14100"/>
          <ac:spMkLst>
            <pc:docMk/>
            <pc:sldMk cId="2072087890" sldId="428"/>
            <ac:spMk id="16" creationId="{A2B7EC43-B1B2-986E-936B-2721ADF3D6A6}"/>
          </ac:spMkLst>
        </pc:spChg>
        <pc:graphicFrameChg chg="add del mod">
          <ac:chgData name="Thúy Mai" userId="222f1c7e07c9bd7a" providerId="LiveId" clId="{AAB1F6FB-7038-4F50-A288-EAF2C1FA52D7}" dt="2022-11-30T12:27:48.181" v="127"/>
          <ac:graphicFrameMkLst>
            <pc:docMk/>
            <pc:sldMk cId="2072087890" sldId="428"/>
            <ac:graphicFrameMk id="2" creationId="{521ADB9C-A5A0-679C-D026-DC22A03A5205}"/>
          </ac:graphicFrameMkLst>
        </pc:graphicFrameChg>
        <pc:picChg chg="del">
          <ac:chgData name="Thúy Mai" userId="222f1c7e07c9bd7a" providerId="LiveId" clId="{AAB1F6FB-7038-4F50-A288-EAF2C1FA52D7}" dt="2022-11-30T12:27:47.166" v="124" actId="478"/>
          <ac:picMkLst>
            <pc:docMk/>
            <pc:sldMk cId="2072087890" sldId="428"/>
            <ac:picMk id="7" creationId="{34365F66-965A-7A95-20A1-89664536A7DC}"/>
          </ac:picMkLst>
        </pc:picChg>
      </pc:sldChg>
      <pc:sldChg chg="addSp delSp modSp add mod ord modTransition delAnim modAnim">
        <pc:chgData name="Thúy Mai" userId="222f1c7e07c9bd7a" providerId="LiveId" clId="{AAB1F6FB-7038-4F50-A288-EAF2C1FA52D7}" dt="2022-11-30T13:15:50.761" v="1121"/>
        <pc:sldMkLst>
          <pc:docMk/>
          <pc:sldMk cId="2227163492" sldId="429"/>
        </pc:sldMkLst>
        <pc:spChg chg="add del mod">
          <ac:chgData name="Thúy Mai" userId="222f1c7e07c9bd7a" providerId="LiveId" clId="{AAB1F6FB-7038-4F50-A288-EAF2C1FA52D7}" dt="2022-11-30T12:31:20.995" v="296" actId="478"/>
          <ac:spMkLst>
            <pc:docMk/>
            <pc:sldMk cId="2227163492" sldId="429"/>
            <ac:spMk id="4" creationId="{00C7DA06-604D-4406-4A0D-5DEA133273A5}"/>
          </ac:spMkLst>
        </pc:spChg>
        <pc:spChg chg="mod">
          <ac:chgData name="Thúy Mai" userId="222f1c7e07c9bd7a" providerId="LiveId" clId="{AAB1F6FB-7038-4F50-A288-EAF2C1FA52D7}" dt="2022-11-30T12:30:30.014" v="277" actId="20577"/>
          <ac:spMkLst>
            <pc:docMk/>
            <pc:sldMk cId="2227163492" sldId="429"/>
            <ac:spMk id="5" creationId="{C4D484BE-3358-7C3B-BA38-D3EB75A1B629}"/>
          </ac:spMkLst>
        </pc:spChg>
        <pc:spChg chg="mod">
          <ac:chgData name="Thúy Mai" userId="222f1c7e07c9bd7a" providerId="LiveId" clId="{AAB1F6FB-7038-4F50-A288-EAF2C1FA52D7}" dt="2022-11-30T12:31:45.751" v="302" actId="1076"/>
          <ac:spMkLst>
            <pc:docMk/>
            <pc:sldMk cId="2227163492" sldId="429"/>
            <ac:spMk id="8" creationId="{8ABD3EF8-907C-5F63-2BEB-2E18BFE0C1AD}"/>
          </ac:spMkLst>
        </pc:spChg>
        <pc:spChg chg="add del mod">
          <ac:chgData name="Thúy Mai" userId="222f1c7e07c9bd7a" providerId="LiveId" clId="{AAB1F6FB-7038-4F50-A288-EAF2C1FA52D7}" dt="2022-11-30T12:31:39.608" v="301" actId="478"/>
          <ac:spMkLst>
            <pc:docMk/>
            <pc:sldMk cId="2227163492" sldId="429"/>
            <ac:spMk id="10" creationId="{B6B8F35A-04CD-A624-F5E6-4C82D98BB4A4}"/>
          </ac:spMkLst>
        </pc:spChg>
        <pc:graphicFrameChg chg="add del mod">
          <ac:chgData name="Thúy Mai" userId="222f1c7e07c9bd7a" providerId="LiveId" clId="{AAB1F6FB-7038-4F50-A288-EAF2C1FA52D7}" dt="2022-11-30T12:30:46.897" v="280"/>
          <ac:graphicFrameMkLst>
            <pc:docMk/>
            <pc:sldMk cId="2227163492" sldId="429"/>
            <ac:graphicFrameMk id="2" creationId="{A655F5AF-6147-BFB8-D5DD-17CF0F41CEE3}"/>
          </ac:graphicFrameMkLst>
        </pc:graphicFrameChg>
        <pc:picChg chg="mod">
          <ac:chgData name="Thúy Mai" userId="222f1c7e07c9bd7a" providerId="LiveId" clId="{AAB1F6FB-7038-4F50-A288-EAF2C1FA52D7}" dt="2022-11-30T12:31:17.555" v="294" actId="1076"/>
          <ac:picMkLst>
            <pc:docMk/>
            <pc:sldMk cId="2227163492" sldId="429"/>
            <ac:picMk id="7" creationId="{34365F66-965A-7A95-20A1-89664536A7DC}"/>
          </ac:picMkLst>
        </pc:picChg>
      </pc:sldChg>
      <pc:sldChg chg="delSp modSp add mod modTransition delAnim">
        <pc:chgData name="Thúy Mai" userId="222f1c7e07c9bd7a" providerId="LiveId" clId="{AAB1F6FB-7038-4F50-A288-EAF2C1FA52D7}" dt="2022-11-30T13:15:50.761" v="1121"/>
        <pc:sldMkLst>
          <pc:docMk/>
          <pc:sldMk cId="2430313337" sldId="430"/>
        </pc:sldMkLst>
        <pc:spChg chg="del">
          <ac:chgData name="Thúy Mai" userId="222f1c7e07c9bd7a" providerId="LiveId" clId="{AAB1F6FB-7038-4F50-A288-EAF2C1FA52D7}" dt="2022-11-30T12:31:55.701" v="303" actId="478"/>
          <ac:spMkLst>
            <pc:docMk/>
            <pc:sldMk cId="2430313337" sldId="430"/>
            <ac:spMk id="8" creationId="{8ABD3EF8-907C-5F63-2BEB-2E18BFE0C1AD}"/>
          </ac:spMkLst>
        </pc:spChg>
        <pc:spChg chg="mod">
          <ac:chgData name="Thúy Mai" userId="222f1c7e07c9bd7a" providerId="LiveId" clId="{AAB1F6FB-7038-4F50-A288-EAF2C1FA52D7}" dt="2022-11-30T12:32:26.665" v="312" actId="20577"/>
          <ac:spMkLst>
            <pc:docMk/>
            <pc:sldMk cId="2430313337" sldId="430"/>
            <ac:spMk id="10" creationId="{B6B8F35A-04CD-A624-F5E6-4C82D98BB4A4}"/>
          </ac:spMkLst>
        </pc:spChg>
      </pc:sldChg>
      <pc:sldChg chg="addSp delSp modSp add mod ord modTransition delAnim">
        <pc:chgData name="Thúy Mai" userId="222f1c7e07c9bd7a" providerId="LiveId" clId="{AAB1F6FB-7038-4F50-A288-EAF2C1FA52D7}" dt="2022-11-30T13:15:50.761" v="1121"/>
        <pc:sldMkLst>
          <pc:docMk/>
          <pc:sldMk cId="1159025572" sldId="431"/>
        </pc:sldMkLst>
        <pc:spChg chg="add del mod">
          <ac:chgData name="Thúy Mai" userId="222f1c7e07c9bd7a" providerId="LiveId" clId="{AAB1F6FB-7038-4F50-A288-EAF2C1FA52D7}" dt="2022-11-30T12:39:17.391" v="390" actId="478"/>
          <ac:spMkLst>
            <pc:docMk/>
            <pc:sldMk cId="1159025572" sldId="431"/>
            <ac:spMk id="4" creationId="{E63A510E-694F-9679-8C90-4F6EBA6B1B7B}"/>
          </ac:spMkLst>
        </pc:spChg>
        <pc:spChg chg="mod">
          <ac:chgData name="Thúy Mai" userId="222f1c7e07c9bd7a" providerId="LiveId" clId="{AAB1F6FB-7038-4F50-A288-EAF2C1FA52D7}" dt="2022-11-30T12:33:08.409" v="362" actId="20577"/>
          <ac:spMkLst>
            <pc:docMk/>
            <pc:sldMk cId="1159025572" sldId="431"/>
            <ac:spMk id="5" creationId="{C4D484BE-3358-7C3B-BA38-D3EB75A1B629}"/>
          </ac:spMkLst>
        </pc:spChg>
        <pc:spChg chg="mod">
          <ac:chgData name="Thúy Mai" userId="222f1c7e07c9bd7a" providerId="LiveId" clId="{AAB1F6FB-7038-4F50-A288-EAF2C1FA52D7}" dt="2022-11-30T12:38:12.493" v="377" actId="1076"/>
          <ac:spMkLst>
            <pc:docMk/>
            <pc:sldMk cId="1159025572" sldId="431"/>
            <ac:spMk id="12" creationId="{DCFC200A-ADE6-4B43-9F03-0B78211F4A1F}"/>
          </ac:spMkLst>
        </pc:spChg>
        <pc:spChg chg="del">
          <ac:chgData name="Thúy Mai" userId="222f1c7e07c9bd7a" providerId="LiveId" clId="{AAB1F6FB-7038-4F50-A288-EAF2C1FA52D7}" dt="2022-11-30T12:37:41.573" v="371" actId="478"/>
          <ac:spMkLst>
            <pc:docMk/>
            <pc:sldMk cId="1159025572" sldId="431"/>
            <ac:spMk id="13" creationId="{6DAF27B2-6CF3-67CA-C980-44640C0588EC}"/>
          </ac:spMkLst>
        </pc:spChg>
        <pc:spChg chg="mod">
          <ac:chgData name="Thúy Mai" userId="222f1c7e07c9bd7a" providerId="LiveId" clId="{AAB1F6FB-7038-4F50-A288-EAF2C1FA52D7}" dt="2022-11-30T12:39:13.409" v="389" actId="1076"/>
          <ac:spMkLst>
            <pc:docMk/>
            <pc:sldMk cId="1159025572" sldId="431"/>
            <ac:spMk id="14" creationId="{44AD7A9A-8B27-B3C3-39BF-852B99D87665}"/>
          </ac:spMkLst>
        </pc:spChg>
        <pc:spChg chg="del mod">
          <ac:chgData name="Thúy Mai" userId="222f1c7e07c9bd7a" providerId="LiveId" clId="{AAB1F6FB-7038-4F50-A288-EAF2C1FA52D7}" dt="2022-11-30T12:39:08.532" v="387" actId="478"/>
          <ac:spMkLst>
            <pc:docMk/>
            <pc:sldMk cId="1159025572" sldId="431"/>
            <ac:spMk id="15" creationId="{DE9CC9E3-056C-E433-3053-4D217E92E9AB}"/>
          </ac:spMkLst>
        </pc:spChg>
        <pc:spChg chg="mod">
          <ac:chgData name="Thúy Mai" userId="222f1c7e07c9bd7a" providerId="LiveId" clId="{AAB1F6FB-7038-4F50-A288-EAF2C1FA52D7}" dt="2022-11-30T12:39:11.492" v="388" actId="1076"/>
          <ac:spMkLst>
            <pc:docMk/>
            <pc:sldMk cId="1159025572" sldId="431"/>
            <ac:spMk id="16" creationId="{A2B7EC43-B1B2-986E-936B-2721ADF3D6A6}"/>
          </ac:spMkLst>
        </pc:spChg>
        <pc:graphicFrameChg chg="add del mod">
          <ac:chgData name="Thúy Mai" userId="222f1c7e07c9bd7a" providerId="LiveId" clId="{AAB1F6FB-7038-4F50-A288-EAF2C1FA52D7}" dt="2022-11-30T12:37:21.995" v="365"/>
          <ac:graphicFrameMkLst>
            <pc:docMk/>
            <pc:sldMk cId="1159025572" sldId="431"/>
            <ac:graphicFrameMk id="2" creationId="{6AF72F50-090B-3FF8-A823-162909D39672}"/>
          </ac:graphicFrameMkLst>
        </pc:graphicFrameChg>
      </pc:sldChg>
      <pc:sldChg chg="delSp modSp add mod modTransition delAnim">
        <pc:chgData name="Thúy Mai" userId="222f1c7e07c9bd7a" providerId="LiveId" clId="{AAB1F6FB-7038-4F50-A288-EAF2C1FA52D7}" dt="2022-11-30T13:15:50.761" v="1121"/>
        <pc:sldMkLst>
          <pc:docMk/>
          <pc:sldMk cId="23922666" sldId="432"/>
        </pc:sldMkLst>
        <pc:spChg chg="del mod">
          <ac:chgData name="Thúy Mai" userId="222f1c7e07c9bd7a" providerId="LiveId" clId="{AAB1F6FB-7038-4F50-A288-EAF2C1FA52D7}" dt="2022-11-30T12:40:13.349" v="411" actId="478"/>
          <ac:spMkLst>
            <pc:docMk/>
            <pc:sldMk cId="23922666" sldId="432"/>
            <ac:spMk id="4" creationId="{E63A510E-694F-9679-8C90-4F6EBA6B1B7B}"/>
          </ac:spMkLst>
        </pc:spChg>
        <pc:spChg chg="del">
          <ac:chgData name="Thúy Mai" userId="222f1c7e07c9bd7a" providerId="LiveId" clId="{AAB1F6FB-7038-4F50-A288-EAF2C1FA52D7}" dt="2022-11-30T12:39:32.969" v="394" actId="478"/>
          <ac:spMkLst>
            <pc:docMk/>
            <pc:sldMk cId="23922666" sldId="432"/>
            <ac:spMk id="11" creationId="{CB48C5AE-3DAD-C651-4E7F-95E23044503A}"/>
          </ac:spMkLst>
        </pc:spChg>
        <pc:spChg chg="del">
          <ac:chgData name="Thúy Mai" userId="222f1c7e07c9bd7a" providerId="LiveId" clId="{AAB1F6FB-7038-4F50-A288-EAF2C1FA52D7}" dt="2022-11-30T12:39:32.969" v="394" actId="478"/>
          <ac:spMkLst>
            <pc:docMk/>
            <pc:sldMk cId="23922666" sldId="432"/>
            <ac:spMk id="12" creationId="{DCFC200A-ADE6-4B43-9F03-0B78211F4A1F}"/>
          </ac:spMkLst>
        </pc:spChg>
        <pc:spChg chg="mod">
          <ac:chgData name="Thúy Mai" userId="222f1c7e07c9bd7a" providerId="LiveId" clId="{AAB1F6FB-7038-4F50-A288-EAF2C1FA52D7}" dt="2022-11-30T12:39:36.664" v="395" actId="1076"/>
          <ac:spMkLst>
            <pc:docMk/>
            <pc:sldMk cId="23922666" sldId="432"/>
            <ac:spMk id="13" creationId="{6DAF27B2-6CF3-67CA-C980-44640C0588EC}"/>
          </ac:spMkLst>
        </pc:spChg>
        <pc:spChg chg="mod">
          <ac:chgData name="Thúy Mai" userId="222f1c7e07c9bd7a" providerId="LiveId" clId="{AAB1F6FB-7038-4F50-A288-EAF2C1FA52D7}" dt="2022-11-30T12:40:25.162" v="429" actId="1076"/>
          <ac:spMkLst>
            <pc:docMk/>
            <pc:sldMk cId="23922666" sldId="432"/>
            <ac:spMk id="14" creationId="{44AD7A9A-8B27-B3C3-39BF-852B99D87665}"/>
          </ac:spMkLst>
        </pc:spChg>
        <pc:spChg chg="mod">
          <ac:chgData name="Thúy Mai" userId="222f1c7e07c9bd7a" providerId="LiveId" clId="{AAB1F6FB-7038-4F50-A288-EAF2C1FA52D7}" dt="2022-11-30T12:40:20.304" v="428" actId="1036"/>
          <ac:spMkLst>
            <pc:docMk/>
            <pc:sldMk cId="23922666" sldId="432"/>
            <ac:spMk id="15" creationId="{DE9CC9E3-056C-E433-3053-4D217E92E9AB}"/>
          </ac:spMkLst>
        </pc:spChg>
        <pc:spChg chg="mod">
          <ac:chgData name="Thúy Mai" userId="222f1c7e07c9bd7a" providerId="LiveId" clId="{AAB1F6FB-7038-4F50-A288-EAF2C1FA52D7}" dt="2022-11-30T12:40:28.558" v="430" actId="1076"/>
          <ac:spMkLst>
            <pc:docMk/>
            <pc:sldMk cId="23922666" sldId="432"/>
            <ac:spMk id="16" creationId="{A2B7EC43-B1B2-986E-936B-2721ADF3D6A6}"/>
          </ac:spMkLst>
        </pc:spChg>
      </pc:sldChg>
      <pc:sldChg chg="addSp delSp modSp new mod ord modTransition modAnim">
        <pc:chgData name="Thúy Mai" userId="222f1c7e07c9bd7a" providerId="LiveId" clId="{AAB1F6FB-7038-4F50-A288-EAF2C1FA52D7}" dt="2022-11-30T13:15:50.761" v="1121"/>
        <pc:sldMkLst>
          <pc:docMk/>
          <pc:sldMk cId="3323139167" sldId="433"/>
        </pc:sldMkLst>
        <pc:spChg chg="del">
          <ac:chgData name="Thúy Mai" userId="222f1c7e07c9bd7a" providerId="LiveId" clId="{AAB1F6FB-7038-4F50-A288-EAF2C1FA52D7}" dt="2022-11-30T12:40:54.734" v="434" actId="478"/>
          <ac:spMkLst>
            <pc:docMk/>
            <pc:sldMk cId="3323139167" sldId="433"/>
            <ac:spMk id="2" creationId="{02B366C8-201D-DE28-BB44-EC30C5E926EF}"/>
          </ac:spMkLst>
        </pc:spChg>
        <pc:spChg chg="del">
          <ac:chgData name="Thúy Mai" userId="222f1c7e07c9bd7a" providerId="LiveId" clId="{AAB1F6FB-7038-4F50-A288-EAF2C1FA52D7}" dt="2022-11-30T12:40:54.734" v="434" actId="478"/>
          <ac:spMkLst>
            <pc:docMk/>
            <pc:sldMk cId="3323139167" sldId="433"/>
            <ac:spMk id="3" creationId="{0D591B1A-9B51-6B06-77D2-970061C631BA}"/>
          </ac:spMkLst>
        </pc:spChg>
        <pc:spChg chg="add mod">
          <ac:chgData name="Thúy Mai" userId="222f1c7e07c9bd7a" providerId="LiveId" clId="{AAB1F6FB-7038-4F50-A288-EAF2C1FA52D7}" dt="2022-11-30T12:41:02.783" v="444" actId="207"/>
          <ac:spMkLst>
            <pc:docMk/>
            <pc:sldMk cId="3323139167" sldId="433"/>
            <ac:spMk id="6" creationId="{B9D41FE9-47D3-D3F1-C69F-9F035BBF52D4}"/>
          </ac:spMkLst>
        </pc:spChg>
        <pc:graphicFrameChg chg="add del mod">
          <ac:chgData name="Thúy Mai" userId="222f1c7e07c9bd7a" providerId="LiveId" clId="{AAB1F6FB-7038-4F50-A288-EAF2C1FA52D7}" dt="2022-11-30T12:40:55.758" v="437"/>
          <ac:graphicFrameMkLst>
            <pc:docMk/>
            <pc:sldMk cId="3323139167" sldId="433"/>
            <ac:graphicFrameMk id="4" creationId="{7B795071-FCE0-09BB-9BE5-662D514204F0}"/>
          </ac:graphicFrameMkLst>
        </pc:graphicFrameChg>
        <pc:graphicFrameChg chg="add del mod">
          <ac:chgData name="Thúy Mai" userId="222f1c7e07c9bd7a" providerId="LiveId" clId="{AAB1F6FB-7038-4F50-A288-EAF2C1FA52D7}" dt="2022-11-30T12:41:14.153" v="447"/>
          <ac:graphicFrameMkLst>
            <pc:docMk/>
            <pc:sldMk cId="3323139167" sldId="433"/>
            <ac:graphicFrameMk id="7" creationId="{380E8717-9F07-E458-8617-DFD752AE7793}"/>
          </ac:graphicFrameMkLst>
        </pc:graphicFrameChg>
        <pc:graphicFrameChg chg="add mod modGraphic">
          <ac:chgData name="Thúy Mai" userId="222f1c7e07c9bd7a" providerId="LiveId" clId="{AAB1F6FB-7038-4F50-A288-EAF2C1FA52D7}" dt="2022-11-30T12:43:49.504" v="492" actId="14734"/>
          <ac:graphicFrameMkLst>
            <pc:docMk/>
            <pc:sldMk cId="3323139167" sldId="433"/>
            <ac:graphicFrameMk id="8" creationId="{BAD4FFA1-6FA2-41F3-3EC6-915450306827}"/>
          </ac:graphicFrameMkLst>
        </pc:graphicFrameChg>
        <pc:picChg chg="add mod">
          <ac:chgData name="Thúy Mai" userId="222f1c7e07c9bd7a" providerId="LiveId" clId="{AAB1F6FB-7038-4F50-A288-EAF2C1FA52D7}" dt="2022-11-30T12:54:08.593" v="645" actId="1076"/>
          <ac:picMkLst>
            <pc:docMk/>
            <pc:sldMk cId="3323139167" sldId="433"/>
            <ac:picMk id="9" creationId="{D36637E7-D937-3041-37DC-96970847C6AE}"/>
          </ac:picMkLst>
        </pc:picChg>
      </pc:sldChg>
      <pc:sldChg chg="addSp delSp modSp add mod ord modTransition">
        <pc:chgData name="Thúy Mai" userId="222f1c7e07c9bd7a" providerId="LiveId" clId="{AAB1F6FB-7038-4F50-A288-EAF2C1FA52D7}" dt="2022-11-30T13:15:50.761" v="1121"/>
        <pc:sldMkLst>
          <pc:docMk/>
          <pc:sldMk cId="517577448" sldId="434"/>
        </pc:sldMkLst>
        <pc:spChg chg="mod">
          <ac:chgData name="Thúy Mai" userId="222f1c7e07c9bd7a" providerId="LiveId" clId="{AAB1F6FB-7038-4F50-A288-EAF2C1FA52D7}" dt="2022-11-30T12:51:13.692" v="561" actId="1076"/>
          <ac:spMkLst>
            <pc:docMk/>
            <pc:sldMk cId="517577448" sldId="434"/>
            <ac:spMk id="6" creationId="{B9D41FE9-47D3-D3F1-C69F-9F035BBF52D4}"/>
          </ac:spMkLst>
        </pc:spChg>
        <pc:graphicFrameChg chg="add del mod">
          <ac:chgData name="Thúy Mai" userId="222f1c7e07c9bd7a" providerId="LiveId" clId="{AAB1F6FB-7038-4F50-A288-EAF2C1FA52D7}" dt="2022-11-30T12:44:11.199" v="499"/>
          <ac:graphicFrameMkLst>
            <pc:docMk/>
            <pc:sldMk cId="517577448" sldId="434"/>
            <ac:graphicFrameMk id="2" creationId="{DD2D6FB1-AE40-EE89-6C17-265E0A57440E}"/>
          </ac:graphicFrameMkLst>
        </pc:graphicFrameChg>
        <pc:graphicFrameChg chg="add mod modGraphic">
          <ac:chgData name="Thúy Mai" userId="222f1c7e07c9bd7a" providerId="LiveId" clId="{AAB1F6FB-7038-4F50-A288-EAF2C1FA52D7}" dt="2022-11-30T12:51:09.446" v="560" actId="1076"/>
          <ac:graphicFrameMkLst>
            <pc:docMk/>
            <pc:sldMk cId="517577448" sldId="434"/>
            <ac:graphicFrameMk id="3" creationId="{6D4D7D4D-3999-0074-0A4B-D14B52932081}"/>
          </ac:graphicFrameMkLst>
        </pc:graphicFrameChg>
        <pc:graphicFrameChg chg="del">
          <ac:chgData name="Thúy Mai" userId="222f1c7e07c9bd7a" providerId="LiveId" clId="{AAB1F6FB-7038-4F50-A288-EAF2C1FA52D7}" dt="2022-11-30T12:43:59.271" v="494" actId="478"/>
          <ac:graphicFrameMkLst>
            <pc:docMk/>
            <pc:sldMk cId="517577448" sldId="434"/>
            <ac:graphicFrameMk id="8" creationId="{BAD4FFA1-6FA2-41F3-3EC6-915450306827}"/>
          </ac:graphicFrameMkLst>
        </pc:graphicFrameChg>
        <pc:picChg chg="add mod">
          <ac:chgData name="Thúy Mai" userId="222f1c7e07c9bd7a" providerId="LiveId" clId="{AAB1F6FB-7038-4F50-A288-EAF2C1FA52D7}" dt="2022-11-30T13:02:45.418" v="808" actId="14100"/>
          <ac:picMkLst>
            <pc:docMk/>
            <pc:sldMk cId="517577448" sldId="434"/>
            <ac:picMk id="5" creationId="{28546258-83B3-0FB2-7A0A-25FD3F22F8A3}"/>
          </ac:picMkLst>
        </pc:picChg>
      </pc:sldChg>
      <pc:sldChg chg="new del">
        <pc:chgData name="Thúy Mai" userId="222f1c7e07c9bd7a" providerId="LiveId" clId="{AAB1F6FB-7038-4F50-A288-EAF2C1FA52D7}" dt="2022-11-30T12:53:46.085" v="632" actId="47"/>
        <pc:sldMkLst>
          <pc:docMk/>
          <pc:sldMk cId="1402922951" sldId="435"/>
        </pc:sldMkLst>
      </pc:sldChg>
      <pc:sldChg chg="addSp delSp modSp add mod ord modTransition modAnim">
        <pc:chgData name="Thúy Mai" userId="222f1c7e07c9bd7a" providerId="LiveId" clId="{AAB1F6FB-7038-4F50-A288-EAF2C1FA52D7}" dt="2022-11-30T13:15:50.761" v="1121"/>
        <pc:sldMkLst>
          <pc:docMk/>
          <pc:sldMk cId="4196514027" sldId="435"/>
        </pc:sldMkLst>
        <pc:spChg chg="add del mod">
          <ac:chgData name="Thúy Mai" userId="222f1c7e07c9bd7a" providerId="LiveId" clId="{AAB1F6FB-7038-4F50-A288-EAF2C1FA52D7}" dt="2022-11-30T12:55:04.304" v="654" actId="478"/>
          <ac:spMkLst>
            <pc:docMk/>
            <pc:sldMk cId="4196514027" sldId="435"/>
            <ac:spMk id="5" creationId="{FB0AFE45-1C43-D358-9C67-F774DE80DBCD}"/>
          </ac:spMkLst>
        </pc:spChg>
        <pc:spChg chg="del">
          <ac:chgData name="Thúy Mai" userId="222f1c7e07c9bd7a" providerId="LiveId" clId="{AAB1F6FB-7038-4F50-A288-EAF2C1FA52D7}" dt="2022-11-30T12:53:53.517" v="636" actId="478"/>
          <ac:spMkLst>
            <pc:docMk/>
            <pc:sldMk cId="4196514027" sldId="435"/>
            <ac:spMk id="7" creationId="{732D1FC0-E988-4335-694D-EAE8337C0836}"/>
          </ac:spMkLst>
        </pc:spChg>
        <pc:spChg chg="add mod">
          <ac:chgData name="Thúy Mai" userId="222f1c7e07c9bd7a" providerId="LiveId" clId="{AAB1F6FB-7038-4F50-A288-EAF2C1FA52D7}" dt="2022-11-30T12:54:46.020" v="649"/>
          <ac:spMkLst>
            <pc:docMk/>
            <pc:sldMk cId="4196514027" sldId="435"/>
            <ac:spMk id="8" creationId="{01B6D525-B19B-3ABC-D384-C0B39091482B}"/>
          </ac:spMkLst>
        </pc:spChg>
        <pc:graphicFrameChg chg="add del mod">
          <ac:chgData name="Thúy Mai" userId="222f1c7e07c9bd7a" providerId="LiveId" clId="{AAB1F6FB-7038-4F50-A288-EAF2C1FA52D7}" dt="2022-11-30T12:53:54.771" v="639"/>
          <ac:graphicFrameMkLst>
            <pc:docMk/>
            <pc:sldMk cId="4196514027" sldId="435"/>
            <ac:graphicFrameMk id="2" creationId="{3DA4D9A9-3183-EEDD-CCAC-EB672EF35502}"/>
          </ac:graphicFrameMkLst>
        </pc:graphicFrameChg>
      </pc:sldChg>
      <pc:sldChg chg="add del">
        <pc:chgData name="Thúy Mai" userId="222f1c7e07c9bd7a" providerId="LiveId" clId="{AAB1F6FB-7038-4F50-A288-EAF2C1FA52D7}" dt="2022-11-30T13:10:13.485" v="991" actId="47"/>
        <pc:sldMkLst>
          <pc:docMk/>
          <pc:sldMk cId="2135605031" sldId="436"/>
        </pc:sldMkLst>
      </pc:sldChg>
      <pc:sldChg chg="addSp delSp modSp new del mod">
        <pc:chgData name="Thúy Mai" userId="222f1c7e07c9bd7a" providerId="LiveId" clId="{AAB1F6FB-7038-4F50-A288-EAF2C1FA52D7}" dt="2022-11-30T13:09:16.072" v="989" actId="47"/>
        <pc:sldMkLst>
          <pc:docMk/>
          <pc:sldMk cId="629535055" sldId="437"/>
        </pc:sldMkLst>
        <pc:spChg chg="del">
          <ac:chgData name="Thúy Mai" userId="222f1c7e07c9bd7a" providerId="LiveId" clId="{AAB1F6FB-7038-4F50-A288-EAF2C1FA52D7}" dt="2022-11-30T13:03:14.550" v="810" actId="478"/>
          <ac:spMkLst>
            <pc:docMk/>
            <pc:sldMk cId="629535055" sldId="437"/>
            <ac:spMk id="2" creationId="{ED84EB24-5B42-C246-29F4-B54B536D7194}"/>
          </ac:spMkLst>
        </pc:spChg>
        <pc:spChg chg="del">
          <ac:chgData name="Thúy Mai" userId="222f1c7e07c9bd7a" providerId="LiveId" clId="{AAB1F6FB-7038-4F50-A288-EAF2C1FA52D7}" dt="2022-11-30T13:03:14.550" v="810" actId="478"/>
          <ac:spMkLst>
            <pc:docMk/>
            <pc:sldMk cId="629535055" sldId="437"/>
            <ac:spMk id="3" creationId="{AAB30122-AFA1-A0B8-30FE-B92DD8BC71D0}"/>
          </ac:spMkLst>
        </pc:spChg>
        <pc:graphicFrameChg chg="add del mod">
          <ac:chgData name="Thúy Mai" userId="222f1c7e07c9bd7a" providerId="LiveId" clId="{AAB1F6FB-7038-4F50-A288-EAF2C1FA52D7}" dt="2022-11-30T13:03:15.569" v="813"/>
          <ac:graphicFrameMkLst>
            <pc:docMk/>
            <pc:sldMk cId="629535055" sldId="437"/>
            <ac:graphicFrameMk id="4" creationId="{31AAA803-90FC-8A7C-981B-1392F5835D09}"/>
          </ac:graphicFrameMkLst>
        </pc:graphicFrameChg>
        <pc:graphicFrameChg chg="add mod modGraphic">
          <ac:chgData name="Thúy Mai" userId="222f1c7e07c9bd7a" providerId="LiveId" clId="{AAB1F6FB-7038-4F50-A288-EAF2C1FA52D7}" dt="2022-11-30T13:08:39.023" v="976" actId="21"/>
          <ac:graphicFrameMkLst>
            <pc:docMk/>
            <pc:sldMk cId="629535055" sldId="437"/>
            <ac:graphicFrameMk id="5" creationId="{82AD1A2D-12E3-08FD-67EE-B2E25D4BAD37}"/>
          </ac:graphicFrameMkLst>
        </pc:graphicFrameChg>
      </pc:sldChg>
      <pc:sldChg chg="new del">
        <pc:chgData name="Thúy Mai" userId="222f1c7e07c9bd7a" providerId="LiveId" clId="{AAB1F6FB-7038-4F50-A288-EAF2C1FA52D7}" dt="2022-11-30T13:10:17.781" v="995" actId="47"/>
        <pc:sldMkLst>
          <pc:docMk/>
          <pc:sldMk cId="2329449866" sldId="438"/>
        </pc:sldMkLst>
      </pc:sldChg>
      <pc:sldChg chg="delSp modSp add mod modTransition">
        <pc:chgData name="Thúy Mai" userId="222f1c7e07c9bd7a" providerId="LiveId" clId="{AAB1F6FB-7038-4F50-A288-EAF2C1FA52D7}" dt="2022-11-30T13:15:50.761" v="1121"/>
        <pc:sldMkLst>
          <pc:docMk/>
          <pc:sldMk cId="513820442" sldId="439"/>
        </pc:sldMkLst>
        <pc:spChg chg="del mod">
          <ac:chgData name="Thúy Mai" userId="222f1c7e07c9bd7a" providerId="LiveId" clId="{AAB1F6FB-7038-4F50-A288-EAF2C1FA52D7}" dt="2022-11-30T12:55:24.944" v="659" actId="478"/>
          <ac:spMkLst>
            <pc:docMk/>
            <pc:sldMk cId="513820442" sldId="439"/>
            <ac:spMk id="5" creationId="{FB0AFE45-1C43-D358-9C67-F774DE80DBCD}"/>
          </ac:spMkLst>
        </pc:spChg>
        <pc:spChg chg="mod">
          <ac:chgData name="Thúy Mai" userId="222f1c7e07c9bd7a" providerId="LiveId" clId="{AAB1F6FB-7038-4F50-A288-EAF2C1FA52D7}" dt="2022-11-30T12:55:14.466" v="657"/>
          <ac:spMkLst>
            <pc:docMk/>
            <pc:sldMk cId="513820442" sldId="439"/>
            <ac:spMk id="8" creationId="{01B6D525-B19B-3ABC-D384-C0B39091482B}"/>
          </ac:spMkLst>
        </pc:spChg>
      </pc:sldChg>
      <pc:sldChg chg="delSp modSp add mod modTransition">
        <pc:chgData name="Thúy Mai" userId="222f1c7e07c9bd7a" providerId="LiveId" clId="{AAB1F6FB-7038-4F50-A288-EAF2C1FA52D7}" dt="2022-11-30T13:15:50.761" v="1121"/>
        <pc:sldMkLst>
          <pc:docMk/>
          <pc:sldMk cId="733310914" sldId="440"/>
        </pc:sldMkLst>
        <pc:spChg chg="del mod">
          <ac:chgData name="Thúy Mai" userId="222f1c7e07c9bd7a" providerId="LiveId" clId="{AAB1F6FB-7038-4F50-A288-EAF2C1FA52D7}" dt="2022-11-30T12:55:31.134" v="662" actId="478"/>
          <ac:spMkLst>
            <pc:docMk/>
            <pc:sldMk cId="733310914" sldId="440"/>
            <ac:spMk id="5" creationId="{FB0AFE45-1C43-D358-9C67-F774DE80DBCD}"/>
          </ac:spMkLst>
        </pc:spChg>
        <pc:spChg chg="mod">
          <ac:chgData name="Thúy Mai" userId="222f1c7e07c9bd7a" providerId="LiveId" clId="{AAB1F6FB-7038-4F50-A288-EAF2C1FA52D7}" dt="2022-11-30T12:55:33.218" v="663"/>
          <ac:spMkLst>
            <pc:docMk/>
            <pc:sldMk cId="733310914" sldId="440"/>
            <ac:spMk id="8" creationId="{01B6D525-B19B-3ABC-D384-C0B39091482B}"/>
          </ac:spMkLst>
        </pc:spChg>
      </pc:sldChg>
      <pc:sldChg chg="addSp delSp modSp add mod ord modTransition modAnim">
        <pc:chgData name="Thúy Mai" userId="222f1c7e07c9bd7a" providerId="LiveId" clId="{AAB1F6FB-7038-4F50-A288-EAF2C1FA52D7}" dt="2022-11-30T13:15:50.761" v="1121"/>
        <pc:sldMkLst>
          <pc:docMk/>
          <pc:sldMk cId="3552658128" sldId="441"/>
        </pc:sldMkLst>
        <pc:spChg chg="add del">
          <ac:chgData name="Thúy Mai" userId="222f1c7e07c9bd7a" providerId="LiveId" clId="{AAB1F6FB-7038-4F50-A288-EAF2C1FA52D7}" dt="2022-11-30T12:59:25.222" v="748" actId="478"/>
          <ac:spMkLst>
            <pc:docMk/>
            <pc:sldMk cId="3552658128" sldId="441"/>
            <ac:spMk id="7" creationId="{5C76BFA1-EBCB-BE9D-03E3-4CCF710AB128}"/>
          </ac:spMkLst>
        </pc:spChg>
        <pc:spChg chg="mod">
          <ac:chgData name="Thúy Mai" userId="222f1c7e07c9bd7a" providerId="LiveId" clId="{AAB1F6FB-7038-4F50-A288-EAF2C1FA52D7}" dt="2022-11-30T12:56:25.107" v="703" actId="20577"/>
          <ac:spMkLst>
            <pc:docMk/>
            <pc:sldMk cId="3552658128" sldId="441"/>
            <ac:spMk id="8" creationId="{01B6D525-B19B-3ABC-D384-C0B39091482B}"/>
          </ac:spMkLst>
        </pc:spChg>
        <pc:spChg chg="mod">
          <ac:chgData name="Thúy Mai" userId="222f1c7e07c9bd7a" providerId="LiveId" clId="{AAB1F6FB-7038-4F50-A288-EAF2C1FA52D7}" dt="2022-11-30T13:00:51.554" v="773" actId="20577"/>
          <ac:spMkLst>
            <pc:docMk/>
            <pc:sldMk cId="3552658128" sldId="441"/>
            <ac:spMk id="12" creationId="{C6445F57-4351-EC33-44DD-272C65F8C493}"/>
          </ac:spMkLst>
        </pc:spChg>
        <pc:graphicFrameChg chg="add del mod">
          <ac:chgData name="Thúy Mai" userId="222f1c7e07c9bd7a" providerId="LiveId" clId="{AAB1F6FB-7038-4F50-A288-EAF2C1FA52D7}" dt="2022-11-30T12:56:07.949" v="671"/>
          <ac:graphicFrameMkLst>
            <pc:docMk/>
            <pc:sldMk cId="3552658128" sldId="441"/>
            <ac:graphicFrameMk id="2" creationId="{5B41235D-F52A-94A0-C75E-02B0A7C0DB31}"/>
          </ac:graphicFrameMkLst>
        </pc:graphicFrameChg>
        <pc:graphicFrameChg chg="add del mod">
          <ac:chgData name="Thúy Mai" userId="222f1c7e07c9bd7a" providerId="LiveId" clId="{AAB1F6FB-7038-4F50-A288-EAF2C1FA52D7}" dt="2022-11-30T12:56:33.647" v="706"/>
          <ac:graphicFrameMkLst>
            <pc:docMk/>
            <pc:sldMk cId="3552658128" sldId="441"/>
            <ac:graphicFrameMk id="3" creationId="{F0E348F8-4BA7-06F8-603B-09CD01A979F0}"/>
          </ac:graphicFrameMkLst>
        </pc:graphicFrameChg>
        <pc:graphicFrameChg chg="add mod modGraphic">
          <ac:chgData name="Thúy Mai" userId="222f1c7e07c9bd7a" providerId="LiveId" clId="{AAB1F6FB-7038-4F50-A288-EAF2C1FA52D7}" dt="2022-11-30T12:59:08.221" v="746" actId="1076"/>
          <ac:graphicFrameMkLst>
            <pc:docMk/>
            <pc:sldMk cId="3552658128" sldId="441"/>
            <ac:graphicFrameMk id="5" creationId="{03C80369-09DE-D4A8-0B9D-65CCC5675560}"/>
          </ac:graphicFrameMkLst>
        </pc:graphicFrameChg>
        <pc:cxnChg chg="add mod">
          <ac:chgData name="Thúy Mai" userId="222f1c7e07c9bd7a" providerId="LiveId" clId="{AAB1F6FB-7038-4F50-A288-EAF2C1FA52D7}" dt="2022-11-30T12:59:44.694" v="752" actId="208"/>
          <ac:cxnSpMkLst>
            <pc:docMk/>
            <pc:sldMk cId="3552658128" sldId="441"/>
            <ac:cxnSpMk id="10" creationId="{8AD00CE3-5CB9-B850-875F-E664D1A1CD03}"/>
          </ac:cxnSpMkLst>
        </pc:cxnChg>
        <pc:cxnChg chg="add mod">
          <ac:chgData name="Thúy Mai" userId="222f1c7e07c9bd7a" providerId="LiveId" clId="{AAB1F6FB-7038-4F50-A288-EAF2C1FA52D7}" dt="2022-11-30T13:00:10.262" v="757" actId="14100"/>
          <ac:cxnSpMkLst>
            <pc:docMk/>
            <pc:sldMk cId="3552658128" sldId="441"/>
            <ac:cxnSpMk id="11" creationId="{E1C86F19-F457-7303-C9EB-AB36AED2002C}"/>
          </ac:cxnSpMkLst>
        </pc:cxnChg>
        <pc:cxnChg chg="add mod">
          <ac:chgData name="Thúy Mai" userId="222f1c7e07c9bd7a" providerId="LiveId" clId="{AAB1F6FB-7038-4F50-A288-EAF2C1FA52D7}" dt="2022-11-30T13:00:18.515" v="760" actId="14100"/>
          <ac:cxnSpMkLst>
            <pc:docMk/>
            <pc:sldMk cId="3552658128" sldId="441"/>
            <ac:cxnSpMk id="15" creationId="{46763D31-9375-91F0-C274-188ADBC6CCF8}"/>
          </ac:cxnSpMkLst>
        </pc:cxnChg>
        <pc:cxnChg chg="add mod">
          <ac:chgData name="Thúy Mai" userId="222f1c7e07c9bd7a" providerId="LiveId" clId="{AAB1F6FB-7038-4F50-A288-EAF2C1FA52D7}" dt="2022-11-30T13:00:24.936" v="763" actId="14100"/>
          <ac:cxnSpMkLst>
            <pc:docMk/>
            <pc:sldMk cId="3552658128" sldId="441"/>
            <ac:cxnSpMk id="18" creationId="{47E49F5C-8C71-39F1-FD98-1199A19AB212}"/>
          </ac:cxnSpMkLst>
        </pc:cxnChg>
      </pc:sldChg>
      <pc:sldChg chg="addSp delSp modSp add mod modTransition delAnim">
        <pc:chgData name="Thúy Mai" userId="222f1c7e07c9bd7a" providerId="LiveId" clId="{AAB1F6FB-7038-4F50-A288-EAF2C1FA52D7}" dt="2022-11-30T13:15:50.761" v="1121"/>
        <pc:sldMkLst>
          <pc:docMk/>
          <pc:sldMk cId="4263364801" sldId="442"/>
        </pc:sldMkLst>
        <pc:spChg chg="del mod">
          <ac:chgData name="Thúy Mai" userId="222f1c7e07c9bd7a" providerId="LiveId" clId="{AAB1F6FB-7038-4F50-A288-EAF2C1FA52D7}" dt="2022-11-30T13:01:37.307" v="798" actId="478"/>
          <ac:spMkLst>
            <pc:docMk/>
            <pc:sldMk cId="4263364801" sldId="442"/>
            <ac:spMk id="4" creationId="{D45458EE-DF86-0417-E8A1-34F9A14E89A4}"/>
          </ac:spMkLst>
        </pc:spChg>
        <pc:spChg chg="mod">
          <ac:chgData name="Thúy Mai" userId="222f1c7e07c9bd7a" providerId="LiveId" clId="{AAB1F6FB-7038-4F50-A288-EAF2C1FA52D7}" dt="2022-11-30T13:01:47.933" v="802" actId="1076"/>
          <ac:spMkLst>
            <pc:docMk/>
            <pc:sldMk cId="4263364801" sldId="442"/>
            <ac:spMk id="8" creationId="{01B6D525-B19B-3ABC-D384-C0B39091482B}"/>
          </ac:spMkLst>
        </pc:spChg>
        <pc:spChg chg="mod">
          <ac:chgData name="Thúy Mai" userId="222f1c7e07c9bd7a" providerId="LiveId" clId="{AAB1F6FB-7038-4F50-A288-EAF2C1FA52D7}" dt="2022-11-30T13:01:39.814" v="799" actId="1076"/>
          <ac:spMkLst>
            <pc:docMk/>
            <pc:sldMk cId="4263364801" sldId="442"/>
            <ac:spMk id="12" creationId="{C6445F57-4351-EC33-44DD-272C65F8C493}"/>
          </ac:spMkLst>
        </pc:spChg>
        <pc:graphicFrameChg chg="add del mod">
          <ac:chgData name="Thúy Mai" userId="222f1c7e07c9bd7a" providerId="LiveId" clId="{AAB1F6FB-7038-4F50-A288-EAF2C1FA52D7}" dt="2022-11-30T13:01:11.060" v="777"/>
          <ac:graphicFrameMkLst>
            <pc:docMk/>
            <pc:sldMk cId="4263364801" sldId="442"/>
            <ac:graphicFrameMk id="2" creationId="{083D8AD1-B1D3-9AF4-CCCD-14243B950BB4}"/>
          </ac:graphicFrameMkLst>
        </pc:graphicFrameChg>
        <pc:graphicFrameChg chg="del">
          <ac:chgData name="Thúy Mai" userId="222f1c7e07c9bd7a" providerId="LiveId" clId="{AAB1F6FB-7038-4F50-A288-EAF2C1FA52D7}" dt="2022-11-30T13:00:55.053" v="774" actId="478"/>
          <ac:graphicFrameMkLst>
            <pc:docMk/>
            <pc:sldMk cId="4263364801" sldId="442"/>
            <ac:graphicFrameMk id="5" creationId="{03C80369-09DE-D4A8-0B9D-65CCC5675560}"/>
          </ac:graphicFrameMkLst>
        </pc:graphicFrameChg>
        <pc:cxnChg chg="del">
          <ac:chgData name="Thúy Mai" userId="222f1c7e07c9bd7a" providerId="LiveId" clId="{AAB1F6FB-7038-4F50-A288-EAF2C1FA52D7}" dt="2022-11-30T13:00:55.053" v="774" actId="478"/>
          <ac:cxnSpMkLst>
            <pc:docMk/>
            <pc:sldMk cId="4263364801" sldId="442"/>
            <ac:cxnSpMk id="10" creationId="{8AD00CE3-5CB9-B850-875F-E664D1A1CD03}"/>
          </ac:cxnSpMkLst>
        </pc:cxnChg>
        <pc:cxnChg chg="del">
          <ac:chgData name="Thúy Mai" userId="222f1c7e07c9bd7a" providerId="LiveId" clId="{AAB1F6FB-7038-4F50-A288-EAF2C1FA52D7}" dt="2022-11-30T13:00:55.053" v="774" actId="478"/>
          <ac:cxnSpMkLst>
            <pc:docMk/>
            <pc:sldMk cId="4263364801" sldId="442"/>
            <ac:cxnSpMk id="11" creationId="{E1C86F19-F457-7303-C9EB-AB36AED2002C}"/>
          </ac:cxnSpMkLst>
        </pc:cxnChg>
        <pc:cxnChg chg="del">
          <ac:chgData name="Thúy Mai" userId="222f1c7e07c9bd7a" providerId="LiveId" clId="{AAB1F6FB-7038-4F50-A288-EAF2C1FA52D7}" dt="2022-11-30T13:00:55.053" v="774" actId="478"/>
          <ac:cxnSpMkLst>
            <pc:docMk/>
            <pc:sldMk cId="4263364801" sldId="442"/>
            <ac:cxnSpMk id="15" creationId="{46763D31-9375-91F0-C274-188ADBC6CCF8}"/>
          </ac:cxnSpMkLst>
        </pc:cxnChg>
        <pc:cxnChg chg="del">
          <ac:chgData name="Thúy Mai" userId="222f1c7e07c9bd7a" providerId="LiveId" clId="{AAB1F6FB-7038-4F50-A288-EAF2C1FA52D7}" dt="2022-11-30T13:00:55.053" v="774" actId="478"/>
          <ac:cxnSpMkLst>
            <pc:docMk/>
            <pc:sldMk cId="4263364801" sldId="442"/>
            <ac:cxnSpMk id="18" creationId="{47E49F5C-8C71-39F1-FD98-1199A19AB212}"/>
          </ac:cxnSpMkLst>
        </pc:cxnChg>
      </pc:sldChg>
      <pc:sldChg chg="addSp modSp add mod modTransition modAnim">
        <pc:chgData name="Thúy Mai" userId="222f1c7e07c9bd7a" providerId="LiveId" clId="{AAB1F6FB-7038-4F50-A288-EAF2C1FA52D7}" dt="2022-11-30T13:15:50.761" v="1121"/>
        <pc:sldMkLst>
          <pc:docMk/>
          <pc:sldMk cId="599518827" sldId="443"/>
        </pc:sldMkLst>
        <pc:spChg chg="add mod">
          <ac:chgData name="Thúy Mai" userId="222f1c7e07c9bd7a" providerId="LiveId" clId="{AAB1F6FB-7038-4F50-A288-EAF2C1FA52D7}" dt="2022-11-30T13:05:42.862" v="864" actId="1076"/>
          <ac:spMkLst>
            <pc:docMk/>
            <pc:sldMk cId="599518827" sldId="443"/>
            <ac:spMk id="4" creationId="{73400625-9384-A934-0B86-F17DEB6DECD4}"/>
          </ac:spMkLst>
        </pc:spChg>
        <pc:spChg chg="mod">
          <ac:chgData name="Thúy Mai" userId="222f1c7e07c9bd7a" providerId="LiveId" clId="{AAB1F6FB-7038-4F50-A288-EAF2C1FA52D7}" dt="2022-11-30T13:03:39.992" v="823" actId="1076"/>
          <ac:spMkLst>
            <pc:docMk/>
            <pc:sldMk cId="599518827" sldId="443"/>
            <ac:spMk id="6" creationId="{B9D41FE9-47D3-D3F1-C69F-9F035BBF52D4}"/>
          </ac:spMkLst>
        </pc:spChg>
        <pc:spChg chg="add mod">
          <ac:chgData name="Thúy Mai" userId="222f1c7e07c9bd7a" providerId="LiveId" clId="{AAB1F6FB-7038-4F50-A288-EAF2C1FA52D7}" dt="2022-11-30T13:05:42.862" v="864" actId="1076"/>
          <ac:spMkLst>
            <pc:docMk/>
            <pc:sldMk cId="599518827" sldId="443"/>
            <ac:spMk id="7" creationId="{5E1E0AD8-9C6E-B1A9-F400-6249060E71BD}"/>
          </ac:spMkLst>
        </pc:spChg>
        <pc:spChg chg="add mod">
          <ac:chgData name="Thúy Mai" userId="222f1c7e07c9bd7a" providerId="LiveId" clId="{AAB1F6FB-7038-4F50-A288-EAF2C1FA52D7}" dt="2022-11-30T13:05:42.862" v="864" actId="1076"/>
          <ac:spMkLst>
            <pc:docMk/>
            <pc:sldMk cId="599518827" sldId="443"/>
            <ac:spMk id="8" creationId="{B7E9FEE4-3418-E650-8B2F-523F1E6337B7}"/>
          </ac:spMkLst>
        </pc:spChg>
        <pc:graphicFrameChg chg="mod modGraphic">
          <ac:chgData name="Thúy Mai" userId="222f1c7e07c9bd7a" providerId="LiveId" clId="{AAB1F6FB-7038-4F50-A288-EAF2C1FA52D7}" dt="2022-11-30T13:05:42.862" v="864" actId="1076"/>
          <ac:graphicFrameMkLst>
            <pc:docMk/>
            <pc:sldMk cId="599518827" sldId="443"/>
            <ac:graphicFrameMk id="3" creationId="{6D4D7D4D-3999-0074-0A4B-D14B52932081}"/>
          </ac:graphicFrameMkLst>
        </pc:graphicFrameChg>
        <pc:picChg chg="mod">
          <ac:chgData name="Thúy Mai" userId="222f1c7e07c9bd7a" providerId="LiveId" clId="{AAB1F6FB-7038-4F50-A288-EAF2C1FA52D7}" dt="2022-11-30T13:03:37.762" v="822" actId="1076"/>
          <ac:picMkLst>
            <pc:docMk/>
            <pc:sldMk cId="599518827" sldId="443"/>
            <ac:picMk id="5" creationId="{28546258-83B3-0FB2-7A0A-25FD3F22F8A3}"/>
          </ac:picMkLst>
        </pc:picChg>
      </pc:sldChg>
      <pc:sldChg chg="addSp modSp add mod ord modTransition modAnim">
        <pc:chgData name="Thúy Mai" userId="222f1c7e07c9bd7a" providerId="LiveId" clId="{AAB1F6FB-7038-4F50-A288-EAF2C1FA52D7}" dt="2022-11-30T13:15:50.761" v="1121"/>
        <pc:sldMkLst>
          <pc:docMk/>
          <pc:sldMk cId="3648469987" sldId="444"/>
        </pc:sldMkLst>
        <pc:spChg chg="add mod">
          <ac:chgData name="Thúy Mai" userId="222f1c7e07c9bd7a" providerId="LiveId" clId="{AAB1F6FB-7038-4F50-A288-EAF2C1FA52D7}" dt="2022-11-30T13:06:40.006" v="892" actId="20577"/>
          <ac:spMkLst>
            <pc:docMk/>
            <pc:sldMk cId="3648469987" sldId="444"/>
            <ac:spMk id="4" creationId="{7B8000FF-F7A8-2A97-986E-6D88BD185713}"/>
          </ac:spMkLst>
        </pc:spChg>
        <pc:spChg chg="add mod">
          <ac:chgData name="Thúy Mai" userId="222f1c7e07c9bd7a" providerId="LiveId" clId="{AAB1F6FB-7038-4F50-A288-EAF2C1FA52D7}" dt="2022-11-30T13:06:56.425" v="898" actId="1076"/>
          <ac:spMkLst>
            <pc:docMk/>
            <pc:sldMk cId="3648469987" sldId="444"/>
            <ac:spMk id="7" creationId="{5B1E9DF0-32FA-3B78-446C-A63C6E9A2520}"/>
          </ac:spMkLst>
        </pc:spChg>
        <pc:spChg chg="add mod">
          <ac:chgData name="Thúy Mai" userId="222f1c7e07c9bd7a" providerId="LiveId" clId="{AAB1F6FB-7038-4F50-A288-EAF2C1FA52D7}" dt="2022-11-30T13:07:45.582" v="920" actId="1076"/>
          <ac:spMkLst>
            <pc:docMk/>
            <pc:sldMk cId="3648469987" sldId="444"/>
            <ac:spMk id="8" creationId="{A8C0D510-A7C7-2DC3-6F9C-A5A51B4D922E}"/>
          </ac:spMkLst>
        </pc:spChg>
        <pc:graphicFrameChg chg="modGraphic">
          <ac:chgData name="Thúy Mai" userId="222f1c7e07c9bd7a" providerId="LiveId" clId="{AAB1F6FB-7038-4F50-A288-EAF2C1FA52D7}" dt="2022-11-30T13:07:35.189" v="917" actId="14734"/>
          <ac:graphicFrameMkLst>
            <pc:docMk/>
            <pc:sldMk cId="3648469987" sldId="444"/>
            <ac:graphicFrameMk id="3" creationId="{6D4D7D4D-3999-0074-0A4B-D14B52932081}"/>
          </ac:graphicFrameMkLst>
        </pc:graphicFrameChg>
      </pc:sldChg>
      <pc:sldChg chg="addSp modSp add mod ord modTransition modAnim">
        <pc:chgData name="Thúy Mai" userId="222f1c7e07c9bd7a" providerId="LiveId" clId="{AAB1F6FB-7038-4F50-A288-EAF2C1FA52D7}" dt="2022-11-30T13:15:50.761" v="1121"/>
        <pc:sldMkLst>
          <pc:docMk/>
          <pc:sldMk cId="1081164955" sldId="445"/>
        </pc:sldMkLst>
        <pc:spChg chg="add mod">
          <ac:chgData name="Thúy Mai" userId="222f1c7e07c9bd7a" providerId="LiveId" clId="{AAB1F6FB-7038-4F50-A288-EAF2C1FA52D7}" dt="2022-11-30T13:08:55.634" v="983" actId="1076"/>
          <ac:spMkLst>
            <pc:docMk/>
            <pc:sldMk cId="1081164955" sldId="445"/>
            <ac:spMk id="4" creationId="{2815A052-76B6-96DD-53B2-61862D039058}"/>
          </ac:spMkLst>
        </pc:spChg>
        <pc:spChg chg="add mod">
          <ac:chgData name="Thúy Mai" userId="222f1c7e07c9bd7a" providerId="LiveId" clId="{AAB1F6FB-7038-4F50-A288-EAF2C1FA52D7}" dt="2022-11-30T13:08:52.785" v="982" actId="1076"/>
          <ac:spMkLst>
            <pc:docMk/>
            <pc:sldMk cId="1081164955" sldId="445"/>
            <ac:spMk id="7" creationId="{61FB086E-3AE0-04BE-6AB5-ABB59AABEC92}"/>
          </ac:spMkLst>
        </pc:spChg>
        <pc:spChg chg="add mod">
          <ac:chgData name="Thúy Mai" userId="222f1c7e07c9bd7a" providerId="LiveId" clId="{AAB1F6FB-7038-4F50-A288-EAF2C1FA52D7}" dt="2022-11-30T13:09:12.803" v="988" actId="1076"/>
          <ac:spMkLst>
            <pc:docMk/>
            <pc:sldMk cId="1081164955" sldId="445"/>
            <ac:spMk id="8" creationId="{E7B2BB7F-BF42-ECA7-F128-ED1B3A0BA1A4}"/>
          </ac:spMkLst>
        </pc:spChg>
        <pc:graphicFrameChg chg="modGraphic">
          <ac:chgData name="Thúy Mai" userId="222f1c7e07c9bd7a" providerId="LiveId" clId="{AAB1F6FB-7038-4F50-A288-EAF2C1FA52D7}" dt="2022-11-30T13:09:02.200" v="985" actId="14734"/>
          <ac:graphicFrameMkLst>
            <pc:docMk/>
            <pc:sldMk cId="1081164955" sldId="445"/>
            <ac:graphicFrameMk id="3" creationId="{6D4D7D4D-3999-0074-0A4B-D14B52932081}"/>
          </ac:graphicFrameMkLst>
        </pc:graphicFrameChg>
      </pc:sldChg>
      <pc:sldChg chg="addSp delSp modSp add mod modTransition">
        <pc:chgData name="Thúy Mai" userId="222f1c7e07c9bd7a" providerId="LiveId" clId="{AAB1F6FB-7038-4F50-A288-EAF2C1FA52D7}" dt="2022-11-30T13:15:50.761" v="1121"/>
        <pc:sldMkLst>
          <pc:docMk/>
          <pc:sldMk cId="2045854149" sldId="446"/>
        </pc:sldMkLst>
        <pc:spChg chg="mod">
          <ac:chgData name="Thúy Mai" userId="222f1c7e07c9bd7a" providerId="LiveId" clId="{AAB1F6FB-7038-4F50-A288-EAF2C1FA52D7}" dt="2022-11-30T13:11:29.314" v="1016" actId="1076"/>
          <ac:spMkLst>
            <pc:docMk/>
            <pc:sldMk cId="2045854149" sldId="446"/>
            <ac:spMk id="5" creationId="{F16C86E1-4B25-3608-18D3-0A1F2115934F}"/>
          </ac:spMkLst>
        </pc:spChg>
        <pc:graphicFrameChg chg="add del mod">
          <ac:chgData name="Thúy Mai" userId="222f1c7e07c9bd7a" providerId="LiveId" clId="{AAB1F6FB-7038-4F50-A288-EAF2C1FA52D7}" dt="2022-11-30T13:11:04.280" v="1008"/>
          <ac:graphicFrameMkLst>
            <pc:docMk/>
            <pc:sldMk cId="2045854149" sldId="446"/>
            <ac:graphicFrameMk id="2" creationId="{A10B6DD7-3212-D3F2-F5D6-28672DF36851}"/>
          </ac:graphicFrameMkLst>
        </pc:graphicFrameChg>
      </pc:sldChg>
      <pc:sldChg chg="addSp delSp modSp add mod ord modTransition delAnim">
        <pc:chgData name="Thúy Mai" userId="222f1c7e07c9bd7a" providerId="LiveId" clId="{AAB1F6FB-7038-4F50-A288-EAF2C1FA52D7}" dt="2022-11-30T13:15:50.761" v="1121"/>
        <pc:sldMkLst>
          <pc:docMk/>
          <pc:sldMk cId="1624516697" sldId="447"/>
        </pc:sldMkLst>
        <pc:spChg chg="mod">
          <ac:chgData name="Thúy Mai" userId="222f1c7e07c9bd7a" providerId="LiveId" clId="{AAB1F6FB-7038-4F50-A288-EAF2C1FA52D7}" dt="2022-11-30T13:13:16.616" v="1052" actId="1076"/>
          <ac:spMkLst>
            <pc:docMk/>
            <pc:sldMk cId="1624516697" sldId="447"/>
            <ac:spMk id="3" creationId="{C44B3A17-6A84-48BF-4800-A81DA3FE001C}"/>
          </ac:spMkLst>
        </pc:spChg>
        <pc:spChg chg="del">
          <ac:chgData name="Thúy Mai" userId="222f1c7e07c9bd7a" providerId="LiveId" clId="{AAB1F6FB-7038-4F50-A288-EAF2C1FA52D7}" dt="2022-11-30T13:12:59.565" v="1043" actId="478"/>
          <ac:spMkLst>
            <pc:docMk/>
            <pc:sldMk cId="1624516697" sldId="447"/>
            <ac:spMk id="5" creationId="{F16C86E1-4B25-3608-18D3-0A1F2115934F}"/>
          </ac:spMkLst>
        </pc:spChg>
        <pc:graphicFrameChg chg="add del mod">
          <ac:chgData name="Thúy Mai" userId="222f1c7e07c9bd7a" providerId="LiveId" clId="{AAB1F6FB-7038-4F50-A288-EAF2C1FA52D7}" dt="2022-11-30T13:13:01.327" v="1046"/>
          <ac:graphicFrameMkLst>
            <pc:docMk/>
            <pc:sldMk cId="1624516697" sldId="447"/>
            <ac:graphicFrameMk id="2" creationId="{9312A672-82D6-2186-C38F-4CBDB524A565}"/>
          </ac:graphicFrameMkLst>
        </pc:graphicFrameChg>
        <pc:picChg chg="add del">
          <ac:chgData name="Thúy Mai" userId="222f1c7e07c9bd7a" providerId="LiveId" clId="{AAB1F6FB-7038-4F50-A288-EAF2C1FA52D7}" dt="2022-11-30T13:12:57.865" v="1042" actId="478"/>
          <ac:picMkLst>
            <pc:docMk/>
            <pc:sldMk cId="1624516697" sldId="447"/>
            <ac:picMk id="6" creationId="{146A7576-18E2-B328-EFE3-CE9FFD89D5F8}"/>
          </ac:picMkLst>
        </pc:picChg>
      </pc:sldChg>
      <pc:sldChg chg="addSp delSp modSp new mod modTransition">
        <pc:chgData name="Thúy Mai" userId="222f1c7e07c9bd7a" providerId="LiveId" clId="{AAB1F6FB-7038-4F50-A288-EAF2C1FA52D7}" dt="2022-11-30T13:18:06.986" v="1147" actId="1076"/>
        <pc:sldMkLst>
          <pc:docMk/>
          <pc:sldMk cId="2502220991" sldId="448"/>
        </pc:sldMkLst>
        <pc:spChg chg="del">
          <ac:chgData name="Thúy Mai" userId="222f1c7e07c9bd7a" providerId="LiveId" clId="{AAB1F6FB-7038-4F50-A288-EAF2C1FA52D7}" dt="2022-11-30T13:13:24.475" v="1054" actId="478"/>
          <ac:spMkLst>
            <pc:docMk/>
            <pc:sldMk cId="2502220991" sldId="448"/>
            <ac:spMk id="2" creationId="{9D4A9DDD-F5F7-2484-E6F8-C45C66F6342B}"/>
          </ac:spMkLst>
        </pc:spChg>
        <pc:spChg chg="del">
          <ac:chgData name="Thúy Mai" userId="222f1c7e07c9bd7a" providerId="LiveId" clId="{AAB1F6FB-7038-4F50-A288-EAF2C1FA52D7}" dt="2022-11-30T13:13:24.475" v="1054" actId="478"/>
          <ac:spMkLst>
            <pc:docMk/>
            <pc:sldMk cId="2502220991" sldId="448"/>
            <ac:spMk id="3" creationId="{0639F37E-C9DE-871C-487E-89EAB757D702}"/>
          </ac:spMkLst>
        </pc:spChg>
        <pc:spChg chg="add mod">
          <ac:chgData name="Thúy Mai" userId="222f1c7e07c9bd7a" providerId="LiveId" clId="{AAB1F6FB-7038-4F50-A288-EAF2C1FA52D7}" dt="2022-11-30T13:13:34.972" v="1062" actId="1076"/>
          <ac:spMkLst>
            <pc:docMk/>
            <pc:sldMk cId="2502220991" sldId="448"/>
            <ac:spMk id="6" creationId="{D1D5B259-AFD5-224F-A840-058BE3D8C6A2}"/>
          </ac:spMkLst>
        </pc:spChg>
        <pc:graphicFrameChg chg="add del mod">
          <ac:chgData name="Thúy Mai" userId="222f1c7e07c9bd7a" providerId="LiveId" clId="{AAB1F6FB-7038-4F50-A288-EAF2C1FA52D7}" dt="2022-11-30T13:13:25.309" v="1057"/>
          <ac:graphicFrameMkLst>
            <pc:docMk/>
            <pc:sldMk cId="2502220991" sldId="448"/>
            <ac:graphicFrameMk id="4" creationId="{C074F137-4C63-C26E-A362-B9BE56ABEA50}"/>
          </ac:graphicFrameMkLst>
        </pc:graphicFrameChg>
        <pc:graphicFrameChg chg="add del mod">
          <ac:chgData name="Thúy Mai" userId="222f1c7e07c9bd7a" providerId="LiveId" clId="{AAB1F6FB-7038-4F50-A288-EAF2C1FA52D7}" dt="2022-11-30T13:13:41.679" v="1065"/>
          <ac:graphicFrameMkLst>
            <pc:docMk/>
            <pc:sldMk cId="2502220991" sldId="448"/>
            <ac:graphicFrameMk id="7" creationId="{0DD981CB-A186-8C57-442C-85C90FE6BED0}"/>
          </ac:graphicFrameMkLst>
        </pc:graphicFrameChg>
        <pc:graphicFrameChg chg="add mod modGraphic">
          <ac:chgData name="Thúy Mai" userId="222f1c7e07c9bd7a" providerId="LiveId" clId="{AAB1F6FB-7038-4F50-A288-EAF2C1FA52D7}" dt="2022-11-30T13:18:06.986" v="1147" actId="1076"/>
          <ac:graphicFrameMkLst>
            <pc:docMk/>
            <pc:sldMk cId="2502220991" sldId="448"/>
            <ac:graphicFrameMk id="8" creationId="{7855C528-3C1A-49F9-F412-9A831734A322}"/>
          </ac:graphicFrameMkLst>
        </pc:graphicFrameChg>
        <pc:picChg chg="add mod">
          <ac:chgData name="Thúy Mai" userId="222f1c7e07c9bd7a" providerId="LiveId" clId="{AAB1F6FB-7038-4F50-A288-EAF2C1FA52D7}" dt="2022-11-30T13:18:04.710" v="1146" actId="1076"/>
          <ac:picMkLst>
            <pc:docMk/>
            <pc:sldMk cId="2502220991" sldId="448"/>
            <ac:picMk id="10" creationId="{47A723F0-480A-0670-85D4-1E5F661A6C87}"/>
          </ac:picMkLst>
        </pc:picChg>
      </pc:sldChg>
      <pc:sldChg chg="addSp delSp modSp add mod ord modTransition delAnim modAnim">
        <pc:chgData name="Thúy Mai" userId="222f1c7e07c9bd7a" providerId="LiveId" clId="{AAB1F6FB-7038-4F50-A288-EAF2C1FA52D7}" dt="2022-11-30T13:15:50.761" v="1121"/>
        <pc:sldMkLst>
          <pc:docMk/>
          <pc:sldMk cId="2756244001" sldId="449"/>
        </pc:sldMkLst>
        <pc:spChg chg="del">
          <ac:chgData name="Thúy Mai" userId="222f1c7e07c9bd7a" providerId="LiveId" clId="{AAB1F6FB-7038-4F50-A288-EAF2C1FA52D7}" dt="2022-11-30T13:14:28.324" v="1079" actId="478"/>
          <ac:spMkLst>
            <pc:docMk/>
            <pc:sldMk cId="2756244001" sldId="449"/>
            <ac:spMk id="3" creationId="{C44B3A17-6A84-48BF-4800-A81DA3FE001C}"/>
          </ac:spMkLst>
        </pc:spChg>
        <pc:spChg chg="add mod">
          <ac:chgData name="Thúy Mai" userId="222f1c7e07c9bd7a" providerId="LiveId" clId="{AAB1F6FB-7038-4F50-A288-EAF2C1FA52D7}" dt="2022-11-30T13:14:56.241" v="1096" actId="21"/>
          <ac:spMkLst>
            <pc:docMk/>
            <pc:sldMk cId="2756244001" sldId="449"/>
            <ac:spMk id="5" creationId="{0C53326C-D8DA-8A23-2BBD-B772B4DC2CA0}"/>
          </ac:spMkLst>
        </pc:spChg>
        <pc:spChg chg="add mod">
          <ac:chgData name="Thúy Mai" userId="222f1c7e07c9bd7a" providerId="LiveId" clId="{AAB1F6FB-7038-4F50-A288-EAF2C1FA52D7}" dt="2022-11-30T13:15:12.888" v="1105" actId="1076"/>
          <ac:spMkLst>
            <pc:docMk/>
            <pc:sldMk cId="2756244001" sldId="449"/>
            <ac:spMk id="9" creationId="{E966DBFA-8DB9-BC9A-432A-A1BAA7787D27}"/>
          </ac:spMkLst>
        </pc:spChg>
        <pc:graphicFrameChg chg="add del mod">
          <ac:chgData name="Thúy Mai" userId="222f1c7e07c9bd7a" providerId="LiveId" clId="{AAB1F6FB-7038-4F50-A288-EAF2C1FA52D7}" dt="2022-11-30T13:14:30.762" v="1083"/>
          <ac:graphicFrameMkLst>
            <pc:docMk/>
            <pc:sldMk cId="2756244001" sldId="449"/>
            <ac:graphicFrameMk id="2" creationId="{B0988074-6775-C1D8-5E89-D59254AA17C0}"/>
          </ac:graphicFrameMkLst>
        </pc:graphicFrameChg>
        <pc:picChg chg="del">
          <ac:chgData name="Thúy Mai" userId="222f1c7e07c9bd7a" providerId="LiveId" clId="{AAB1F6FB-7038-4F50-A288-EAF2C1FA52D7}" dt="2022-11-30T13:14:29.887" v="1080" actId="478"/>
          <ac:picMkLst>
            <pc:docMk/>
            <pc:sldMk cId="2756244001" sldId="449"/>
            <ac:picMk id="8" creationId="{1C19E877-80AE-795D-871C-06A4DD8EC213}"/>
          </ac:picMkLst>
        </pc:picChg>
      </pc:sldChg>
      <pc:sldMasterChg chg="modTransition modSldLayout">
        <pc:chgData name="Thúy Mai" userId="222f1c7e07c9bd7a" providerId="LiveId" clId="{AAB1F6FB-7038-4F50-A288-EAF2C1FA52D7}" dt="2022-11-30T13:15:50.761" v="1121"/>
        <pc:sldMasterMkLst>
          <pc:docMk/>
          <pc:sldMasterMk cId="577088106" sldId="2147483648"/>
        </pc:sldMasterMkLst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2518678377" sldId="2147483649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1890468529" sldId="2147483650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3273381619" sldId="2147483651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3009037675" sldId="2147483652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1516069244" sldId="2147483653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485783925" sldId="2147483654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1570472368" sldId="2147483655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3379730581" sldId="2147483656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649144861" sldId="2147483657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1106138869" sldId="2147483658"/>
          </pc:sldLayoutMkLst>
        </pc:sldLayoutChg>
        <pc:sldLayoutChg chg="modTransition">
          <pc:chgData name="Thúy Mai" userId="222f1c7e07c9bd7a" providerId="LiveId" clId="{AAB1F6FB-7038-4F50-A288-EAF2C1FA52D7}" dt="2022-11-30T13:15:50.761" v="1121"/>
          <pc:sldLayoutMkLst>
            <pc:docMk/>
            <pc:sldMasterMk cId="577088106" sldId="2147483648"/>
            <pc:sldLayoutMk cId="10908061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F6BBEB-C6A6-DE6A-BD21-4108DA4C3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05909A5-35EE-B8B9-E015-0872E5360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85098B-874C-9A82-3A24-EEC275AA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5FBFE0-75BE-5E69-E781-4CD294F1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BC8CA5-B16F-AAE1-F285-0D1281D1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7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09085E-0E8C-2640-A6BF-B79CE699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431E41-3A45-1207-4178-847933824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89C26E-9733-88F0-DDDC-2FF6F607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585D0E-8D4A-3682-A689-34CDD243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862661-29C6-0B09-8529-2FEC52B7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FFAA593-29CB-255A-7CF4-1917F4496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1640B9-9E6C-9875-9B20-2597A413F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1BD485-2416-A71C-45F5-ACFED966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2241FF-9549-6245-2B92-029255CA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0EEAC3-317E-290A-5416-6729A065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4CCF87-658E-8F96-0057-2EDED2D5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23BDDC-8198-E192-9E28-E6D6ACF5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847D86-E904-16E8-0F36-0A9A7162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D49DAA-70C5-FBCD-21A8-6AF6C164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BFA998-4D9D-CCD2-8FB6-D2AB5E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660FB7-85A2-86B9-FBC1-4201F914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074CC7-81FC-EF70-ACE6-5B11AC4E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6B2B04-2952-AF75-E460-7BA178A2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DC3441-344D-2D55-AA12-2200FC40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4EAF77-B1DC-37BB-A197-E2C49239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0EB55-915B-ADA3-11DB-4A2F95DF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503178-D7AB-26EF-9D56-1ACD8F13E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F3F4757-6995-9800-BCF1-65556741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F6D269-1350-DD21-6DFE-9B7CA629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30023E-B5F8-EC11-78D0-B1187246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2CBD3D-28D2-F7F9-DC1B-83470E70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00284-535F-B8F1-1DFA-3BE3603A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E7D12E-7847-99EB-04BF-87BDA3DC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1B6DC38-CE7C-032D-560C-8567BC4DA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55278F5-3AA0-162A-FF68-8A7FA2BC8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27647A5-8248-D4B3-6B0B-66EEC16F3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25D8F71-9E89-41D1-314E-DB5C17A8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7158E06-A2A0-359A-4AFD-BA7956AE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2815E80-60A8-F866-7582-537842B1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0B29D9-59AD-72CE-7517-26125BDA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575E464-CDEA-6F41-3098-F11CF21D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A2DD103-FE28-C550-8305-664BFD93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C968994-49D8-C1A9-88FF-DC824232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982D81F-2707-BE52-1540-B07ED256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61938B4-53F8-8598-37EE-D6EE7AAA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D929EA6-BE70-9B4A-7D0F-5C929ACA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7D2CD3-385C-1CEE-AB2A-5D8F9497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5CA1060-893E-0379-47F4-22580B600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D9D8FE-2C1D-B7D9-AD7B-585DF7C47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F1B6970-1C32-62A2-753D-A4E8158C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B46837-C45B-8CCB-2A80-A00DB7F6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AC0860E-D4FA-39BF-A59B-C0320996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734602-40CD-700D-DB50-EE6D5E0E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B034453-65AC-E321-0457-0CDFA2DCF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1FA857-E7E3-6270-2A99-AC5A36F4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FD2D5A9-2781-3F2A-EFF9-15B3EBAF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C682D0-5754-96B8-0C7B-ED343031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6400C10-89BE-16DA-D88F-43217163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4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99B3C5A-0605-C78D-8E70-DF630AD2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3F91388-7743-182E-7A8E-90477FF50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E52258-C918-3FA9-848A-70469F6B8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968F-EB8F-431E-9A1F-BAC488F670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2BA666-7890-D36A-8B0B-AB2846CDC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91DCFD-FAD5-CC93-C3AD-872D1A996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AE4B-7573-4034-AD15-800A7A39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phông nền powerpoint đẹp - hinhanhsieudep.net">
            <a:extLst>
              <a:ext uri="{FF2B5EF4-FFF2-40B4-BE49-F238E27FC236}">
                <a16:creationId xmlns:a16="http://schemas.microsoft.com/office/drawing/2014/main" id="{1E053154-601A-E7F9-D063-D43FC1C7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DFC667-0022-E3EA-D280-9D3BDC0BF1A8}"/>
              </a:ext>
            </a:extLst>
          </p:cNvPr>
          <p:cNvSpPr txBox="1"/>
          <p:nvPr/>
        </p:nvSpPr>
        <p:spPr>
          <a:xfrm>
            <a:off x="2161981" y="2707117"/>
            <a:ext cx="7868038" cy="1589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Biện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pháp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tu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từ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nói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quá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nói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giảm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nói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tránh</a:t>
            </a:r>
            <a:endParaRPr lang="en-US" sz="8800" b="1" dirty="0">
              <a:solidFill>
                <a:srgbClr val="00B0F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0CF616D-F6E4-E23E-DB77-C20BE5C9F975}"/>
              </a:ext>
            </a:extLst>
          </p:cNvPr>
          <p:cNvSpPr txBox="1"/>
          <p:nvPr/>
        </p:nvSpPr>
        <p:spPr>
          <a:xfrm>
            <a:off x="3661099" y="389167"/>
            <a:ext cx="4869802" cy="1341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0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Nói giảm, nói tránh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B48C5AE-3DAD-C651-4E7F-95E23044503A}"/>
              </a:ext>
            </a:extLst>
          </p:cNvPr>
          <p:cNvSpPr txBox="1"/>
          <p:nvPr/>
        </p:nvSpPr>
        <p:spPr>
          <a:xfrm>
            <a:off x="1214528" y="1013742"/>
            <a:ext cx="612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Ví dụ:</a:t>
            </a:r>
            <a:r>
              <a:rPr lang="pt-BR" sz="2800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FC200A-ADE6-4B43-9F03-0B78211F4A1F}"/>
              </a:ext>
            </a:extLst>
          </p:cNvPr>
          <p:cNvSpPr txBox="1"/>
          <p:nvPr/>
        </p:nvSpPr>
        <p:spPr>
          <a:xfrm>
            <a:off x="1411751" y="1531244"/>
            <a:ext cx="9941359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 mấy tháng sau, đứa con lên sài bỏ đi để chị ở lại một mình.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(Nguyễn Khải)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4AD7A9A-8B27-B3C3-39BF-852B99D87665}"/>
              </a:ext>
            </a:extLst>
          </p:cNvPr>
          <p:cNvSpPr txBox="1"/>
          <p:nvPr/>
        </p:nvSpPr>
        <p:spPr>
          <a:xfrm>
            <a:off x="1506569" y="2624236"/>
            <a:ext cx="9681383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Nói giảm- nói tránh: tác giả dùng từ “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bỏ đi</a:t>
            </a: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để chỉ cái chết của nhân vật 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đứa con</a:t>
            </a: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2B7EC43-B1B2-986E-936B-2721ADF3D6A6}"/>
              </a:ext>
            </a:extLst>
          </p:cNvPr>
          <p:cNvSpPr txBox="1"/>
          <p:nvPr/>
        </p:nvSpPr>
        <p:spPr>
          <a:xfrm>
            <a:off x="1506569" y="3891385"/>
            <a:ext cx="9762066" cy="1532334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Tác dụng: cách nói giảm- nói tránh ở câu này nhằm tránh gây cảm giác quá đau buồn khi nói về nỗi đau của người mẹ (nhân vật 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chị</a:t>
            </a: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 trước việc mất người thân.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2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Nói giảm, nói tránh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DAF27B2-6CF3-67CA-C980-44640C0588EC}"/>
              </a:ext>
            </a:extLst>
          </p:cNvPr>
          <p:cNvSpPr txBox="1"/>
          <p:nvPr/>
        </p:nvSpPr>
        <p:spPr>
          <a:xfrm>
            <a:off x="1259351" y="1109713"/>
            <a:ext cx="612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9966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b. Khái niệm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4AD7A9A-8B27-B3C3-39BF-852B99D87665}"/>
              </a:ext>
            </a:extLst>
          </p:cNvPr>
          <p:cNvSpPr txBox="1"/>
          <p:nvPr/>
        </p:nvSpPr>
        <p:spPr>
          <a:xfrm>
            <a:off x="1425197" y="1704413"/>
            <a:ext cx="9681383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E9CC9E3-056C-E433-3053-4D217E92E9AB}"/>
              </a:ext>
            </a:extLst>
          </p:cNvPr>
          <p:cNvSpPr txBox="1"/>
          <p:nvPr/>
        </p:nvSpPr>
        <p:spPr>
          <a:xfrm>
            <a:off x="1259351" y="3021631"/>
            <a:ext cx="612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9966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Tác dụng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2B7EC43-B1B2-986E-936B-2721ADF3D6A6}"/>
              </a:ext>
            </a:extLst>
          </p:cNvPr>
          <p:cNvSpPr txBox="1"/>
          <p:nvPr/>
        </p:nvSpPr>
        <p:spPr>
          <a:xfrm>
            <a:off x="1455953" y="3806461"/>
            <a:ext cx="9346087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N</a:t>
            </a: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hằm tránh cảm giác quá đau buồn, nặng nề, tránh sự thô tục, thiếu lịch sự.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615FFFC-41AE-58CA-F24D-752A7A8E0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682744" y="469172"/>
            <a:ext cx="4134685" cy="707886"/>
          </a:xfrm>
          <a:prstGeom prst="rect">
            <a:avLst/>
          </a:prstGeom>
          <a:gradFill flip="none" rotWithShape="1">
            <a:gsLst>
              <a:gs pos="83000">
                <a:srgbClr val="00FFFF"/>
              </a:gs>
              <a:gs pos="56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AB932B-70EF-4F28-5856-078E7A82F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3" y="1177058"/>
            <a:ext cx="4060039" cy="5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1009890" y="1118806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(SGK/ Tr 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5458EE-DF86-0417-E8A1-34F9A14E89A4}"/>
              </a:ext>
            </a:extLst>
          </p:cNvPr>
          <p:cNvSpPr txBox="1"/>
          <p:nvPr/>
        </p:nvSpPr>
        <p:spPr>
          <a:xfrm>
            <a:off x="1009890" y="440479"/>
            <a:ext cx="732098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571500" algn="l"/>
              </a:tabLst>
            </a:pP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effectLst/>
              <a:highlight>
                <a:srgbClr val="00808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32D1FC0-E988-4335-694D-EAE8337C0836}"/>
              </a:ext>
            </a:extLst>
          </p:cNvPr>
          <p:cNvSpPr txBox="1"/>
          <p:nvPr/>
        </p:nvSpPr>
        <p:spPr>
          <a:xfrm>
            <a:off x="1009890" y="1797133"/>
            <a:ext cx="10625519" cy="4401205"/>
          </a:xfrm>
          <a:prstGeom prst="rect">
            <a:avLst/>
          </a:prstGeom>
          <a:noFill/>
          <a:ln>
            <a:solidFill>
              <a:srgbClr val="339966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 Đêm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chưa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chưa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               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Đông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             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trưa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hôi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mưa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(Ca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D41FE9-47D3-D3F1-C69F-9F035BBF52D4}"/>
              </a:ext>
            </a:extLst>
          </p:cNvPr>
          <p:cNvSpPr txBox="1"/>
          <p:nvPr/>
        </p:nvSpPr>
        <p:spPr>
          <a:xfrm>
            <a:off x="2805953" y="28598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24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AD4FFA1-6FA2-41F3-3EC6-915450306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29008"/>
              </p:ext>
            </p:extLst>
          </p:nvPr>
        </p:nvGraphicFramePr>
        <p:xfrm>
          <a:off x="319360" y="993913"/>
          <a:ext cx="11553279" cy="3435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383">
                  <a:extLst>
                    <a:ext uri="{9D8B030D-6E8A-4147-A177-3AD203B41FA5}">
                      <a16:colId xmlns:a16="http://schemas.microsoft.com/office/drawing/2014/main" val="1691722137"/>
                    </a:ext>
                  </a:extLst>
                </a:gridCol>
                <a:gridCol w="2226366">
                  <a:extLst>
                    <a:ext uri="{9D8B030D-6E8A-4147-A177-3AD203B41FA5}">
                      <a16:colId xmlns:a16="http://schemas.microsoft.com/office/drawing/2014/main" val="2311724914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340898549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4035595332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19777"/>
                  </a:ext>
                </a:extLst>
              </a:tr>
              <a:tr h="4636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Đêm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chưa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chưa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069854"/>
                  </a:ext>
                </a:extLst>
              </a:tr>
              <a:tr h="8748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 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Đông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952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 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đang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trưa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hôi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 mưa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45185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D36637E7-D937-3041-37DC-96970847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6" y="4316554"/>
            <a:ext cx="2541446" cy="25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1009890" y="1118806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(SGK/ Tr 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5458EE-DF86-0417-E8A1-34F9A14E89A4}"/>
              </a:ext>
            </a:extLst>
          </p:cNvPr>
          <p:cNvSpPr txBox="1"/>
          <p:nvPr/>
        </p:nvSpPr>
        <p:spPr>
          <a:xfrm>
            <a:off x="1009890" y="440479"/>
            <a:ext cx="732098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571500" algn="l"/>
              </a:tabLst>
            </a:pP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effectLst/>
              <a:highlight>
                <a:srgbClr val="00808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1B6D525-B19B-3ABC-D384-C0B39091482B}"/>
              </a:ext>
            </a:extLst>
          </p:cNvPr>
          <p:cNvSpPr txBox="1"/>
          <p:nvPr/>
        </p:nvSpPr>
        <p:spPr>
          <a:xfrm>
            <a:off x="1207778" y="1778077"/>
            <a:ext cx="10185528" cy="3539430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N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chưa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1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1009890" y="1118806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(SGK/ Tr 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5458EE-DF86-0417-E8A1-34F9A14E89A4}"/>
              </a:ext>
            </a:extLst>
          </p:cNvPr>
          <p:cNvSpPr txBox="1"/>
          <p:nvPr/>
        </p:nvSpPr>
        <p:spPr>
          <a:xfrm>
            <a:off x="1009890" y="440479"/>
            <a:ext cx="732098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571500" algn="l"/>
              </a:tabLst>
            </a:pP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effectLst/>
              <a:highlight>
                <a:srgbClr val="00808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1B6D525-B19B-3ABC-D384-C0B39091482B}"/>
              </a:ext>
            </a:extLst>
          </p:cNvPr>
          <p:cNvSpPr txBox="1"/>
          <p:nvPr/>
        </p:nvSpPr>
        <p:spPr>
          <a:xfrm>
            <a:off x="1207778" y="1778077"/>
            <a:ext cx="10185528" cy="3970318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2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1009890" y="1118806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(SGK/ Tr 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5458EE-DF86-0417-E8A1-34F9A14E89A4}"/>
              </a:ext>
            </a:extLst>
          </p:cNvPr>
          <p:cNvSpPr txBox="1"/>
          <p:nvPr/>
        </p:nvSpPr>
        <p:spPr>
          <a:xfrm>
            <a:off x="1009890" y="440479"/>
            <a:ext cx="732098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571500" algn="l"/>
              </a:tabLst>
            </a:pP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effectLst/>
              <a:highlight>
                <a:srgbClr val="00808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1B6D525-B19B-3ABC-D384-C0B39091482B}"/>
              </a:ext>
            </a:extLst>
          </p:cNvPr>
          <p:cNvSpPr txBox="1"/>
          <p:nvPr/>
        </p:nvSpPr>
        <p:spPr>
          <a:xfrm>
            <a:off x="1207778" y="1778077"/>
            <a:ext cx="10185528" cy="3539430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hôi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mưa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1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1009890" y="1118806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 Tr 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5458EE-DF86-0417-E8A1-34F9A14E89A4}"/>
              </a:ext>
            </a:extLst>
          </p:cNvPr>
          <p:cNvSpPr txBox="1"/>
          <p:nvPr/>
        </p:nvSpPr>
        <p:spPr>
          <a:xfrm>
            <a:off x="1009890" y="440479"/>
            <a:ext cx="732098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571500" algn="l"/>
              </a:tabLst>
            </a:pP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effectLst/>
              <a:highlight>
                <a:srgbClr val="00808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1B6D525-B19B-3ABC-D384-C0B39091482B}"/>
              </a:ext>
            </a:extLst>
          </p:cNvPr>
          <p:cNvSpPr txBox="1"/>
          <p:nvPr/>
        </p:nvSpPr>
        <p:spPr>
          <a:xfrm>
            <a:off x="1207778" y="1778077"/>
            <a:ext cx="10185528" cy="954107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03C80369-09DE-D4A8-0B9D-65CCC5675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61196"/>
              </p:ext>
            </p:extLst>
          </p:nvPr>
        </p:nvGraphicFramePr>
        <p:xfrm>
          <a:off x="1009890" y="3158942"/>
          <a:ext cx="10492998" cy="2580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6667">
                  <a:extLst>
                    <a:ext uri="{9D8B030D-6E8A-4147-A177-3AD203B41FA5}">
                      <a16:colId xmlns:a16="http://schemas.microsoft.com/office/drawing/2014/main" val="1976187877"/>
                    </a:ext>
                  </a:extLst>
                </a:gridCol>
                <a:gridCol w="1497495">
                  <a:extLst>
                    <a:ext uri="{9D8B030D-6E8A-4147-A177-3AD203B41FA5}">
                      <a16:colId xmlns:a16="http://schemas.microsoft.com/office/drawing/2014/main" val="1112335380"/>
                    </a:ext>
                  </a:extLst>
                </a:gridCol>
                <a:gridCol w="5088836">
                  <a:extLst>
                    <a:ext uri="{9D8B030D-6E8A-4147-A177-3AD203B41FA5}">
                      <a16:colId xmlns:a16="http://schemas.microsoft.com/office/drawing/2014/main" val="1328264841"/>
                    </a:ext>
                  </a:extLst>
                </a:gridCol>
              </a:tblGrid>
              <a:tr h="430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92734"/>
                  </a:ext>
                </a:extLst>
              </a:tr>
              <a:tr h="430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340687"/>
                  </a:ext>
                </a:extLst>
              </a:tr>
              <a:tr h="860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866816"/>
                  </a:ext>
                </a:extLst>
              </a:tr>
              <a:tr h="430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185561"/>
                  </a:ext>
                </a:extLst>
              </a:tr>
              <a:tr h="430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trói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24158"/>
                  </a:ext>
                </a:extLst>
              </a:tr>
            </a:tbl>
          </a:graphicData>
        </a:graphic>
      </p:graphicFrame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8AD00CE3-5CB9-B850-875F-E664D1A1CD03}"/>
              </a:ext>
            </a:extLst>
          </p:cNvPr>
          <p:cNvCxnSpPr/>
          <p:nvPr/>
        </p:nvCxnSpPr>
        <p:spPr>
          <a:xfrm>
            <a:off x="4916557" y="3843130"/>
            <a:ext cx="1486279" cy="16432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E1C86F19-F457-7303-C9EB-AB36AED2002C}"/>
              </a:ext>
            </a:extLst>
          </p:cNvPr>
          <p:cNvCxnSpPr>
            <a:cxnSpLocks/>
          </p:cNvCxnSpPr>
          <p:nvPr/>
        </p:nvCxnSpPr>
        <p:spPr>
          <a:xfrm>
            <a:off x="4916557" y="4510261"/>
            <a:ext cx="1486279" cy="5653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46763D31-9375-91F0-C274-188ADBC6CCF8}"/>
              </a:ext>
            </a:extLst>
          </p:cNvPr>
          <p:cNvCxnSpPr>
            <a:cxnSpLocks/>
          </p:cNvCxnSpPr>
          <p:nvPr/>
        </p:nvCxnSpPr>
        <p:spPr>
          <a:xfrm flipV="1">
            <a:off x="4916557" y="3843130"/>
            <a:ext cx="1486279" cy="12324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47E49F5C-8C71-39F1-FD98-1199A19AB212}"/>
              </a:ext>
            </a:extLst>
          </p:cNvPr>
          <p:cNvCxnSpPr>
            <a:cxnSpLocks/>
          </p:cNvCxnSpPr>
          <p:nvPr/>
        </p:nvCxnSpPr>
        <p:spPr>
          <a:xfrm flipV="1">
            <a:off x="4916557" y="4386470"/>
            <a:ext cx="1486279" cy="11158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5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29256" y="442024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(SGK/ Tr 10)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1B6D525-B19B-3ABC-D384-C0B39091482B}"/>
              </a:ext>
            </a:extLst>
          </p:cNvPr>
          <p:cNvSpPr txBox="1"/>
          <p:nvPr/>
        </p:nvSpPr>
        <p:spPr>
          <a:xfrm>
            <a:off x="1168021" y="1026799"/>
            <a:ext cx="10308361" cy="5693866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(Thu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36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B852EADA-A4B5-C730-278D-35C79BC9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366470" y="186877"/>
            <a:ext cx="3594097" cy="707885"/>
          </a:xfrm>
          <a:prstGeom prst="rect">
            <a:avLst/>
          </a:prstGeom>
          <a:gradFill flip="none" rotWithShape="1">
            <a:gsLst>
              <a:gs pos="44000">
                <a:srgbClr val="00CCFF"/>
              </a:gs>
              <a:gs pos="100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430FE3-E75A-5FE0-F350-A16EF62D05D2}"/>
              </a:ext>
            </a:extLst>
          </p:cNvPr>
          <p:cNvSpPr txBox="1"/>
          <p:nvPr/>
        </p:nvSpPr>
        <p:spPr>
          <a:xfrm>
            <a:off x="1444517" y="1680035"/>
            <a:ext cx="9994448" cy="4392692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A1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tay.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khoẻ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A2.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cắt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cắt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tay.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khoẻ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như voi.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B1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ki bo, không bao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ai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đâu.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B2.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vắt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không bao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ai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đâu.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9842497-9170-C9A8-C1EC-DA0E59D1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6" y="4631585"/>
            <a:ext cx="2841152" cy="2376527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1CC1BF1B-17B9-3EE9-9B27-27A87BD7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71" y="298518"/>
            <a:ext cx="1434979" cy="14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D41FE9-47D3-D3F1-C69F-9F035BBF52D4}"/>
              </a:ext>
            </a:extLst>
          </p:cNvPr>
          <p:cNvSpPr txBox="1"/>
          <p:nvPr/>
        </p:nvSpPr>
        <p:spPr>
          <a:xfrm>
            <a:off x="3286539" y="7325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2</a:t>
            </a:r>
            <a:endParaRPr lang="en-US" sz="24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6D4D7D4D-3999-0074-0A4B-D14B52932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4159"/>
              </p:ext>
            </p:extLst>
          </p:nvPr>
        </p:nvGraphicFramePr>
        <p:xfrm>
          <a:off x="182302" y="1596645"/>
          <a:ext cx="11827396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8142">
                  <a:extLst>
                    <a:ext uri="{9D8B030D-6E8A-4147-A177-3AD203B41FA5}">
                      <a16:colId xmlns:a16="http://schemas.microsoft.com/office/drawing/2014/main" val="1056144713"/>
                    </a:ext>
                  </a:extLst>
                </a:gridCol>
                <a:gridCol w="3193774">
                  <a:extLst>
                    <a:ext uri="{9D8B030D-6E8A-4147-A177-3AD203B41FA5}">
                      <a16:colId xmlns:a16="http://schemas.microsoft.com/office/drawing/2014/main" val="2249366838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3550546580"/>
                    </a:ext>
                  </a:extLst>
                </a:gridCol>
                <a:gridCol w="993915">
                  <a:extLst>
                    <a:ext uri="{9D8B030D-6E8A-4147-A177-3AD203B41FA5}">
                      <a16:colId xmlns:a16="http://schemas.microsoft.com/office/drawing/2014/main" val="1506698786"/>
                    </a:ext>
                  </a:extLst>
                </a:gridCol>
              </a:tblGrid>
              <a:tr h="31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2793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18106"/>
                  </a:ext>
                </a:extLst>
              </a:tr>
              <a:tr h="628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266619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774715"/>
                  </a:ext>
                </a:extLst>
              </a:tr>
            </a:tbl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28546258-83B3-0FB2-7A0A-25FD3F22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3" y="-47065"/>
            <a:ext cx="2375659" cy="16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D41FE9-47D3-D3F1-C69F-9F035BBF52D4}"/>
              </a:ext>
            </a:extLst>
          </p:cNvPr>
          <p:cNvSpPr txBox="1"/>
          <p:nvPr/>
        </p:nvSpPr>
        <p:spPr>
          <a:xfrm>
            <a:off x="2822713" y="13619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2</a:t>
            </a:r>
            <a:endParaRPr lang="en-US" sz="24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6D4D7D4D-3999-0074-0A4B-D14B52932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94927"/>
              </p:ext>
            </p:extLst>
          </p:nvPr>
        </p:nvGraphicFramePr>
        <p:xfrm>
          <a:off x="182302" y="1293010"/>
          <a:ext cx="11827396" cy="3951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872">
                  <a:extLst>
                    <a:ext uri="{9D8B030D-6E8A-4147-A177-3AD203B41FA5}">
                      <a16:colId xmlns:a16="http://schemas.microsoft.com/office/drawing/2014/main" val="1056144713"/>
                    </a:ext>
                  </a:extLst>
                </a:gridCol>
                <a:gridCol w="2411896">
                  <a:extLst>
                    <a:ext uri="{9D8B030D-6E8A-4147-A177-3AD203B41FA5}">
                      <a16:colId xmlns:a16="http://schemas.microsoft.com/office/drawing/2014/main" val="2249366838"/>
                    </a:ext>
                  </a:extLst>
                </a:gridCol>
                <a:gridCol w="3101008">
                  <a:extLst>
                    <a:ext uri="{9D8B030D-6E8A-4147-A177-3AD203B41FA5}">
                      <a16:colId xmlns:a16="http://schemas.microsoft.com/office/drawing/2014/main" val="3550546580"/>
                    </a:ext>
                  </a:extLst>
                </a:gridCol>
                <a:gridCol w="3912620">
                  <a:extLst>
                    <a:ext uri="{9D8B030D-6E8A-4147-A177-3AD203B41FA5}">
                      <a16:colId xmlns:a16="http://schemas.microsoft.com/office/drawing/2014/main" val="1506698786"/>
                    </a:ext>
                  </a:extLst>
                </a:gridCol>
              </a:tblGrid>
              <a:tr h="1044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2793"/>
                  </a:ext>
                </a:extLst>
              </a:tr>
              <a:tr h="26713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18106"/>
                  </a:ext>
                </a:extLst>
              </a:tr>
            </a:tbl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28546258-83B3-0FB2-7A0A-25FD3F22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2" y="0"/>
            <a:ext cx="1499257" cy="10412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3400625-9384-A934-0B86-F17DEB6DECD4}"/>
              </a:ext>
            </a:extLst>
          </p:cNvPr>
          <p:cNvSpPr txBox="1"/>
          <p:nvPr/>
        </p:nvSpPr>
        <p:spPr>
          <a:xfrm>
            <a:off x="2716695" y="2628204"/>
            <a:ext cx="210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E1E0AD8-9C6E-B1A9-F400-6249060E71BD}"/>
              </a:ext>
            </a:extLst>
          </p:cNvPr>
          <p:cNvSpPr txBox="1"/>
          <p:nvPr/>
        </p:nvSpPr>
        <p:spPr>
          <a:xfrm>
            <a:off x="5015948" y="2628204"/>
            <a:ext cx="29353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7E9FEE4-3418-E650-8B2F-523F1E6337B7}"/>
              </a:ext>
            </a:extLst>
          </p:cNvPr>
          <p:cNvSpPr txBox="1"/>
          <p:nvPr/>
        </p:nvSpPr>
        <p:spPr>
          <a:xfrm>
            <a:off x="8143460" y="2599347"/>
            <a:ext cx="38662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1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D41FE9-47D3-D3F1-C69F-9F035BBF52D4}"/>
              </a:ext>
            </a:extLst>
          </p:cNvPr>
          <p:cNvSpPr txBox="1"/>
          <p:nvPr/>
        </p:nvSpPr>
        <p:spPr>
          <a:xfrm>
            <a:off x="3286539" y="7325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2</a:t>
            </a:r>
            <a:endParaRPr lang="en-US" sz="24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6D4D7D4D-3999-0074-0A4B-D14B52932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55903"/>
              </p:ext>
            </p:extLst>
          </p:nvPr>
        </p:nvGraphicFramePr>
        <p:xfrm>
          <a:off x="182302" y="1596645"/>
          <a:ext cx="11827396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785">
                  <a:extLst>
                    <a:ext uri="{9D8B030D-6E8A-4147-A177-3AD203B41FA5}">
                      <a16:colId xmlns:a16="http://schemas.microsoft.com/office/drawing/2014/main" val="1056144713"/>
                    </a:ext>
                  </a:extLst>
                </a:gridCol>
                <a:gridCol w="3087756">
                  <a:extLst>
                    <a:ext uri="{9D8B030D-6E8A-4147-A177-3AD203B41FA5}">
                      <a16:colId xmlns:a16="http://schemas.microsoft.com/office/drawing/2014/main" val="2249366838"/>
                    </a:ext>
                  </a:extLst>
                </a:gridCol>
                <a:gridCol w="1855305">
                  <a:extLst>
                    <a:ext uri="{9D8B030D-6E8A-4147-A177-3AD203B41FA5}">
                      <a16:colId xmlns:a16="http://schemas.microsoft.com/office/drawing/2014/main" val="3550546580"/>
                    </a:ext>
                  </a:extLst>
                </a:gridCol>
                <a:gridCol w="3488550">
                  <a:extLst>
                    <a:ext uri="{9D8B030D-6E8A-4147-A177-3AD203B41FA5}">
                      <a16:colId xmlns:a16="http://schemas.microsoft.com/office/drawing/2014/main" val="1506698786"/>
                    </a:ext>
                  </a:extLst>
                </a:gridCol>
              </a:tblGrid>
              <a:tr h="31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2793"/>
                  </a:ext>
                </a:extLst>
              </a:tr>
              <a:tr h="628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266619"/>
                  </a:ext>
                </a:extLst>
              </a:tr>
            </a:tbl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28546258-83B3-0FB2-7A0A-25FD3F22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3" y="-47065"/>
            <a:ext cx="2375659" cy="164987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8000FF-F7A8-2A97-986E-6D88BD185713}"/>
              </a:ext>
            </a:extLst>
          </p:cNvPr>
          <p:cNvSpPr txBox="1"/>
          <p:nvPr/>
        </p:nvSpPr>
        <p:spPr>
          <a:xfrm>
            <a:off x="4015408" y="2951946"/>
            <a:ext cx="14444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B1E9DF0-32FA-3B78-446C-A63C6E9A2520}"/>
              </a:ext>
            </a:extLst>
          </p:cNvPr>
          <p:cNvSpPr txBox="1"/>
          <p:nvPr/>
        </p:nvSpPr>
        <p:spPr>
          <a:xfrm>
            <a:off x="6970643" y="3001666"/>
            <a:ext cx="1444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C0D510-A7C7-2DC3-6F9C-A5A51B4D922E}"/>
              </a:ext>
            </a:extLst>
          </p:cNvPr>
          <p:cNvSpPr txBox="1"/>
          <p:nvPr/>
        </p:nvSpPr>
        <p:spPr>
          <a:xfrm>
            <a:off x="8658765" y="3014586"/>
            <a:ext cx="35332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46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D41FE9-47D3-D3F1-C69F-9F035BBF52D4}"/>
              </a:ext>
            </a:extLst>
          </p:cNvPr>
          <p:cNvSpPr txBox="1"/>
          <p:nvPr/>
        </p:nvSpPr>
        <p:spPr>
          <a:xfrm>
            <a:off x="3286539" y="7325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2</a:t>
            </a:r>
            <a:endParaRPr lang="en-US" sz="24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6D4D7D4D-3999-0074-0A4B-D14B52932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5968"/>
              </p:ext>
            </p:extLst>
          </p:nvPr>
        </p:nvGraphicFramePr>
        <p:xfrm>
          <a:off x="182302" y="1596645"/>
          <a:ext cx="11827396" cy="3250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446">
                  <a:extLst>
                    <a:ext uri="{9D8B030D-6E8A-4147-A177-3AD203B41FA5}">
                      <a16:colId xmlns:a16="http://schemas.microsoft.com/office/drawing/2014/main" val="1056144713"/>
                    </a:ext>
                  </a:extLst>
                </a:gridCol>
                <a:gridCol w="3419061">
                  <a:extLst>
                    <a:ext uri="{9D8B030D-6E8A-4147-A177-3AD203B41FA5}">
                      <a16:colId xmlns:a16="http://schemas.microsoft.com/office/drawing/2014/main" val="2249366838"/>
                    </a:ext>
                  </a:extLst>
                </a:gridCol>
                <a:gridCol w="1934817">
                  <a:extLst>
                    <a:ext uri="{9D8B030D-6E8A-4147-A177-3AD203B41FA5}">
                      <a16:colId xmlns:a16="http://schemas.microsoft.com/office/drawing/2014/main" val="3550546580"/>
                    </a:ext>
                  </a:extLst>
                </a:gridCol>
                <a:gridCol w="3621072">
                  <a:extLst>
                    <a:ext uri="{9D8B030D-6E8A-4147-A177-3AD203B41FA5}">
                      <a16:colId xmlns:a16="http://schemas.microsoft.com/office/drawing/2014/main" val="1506698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2793"/>
                  </a:ext>
                </a:extLst>
              </a:tr>
              <a:tr h="23974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774715"/>
                  </a:ext>
                </a:extLst>
              </a:tr>
            </a:tbl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28546258-83B3-0FB2-7A0A-25FD3F22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3" y="-47065"/>
            <a:ext cx="2375659" cy="164987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815A052-76B6-96DD-53B2-61862D039058}"/>
              </a:ext>
            </a:extLst>
          </p:cNvPr>
          <p:cNvSpPr txBox="1"/>
          <p:nvPr/>
        </p:nvSpPr>
        <p:spPr>
          <a:xfrm>
            <a:off x="3765317" y="2960486"/>
            <a:ext cx="2425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1FB086E-3AE0-04BE-6AB5-ABB59AABEC92}"/>
              </a:ext>
            </a:extLst>
          </p:cNvPr>
          <p:cNvSpPr txBox="1"/>
          <p:nvPr/>
        </p:nvSpPr>
        <p:spPr>
          <a:xfrm>
            <a:off x="6639340" y="2960486"/>
            <a:ext cx="2425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B2BB7F-BF42-ECA7-F128-ED1B3A0BA1A4}"/>
              </a:ext>
            </a:extLst>
          </p:cNvPr>
          <p:cNvSpPr txBox="1"/>
          <p:nvPr/>
        </p:nvSpPr>
        <p:spPr>
          <a:xfrm>
            <a:off x="8350398" y="2965737"/>
            <a:ext cx="36593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6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4BDEE402-E010-F26B-0FA0-1225D94AD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983905" y="546993"/>
            <a:ext cx="3031687" cy="707886"/>
          </a:xfrm>
          <a:prstGeom prst="rect">
            <a:avLst/>
          </a:prstGeom>
          <a:gradFill flip="none" rotWithShape="1">
            <a:gsLst>
              <a:gs pos="83000">
                <a:srgbClr val="00FFFF"/>
              </a:gs>
              <a:gs pos="56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AB932B-70EF-4F28-5856-078E7A82F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3" y="1177058"/>
            <a:ext cx="4060039" cy="5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366" r="6195" b="-366"/>
          <a:stretch/>
        </p:blipFill>
        <p:spPr bwMode="auto">
          <a:xfrm>
            <a:off x="-33463" y="0"/>
            <a:ext cx="12192000" cy="70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6C86E1-4B25-3608-18D3-0A1F2115934F}"/>
              </a:ext>
            </a:extLst>
          </p:cNvPr>
          <p:cNvSpPr txBox="1"/>
          <p:nvPr/>
        </p:nvSpPr>
        <p:spPr>
          <a:xfrm>
            <a:off x="1387702" y="4802130"/>
            <a:ext cx="10101932" cy="1221700"/>
          </a:xfrm>
          <a:prstGeom prst="horizontalScroll">
            <a:avLst>
              <a:gd name="adj" fmla="val 11073"/>
            </a:avLst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C19E877-80AE-795D-871C-06A4DD8E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16" y="19355"/>
            <a:ext cx="1200521" cy="12005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4B3A17-6A84-48BF-4800-A81DA3FE001C}"/>
              </a:ext>
            </a:extLst>
          </p:cNvPr>
          <p:cNvSpPr txBox="1"/>
          <p:nvPr/>
        </p:nvSpPr>
        <p:spPr>
          <a:xfrm>
            <a:off x="1334693" y="958637"/>
            <a:ext cx="10207949" cy="3589556"/>
          </a:xfrm>
          <a:prstGeom prst="horizontalScroll">
            <a:avLst>
              <a:gd name="adj" fmla="val 6875"/>
            </a:avLst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09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366" r="6195" b="-366"/>
          <a:stretch/>
        </p:blipFill>
        <p:spPr bwMode="auto">
          <a:xfrm>
            <a:off x="-33463" y="0"/>
            <a:ext cx="12192000" cy="70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6C86E1-4B25-3608-18D3-0A1F2115934F}"/>
              </a:ext>
            </a:extLst>
          </p:cNvPr>
          <p:cNvSpPr txBox="1"/>
          <p:nvPr/>
        </p:nvSpPr>
        <p:spPr>
          <a:xfrm>
            <a:off x="1195546" y="619615"/>
            <a:ext cx="10468748" cy="6124754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*GỢI Ý: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C19E877-80AE-795D-871C-06A4DD8E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16" y="19355"/>
            <a:ext cx="1200521" cy="12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366" r="6195" b="-366"/>
          <a:stretch/>
        </p:blipFill>
        <p:spPr bwMode="auto">
          <a:xfrm>
            <a:off x="-33463" y="0"/>
            <a:ext cx="12192000" cy="70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C19E877-80AE-795D-871C-06A4DD8E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16" y="19355"/>
            <a:ext cx="1200521" cy="12005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4B3A17-6A84-48BF-4800-A81DA3FE001C}"/>
              </a:ext>
            </a:extLst>
          </p:cNvPr>
          <p:cNvSpPr txBox="1"/>
          <p:nvPr/>
        </p:nvSpPr>
        <p:spPr>
          <a:xfrm>
            <a:off x="1680100" y="1829693"/>
            <a:ext cx="9277916" cy="1599307"/>
          </a:xfrm>
          <a:prstGeom prst="horizontalScroll">
            <a:avLst>
              <a:gd name="adj" fmla="val 6875"/>
            </a:avLst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51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1D5B259-AFD5-224F-A840-058BE3D8C6A2}"/>
              </a:ext>
            </a:extLst>
          </p:cNvPr>
          <p:cNvSpPr txBox="1"/>
          <p:nvPr/>
        </p:nvSpPr>
        <p:spPr>
          <a:xfrm>
            <a:off x="2729948" y="11415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7855C528-3C1A-49F9-F412-9A831734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11287"/>
              </p:ext>
            </p:extLst>
          </p:nvPr>
        </p:nvGraphicFramePr>
        <p:xfrm>
          <a:off x="538825" y="1486003"/>
          <a:ext cx="11427888" cy="4864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430">
                  <a:extLst>
                    <a:ext uri="{9D8B030D-6E8A-4147-A177-3AD203B41FA5}">
                      <a16:colId xmlns:a16="http://schemas.microsoft.com/office/drawing/2014/main" val="271224082"/>
                    </a:ext>
                  </a:extLst>
                </a:gridCol>
                <a:gridCol w="8143680">
                  <a:extLst>
                    <a:ext uri="{9D8B030D-6E8A-4147-A177-3AD203B41FA5}">
                      <a16:colId xmlns:a16="http://schemas.microsoft.com/office/drawing/2014/main" val="2707629647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1201959063"/>
                    </a:ext>
                  </a:extLst>
                </a:gridCol>
                <a:gridCol w="1533112">
                  <a:extLst>
                    <a:ext uri="{9D8B030D-6E8A-4147-A177-3AD203B41FA5}">
                      <a16:colId xmlns:a16="http://schemas.microsoft.com/office/drawing/2014/main" val="1016154418"/>
                    </a:ext>
                  </a:extLst>
                </a:gridCol>
              </a:tblGrid>
              <a:tr h="76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98310"/>
                  </a:ext>
                </a:extLst>
              </a:tr>
              <a:tr h="76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018595"/>
                  </a:ext>
                </a:extLst>
              </a:tr>
              <a:tr h="10244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7435"/>
                  </a:ext>
                </a:extLst>
              </a:tr>
              <a:tr h="256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04444"/>
                  </a:ext>
                </a:extLst>
              </a:tr>
              <a:tr h="76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24211"/>
                  </a:ext>
                </a:extLst>
              </a:tr>
              <a:tr h="76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193461"/>
                  </a:ext>
                </a:extLst>
              </a:tr>
            </a:tbl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:a16="http://schemas.microsoft.com/office/drawing/2014/main" id="{47A723F0-480A-0670-85D4-1E5F661A6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2" y="57406"/>
            <a:ext cx="1577008" cy="15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366" r="6195" b="-366"/>
          <a:stretch/>
        </p:blipFill>
        <p:spPr bwMode="auto">
          <a:xfrm>
            <a:off x="-33463" y="0"/>
            <a:ext cx="12192000" cy="70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53326C-D8DA-8A23-2BBD-B772B4DC2CA0}"/>
              </a:ext>
            </a:extLst>
          </p:cNvPr>
          <p:cNvSpPr txBox="1"/>
          <p:nvPr/>
        </p:nvSpPr>
        <p:spPr>
          <a:xfrm>
            <a:off x="1321904" y="1007166"/>
            <a:ext cx="990268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cơn mưa. Sau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đâu,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mây đen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nghiêng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sau, mưa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mưa rơi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cây,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mưa rơi kêu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vui tai. Mưa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mưa trong veo rơi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đang đem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tươi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lâu sau, cơn mưa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cơn mưa,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966DBFA-8DB9-BC9A-432A-A1BAA7787D27}"/>
              </a:ext>
            </a:extLst>
          </p:cNvPr>
          <p:cNvSpPr txBox="1"/>
          <p:nvPr/>
        </p:nvSpPr>
        <p:spPr>
          <a:xfrm>
            <a:off x="3004598" y="5850834"/>
            <a:ext cx="611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Sau </a:t>
            </a:r>
            <a:r>
              <a:rPr lang="vi-VN" sz="28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vi-VN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3399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B852EADA-A4B5-C730-278D-35C79BC9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366470" y="186877"/>
            <a:ext cx="3594097" cy="707885"/>
          </a:xfrm>
          <a:prstGeom prst="rect">
            <a:avLst/>
          </a:prstGeom>
          <a:gradFill flip="none" rotWithShape="1">
            <a:gsLst>
              <a:gs pos="44000">
                <a:srgbClr val="00CCFF"/>
              </a:gs>
              <a:gs pos="100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430FE3-E75A-5FE0-F350-A16EF62D05D2}"/>
              </a:ext>
            </a:extLst>
          </p:cNvPr>
          <p:cNvSpPr txBox="1"/>
          <p:nvPr/>
        </p:nvSpPr>
        <p:spPr>
          <a:xfrm>
            <a:off x="1417623" y="977579"/>
            <a:ext cx="9994448" cy="3970318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A1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tay.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khoẻ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A2.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cắt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cắt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tay.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khoẻ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như voi.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B1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ki bo, không bao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ai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đâu.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B2.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vắt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chày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không bao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ai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đâu.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9842497-9170-C9A8-C1EC-DA0E59D1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6" y="4631585"/>
            <a:ext cx="2841152" cy="2376527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1CC1BF1B-17B9-3EE9-9B27-27A87BD7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" y="186877"/>
            <a:ext cx="1434979" cy="14669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9B8CF29-F07D-501F-09C3-0055E4D1EA9A}"/>
              </a:ext>
            </a:extLst>
          </p:cNvPr>
          <p:cNvSpPr txBox="1"/>
          <p:nvPr/>
        </p:nvSpPr>
        <p:spPr>
          <a:xfrm>
            <a:off x="2577635" y="5046101"/>
            <a:ext cx="80455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A1, B1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A2, B2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mức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1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DE433B-60C2-C319-CBD1-956C79331FB9}"/>
              </a:ext>
            </a:extLst>
          </p:cNvPr>
          <p:cNvSpPr txBox="1"/>
          <p:nvPr/>
        </p:nvSpPr>
        <p:spPr>
          <a:xfrm>
            <a:off x="943792" y="2045064"/>
            <a:ext cx="6093822" cy="1877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3CF50AD-A124-59FE-EB7C-14F15F07B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7614" y="1222130"/>
            <a:ext cx="4419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2997280" y="299693"/>
            <a:ext cx="6598134" cy="707886"/>
          </a:xfrm>
          <a:prstGeom prst="rect">
            <a:avLst/>
          </a:prstGeom>
          <a:gradFill flip="none" rotWithShape="1">
            <a:gsLst>
              <a:gs pos="83000">
                <a:srgbClr val="00CCFF"/>
              </a:gs>
              <a:gs pos="61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60" y="2048719"/>
            <a:ext cx="5143782" cy="51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Nói quá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ABD3EF8-907C-5F63-2BEB-2E18BFE0C1AD}"/>
              </a:ext>
            </a:extLst>
          </p:cNvPr>
          <p:cNvSpPr/>
          <p:nvPr/>
        </p:nvSpPr>
        <p:spPr>
          <a:xfrm>
            <a:off x="1712259" y="1215048"/>
            <a:ext cx="9744635" cy="4952670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1: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1)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Nhận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xét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đối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tính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chất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đặc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điểm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quy mô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thực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của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đối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tượng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so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với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hình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ảnh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được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thể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hiện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trong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: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Mười bảy bẻ gẫy sừng trâu” (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 ngữ).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Em thích cách nói nào trong hai cách nói sau?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Anh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17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Anh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mười bảy bẻ gẫy sừng trâu.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3)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vừa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pháp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365F66-965A-7A95-20A1-89664536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7" y="4515035"/>
            <a:ext cx="2841152" cy="23765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7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Nói quá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8ABD3EF8-907C-5F63-2BEB-2E18BFE0C1AD}"/>
              </a:ext>
            </a:extLst>
          </p:cNvPr>
          <p:cNvSpPr/>
          <p:nvPr/>
        </p:nvSpPr>
        <p:spPr>
          <a:xfrm>
            <a:off x="1927413" y="2571583"/>
            <a:ext cx="9000564" cy="1559859"/>
          </a:xfrm>
          <a:prstGeom prst="wedgeRoundRectCallout">
            <a:avLst>
              <a:gd name="adj1" fmla="val -52480"/>
              <a:gd name="adj2" fmla="val 51580"/>
              <a:gd name="adj3" fmla="val 16667"/>
            </a:avLst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VD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5)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365F66-965A-7A95-20A1-89664536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3" y="4419888"/>
            <a:ext cx="2841152" cy="23765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4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Nói quá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B48C5AE-3DAD-C651-4E7F-95E23044503A}"/>
              </a:ext>
            </a:extLst>
          </p:cNvPr>
          <p:cNvSpPr txBox="1"/>
          <p:nvPr/>
        </p:nvSpPr>
        <p:spPr>
          <a:xfrm>
            <a:off x="1214528" y="1013742"/>
            <a:ext cx="612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Ví dụ:</a:t>
            </a:r>
            <a:r>
              <a:rPr lang="pt-BR" sz="2800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FC200A-ADE6-4B43-9F03-0B78211F4A1F}"/>
              </a:ext>
            </a:extLst>
          </p:cNvPr>
          <p:cNvSpPr txBox="1"/>
          <p:nvPr/>
        </p:nvSpPr>
        <p:spPr>
          <a:xfrm>
            <a:off x="1515535" y="1655140"/>
            <a:ext cx="9226923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 ngữ “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Mười bảy bẻ gẫy sừng trâu”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nhằm khẳng định sức mạnh phi thường của tuổi thanh niên.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DAF27B2-6CF3-67CA-C980-44640C0588EC}"/>
              </a:ext>
            </a:extLst>
          </p:cNvPr>
          <p:cNvSpPr txBox="1"/>
          <p:nvPr/>
        </p:nvSpPr>
        <p:spPr>
          <a:xfrm>
            <a:off x="1348998" y="2862135"/>
            <a:ext cx="612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9966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b. Khái niệm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4AD7A9A-8B27-B3C3-39BF-852B99D87665}"/>
              </a:ext>
            </a:extLst>
          </p:cNvPr>
          <p:cNvSpPr txBox="1"/>
          <p:nvPr/>
        </p:nvSpPr>
        <p:spPr>
          <a:xfrm>
            <a:off x="1515535" y="3480432"/>
            <a:ext cx="9681383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Nói quá (khoang trương) là biện pháp tu từ dùng cách nói phóng đại mức độ, tính chất, của sự vật, hiện tượng được miêu tả.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E9CC9E3-056C-E433-3053-4D217E92E9AB}"/>
              </a:ext>
            </a:extLst>
          </p:cNvPr>
          <p:cNvSpPr txBox="1"/>
          <p:nvPr/>
        </p:nvSpPr>
        <p:spPr>
          <a:xfrm>
            <a:off x="1411751" y="4710528"/>
            <a:ext cx="612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9966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Tác dụng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2B7EC43-B1B2-986E-936B-2721ADF3D6A6}"/>
              </a:ext>
            </a:extLst>
          </p:cNvPr>
          <p:cNvSpPr txBox="1"/>
          <p:nvPr/>
        </p:nvSpPr>
        <p:spPr>
          <a:xfrm>
            <a:off x="1515534" y="5424360"/>
            <a:ext cx="6472019" cy="578882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Gây ấn tượng đặc biệt, tăng sức biểu cảm.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Nói giảm, nói tránh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8ABD3EF8-907C-5F63-2BEB-2E18BFE0C1AD}"/>
              </a:ext>
            </a:extLst>
          </p:cNvPr>
          <p:cNvSpPr/>
          <p:nvPr/>
        </p:nvSpPr>
        <p:spPr>
          <a:xfrm>
            <a:off x="1841912" y="2504847"/>
            <a:ext cx="9314328" cy="1848305"/>
          </a:xfrm>
          <a:prstGeom prst="wedgeRoundRectCallout">
            <a:avLst>
              <a:gd name="adj1" fmla="val -52961"/>
              <a:gd name="adj2" fmla="val 42365"/>
              <a:gd name="adj3" fmla="val 16667"/>
            </a:avLst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1: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cụm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bỏ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cụm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bỏ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đi”thay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cụm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365F66-965A-7A95-20A1-89664536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39" y="3982634"/>
            <a:ext cx="3477641" cy="290892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109382" y="510098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Nói giảm, nói tránh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365F66-965A-7A95-20A1-89664536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39" y="3982634"/>
            <a:ext cx="3477641" cy="290892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B6B8F35A-04CD-A624-F5E6-4C82D98BB4A4}"/>
              </a:ext>
            </a:extLst>
          </p:cNvPr>
          <p:cNvSpPr/>
          <p:nvPr/>
        </p:nvSpPr>
        <p:spPr>
          <a:xfrm>
            <a:off x="1951731" y="1675665"/>
            <a:ext cx="9130887" cy="3037474"/>
          </a:xfrm>
          <a:prstGeom prst="wedgeRoundRectCallout">
            <a:avLst>
              <a:gd name="adj1" fmla="val -52480"/>
              <a:gd name="adj2" fmla="val 51580"/>
              <a:gd name="adj3" fmla="val 16667"/>
            </a:avLst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)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ví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vừa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phân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tích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quá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biện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pháp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tu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)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VD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1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2547</Words>
  <Application>Microsoft Office PowerPoint</Application>
  <PresentationFormat>Màn hình rộng</PresentationFormat>
  <Paragraphs>248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Thúy Mai</cp:lastModifiedBy>
  <cp:revision>1</cp:revision>
  <dcterms:created xsi:type="dcterms:W3CDTF">2022-11-30T12:19:12Z</dcterms:created>
  <dcterms:modified xsi:type="dcterms:W3CDTF">2022-11-30T13:18:08Z</dcterms:modified>
</cp:coreProperties>
</file>