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399" r:id="rId5"/>
    <p:sldId id="421" r:id="rId6"/>
    <p:sldId id="423" r:id="rId7"/>
    <p:sldId id="422" r:id="rId8"/>
    <p:sldId id="372" r:id="rId9"/>
    <p:sldId id="405" r:id="rId10"/>
    <p:sldId id="425" r:id="rId11"/>
    <p:sldId id="426" r:id="rId12"/>
    <p:sldId id="427" r:id="rId13"/>
    <p:sldId id="424" r:id="rId14"/>
    <p:sldId id="429" r:id="rId15"/>
    <p:sldId id="431" r:id="rId16"/>
    <p:sldId id="433" r:id="rId17"/>
    <p:sldId id="434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36" r:id="rId29"/>
    <p:sldId id="449" r:id="rId30"/>
    <p:sldId id="451" r:id="rId31"/>
    <p:sldId id="450" r:id="rId32"/>
    <p:sldId id="452" r:id="rId33"/>
    <p:sldId id="453" r:id="rId34"/>
    <p:sldId id="454" r:id="rId35"/>
    <p:sldId id="35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00CC00"/>
    <a:srgbClr val="FFFFFF"/>
    <a:srgbClr val="0000FF"/>
    <a:srgbClr val="FFA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1181" y="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0C375688-27CB-4888-A644-512884506E51}"/>
    <pc:docChg chg="undo custSel addSld delSld modSld sldOrd modMainMaster">
      <pc:chgData name="Thúy Mai" userId="222f1c7e07c9bd7a" providerId="LiveId" clId="{0C375688-27CB-4888-A644-512884506E51}" dt="2022-12-01T14:14:08.287" v="1433"/>
      <pc:docMkLst>
        <pc:docMk/>
      </pc:docMkLst>
      <pc:sldChg chg="addSp delSp modSp mod modTransition">
        <pc:chgData name="Thúy Mai" userId="222f1c7e07c9bd7a" providerId="LiveId" clId="{0C375688-27CB-4888-A644-512884506E51}" dt="2022-12-01T14:13:30.495" v="1432"/>
        <pc:sldMkLst>
          <pc:docMk/>
          <pc:sldMk cId="2645155750" sldId="257"/>
        </pc:sldMkLst>
        <pc:spChg chg="mod">
          <ac:chgData name="Thúy Mai" userId="222f1c7e07c9bd7a" providerId="LiveId" clId="{0C375688-27CB-4888-A644-512884506E51}" dt="2022-12-01T12:38:52.770" v="16" actId="207"/>
          <ac:spMkLst>
            <pc:docMk/>
            <pc:sldMk cId="2645155750" sldId="257"/>
            <ac:spMk id="3" creationId="{93FCC2EE-ABE8-A976-6529-4622D033C917}"/>
          </ac:spMkLst>
        </pc:spChg>
        <pc:graphicFrameChg chg="add del mod">
          <ac:chgData name="Thúy Mai" userId="222f1c7e07c9bd7a" providerId="LiveId" clId="{0C375688-27CB-4888-A644-512884506E51}" dt="2022-12-01T12:38:31.985" v="3"/>
          <ac:graphicFrameMkLst>
            <pc:docMk/>
            <pc:sldMk cId="2645155750" sldId="257"/>
            <ac:graphicFrameMk id="2" creationId="{409A2580-BA00-5A9B-F2BB-6F6A1E2FC7E3}"/>
          </ac:graphicFrameMkLst>
        </pc:graphicFrameChg>
      </pc:sldChg>
      <pc:sldChg chg="addSp delSp modSp mod modTransition modAnim">
        <pc:chgData name="Thúy Mai" userId="222f1c7e07c9bd7a" providerId="LiveId" clId="{0C375688-27CB-4888-A644-512884506E51}" dt="2022-12-01T14:13:30.495" v="1432"/>
        <pc:sldMkLst>
          <pc:docMk/>
          <pc:sldMk cId="3730514542" sldId="259"/>
        </pc:sldMkLst>
        <pc:spChg chg="mod">
          <ac:chgData name="Thúy Mai" userId="222f1c7e07c9bd7a" providerId="LiveId" clId="{0C375688-27CB-4888-A644-512884506E51}" dt="2022-12-01T12:40:35.549" v="33" actId="14100"/>
          <ac:spMkLst>
            <pc:docMk/>
            <pc:sldMk cId="3730514542" sldId="259"/>
            <ac:spMk id="5" creationId="{2DCE0368-44C5-04DB-E9D9-FA42F3EA40B7}"/>
          </ac:spMkLst>
        </pc:spChg>
        <pc:spChg chg="add mod">
          <ac:chgData name="Thúy Mai" userId="222f1c7e07c9bd7a" providerId="LiveId" clId="{0C375688-27CB-4888-A644-512884506E51}" dt="2022-12-01T12:41:03.040" v="39" actId="1582"/>
          <ac:spMkLst>
            <pc:docMk/>
            <pc:sldMk cId="3730514542" sldId="259"/>
            <ac:spMk id="9" creationId="{50AE2E40-9D2F-EE07-EA10-FCD79528DE67}"/>
          </ac:spMkLst>
        </pc:spChg>
        <pc:graphicFrameChg chg="add del mod">
          <ac:chgData name="Thúy Mai" userId="222f1c7e07c9bd7a" providerId="LiveId" clId="{0C375688-27CB-4888-A644-512884506E51}" dt="2022-12-01T12:39:51.450" v="19"/>
          <ac:graphicFrameMkLst>
            <pc:docMk/>
            <pc:sldMk cId="3730514542" sldId="259"/>
            <ac:graphicFrameMk id="2" creationId="{2E5FDB8B-CE27-1B92-A17A-49997E22D328}"/>
          </ac:graphicFrameMkLst>
        </pc:graphicFrameChg>
        <pc:graphicFrameChg chg="add del mod">
          <ac:chgData name="Thúy Mai" userId="222f1c7e07c9bd7a" providerId="LiveId" clId="{0C375688-27CB-4888-A644-512884506E51}" dt="2022-12-01T12:40:21.195" v="26"/>
          <ac:graphicFrameMkLst>
            <pc:docMk/>
            <pc:sldMk cId="3730514542" sldId="259"/>
            <ac:graphicFrameMk id="3" creationId="{A330CBF7-52D1-E1B6-63E7-894B4E2FEB35}"/>
          </ac:graphicFrameMkLst>
        </pc:graphicFrameChg>
        <pc:picChg chg="mod">
          <ac:chgData name="Thúy Mai" userId="222f1c7e07c9bd7a" providerId="LiveId" clId="{0C375688-27CB-4888-A644-512884506E51}" dt="2022-12-01T12:40:24.567" v="29" actId="1076"/>
          <ac:picMkLst>
            <pc:docMk/>
            <pc:sldMk cId="3730514542" sldId="259"/>
            <ac:picMk id="7" creationId="{D64B881E-ADCD-1FE5-AB4F-C04614AEC317}"/>
          </ac:picMkLst>
        </pc:picChg>
      </pc:sldChg>
      <pc:sldChg chg="modTransition">
        <pc:chgData name="Thúy Mai" userId="222f1c7e07c9bd7a" providerId="LiveId" clId="{0C375688-27CB-4888-A644-512884506E51}" dt="2022-12-01T14:13:30.495" v="1432"/>
        <pc:sldMkLst>
          <pc:docMk/>
          <pc:sldMk cId="2784888110" sldId="263"/>
        </pc:sldMkLst>
      </pc:sldChg>
      <pc:sldChg chg="addSp delSp modSp mod modTransition">
        <pc:chgData name="Thúy Mai" userId="222f1c7e07c9bd7a" providerId="LiveId" clId="{0C375688-27CB-4888-A644-512884506E51}" dt="2022-12-01T14:13:30.495" v="1432"/>
        <pc:sldMkLst>
          <pc:docMk/>
          <pc:sldMk cId="1571268533" sldId="356"/>
        </pc:sldMkLst>
        <pc:spChg chg="mod">
          <ac:chgData name="Thúy Mai" userId="222f1c7e07c9bd7a" providerId="LiveId" clId="{0C375688-27CB-4888-A644-512884506E51}" dt="2022-12-01T14:13:23.649" v="1429" actId="1076"/>
          <ac:spMkLst>
            <pc:docMk/>
            <pc:sldMk cId="1571268533" sldId="356"/>
            <ac:spMk id="6" creationId="{BE5D14E5-6EB5-338F-44ED-9B7DA0801FC4}"/>
          </ac:spMkLst>
        </pc:spChg>
        <pc:graphicFrameChg chg="add del mod">
          <ac:chgData name="Thúy Mai" userId="222f1c7e07c9bd7a" providerId="LiveId" clId="{0C375688-27CB-4888-A644-512884506E51}" dt="2022-12-01T14:13:07.607" v="1418"/>
          <ac:graphicFrameMkLst>
            <pc:docMk/>
            <pc:sldMk cId="1571268533" sldId="356"/>
            <ac:graphicFrameMk id="2" creationId="{14422F42-93D6-0B40-5C7E-F3ECEEE09FAE}"/>
          </ac:graphicFrameMkLst>
        </pc:graphicFrameChg>
      </pc:sldChg>
      <pc:sldChg chg="del">
        <pc:chgData name="Thúy Mai" userId="222f1c7e07c9bd7a" providerId="LiveId" clId="{0C375688-27CB-4888-A644-512884506E51}" dt="2022-12-01T13:01:57.411" v="262" actId="47"/>
        <pc:sldMkLst>
          <pc:docMk/>
          <pc:sldMk cId="1673366949" sldId="360"/>
        </pc:sldMkLst>
      </pc:sldChg>
      <pc:sldChg chg="delSp modSp mod ord modTransition delAnim">
        <pc:chgData name="Thúy Mai" userId="222f1c7e07c9bd7a" providerId="LiveId" clId="{0C375688-27CB-4888-A644-512884506E51}" dt="2022-12-01T14:13:30.495" v="1432"/>
        <pc:sldMkLst>
          <pc:docMk/>
          <pc:sldMk cId="1788596292" sldId="372"/>
        </pc:sldMkLst>
        <pc:spChg chg="del">
          <ac:chgData name="Thúy Mai" userId="222f1c7e07c9bd7a" providerId="LiveId" clId="{0C375688-27CB-4888-A644-512884506E51}" dt="2022-12-01T13:11:40.662" v="372" actId="478"/>
          <ac:spMkLst>
            <pc:docMk/>
            <pc:sldMk cId="1788596292" sldId="372"/>
            <ac:spMk id="6" creationId="{41E006EE-C25C-0720-8F75-E1F188E61446}"/>
          </ac:spMkLst>
        </pc:spChg>
        <pc:spChg chg="mod">
          <ac:chgData name="Thúy Mai" userId="222f1c7e07c9bd7a" providerId="LiveId" clId="{0C375688-27CB-4888-A644-512884506E51}" dt="2022-12-01T13:04:05.835" v="301" actId="1076"/>
          <ac:spMkLst>
            <pc:docMk/>
            <pc:sldMk cId="1788596292" sldId="372"/>
            <ac:spMk id="8" creationId="{4653E7F4-EB09-2951-51BD-7C8C699131F2}"/>
          </ac:spMkLst>
        </pc:spChg>
        <pc:picChg chg="mod">
          <ac:chgData name="Thúy Mai" userId="222f1c7e07c9bd7a" providerId="LiveId" clId="{0C375688-27CB-4888-A644-512884506E51}" dt="2022-12-01T13:11:45.357" v="374" actId="14100"/>
          <ac:picMkLst>
            <pc:docMk/>
            <pc:sldMk cId="1788596292" sldId="372"/>
            <ac:picMk id="5" creationId="{E26B6142-1B0A-E8EB-DEBA-6188DFE603A3}"/>
          </ac:picMkLst>
        </pc:picChg>
      </pc:sldChg>
      <pc:sldChg chg="addSp delSp modSp mod modTransition delAnim modAnim">
        <pc:chgData name="Thúy Mai" userId="222f1c7e07c9bd7a" providerId="LiveId" clId="{0C375688-27CB-4888-A644-512884506E51}" dt="2022-12-01T14:13:30.495" v="1432"/>
        <pc:sldMkLst>
          <pc:docMk/>
          <pc:sldMk cId="2643305202" sldId="399"/>
        </pc:sldMkLst>
        <pc:spChg chg="mod">
          <ac:chgData name="Thúy Mai" userId="222f1c7e07c9bd7a" providerId="LiveId" clId="{0C375688-27CB-4888-A644-512884506E51}" dt="2022-12-01T12:52:34.013" v="83" actId="13926"/>
          <ac:spMkLst>
            <pc:docMk/>
            <pc:sldMk cId="2643305202" sldId="399"/>
            <ac:spMk id="3" creationId="{BE3FA186-2326-EA7D-707C-2DC70A6FAD13}"/>
          </ac:spMkLst>
        </pc:spChg>
        <pc:spChg chg="add mod">
          <ac:chgData name="Thúy Mai" userId="222f1c7e07c9bd7a" providerId="LiveId" clId="{0C375688-27CB-4888-A644-512884506E51}" dt="2022-12-01T12:52:57.394" v="92" actId="207"/>
          <ac:spMkLst>
            <pc:docMk/>
            <pc:sldMk cId="2643305202" sldId="399"/>
            <ac:spMk id="6" creationId="{F2E931C1-2FF7-F117-1E86-DCD8AD3D0220}"/>
          </ac:spMkLst>
        </pc:spChg>
        <pc:spChg chg="mod">
          <ac:chgData name="Thúy Mai" userId="222f1c7e07c9bd7a" providerId="LiveId" clId="{0C375688-27CB-4888-A644-512884506E51}" dt="2022-12-01T12:54:07.170" v="105" actId="1076"/>
          <ac:spMkLst>
            <pc:docMk/>
            <pc:sldMk cId="2643305202" sldId="399"/>
            <ac:spMk id="11" creationId="{D6DC1364-96C8-D037-FEF6-C9E083A33CEA}"/>
          </ac:spMkLst>
        </pc:spChg>
        <pc:graphicFrameChg chg="add del mod">
          <ac:chgData name="Thúy Mai" userId="222f1c7e07c9bd7a" providerId="LiveId" clId="{0C375688-27CB-4888-A644-512884506E51}" dt="2022-12-01T12:52:25.096" v="78"/>
          <ac:graphicFrameMkLst>
            <pc:docMk/>
            <pc:sldMk cId="2643305202" sldId="399"/>
            <ac:graphicFrameMk id="2" creationId="{E802F414-661A-598B-B666-3A3C19B347BB}"/>
          </ac:graphicFrameMkLst>
        </pc:graphicFrameChg>
        <pc:graphicFrameChg chg="add del mod">
          <ac:chgData name="Thúy Mai" userId="222f1c7e07c9bd7a" providerId="LiveId" clId="{0C375688-27CB-4888-A644-512884506E51}" dt="2022-12-01T12:53:18.714" v="95"/>
          <ac:graphicFrameMkLst>
            <pc:docMk/>
            <pc:sldMk cId="2643305202" sldId="399"/>
            <ac:graphicFrameMk id="8" creationId="{0A12C6A6-E625-D52E-AF30-675FDA15F796}"/>
          </ac:graphicFrameMkLst>
        </pc:graphicFrameChg>
        <pc:picChg chg="del">
          <ac:chgData name="Thúy Mai" userId="222f1c7e07c9bd7a" providerId="LiveId" clId="{0C375688-27CB-4888-A644-512884506E51}" dt="2022-12-01T12:53:36.358" v="100" actId="478"/>
          <ac:picMkLst>
            <pc:docMk/>
            <pc:sldMk cId="2643305202" sldId="399"/>
            <ac:picMk id="7" creationId="{D64B881E-ADCD-1FE5-AB4F-C04614AEC317}"/>
          </ac:picMkLst>
        </pc:picChg>
        <pc:picChg chg="add mod">
          <ac:chgData name="Thúy Mai" userId="222f1c7e07c9bd7a" providerId="LiveId" clId="{0C375688-27CB-4888-A644-512884506E51}" dt="2022-12-01T12:54:05.186" v="104" actId="1076"/>
          <ac:picMkLst>
            <pc:docMk/>
            <pc:sldMk cId="2643305202" sldId="399"/>
            <ac:picMk id="10" creationId="{067DC3CC-4E00-BDAA-A13E-96611E6C9AAC}"/>
          </ac:picMkLst>
        </pc:picChg>
        <pc:picChg chg="add mod">
          <ac:chgData name="Thúy Mai" userId="222f1c7e07c9bd7a" providerId="LiveId" clId="{0C375688-27CB-4888-A644-512884506E51}" dt="2022-12-01T12:55:06.566" v="123" actId="1076"/>
          <ac:picMkLst>
            <pc:docMk/>
            <pc:sldMk cId="2643305202" sldId="399"/>
            <ac:picMk id="13" creationId="{5B67B6BB-4008-BECD-1089-CD0748FF7DCE}"/>
          </ac:picMkLst>
        </pc:picChg>
      </pc:sldChg>
      <pc:sldChg chg="del">
        <pc:chgData name="Thúy Mai" userId="222f1c7e07c9bd7a" providerId="LiveId" clId="{0C375688-27CB-4888-A644-512884506E51}" dt="2022-12-01T13:01:58.190" v="264" actId="47"/>
        <pc:sldMkLst>
          <pc:docMk/>
          <pc:sldMk cId="4098765092" sldId="400"/>
        </pc:sldMkLst>
      </pc:sldChg>
      <pc:sldChg chg="del">
        <pc:chgData name="Thúy Mai" userId="222f1c7e07c9bd7a" providerId="LiveId" clId="{0C375688-27CB-4888-A644-512884506E51}" dt="2022-12-01T13:01:57.751" v="263" actId="47"/>
        <pc:sldMkLst>
          <pc:docMk/>
          <pc:sldMk cId="3133669826" sldId="401"/>
        </pc:sldMkLst>
      </pc:sldChg>
      <pc:sldChg chg="del">
        <pc:chgData name="Thúy Mai" userId="222f1c7e07c9bd7a" providerId="LiveId" clId="{0C375688-27CB-4888-A644-512884506E51}" dt="2022-12-01T13:01:58.485" v="265" actId="47"/>
        <pc:sldMkLst>
          <pc:docMk/>
          <pc:sldMk cId="2161652229" sldId="402"/>
        </pc:sldMkLst>
      </pc:sldChg>
      <pc:sldChg chg="del">
        <pc:chgData name="Thúy Mai" userId="222f1c7e07c9bd7a" providerId="LiveId" clId="{0C375688-27CB-4888-A644-512884506E51}" dt="2022-12-01T13:01:58.821" v="266" actId="47"/>
        <pc:sldMkLst>
          <pc:docMk/>
          <pc:sldMk cId="3110992767" sldId="403"/>
        </pc:sldMkLst>
      </pc:sldChg>
      <pc:sldChg chg="del">
        <pc:chgData name="Thúy Mai" userId="222f1c7e07c9bd7a" providerId="LiveId" clId="{0C375688-27CB-4888-A644-512884506E51}" dt="2022-12-01T13:01:59.161" v="267" actId="47"/>
        <pc:sldMkLst>
          <pc:docMk/>
          <pc:sldMk cId="827225558" sldId="404"/>
        </pc:sldMkLst>
      </pc:sldChg>
      <pc:sldChg chg="addSp delSp modSp mod ord modTransition delAnim modAnim">
        <pc:chgData name="Thúy Mai" userId="222f1c7e07c9bd7a" providerId="LiveId" clId="{0C375688-27CB-4888-A644-512884506E51}" dt="2022-12-01T14:13:30.495" v="1432"/>
        <pc:sldMkLst>
          <pc:docMk/>
          <pc:sldMk cId="23712909" sldId="405"/>
        </pc:sldMkLst>
        <pc:spChg chg="add mod">
          <ac:chgData name="Thúy Mai" userId="222f1c7e07c9bd7a" providerId="LiveId" clId="{0C375688-27CB-4888-A644-512884506E51}" dt="2022-12-01T13:19:55.779" v="379" actId="1076"/>
          <ac:spMkLst>
            <pc:docMk/>
            <pc:sldMk cId="23712909" sldId="405"/>
            <ac:spMk id="2" creationId="{FE4ADB63-5243-9E32-9CA4-D86D974595BA}"/>
          </ac:spMkLst>
        </pc:spChg>
        <pc:spChg chg="del mod">
          <ac:chgData name="Thúy Mai" userId="222f1c7e07c9bd7a" providerId="LiveId" clId="{0C375688-27CB-4888-A644-512884506E51}" dt="2022-12-01T13:20:45.925" v="414" actId="478"/>
          <ac:spMkLst>
            <pc:docMk/>
            <pc:sldMk cId="23712909" sldId="405"/>
            <ac:spMk id="5" creationId="{5812ACBD-55D4-9CFB-45E7-66D5518B24A4}"/>
          </ac:spMkLst>
        </pc:spChg>
        <pc:spChg chg="mod">
          <ac:chgData name="Thúy Mai" userId="222f1c7e07c9bd7a" providerId="LiveId" clId="{0C375688-27CB-4888-A644-512884506E51}" dt="2022-12-01T13:20:36.602" v="409" actId="1076"/>
          <ac:spMkLst>
            <pc:docMk/>
            <pc:sldMk cId="23712909" sldId="405"/>
            <ac:spMk id="6" creationId="{B49811AC-12A2-F205-C684-3319BD4D4801}"/>
          </ac:spMkLst>
        </pc:spChg>
        <pc:spChg chg="del">
          <ac:chgData name="Thúy Mai" userId="222f1c7e07c9bd7a" providerId="LiveId" clId="{0C375688-27CB-4888-A644-512884506E51}" dt="2022-12-01T13:11:23.113" v="337" actId="478"/>
          <ac:spMkLst>
            <pc:docMk/>
            <pc:sldMk cId="23712909" sldId="405"/>
            <ac:spMk id="8" creationId="{5059D921-63F0-8FDE-6D9E-A52AEB1E5CC2}"/>
          </ac:spMkLst>
        </pc:spChg>
        <pc:spChg chg="del mod">
          <ac:chgData name="Thúy Mai" userId="222f1c7e07c9bd7a" providerId="LiveId" clId="{0C375688-27CB-4888-A644-512884506E51}" dt="2022-12-01T13:20:45.925" v="414" actId="478"/>
          <ac:spMkLst>
            <pc:docMk/>
            <pc:sldMk cId="23712909" sldId="405"/>
            <ac:spMk id="9" creationId="{BB25BC66-B547-603C-06FF-5DCA163E2551}"/>
          </ac:spMkLst>
        </pc:spChg>
        <pc:spChg chg="add mod">
          <ac:chgData name="Thúy Mai" userId="222f1c7e07c9bd7a" providerId="LiveId" clId="{0C375688-27CB-4888-A644-512884506E51}" dt="2022-12-01T13:21:10.808" v="421" actId="20577"/>
          <ac:spMkLst>
            <pc:docMk/>
            <pc:sldMk cId="23712909" sldId="405"/>
            <ac:spMk id="10" creationId="{1FBF55D2-8184-7368-4522-0C91ABBC2EAF}"/>
          </ac:spMkLst>
        </pc:spChg>
        <pc:spChg chg="del mod">
          <ac:chgData name="Thúy Mai" userId="222f1c7e07c9bd7a" providerId="LiveId" clId="{0C375688-27CB-4888-A644-512884506E51}" dt="2022-12-01T13:20:45.925" v="414" actId="478"/>
          <ac:spMkLst>
            <pc:docMk/>
            <pc:sldMk cId="23712909" sldId="405"/>
            <ac:spMk id="11" creationId="{6B388A7C-5469-7393-3509-495F3909FEB1}"/>
          </ac:spMkLst>
        </pc:spChg>
        <pc:spChg chg="add del mod">
          <ac:chgData name="Thúy Mai" userId="222f1c7e07c9bd7a" providerId="LiveId" clId="{0C375688-27CB-4888-A644-512884506E51}" dt="2022-12-01T13:29:46.776" v="454"/>
          <ac:spMkLst>
            <pc:docMk/>
            <pc:sldMk cId="23712909" sldId="405"/>
            <ac:spMk id="14" creationId="{F67155E2-01D7-EB50-CAB1-B169F068EA30}"/>
          </ac:spMkLst>
        </pc:spChg>
        <pc:spChg chg="add mod">
          <ac:chgData name="Thúy Mai" userId="222f1c7e07c9bd7a" providerId="LiveId" clId="{0C375688-27CB-4888-A644-512884506E51}" dt="2022-12-01T13:26:04.418" v="452" actId="1076"/>
          <ac:spMkLst>
            <pc:docMk/>
            <pc:sldMk cId="23712909" sldId="405"/>
            <ac:spMk id="15" creationId="{92C3504E-797C-0204-8C6B-31F1C0207F23}"/>
          </ac:spMkLst>
        </pc:spChg>
        <pc:graphicFrameChg chg="add del mod">
          <ac:chgData name="Thúy Mai" userId="222f1c7e07c9bd7a" providerId="LiveId" clId="{0C375688-27CB-4888-A644-512884506E51}" dt="2022-12-01T13:19:59.239" v="383"/>
          <ac:graphicFrameMkLst>
            <pc:docMk/>
            <pc:sldMk cId="23712909" sldId="405"/>
            <ac:graphicFrameMk id="3" creationId="{CC644458-1D41-53FD-370B-58D1BCFFF3AA}"/>
          </ac:graphicFrameMkLst>
        </pc:graphicFrameChg>
        <pc:graphicFrameChg chg="add del mod">
          <ac:chgData name="Thúy Mai" userId="222f1c7e07c9bd7a" providerId="LiveId" clId="{0C375688-27CB-4888-A644-512884506E51}" dt="2022-12-01T13:21:15.091" v="424"/>
          <ac:graphicFrameMkLst>
            <pc:docMk/>
            <pc:sldMk cId="23712909" sldId="405"/>
            <ac:graphicFrameMk id="12" creationId="{F2469D1B-89EB-FEFF-EDD0-EDB1D403F43F}"/>
          </ac:graphicFrameMkLst>
        </pc:graphicFrameChg>
        <pc:picChg chg="add mod">
          <ac:chgData name="Thúy Mai" userId="222f1c7e07c9bd7a" providerId="LiveId" clId="{0C375688-27CB-4888-A644-512884506E51}" dt="2022-12-01T13:26:02.116" v="451" actId="1076"/>
          <ac:picMkLst>
            <pc:docMk/>
            <pc:sldMk cId="23712909" sldId="405"/>
            <ac:picMk id="16" creationId="{3737B697-2597-683C-D080-743C8570E549}"/>
          </ac:picMkLst>
        </pc:picChg>
      </pc:sldChg>
      <pc:sldChg chg="del">
        <pc:chgData name="Thúy Mai" userId="222f1c7e07c9bd7a" providerId="LiveId" clId="{0C375688-27CB-4888-A644-512884506E51}" dt="2022-12-01T14:12:45.377" v="1403" actId="47"/>
        <pc:sldMkLst>
          <pc:docMk/>
          <pc:sldMk cId="1476696291" sldId="406"/>
        </pc:sldMkLst>
      </pc:sldChg>
      <pc:sldChg chg="del">
        <pc:chgData name="Thúy Mai" userId="222f1c7e07c9bd7a" providerId="LiveId" clId="{0C375688-27CB-4888-A644-512884506E51}" dt="2022-12-01T14:12:46.178" v="1404" actId="47"/>
        <pc:sldMkLst>
          <pc:docMk/>
          <pc:sldMk cId="64448014" sldId="407"/>
        </pc:sldMkLst>
      </pc:sldChg>
      <pc:sldChg chg="del">
        <pc:chgData name="Thúy Mai" userId="222f1c7e07c9bd7a" providerId="LiveId" clId="{0C375688-27CB-4888-A644-512884506E51}" dt="2022-12-01T14:12:46.677" v="1405" actId="47"/>
        <pc:sldMkLst>
          <pc:docMk/>
          <pc:sldMk cId="1062999634" sldId="408"/>
        </pc:sldMkLst>
      </pc:sldChg>
      <pc:sldChg chg="del">
        <pc:chgData name="Thúy Mai" userId="222f1c7e07c9bd7a" providerId="LiveId" clId="{0C375688-27CB-4888-A644-512884506E51}" dt="2022-12-01T14:12:47.122" v="1406" actId="47"/>
        <pc:sldMkLst>
          <pc:docMk/>
          <pc:sldMk cId="1340058227" sldId="409"/>
        </pc:sldMkLst>
      </pc:sldChg>
      <pc:sldChg chg="del">
        <pc:chgData name="Thúy Mai" userId="222f1c7e07c9bd7a" providerId="LiveId" clId="{0C375688-27CB-4888-A644-512884506E51}" dt="2022-12-01T14:12:47.488" v="1407" actId="47"/>
        <pc:sldMkLst>
          <pc:docMk/>
          <pc:sldMk cId="2017912718" sldId="410"/>
        </pc:sldMkLst>
      </pc:sldChg>
      <pc:sldChg chg="del">
        <pc:chgData name="Thúy Mai" userId="222f1c7e07c9bd7a" providerId="LiveId" clId="{0C375688-27CB-4888-A644-512884506E51}" dt="2022-12-01T14:12:47.885" v="1408" actId="47"/>
        <pc:sldMkLst>
          <pc:docMk/>
          <pc:sldMk cId="3712122892" sldId="411"/>
        </pc:sldMkLst>
      </pc:sldChg>
      <pc:sldChg chg="del">
        <pc:chgData name="Thúy Mai" userId="222f1c7e07c9bd7a" providerId="LiveId" clId="{0C375688-27CB-4888-A644-512884506E51}" dt="2022-12-01T14:12:51.781" v="1415" actId="47"/>
        <pc:sldMkLst>
          <pc:docMk/>
          <pc:sldMk cId="1807687358" sldId="412"/>
        </pc:sldMkLst>
      </pc:sldChg>
      <pc:sldChg chg="del">
        <pc:chgData name="Thúy Mai" userId="222f1c7e07c9bd7a" providerId="LiveId" clId="{0C375688-27CB-4888-A644-512884506E51}" dt="2022-12-01T14:12:48.243" v="1409" actId="47"/>
        <pc:sldMkLst>
          <pc:docMk/>
          <pc:sldMk cId="128296735" sldId="413"/>
        </pc:sldMkLst>
      </pc:sldChg>
      <pc:sldChg chg="del">
        <pc:chgData name="Thúy Mai" userId="222f1c7e07c9bd7a" providerId="LiveId" clId="{0C375688-27CB-4888-A644-512884506E51}" dt="2022-12-01T14:12:49.106" v="1411" actId="47"/>
        <pc:sldMkLst>
          <pc:docMk/>
          <pc:sldMk cId="435150662" sldId="414"/>
        </pc:sldMkLst>
      </pc:sldChg>
      <pc:sldChg chg="del">
        <pc:chgData name="Thúy Mai" userId="222f1c7e07c9bd7a" providerId="LiveId" clId="{0C375688-27CB-4888-A644-512884506E51}" dt="2022-12-01T14:12:48.725" v="1410" actId="47"/>
        <pc:sldMkLst>
          <pc:docMk/>
          <pc:sldMk cId="1332153345" sldId="415"/>
        </pc:sldMkLst>
      </pc:sldChg>
      <pc:sldChg chg="del">
        <pc:chgData name="Thúy Mai" userId="222f1c7e07c9bd7a" providerId="LiveId" clId="{0C375688-27CB-4888-A644-512884506E51}" dt="2022-12-01T14:12:49.490" v="1412" actId="47"/>
        <pc:sldMkLst>
          <pc:docMk/>
          <pc:sldMk cId="2595799320" sldId="416"/>
        </pc:sldMkLst>
      </pc:sldChg>
      <pc:sldChg chg="del">
        <pc:chgData name="Thúy Mai" userId="222f1c7e07c9bd7a" providerId="LiveId" clId="{0C375688-27CB-4888-A644-512884506E51}" dt="2022-12-01T14:12:50.013" v="1413" actId="47"/>
        <pc:sldMkLst>
          <pc:docMk/>
          <pc:sldMk cId="565865499" sldId="417"/>
        </pc:sldMkLst>
      </pc:sldChg>
      <pc:sldChg chg="del">
        <pc:chgData name="Thúy Mai" userId="222f1c7e07c9bd7a" providerId="LiveId" clId="{0C375688-27CB-4888-A644-512884506E51}" dt="2022-12-01T14:12:50.855" v="1414" actId="47"/>
        <pc:sldMkLst>
          <pc:docMk/>
          <pc:sldMk cId="258794120" sldId="418"/>
        </pc:sldMkLst>
      </pc:sldChg>
      <pc:sldChg chg="new del">
        <pc:chgData name="Thúy Mai" userId="222f1c7e07c9bd7a" providerId="LiveId" clId="{0C375688-27CB-4888-A644-512884506E51}" dt="2022-12-01T13:02:08.516" v="270" actId="47"/>
        <pc:sldMkLst>
          <pc:docMk/>
          <pc:sldMk cId="2352283007" sldId="419"/>
        </pc:sldMkLst>
      </pc:sldChg>
      <pc:sldChg chg="new del">
        <pc:chgData name="Thúy Mai" userId="222f1c7e07c9bd7a" providerId="LiveId" clId="{0C375688-27CB-4888-A644-512884506E51}" dt="2022-12-01T13:02:09.068" v="271" actId="47"/>
        <pc:sldMkLst>
          <pc:docMk/>
          <pc:sldMk cId="819446724" sldId="420"/>
        </pc:sldMkLst>
      </pc:sldChg>
      <pc:sldChg chg="addSp delSp modSp add mod modTransition delAnim modAnim">
        <pc:chgData name="Thúy Mai" userId="222f1c7e07c9bd7a" providerId="LiveId" clId="{0C375688-27CB-4888-A644-512884506E51}" dt="2022-12-01T14:13:30.495" v="1432"/>
        <pc:sldMkLst>
          <pc:docMk/>
          <pc:sldMk cId="3972359019" sldId="421"/>
        </pc:sldMkLst>
        <pc:spChg chg="add del mod">
          <ac:chgData name="Thúy Mai" userId="222f1c7e07c9bd7a" providerId="LiveId" clId="{0C375688-27CB-4888-A644-512884506E51}" dt="2022-12-01T12:57:18.630" v="153" actId="478"/>
          <ac:spMkLst>
            <pc:docMk/>
            <pc:sldMk cId="3972359019" sldId="421"/>
            <ac:spMk id="7" creationId="{7C21612D-5B29-72DC-888C-4C926AD69AE4}"/>
          </ac:spMkLst>
        </pc:spChg>
        <pc:spChg chg="add mod">
          <ac:chgData name="Thúy Mai" userId="222f1c7e07c9bd7a" providerId="LiveId" clId="{0C375688-27CB-4888-A644-512884506E51}" dt="2022-12-01T12:56:46.790" v="142" actId="1076"/>
          <ac:spMkLst>
            <pc:docMk/>
            <pc:sldMk cId="3972359019" sldId="421"/>
            <ac:spMk id="8" creationId="{E483DFDE-720C-4D0D-A919-2DD021B9AC18}"/>
          </ac:spMkLst>
        </pc:spChg>
        <pc:spChg chg="add mod">
          <ac:chgData name="Thúy Mai" userId="222f1c7e07c9bd7a" providerId="LiveId" clId="{0C375688-27CB-4888-A644-512884506E51}" dt="2022-12-01T12:56:43.928" v="141" actId="1076"/>
          <ac:spMkLst>
            <pc:docMk/>
            <pc:sldMk cId="3972359019" sldId="421"/>
            <ac:spMk id="9" creationId="{ABB476CC-3E53-9C62-8913-6272C554EC79}"/>
          </ac:spMkLst>
        </pc:spChg>
        <pc:spChg chg="del">
          <ac:chgData name="Thúy Mai" userId="222f1c7e07c9bd7a" providerId="LiveId" clId="{0C375688-27CB-4888-A644-512884506E51}" dt="2022-12-01T12:54:40.098" v="109" actId="478"/>
          <ac:spMkLst>
            <pc:docMk/>
            <pc:sldMk cId="3972359019" sldId="421"/>
            <ac:spMk id="11" creationId="{D6DC1364-96C8-D037-FEF6-C9E083A33CEA}"/>
          </ac:spMkLst>
        </pc:spChg>
        <pc:spChg chg="add mod">
          <ac:chgData name="Thúy Mai" userId="222f1c7e07c9bd7a" providerId="LiveId" clId="{0C375688-27CB-4888-A644-512884506E51}" dt="2022-12-01T12:57:12.132" v="149" actId="14100"/>
          <ac:spMkLst>
            <pc:docMk/>
            <pc:sldMk cId="3972359019" sldId="421"/>
            <ac:spMk id="12" creationId="{0665BED9-9E5E-90C6-60E3-82A8A15C2611}"/>
          </ac:spMkLst>
        </pc:spChg>
        <pc:spChg chg="add mod">
          <ac:chgData name="Thúy Mai" userId="222f1c7e07c9bd7a" providerId="LiveId" clId="{0C375688-27CB-4888-A644-512884506E51}" dt="2022-12-01T12:57:27.234" v="156" actId="14100"/>
          <ac:spMkLst>
            <pc:docMk/>
            <pc:sldMk cId="3972359019" sldId="421"/>
            <ac:spMk id="13" creationId="{11C82968-1B97-A0C4-4663-6AD6A3F22E68}"/>
          </ac:spMkLst>
        </pc:spChg>
        <pc:graphicFrameChg chg="add del mod">
          <ac:chgData name="Thúy Mai" userId="222f1c7e07c9bd7a" providerId="LiveId" clId="{0C375688-27CB-4888-A644-512884506E51}" dt="2022-12-01T12:54:41.613" v="112"/>
          <ac:graphicFrameMkLst>
            <pc:docMk/>
            <pc:sldMk cId="3972359019" sldId="421"/>
            <ac:graphicFrameMk id="2" creationId="{70889C6C-4B6A-82AB-E9C6-155BD9683308}"/>
          </ac:graphicFrameMkLst>
        </pc:graphicFrameChg>
        <pc:picChg chg="del">
          <ac:chgData name="Thúy Mai" userId="222f1c7e07c9bd7a" providerId="LiveId" clId="{0C375688-27CB-4888-A644-512884506E51}" dt="2022-12-01T12:54:40.098" v="109" actId="478"/>
          <ac:picMkLst>
            <pc:docMk/>
            <pc:sldMk cId="3972359019" sldId="421"/>
            <ac:picMk id="10" creationId="{067DC3CC-4E00-BDAA-A13E-96611E6C9AAC}"/>
          </ac:picMkLst>
        </pc:picChg>
      </pc:sldChg>
      <pc:sldChg chg="addSp delSp modSp add mod modTransition delAnim modAnim">
        <pc:chgData name="Thúy Mai" userId="222f1c7e07c9bd7a" providerId="LiveId" clId="{0C375688-27CB-4888-A644-512884506E51}" dt="2022-12-01T14:13:30.495" v="1432"/>
        <pc:sldMkLst>
          <pc:docMk/>
          <pc:sldMk cId="3196781708" sldId="422"/>
        </pc:sldMkLst>
        <pc:spChg chg="mod">
          <ac:chgData name="Thúy Mai" userId="222f1c7e07c9bd7a" providerId="LiveId" clId="{0C375688-27CB-4888-A644-512884506E51}" dt="2022-12-01T12:58:49.338" v="213" actId="20577"/>
          <ac:spMkLst>
            <pc:docMk/>
            <pc:sldMk cId="3196781708" sldId="422"/>
            <ac:spMk id="6" creationId="{F2E931C1-2FF7-F117-1E86-DCD8AD3D0220}"/>
          </ac:spMkLst>
        </pc:spChg>
        <pc:spChg chg="add del mod">
          <ac:chgData name="Thúy Mai" userId="222f1c7e07c9bd7a" providerId="LiveId" clId="{0C375688-27CB-4888-A644-512884506E51}" dt="2022-12-01T13:01:28.452" v="257" actId="478"/>
          <ac:spMkLst>
            <pc:docMk/>
            <pc:sldMk cId="3196781708" sldId="422"/>
            <ac:spMk id="7" creationId="{110C15BC-F017-A908-D949-26FFBFE3A81E}"/>
          </ac:spMkLst>
        </pc:spChg>
        <pc:spChg chg="mod">
          <ac:chgData name="Thúy Mai" userId="222f1c7e07c9bd7a" providerId="LiveId" clId="{0C375688-27CB-4888-A644-512884506E51}" dt="2022-12-01T12:59:24.636" v="224" actId="1076"/>
          <ac:spMkLst>
            <pc:docMk/>
            <pc:sldMk cId="3196781708" sldId="422"/>
            <ac:spMk id="8" creationId="{E483DFDE-720C-4D0D-A919-2DD021B9AC18}"/>
          </ac:spMkLst>
        </pc:spChg>
        <pc:spChg chg="mod">
          <ac:chgData name="Thúy Mai" userId="222f1c7e07c9bd7a" providerId="LiveId" clId="{0C375688-27CB-4888-A644-512884506E51}" dt="2022-12-01T12:59:52.569" v="229" actId="1076"/>
          <ac:spMkLst>
            <pc:docMk/>
            <pc:sldMk cId="3196781708" sldId="422"/>
            <ac:spMk id="9" creationId="{ABB476CC-3E53-9C62-8913-6272C554EC79}"/>
          </ac:spMkLst>
        </pc:spChg>
        <pc:spChg chg="add mod">
          <ac:chgData name="Thúy Mai" userId="222f1c7e07c9bd7a" providerId="LiveId" clId="{0C375688-27CB-4888-A644-512884506E51}" dt="2022-12-01T13:00:58.572" v="248" actId="1076"/>
          <ac:spMkLst>
            <pc:docMk/>
            <pc:sldMk cId="3196781708" sldId="422"/>
            <ac:spMk id="10" creationId="{1AA29B51-6217-4DDC-4BF9-C47A23F79E65}"/>
          </ac:spMkLst>
        </pc:spChg>
        <pc:spChg chg="add mod">
          <ac:chgData name="Thúy Mai" userId="222f1c7e07c9bd7a" providerId="LiveId" clId="{0C375688-27CB-4888-A644-512884506E51}" dt="2022-12-01T13:01:13.494" v="252"/>
          <ac:spMkLst>
            <pc:docMk/>
            <pc:sldMk cId="3196781708" sldId="422"/>
            <ac:spMk id="11" creationId="{88948BEE-AFBB-E9EC-0016-14F47354214A}"/>
          </ac:spMkLst>
        </pc:spChg>
        <pc:spChg chg="mod">
          <ac:chgData name="Thúy Mai" userId="222f1c7e07c9bd7a" providerId="LiveId" clId="{0C375688-27CB-4888-A644-512884506E51}" dt="2022-12-01T13:00:42.874" v="242" actId="1076"/>
          <ac:spMkLst>
            <pc:docMk/>
            <pc:sldMk cId="3196781708" sldId="422"/>
            <ac:spMk id="12" creationId="{0665BED9-9E5E-90C6-60E3-82A8A15C2611}"/>
          </ac:spMkLst>
        </pc:spChg>
        <pc:spChg chg="del">
          <ac:chgData name="Thúy Mai" userId="222f1c7e07c9bd7a" providerId="LiveId" clId="{0C375688-27CB-4888-A644-512884506E51}" dt="2022-12-01T13:00:21.606" v="237" actId="478"/>
          <ac:spMkLst>
            <pc:docMk/>
            <pc:sldMk cId="3196781708" sldId="422"/>
            <ac:spMk id="13" creationId="{11C82968-1B97-A0C4-4663-6AD6A3F22E68}"/>
          </ac:spMkLst>
        </pc:spChg>
        <pc:spChg chg="add mod">
          <ac:chgData name="Thúy Mai" userId="222f1c7e07c9bd7a" providerId="LiveId" clId="{0C375688-27CB-4888-A644-512884506E51}" dt="2022-12-01T13:01:46.276" v="261" actId="14100"/>
          <ac:spMkLst>
            <pc:docMk/>
            <pc:sldMk cId="3196781708" sldId="422"/>
            <ac:spMk id="14" creationId="{AB0141D4-2531-D7FF-2944-F7BAEDEC64FC}"/>
          </ac:spMkLst>
        </pc:spChg>
        <pc:graphicFrameChg chg="add del mod">
          <ac:chgData name="Thúy Mai" userId="222f1c7e07c9bd7a" providerId="LiveId" clId="{0C375688-27CB-4888-A644-512884506E51}" dt="2022-12-01T12:59:10.646" v="216"/>
          <ac:graphicFrameMkLst>
            <pc:docMk/>
            <pc:sldMk cId="3196781708" sldId="422"/>
            <ac:graphicFrameMk id="2" creationId="{1B8101F7-D098-8C95-BA33-7C46C3A4B596}"/>
          </ac:graphicFrameMkLst>
        </pc:graphicFrameChg>
      </pc:sldChg>
      <pc:sldChg chg="addSp delSp modSp add mod ord modTransition delAnim modAnim">
        <pc:chgData name="Thúy Mai" userId="222f1c7e07c9bd7a" providerId="LiveId" clId="{0C375688-27CB-4888-A644-512884506E51}" dt="2022-12-01T14:13:30.495" v="1432"/>
        <pc:sldMkLst>
          <pc:docMk/>
          <pc:sldMk cId="318529704" sldId="423"/>
        </pc:sldMkLst>
        <pc:spChg chg="mod">
          <ac:chgData name="Thúy Mai" userId="222f1c7e07c9bd7a" providerId="LiveId" clId="{0C375688-27CB-4888-A644-512884506E51}" dt="2022-12-01T12:57:51.398" v="180" actId="20577"/>
          <ac:spMkLst>
            <pc:docMk/>
            <pc:sldMk cId="318529704" sldId="423"/>
            <ac:spMk id="6" creationId="{F2E931C1-2FF7-F117-1E86-DCD8AD3D0220}"/>
          </ac:spMkLst>
        </pc:spChg>
        <pc:spChg chg="mod">
          <ac:chgData name="Thúy Mai" userId="222f1c7e07c9bd7a" providerId="LiveId" clId="{0C375688-27CB-4888-A644-512884506E51}" dt="2022-12-01T13:21:53.806" v="440" actId="1076"/>
          <ac:spMkLst>
            <pc:docMk/>
            <pc:sldMk cId="318529704" sldId="423"/>
            <ac:spMk id="11" creationId="{D6DC1364-96C8-D037-FEF6-C9E083A33CEA}"/>
          </ac:spMkLst>
        </pc:spChg>
        <pc:graphicFrameChg chg="add del mod">
          <ac:chgData name="Thúy Mai" userId="222f1c7e07c9bd7a" providerId="LiveId" clId="{0C375688-27CB-4888-A644-512884506E51}" dt="2022-12-01T12:58:04.322" v="183"/>
          <ac:graphicFrameMkLst>
            <pc:docMk/>
            <pc:sldMk cId="318529704" sldId="423"/>
            <ac:graphicFrameMk id="2" creationId="{72C09ABA-F89A-F59F-B36C-63DF0AC94FB5}"/>
          </ac:graphicFrameMkLst>
        </pc:graphicFrameChg>
        <pc:picChg chg="add mod">
          <ac:chgData name="Thúy Mai" userId="222f1c7e07c9bd7a" providerId="LiveId" clId="{0C375688-27CB-4888-A644-512884506E51}" dt="2022-12-01T12:58:37.242" v="192" actId="1076"/>
          <ac:picMkLst>
            <pc:docMk/>
            <pc:sldMk cId="318529704" sldId="423"/>
            <ac:picMk id="7" creationId="{EA81E748-C0B8-018E-FF3E-37F2D4D26D75}"/>
          </ac:picMkLst>
        </pc:picChg>
        <pc:picChg chg="mod">
          <ac:chgData name="Thúy Mai" userId="222f1c7e07c9bd7a" providerId="LiveId" clId="{0C375688-27CB-4888-A644-512884506E51}" dt="2022-12-01T13:21:55.163" v="441" actId="1076"/>
          <ac:picMkLst>
            <pc:docMk/>
            <pc:sldMk cId="318529704" sldId="423"/>
            <ac:picMk id="10" creationId="{067DC3CC-4E00-BDAA-A13E-96611E6C9AAC}"/>
          </ac:picMkLst>
        </pc:picChg>
        <pc:picChg chg="del">
          <ac:chgData name="Thúy Mai" userId="222f1c7e07c9bd7a" providerId="LiveId" clId="{0C375688-27CB-4888-A644-512884506E51}" dt="2022-12-01T12:58:17.272" v="190" actId="478"/>
          <ac:picMkLst>
            <pc:docMk/>
            <pc:sldMk cId="318529704" sldId="423"/>
            <ac:picMk id="13" creationId="{5B67B6BB-4008-BECD-1089-CD0748FF7DCE}"/>
          </ac:picMkLst>
        </pc:picChg>
      </pc:sldChg>
      <pc:sldChg chg="addSp delSp modSp new mod modTransition">
        <pc:chgData name="Thúy Mai" userId="222f1c7e07c9bd7a" providerId="LiveId" clId="{0C375688-27CB-4888-A644-512884506E51}" dt="2022-12-01T14:13:30.495" v="1432"/>
        <pc:sldMkLst>
          <pc:docMk/>
          <pc:sldMk cId="4075757372" sldId="424"/>
        </pc:sldMkLst>
        <pc:spChg chg="del">
          <ac:chgData name="Thúy Mai" userId="222f1c7e07c9bd7a" providerId="LiveId" clId="{0C375688-27CB-4888-A644-512884506E51}" dt="2022-12-01T13:04:28.951" v="305" actId="478"/>
          <ac:spMkLst>
            <pc:docMk/>
            <pc:sldMk cId="4075757372" sldId="424"/>
            <ac:spMk id="2" creationId="{308E1B85-864A-205B-61EB-791B6D72460D}"/>
          </ac:spMkLst>
        </pc:spChg>
        <pc:spChg chg="del">
          <ac:chgData name="Thúy Mai" userId="222f1c7e07c9bd7a" providerId="LiveId" clId="{0C375688-27CB-4888-A644-512884506E51}" dt="2022-12-01T13:04:31.025" v="306" actId="478"/>
          <ac:spMkLst>
            <pc:docMk/>
            <pc:sldMk cId="4075757372" sldId="424"/>
            <ac:spMk id="3" creationId="{036A4163-54F1-A79D-9C79-8D6DC99D70C3}"/>
          </ac:spMkLst>
        </pc:spChg>
        <pc:spChg chg="add mod">
          <ac:chgData name="Thúy Mai" userId="222f1c7e07c9bd7a" providerId="LiveId" clId="{0C375688-27CB-4888-A644-512884506E51}" dt="2022-12-01T13:05:02.261" v="317" actId="1076"/>
          <ac:spMkLst>
            <pc:docMk/>
            <pc:sldMk cId="4075757372" sldId="424"/>
            <ac:spMk id="5" creationId="{037D9F13-F218-3350-B176-544C58896081}"/>
          </ac:spMkLst>
        </pc:spChg>
        <pc:graphicFrameChg chg="add del mod">
          <ac:chgData name="Thúy Mai" userId="222f1c7e07c9bd7a" providerId="LiveId" clId="{0C375688-27CB-4888-A644-512884506E51}" dt="2022-12-01T13:05:11.516" v="320"/>
          <ac:graphicFrameMkLst>
            <pc:docMk/>
            <pc:sldMk cId="4075757372" sldId="424"/>
            <ac:graphicFrameMk id="6" creationId="{B7A357E8-C861-8F28-8903-EDCCF34077B5}"/>
          </ac:graphicFrameMkLst>
        </pc:graphicFrameChg>
        <pc:graphicFrameChg chg="add mod modGraphic">
          <ac:chgData name="Thúy Mai" userId="222f1c7e07c9bd7a" providerId="LiveId" clId="{0C375688-27CB-4888-A644-512884506E51}" dt="2022-12-01T13:11:03.394" v="336" actId="1076"/>
          <ac:graphicFrameMkLst>
            <pc:docMk/>
            <pc:sldMk cId="4075757372" sldId="424"/>
            <ac:graphicFrameMk id="7" creationId="{681E4A79-58CA-E731-B7FF-8890D0841A4E}"/>
          </ac:graphicFrameMkLst>
        </pc:graphicFrameChg>
      </pc:sldChg>
      <pc:sldChg chg="addSp delSp modSp add mod modTransition modAnim">
        <pc:chgData name="Thúy Mai" userId="222f1c7e07c9bd7a" providerId="LiveId" clId="{0C375688-27CB-4888-A644-512884506E51}" dt="2022-12-01T14:13:30.495" v="1432"/>
        <pc:sldMkLst>
          <pc:docMk/>
          <pc:sldMk cId="4131924671" sldId="425"/>
        </pc:sldMkLst>
        <pc:spChg chg="del mod">
          <ac:chgData name="Thúy Mai" userId="222f1c7e07c9bd7a" providerId="LiveId" clId="{0C375688-27CB-4888-A644-512884506E51}" dt="2022-12-01T13:31:55.015" v="482" actId="478"/>
          <ac:spMkLst>
            <pc:docMk/>
            <pc:sldMk cId="4131924671" sldId="425"/>
            <ac:spMk id="2" creationId="{FE4ADB63-5243-9E32-9CA4-D86D974595BA}"/>
          </ac:spMkLst>
        </pc:spChg>
        <pc:spChg chg="mod">
          <ac:chgData name="Thúy Mai" userId="222f1c7e07c9bd7a" providerId="LiveId" clId="{0C375688-27CB-4888-A644-512884506E51}" dt="2022-12-01T13:33:05.970" v="573" actId="1035"/>
          <ac:spMkLst>
            <pc:docMk/>
            <pc:sldMk cId="4131924671" sldId="425"/>
            <ac:spMk id="5" creationId="{5812ACBD-55D4-9CFB-45E7-66D5518B24A4}"/>
          </ac:spMkLst>
        </pc:spChg>
        <pc:spChg chg="mod">
          <ac:chgData name="Thúy Mai" userId="222f1c7e07c9bd7a" providerId="LiveId" clId="{0C375688-27CB-4888-A644-512884506E51}" dt="2022-12-01T13:32:57.314" v="542" actId="1035"/>
          <ac:spMkLst>
            <pc:docMk/>
            <pc:sldMk cId="4131924671" sldId="425"/>
            <ac:spMk id="6" creationId="{B49811AC-12A2-F205-C684-3319BD4D4801}"/>
          </ac:spMkLst>
        </pc:spChg>
        <pc:spChg chg="add del mod">
          <ac:chgData name="Thúy Mai" userId="222f1c7e07c9bd7a" providerId="LiveId" clId="{0C375688-27CB-4888-A644-512884506E51}" dt="2022-12-01T13:33:20.186" v="603" actId="478"/>
          <ac:spMkLst>
            <pc:docMk/>
            <pc:sldMk cId="4131924671" sldId="425"/>
            <ac:spMk id="8" creationId="{708854D8-AEFC-8241-E3D0-D6A8291F702F}"/>
          </ac:spMkLst>
        </pc:spChg>
        <pc:spChg chg="mod">
          <ac:chgData name="Thúy Mai" userId="222f1c7e07c9bd7a" providerId="LiveId" clId="{0C375688-27CB-4888-A644-512884506E51}" dt="2022-12-01T13:33:08.805" v="584" actId="1035"/>
          <ac:spMkLst>
            <pc:docMk/>
            <pc:sldMk cId="4131924671" sldId="425"/>
            <ac:spMk id="9" creationId="{BB25BC66-B547-603C-06FF-5DCA163E2551}"/>
          </ac:spMkLst>
        </pc:spChg>
        <pc:spChg chg="mod">
          <ac:chgData name="Thúy Mai" userId="222f1c7e07c9bd7a" providerId="LiveId" clId="{0C375688-27CB-4888-A644-512884506E51}" dt="2022-12-01T13:31:58.245" v="483" actId="1076"/>
          <ac:spMkLst>
            <pc:docMk/>
            <pc:sldMk cId="4131924671" sldId="425"/>
            <ac:spMk id="10" creationId="{1FBF55D2-8184-7368-4522-0C91ABBC2EAF}"/>
          </ac:spMkLst>
        </pc:spChg>
        <pc:spChg chg="mod">
          <ac:chgData name="Thúy Mai" userId="222f1c7e07c9bd7a" providerId="LiveId" clId="{0C375688-27CB-4888-A644-512884506E51}" dt="2022-12-01T13:33:01.710" v="560" actId="1036"/>
          <ac:spMkLst>
            <pc:docMk/>
            <pc:sldMk cId="4131924671" sldId="425"/>
            <ac:spMk id="11" creationId="{6B388A7C-5469-7393-3509-495F3909FEB1}"/>
          </ac:spMkLst>
        </pc:spChg>
        <pc:spChg chg="add mod">
          <ac:chgData name="Thúy Mai" userId="222f1c7e07c9bd7a" providerId="LiveId" clId="{0C375688-27CB-4888-A644-512884506E51}" dt="2022-12-01T13:33:11.939" v="594" actId="1036"/>
          <ac:spMkLst>
            <pc:docMk/>
            <pc:sldMk cId="4131924671" sldId="425"/>
            <ac:spMk id="12" creationId="{17D1E0FB-96D5-98D6-AE31-05DCA9A89CF7}"/>
          </ac:spMkLst>
        </pc:spChg>
        <pc:spChg chg="add mod">
          <ac:chgData name="Thúy Mai" userId="222f1c7e07c9bd7a" providerId="LiveId" clId="{0C375688-27CB-4888-A644-512884506E51}" dt="2022-12-01T13:33:14.853" v="601" actId="1035"/>
          <ac:spMkLst>
            <pc:docMk/>
            <pc:sldMk cId="4131924671" sldId="425"/>
            <ac:spMk id="13" creationId="{C99959B5-674F-6863-2351-857F177C7C42}"/>
          </ac:spMkLst>
        </pc:spChg>
        <pc:graphicFrameChg chg="add del mod">
          <ac:chgData name="Thúy Mai" userId="222f1c7e07c9bd7a" providerId="LiveId" clId="{0C375688-27CB-4888-A644-512884506E51}" dt="2022-12-01T13:29:55.383" v="459"/>
          <ac:graphicFrameMkLst>
            <pc:docMk/>
            <pc:sldMk cId="4131924671" sldId="425"/>
            <ac:graphicFrameMk id="3" creationId="{CB9822CF-4E38-6239-AC9B-5760735CF415}"/>
          </ac:graphicFrameMkLst>
        </pc:graphicFrameChg>
      </pc:sldChg>
      <pc:sldChg chg="delSp modSp add mod modTransition delAnim">
        <pc:chgData name="Thúy Mai" userId="222f1c7e07c9bd7a" providerId="LiveId" clId="{0C375688-27CB-4888-A644-512884506E51}" dt="2022-12-01T14:13:30.495" v="1432"/>
        <pc:sldMkLst>
          <pc:docMk/>
          <pc:sldMk cId="480727606" sldId="426"/>
        </pc:sldMkLst>
        <pc:spChg chg="mod">
          <ac:chgData name="Thúy Mai" userId="222f1c7e07c9bd7a" providerId="LiveId" clId="{0C375688-27CB-4888-A644-512884506E51}" dt="2022-12-01T13:34:18.890" v="621" actId="14100"/>
          <ac:spMkLst>
            <pc:docMk/>
            <pc:sldMk cId="480727606" sldId="426"/>
            <ac:spMk id="5" creationId="{5812ACBD-55D4-9CFB-45E7-66D5518B24A4}"/>
          </ac:spMkLst>
        </pc:spChg>
        <pc:spChg chg="del mod">
          <ac:chgData name="Thúy Mai" userId="222f1c7e07c9bd7a" providerId="LiveId" clId="{0C375688-27CB-4888-A644-512884506E51}" dt="2022-12-01T13:33:54.209" v="615"/>
          <ac:spMkLst>
            <pc:docMk/>
            <pc:sldMk cId="480727606" sldId="426"/>
            <ac:spMk id="8" creationId="{708854D8-AEFC-8241-E3D0-D6A8291F702F}"/>
          </ac:spMkLst>
        </pc:spChg>
        <pc:spChg chg="mod">
          <ac:chgData name="Thúy Mai" userId="222f1c7e07c9bd7a" providerId="LiveId" clId="{0C375688-27CB-4888-A644-512884506E51}" dt="2022-12-01T13:34:26.088" v="624" actId="20577"/>
          <ac:spMkLst>
            <pc:docMk/>
            <pc:sldMk cId="480727606" sldId="426"/>
            <ac:spMk id="9" creationId="{BB25BC66-B547-603C-06FF-5DCA163E2551}"/>
          </ac:spMkLst>
        </pc:spChg>
        <pc:spChg chg="mod">
          <ac:chgData name="Thúy Mai" userId="222f1c7e07c9bd7a" providerId="LiveId" clId="{0C375688-27CB-4888-A644-512884506E51}" dt="2022-12-01T13:35:56.610" v="625" actId="1076"/>
          <ac:spMkLst>
            <pc:docMk/>
            <pc:sldMk cId="480727606" sldId="426"/>
            <ac:spMk id="11" creationId="{6B388A7C-5469-7393-3509-495F3909FEB1}"/>
          </ac:spMkLst>
        </pc:spChg>
        <pc:spChg chg="del">
          <ac:chgData name="Thúy Mai" userId="222f1c7e07c9bd7a" providerId="LiveId" clId="{0C375688-27CB-4888-A644-512884506E51}" dt="2022-12-01T13:33:54.209" v="613" actId="478"/>
          <ac:spMkLst>
            <pc:docMk/>
            <pc:sldMk cId="480727606" sldId="426"/>
            <ac:spMk id="12" creationId="{17D1E0FB-96D5-98D6-AE31-05DCA9A89CF7}"/>
          </ac:spMkLst>
        </pc:spChg>
        <pc:spChg chg="del">
          <ac:chgData name="Thúy Mai" userId="222f1c7e07c9bd7a" providerId="LiveId" clId="{0C375688-27CB-4888-A644-512884506E51}" dt="2022-12-01T13:33:55.510" v="616" actId="478"/>
          <ac:spMkLst>
            <pc:docMk/>
            <pc:sldMk cId="480727606" sldId="426"/>
            <ac:spMk id="13" creationId="{C99959B5-674F-6863-2351-857F177C7C42}"/>
          </ac:spMkLst>
        </pc:spChg>
      </pc:sldChg>
      <pc:sldChg chg="addSp delSp modSp add mod ord modTransition modAnim">
        <pc:chgData name="Thúy Mai" userId="222f1c7e07c9bd7a" providerId="LiveId" clId="{0C375688-27CB-4888-A644-512884506E51}" dt="2022-12-01T14:13:30.495" v="1432"/>
        <pc:sldMkLst>
          <pc:docMk/>
          <pc:sldMk cId="1253202939" sldId="427"/>
        </pc:sldMkLst>
        <pc:spChg chg="add mod">
          <ac:chgData name="Thúy Mai" userId="222f1c7e07c9bd7a" providerId="LiveId" clId="{0C375688-27CB-4888-A644-512884506E51}" dt="2022-12-01T13:39:49.260" v="762" actId="1076"/>
          <ac:spMkLst>
            <pc:docMk/>
            <pc:sldMk cId="1253202939" sldId="427"/>
            <ac:spMk id="4" creationId="{54897A1D-BE1C-17A2-16C3-207D3C277A04}"/>
          </ac:spMkLst>
        </pc:spChg>
        <pc:spChg chg="mod">
          <ac:chgData name="Thúy Mai" userId="222f1c7e07c9bd7a" providerId="LiveId" clId="{0C375688-27CB-4888-A644-512884506E51}" dt="2022-12-01T13:36:40.055" v="645" actId="1076"/>
          <ac:spMkLst>
            <pc:docMk/>
            <pc:sldMk cId="1253202939" sldId="427"/>
            <ac:spMk id="6" creationId="{B49811AC-12A2-F205-C684-3319BD4D4801}"/>
          </ac:spMkLst>
        </pc:spChg>
        <pc:spChg chg="mod">
          <ac:chgData name="Thúy Mai" userId="222f1c7e07c9bd7a" providerId="LiveId" clId="{0C375688-27CB-4888-A644-512884506E51}" dt="2022-12-01T13:38:22.849" v="738" actId="1076"/>
          <ac:spMkLst>
            <pc:docMk/>
            <pc:sldMk cId="1253202939" sldId="427"/>
            <ac:spMk id="15" creationId="{92C3504E-797C-0204-8C6B-31F1C0207F23}"/>
          </ac:spMkLst>
        </pc:spChg>
        <pc:graphicFrameChg chg="add del mod">
          <ac:chgData name="Thúy Mai" userId="222f1c7e07c9bd7a" providerId="LiveId" clId="{0C375688-27CB-4888-A644-512884506E51}" dt="2022-12-01T13:36:15.882" v="634"/>
          <ac:graphicFrameMkLst>
            <pc:docMk/>
            <pc:sldMk cId="1253202939" sldId="427"/>
            <ac:graphicFrameMk id="3" creationId="{9A17A869-5F9E-C64D-0A1B-4217075BBB1B}"/>
          </ac:graphicFrameMkLst>
        </pc:graphicFrameChg>
        <pc:picChg chg="mod">
          <ac:chgData name="Thúy Mai" userId="222f1c7e07c9bd7a" providerId="LiveId" clId="{0C375688-27CB-4888-A644-512884506E51}" dt="2022-12-01T13:37:52.253" v="723" actId="1076"/>
          <ac:picMkLst>
            <pc:docMk/>
            <pc:sldMk cId="1253202939" sldId="427"/>
            <ac:picMk id="16" creationId="{3737B697-2597-683C-D080-743C8570E549}"/>
          </ac:picMkLst>
        </pc:picChg>
      </pc:sldChg>
      <pc:sldChg chg="addSp delSp modSp add del mod ord delAnim modAnim">
        <pc:chgData name="Thúy Mai" userId="222f1c7e07c9bd7a" providerId="LiveId" clId="{0C375688-27CB-4888-A644-512884506E51}" dt="2022-12-01T14:12:44.842" v="1402" actId="47"/>
        <pc:sldMkLst>
          <pc:docMk/>
          <pc:sldMk cId="1568647794" sldId="428"/>
        </pc:sldMkLst>
        <pc:spChg chg="del">
          <ac:chgData name="Thúy Mai" userId="222f1c7e07c9bd7a" providerId="LiveId" clId="{0C375688-27CB-4888-A644-512884506E51}" dt="2022-12-01T13:38:47.663" v="750" actId="478"/>
          <ac:spMkLst>
            <pc:docMk/>
            <pc:sldMk cId="1568647794" sldId="428"/>
            <ac:spMk id="2" creationId="{FE4ADB63-5243-9E32-9CA4-D86D974595BA}"/>
          </ac:spMkLst>
        </pc:spChg>
        <pc:spChg chg="add del mod">
          <ac:chgData name="Thúy Mai" userId="222f1c7e07c9bd7a" providerId="LiveId" clId="{0C375688-27CB-4888-A644-512884506E51}" dt="2022-12-01T13:39:44.249" v="760" actId="21"/>
          <ac:spMkLst>
            <pc:docMk/>
            <pc:sldMk cId="1568647794" sldId="428"/>
            <ac:spMk id="5" creationId="{B68779FC-1DF7-1786-C28D-5B7387CA6857}"/>
          </ac:spMkLst>
        </pc:spChg>
        <pc:spChg chg="mod">
          <ac:chgData name="Thúy Mai" userId="222f1c7e07c9bd7a" providerId="LiveId" clId="{0C375688-27CB-4888-A644-512884506E51}" dt="2022-12-01T13:38:54.484" v="752" actId="1076"/>
          <ac:spMkLst>
            <pc:docMk/>
            <pc:sldMk cId="1568647794" sldId="428"/>
            <ac:spMk id="6" creationId="{B49811AC-12A2-F205-C684-3319BD4D4801}"/>
          </ac:spMkLst>
        </pc:spChg>
        <pc:spChg chg="mod">
          <ac:chgData name="Thúy Mai" userId="222f1c7e07c9bd7a" providerId="LiveId" clId="{0C375688-27CB-4888-A644-512884506E51}" dt="2022-12-01T13:38:59.139" v="754" actId="14100"/>
          <ac:spMkLst>
            <pc:docMk/>
            <pc:sldMk cId="1568647794" sldId="428"/>
            <ac:spMk id="10" creationId="{1FBF55D2-8184-7368-4522-0C91ABBC2EAF}"/>
          </ac:spMkLst>
        </pc:spChg>
        <pc:spChg chg="del">
          <ac:chgData name="Thúy Mai" userId="222f1c7e07c9bd7a" providerId="LiveId" clId="{0C375688-27CB-4888-A644-512884506E51}" dt="2022-12-01T13:38:44.669" v="744" actId="478"/>
          <ac:spMkLst>
            <pc:docMk/>
            <pc:sldMk cId="1568647794" sldId="428"/>
            <ac:spMk id="15" creationId="{92C3504E-797C-0204-8C6B-31F1C0207F23}"/>
          </ac:spMkLst>
        </pc:spChg>
        <pc:graphicFrameChg chg="add del mod">
          <ac:chgData name="Thúy Mai" userId="222f1c7e07c9bd7a" providerId="LiveId" clId="{0C375688-27CB-4888-A644-512884506E51}" dt="2022-12-01T13:38:46.101" v="747"/>
          <ac:graphicFrameMkLst>
            <pc:docMk/>
            <pc:sldMk cId="1568647794" sldId="428"/>
            <ac:graphicFrameMk id="3" creationId="{78FC7B3F-4721-8089-A308-92BD0D5A5523}"/>
          </ac:graphicFrameMkLst>
        </pc:graphicFrameChg>
        <pc:picChg chg="add del">
          <ac:chgData name="Thúy Mai" userId="222f1c7e07c9bd7a" providerId="LiveId" clId="{0C375688-27CB-4888-A644-512884506E51}" dt="2022-12-01T13:38:42.955" v="743" actId="478"/>
          <ac:picMkLst>
            <pc:docMk/>
            <pc:sldMk cId="1568647794" sldId="428"/>
            <ac:picMk id="7" creationId="{417E6FE6-F890-4C7E-39BB-558185CB8BC2}"/>
          </ac:picMkLst>
        </pc:picChg>
        <pc:picChg chg="del">
          <ac:chgData name="Thúy Mai" userId="222f1c7e07c9bd7a" providerId="LiveId" clId="{0C375688-27CB-4888-A644-512884506E51}" dt="2022-12-01T13:38:44.669" v="744" actId="478"/>
          <ac:picMkLst>
            <pc:docMk/>
            <pc:sldMk cId="1568647794" sldId="428"/>
            <ac:picMk id="16" creationId="{3737B697-2597-683C-D080-743C8570E549}"/>
          </ac:picMkLst>
        </pc:picChg>
      </pc:sldChg>
      <pc:sldChg chg="add del">
        <pc:chgData name="Thúy Mai" userId="222f1c7e07c9bd7a" providerId="LiveId" clId="{0C375688-27CB-4888-A644-512884506E51}" dt="2022-12-01T13:37:56.983" v="725" actId="2890"/>
        <pc:sldMkLst>
          <pc:docMk/>
          <pc:sldMk cId="4031344791" sldId="428"/>
        </pc:sldMkLst>
      </pc:sldChg>
      <pc:sldChg chg="addSp modSp add mod modTransition modAnim">
        <pc:chgData name="Thúy Mai" userId="222f1c7e07c9bd7a" providerId="LiveId" clId="{0C375688-27CB-4888-A644-512884506E51}" dt="2022-12-01T14:13:30.495" v="1432"/>
        <pc:sldMkLst>
          <pc:docMk/>
          <pc:sldMk cId="1962528993" sldId="429"/>
        </pc:sldMkLst>
        <pc:spChg chg="add mod">
          <ac:chgData name="Thúy Mai" userId="222f1c7e07c9bd7a" providerId="LiveId" clId="{0C375688-27CB-4888-A644-512884506E51}" dt="2022-12-01T13:44:06.365" v="856" actId="14100"/>
          <ac:spMkLst>
            <pc:docMk/>
            <pc:sldMk cId="1962528993" sldId="429"/>
            <ac:spMk id="3" creationId="{CE7BC4CB-1D2F-3554-5B29-BE4E1780874D}"/>
          </ac:spMkLst>
        </pc:spChg>
        <pc:spChg chg="add mod">
          <ac:chgData name="Thúy Mai" userId="222f1c7e07c9bd7a" providerId="LiveId" clId="{0C375688-27CB-4888-A644-512884506E51}" dt="2022-12-01T13:44:16.494" v="863" actId="1076"/>
          <ac:spMkLst>
            <pc:docMk/>
            <pc:sldMk cId="1962528993" sldId="429"/>
            <ac:spMk id="4" creationId="{72C0C74B-4131-BD05-4C78-D05239D28153}"/>
          </ac:spMkLst>
        </pc:spChg>
        <pc:spChg chg="mod">
          <ac:chgData name="Thúy Mai" userId="222f1c7e07c9bd7a" providerId="LiveId" clId="{0C375688-27CB-4888-A644-512884506E51}" dt="2022-12-01T13:40:48.668" v="790" actId="1076"/>
          <ac:spMkLst>
            <pc:docMk/>
            <pc:sldMk cId="1962528993" sldId="429"/>
            <ac:spMk id="5" creationId="{037D9F13-F218-3350-B176-544C58896081}"/>
          </ac:spMkLst>
        </pc:spChg>
        <pc:spChg chg="add mod">
          <ac:chgData name="Thúy Mai" userId="222f1c7e07c9bd7a" providerId="LiveId" clId="{0C375688-27CB-4888-A644-512884506E51}" dt="2022-12-01T13:44:23.244" v="866" actId="1076"/>
          <ac:spMkLst>
            <pc:docMk/>
            <pc:sldMk cId="1962528993" sldId="429"/>
            <ac:spMk id="6" creationId="{7FC41699-69E5-331F-F08E-5E6C1771647B}"/>
          </ac:spMkLst>
        </pc:spChg>
        <pc:spChg chg="add mod">
          <ac:chgData name="Thúy Mai" userId="222f1c7e07c9bd7a" providerId="LiveId" clId="{0C375688-27CB-4888-A644-512884506E51}" dt="2022-12-01T13:43:51.033" v="852" actId="1076"/>
          <ac:spMkLst>
            <pc:docMk/>
            <pc:sldMk cId="1962528993" sldId="429"/>
            <ac:spMk id="8" creationId="{6F38BC80-F478-E492-7512-C22E902D5E81}"/>
          </ac:spMkLst>
        </pc:spChg>
        <pc:graphicFrameChg chg="mod modGraphic">
          <ac:chgData name="Thúy Mai" userId="222f1c7e07c9bd7a" providerId="LiveId" clId="{0C375688-27CB-4888-A644-512884506E51}" dt="2022-12-01T13:44:13.466" v="862" actId="1036"/>
          <ac:graphicFrameMkLst>
            <pc:docMk/>
            <pc:sldMk cId="1962528993" sldId="429"/>
            <ac:graphicFrameMk id="7" creationId="{681E4A79-58CA-E731-B7FF-8890D0841A4E}"/>
          </ac:graphicFrameMkLst>
        </pc:graphicFrameChg>
      </pc:sldChg>
      <pc:sldChg chg="addSp delSp modSp new del mod">
        <pc:chgData name="Thúy Mai" userId="222f1c7e07c9bd7a" providerId="LiveId" clId="{0C375688-27CB-4888-A644-512884506E51}" dt="2022-12-01T13:48:36.250" v="950" actId="47"/>
        <pc:sldMkLst>
          <pc:docMk/>
          <pc:sldMk cId="3915004539" sldId="430"/>
        </pc:sldMkLst>
        <pc:spChg chg="del">
          <ac:chgData name="Thúy Mai" userId="222f1c7e07c9bd7a" providerId="LiveId" clId="{0C375688-27CB-4888-A644-512884506E51}" dt="2022-12-01T13:40:00.417" v="767" actId="478"/>
          <ac:spMkLst>
            <pc:docMk/>
            <pc:sldMk cId="3915004539" sldId="430"/>
            <ac:spMk id="2" creationId="{3156BEFA-FE8B-418A-46B2-4846BB0A0E53}"/>
          </ac:spMkLst>
        </pc:spChg>
        <pc:spChg chg="del">
          <ac:chgData name="Thúy Mai" userId="222f1c7e07c9bd7a" providerId="LiveId" clId="{0C375688-27CB-4888-A644-512884506E51}" dt="2022-12-01T13:40:00.417" v="767" actId="478"/>
          <ac:spMkLst>
            <pc:docMk/>
            <pc:sldMk cId="3915004539" sldId="430"/>
            <ac:spMk id="3" creationId="{1E3DF06E-0461-44C5-C4D0-6524D7653FB1}"/>
          </ac:spMkLst>
        </pc:spChg>
        <pc:graphicFrameChg chg="add del mod">
          <ac:chgData name="Thúy Mai" userId="222f1c7e07c9bd7a" providerId="LiveId" clId="{0C375688-27CB-4888-A644-512884506E51}" dt="2022-12-01T13:40:04.248" v="773"/>
          <ac:graphicFrameMkLst>
            <pc:docMk/>
            <pc:sldMk cId="3915004539" sldId="430"/>
            <ac:graphicFrameMk id="4" creationId="{DCD39515-9F72-76C0-4402-13C9C340E469}"/>
          </ac:graphicFrameMkLst>
        </pc:graphicFrameChg>
        <pc:graphicFrameChg chg="add mod modGraphic">
          <ac:chgData name="Thúy Mai" userId="222f1c7e07c9bd7a" providerId="LiveId" clId="{0C375688-27CB-4888-A644-512884506E51}" dt="2022-12-01T13:48:24.695" v="947" actId="21"/>
          <ac:graphicFrameMkLst>
            <pc:docMk/>
            <pc:sldMk cId="3915004539" sldId="430"/>
            <ac:graphicFrameMk id="5" creationId="{79AE373A-5B9D-2E61-FAC5-FD909A70BF78}"/>
          </ac:graphicFrameMkLst>
        </pc:graphicFrameChg>
      </pc:sldChg>
      <pc:sldChg chg="addSp modSp add mod ord modTransition modAnim">
        <pc:chgData name="Thúy Mai" userId="222f1c7e07c9bd7a" providerId="LiveId" clId="{0C375688-27CB-4888-A644-512884506E51}" dt="2022-12-01T14:13:30.495" v="1432"/>
        <pc:sldMkLst>
          <pc:docMk/>
          <pc:sldMk cId="3340304719" sldId="431"/>
        </pc:sldMkLst>
        <pc:spChg chg="add mod">
          <ac:chgData name="Thúy Mai" userId="222f1c7e07c9bd7a" providerId="LiveId" clId="{0C375688-27CB-4888-A644-512884506E51}" dt="2022-12-01T13:46:33.374" v="910" actId="1076"/>
          <ac:spMkLst>
            <pc:docMk/>
            <pc:sldMk cId="3340304719" sldId="431"/>
            <ac:spMk id="2" creationId="{25118610-19E0-2756-0BCD-736CB9CD897B}"/>
          </ac:spMkLst>
        </pc:spChg>
        <pc:spChg chg="mod">
          <ac:chgData name="Thúy Mai" userId="222f1c7e07c9bd7a" providerId="LiveId" clId="{0C375688-27CB-4888-A644-512884506E51}" dt="2022-12-01T13:45:47.854" v="897" actId="1076"/>
          <ac:spMkLst>
            <pc:docMk/>
            <pc:sldMk cId="3340304719" sldId="431"/>
            <ac:spMk id="3" creationId="{CE7BC4CB-1D2F-3554-5B29-BE4E1780874D}"/>
          </ac:spMkLst>
        </pc:spChg>
        <pc:graphicFrameChg chg="mod modGraphic">
          <ac:chgData name="Thúy Mai" userId="222f1c7e07c9bd7a" providerId="LiveId" clId="{0C375688-27CB-4888-A644-512884506E51}" dt="2022-12-01T13:45:43.358" v="896" actId="14734"/>
          <ac:graphicFrameMkLst>
            <pc:docMk/>
            <pc:sldMk cId="3340304719" sldId="431"/>
            <ac:graphicFrameMk id="7" creationId="{681E4A79-58CA-E731-B7FF-8890D0841A4E}"/>
          </ac:graphicFrameMkLst>
        </pc:graphicFrameChg>
      </pc:sldChg>
      <pc:sldChg chg="add del">
        <pc:chgData name="Thúy Mai" userId="222f1c7e07c9bd7a" providerId="LiveId" clId="{0C375688-27CB-4888-A644-512884506E51}" dt="2022-12-01T13:40:04.248" v="773"/>
        <pc:sldMkLst>
          <pc:docMk/>
          <pc:sldMk cId="3885365959" sldId="431"/>
        </pc:sldMkLst>
      </pc:sldChg>
      <pc:sldChg chg="add del ord">
        <pc:chgData name="Thúy Mai" userId="222f1c7e07c9bd7a" providerId="LiveId" clId="{0C375688-27CB-4888-A644-512884506E51}" dt="2022-12-01T13:48:36.880" v="951" actId="47"/>
        <pc:sldMkLst>
          <pc:docMk/>
          <pc:sldMk cId="290702964" sldId="432"/>
        </pc:sldMkLst>
      </pc:sldChg>
      <pc:sldChg chg="addSp modSp add mod ord modTransition modAnim">
        <pc:chgData name="Thúy Mai" userId="222f1c7e07c9bd7a" providerId="LiveId" clId="{0C375688-27CB-4888-A644-512884506E51}" dt="2022-12-01T14:13:30.495" v="1432"/>
        <pc:sldMkLst>
          <pc:docMk/>
          <pc:sldMk cId="2077513000" sldId="433"/>
        </pc:sldMkLst>
        <pc:spChg chg="add mod">
          <ac:chgData name="Thúy Mai" userId="222f1c7e07c9bd7a" providerId="LiveId" clId="{0C375688-27CB-4888-A644-512884506E51}" dt="2022-12-01T13:47:48.462" v="936" actId="14100"/>
          <ac:spMkLst>
            <pc:docMk/>
            <pc:sldMk cId="2077513000" sldId="433"/>
            <ac:spMk id="2" creationId="{90B4A524-7D9F-692B-42A5-7FF4739B906A}"/>
          </ac:spMkLst>
        </pc:spChg>
        <pc:spChg chg="mod">
          <ac:chgData name="Thúy Mai" userId="222f1c7e07c9bd7a" providerId="LiveId" clId="{0C375688-27CB-4888-A644-512884506E51}" dt="2022-12-01T13:47:19.123" v="924" actId="14100"/>
          <ac:spMkLst>
            <pc:docMk/>
            <pc:sldMk cId="2077513000" sldId="433"/>
            <ac:spMk id="3" creationId="{CE7BC4CB-1D2F-3554-5B29-BE4E1780874D}"/>
          </ac:spMkLst>
        </pc:spChg>
        <pc:spChg chg="add mod">
          <ac:chgData name="Thúy Mai" userId="222f1c7e07c9bd7a" providerId="LiveId" clId="{0C375688-27CB-4888-A644-512884506E51}" dt="2022-12-01T13:48:16.974" v="944" actId="1076"/>
          <ac:spMkLst>
            <pc:docMk/>
            <pc:sldMk cId="2077513000" sldId="433"/>
            <ac:spMk id="4" creationId="{6C56F531-C6E1-2246-AC52-8FF1E7672FA7}"/>
          </ac:spMkLst>
        </pc:spChg>
        <pc:spChg chg="add mod">
          <ac:chgData name="Thúy Mai" userId="222f1c7e07c9bd7a" providerId="LiveId" clId="{0C375688-27CB-4888-A644-512884506E51}" dt="2022-12-01T13:48:33.333" v="949" actId="1076"/>
          <ac:spMkLst>
            <pc:docMk/>
            <pc:sldMk cId="2077513000" sldId="433"/>
            <ac:spMk id="6" creationId="{3743D643-2FB5-3AB9-F289-B3C3CACB9DB2}"/>
          </ac:spMkLst>
        </pc:spChg>
        <pc:graphicFrameChg chg="modGraphic">
          <ac:chgData name="Thúy Mai" userId="222f1c7e07c9bd7a" providerId="LiveId" clId="{0C375688-27CB-4888-A644-512884506E51}" dt="2022-12-01T13:47:43.252" v="934" actId="14734"/>
          <ac:graphicFrameMkLst>
            <pc:docMk/>
            <pc:sldMk cId="2077513000" sldId="433"/>
            <ac:graphicFrameMk id="7" creationId="{681E4A79-58CA-E731-B7FF-8890D0841A4E}"/>
          </ac:graphicFrameMkLst>
        </pc:graphicFrameChg>
      </pc:sldChg>
      <pc:sldChg chg="addSp delSp modSp add mod ord modTransition modAnim">
        <pc:chgData name="Thúy Mai" userId="222f1c7e07c9bd7a" providerId="LiveId" clId="{0C375688-27CB-4888-A644-512884506E51}" dt="2022-12-01T14:13:30.495" v="1432"/>
        <pc:sldMkLst>
          <pc:docMk/>
          <pc:sldMk cId="4214409924" sldId="434"/>
        </pc:sldMkLst>
        <pc:spChg chg="del">
          <ac:chgData name="Thúy Mai" userId="222f1c7e07c9bd7a" providerId="LiveId" clId="{0C375688-27CB-4888-A644-512884506E51}" dt="2022-12-01T13:49:41.949" v="1008" actId="478"/>
          <ac:spMkLst>
            <pc:docMk/>
            <pc:sldMk cId="4214409924" sldId="434"/>
            <ac:spMk id="2" creationId="{FE4ADB63-5243-9E32-9CA4-D86D974595BA}"/>
          </ac:spMkLst>
        </pc:spChg>
        <pc:spChg chg="mod">
          <ac:chgData name="Thúy Mai" userId="222f1c7e07c9bd7a" providerId="LiveId" clId="{0C375688-27CB-4888-A644-512884506E51}" dt="2022-12-01T13:49:50.373" v="1011" actId="1076"/>
          <ac:spMkLst>
            <pc:docMk/>
            <pc:sldMk cId="4214409924" sldId="434"/>
            <ac:spMk id="4" creationId="{54897A1D-BE1C-17A2-16C3-207D3C277A04}"/>
          </ac:spMkLst>
        </pc:spChg>
        <pc:spChg chg="mod">
          <ac:chgData name="Thúy Mai" userId="222f1c7e07c9bd7a" providerId="LiveId" clId="{0C375688-27CB-4888-A644-512884506E51}" dt="2022-12-01T13:49:45.647" v="1009" actId="1076"/>
          <ac:spMkLst>
            <pc:docMk/>
            <pc:sldMk cId="4214409924" sldId="434"/>
            <ac:spMk id="6" creationId="{B49811AC-12A2-F205-C684-3319BD4D4801}"/>
          </ac:spMkLst>
        </pc:spChg>
        <pc:spChg chg="del">
          <ac:chgData name="Thúy Mai" userId="222f1c7e07c9bd7a" providerId="LiveId" clId="{0C375688-27CB-4888-A644-512884506E51}" dt="2022-12-01T13:49:41.949" v="1008" actId="478"/>
          <ac:spMkLst>
            <pc:docMk/>
            <pc:sldMk cId="4214409924" sldId="434"/>
            <ac:spMk id="10" creationId="{1FBF55D2-8184-7368-4522-0C91ABBC2EAF}"/>
          </ac:spMkLst>
        </pc:spChg>
        <pc:spChg chg="mod">
          <ac:chgData name="Thúy Mai" userId="222f1c7e07c9bd7a" providerId="LiveId" clId="{0C375688-27CB-4888-A644-512884506E51}" dt="2022-12-01T13:50:53.537" v="1018" actId="1076"/>
          <ac:spMkLst>
            <pc:docMk/>
            <pc:sldMk cId="4214409924" sldId="434"/>
            <ac:spMk id="15" creationId="{92C3504E-797C-0204-8C6B-31F1C0207F23}"/>
          </ac:spMkLst>
        </pc:spChg>
        <pc:graphicFrameChg chg="add del mod">
          <ac:chgData name="Thúy Mai" userId="222f1c7e07c9bd7a" providerId="LiveId" clId="{0C375688-27CB-4888-A644-512884506E51}" dt="2022-12-01T13:50:47.145" v="1014"/>
          <ac:graphicFrameMkLst>
            <pc:docMk/>
            <pc:sldMk cId="4214409924" sldId="434"/>
            <ac:graphicFrameMk id="3" creationId="{44720186-8327-6964-52BB-480166A9302B}"/>
          </ac:graphicFrameMkLst>
        </pc:graphicFrameChg>
        <pc:picChg chg="mod">
          <ac:chgData name="Thúy Mai" userId="222f1c7e07c9bd7a" providerId="LiveId" clId="{0C375688-27CB-4888-A644-512884506E51}" dt="2022-12-01T13:50:55.691" v="1019" actId="1076"/>
          <ac:picMkLst>
            <pc:docMk/>
            <pc:sldMk cId="4214409924" sldId="434"/>
            <ac:picMk id="16" creationId="{3737B697-2597-683C-D080-743C8570E549}"/>
          </ac:picMkLst>
        </pc:picChg>
      </pc:sldChg>
      <pc:sldChg chg="addSp delSp modSp new del mod">
        <pc:chgData name="Thúy Mai" userId="222f1c7e07c9bd7a" providerId="LiveId" clId="{0C375688-27CB-4888-A644-512884506E51}" dt="2022-12-01T14:00:04.371" v="1169" actId="47"/>
        <pc:sldMkLst>
          <pc:docMk/>
          <pc:sldMk cId="1082726647" sldId="435"/>
        </pc:sldMkLst>
        <pc:spChg chg="del">
          <ac:chgData name="Thúy Mai" userId="222f1c7e07c9bd7a" providerId="LiveId" clId="{0C375688-27CB-4888-A644-512884506E51}" dt="2022-12-01T13:49:23.060" v="962" actId="478"/>
          <ac:spMkLst>
            <pc:docMk/>
            <pc:sldMk cId="1082726647" sldId="435"/>
            <ac:spMk id="2" creationId="{7B1A02B2-99F7-FB5F-59D4-3A5C915CC684}"/>
          </ac:spMkLst>
        </pc:spChg>
        <pc:spChg chg="del">
          <ac:chgData name="Thúy Mai" userId="222f1c7e07c9bd7a" providerId="LiveId" clId="{0C375688-27CB-4888-A644-512884506E51}" dt="2022-12-01T13:49:24.422" v="963" actId="478"/>
          <ac:spMkLst>
            <pc:docMk/>
            <pc:sldMk cId="1082726647" sldId="435"/>
            <ac:spMk id="3" creationId="{C386D4BE-002A-A9D9-FBA9-221C1AA8E6B6}"/>
          </ac:spMkLst>
        </pc:spChg>
        <pc:spChg chg="add mod">
          <ac:chgData name="Thúy Mai" userId="222f1c7e07c9bd7a" providerId="LiveId" clId="{0C375688-27CB-4888-A644-512884506E51}" dt="2022-12-01T13:59:55.178" v="1165" actId="21"/>
          <ac:spMkLst>
            <pc:docMk/>
            <pc:sldMk cId="1082726647" sldId="435"/>
            <ac:spMk id="5" creationId="{06FC70EC-E3FE-52F2-6DE7-A74CFA06579A}"/>
          </ac:spMkLst>
        </pc:spChg>
      </pc:sldChg>
      <pc:sldChg chg="addSp delSp modSp new mod modTransition">
        <pc:chgData name="Thúy Mai" userId="222f1c7e07c9bd7a" providerId="LiveId" clId="{0C375688-27CB-4888-A644-512884506E51}" dt="2022-12-01T14:13:30.495" v="1432"/>
        <pc:sldMkLst>
          <pc:docMk/>
          <pc:sldMk cId="1428710924" sldId="436"/>
        </pc:sldMkLst>
        <pc:spChg chg="del">
          <ac:chgData name="Thúy Mai" userId="222f1c7e07c9bd7a" providerId="LiveId" clId="{0C375688-27CB-4888-A644-512884506E51}" dt="2022-12-01T14:06:03.672" v="1296" actId="478"/>
          <ac:spMkLst>
            <pc:docMk/>
            <pc:sldMk cId="1428710924" sldId="436"/>
            <ac:spMk id="2" creationId="{176059B4-012B-38D1-3012-3AA983CF4B06}"/>
          </ac:spMkLst>
        </pc:spChg>
        <pc:spChg chg="del">
          <ac:chgData name="Thúy Mai" userId="222f1c7e07c9bd7a" providerId="LiveId" clId="{0C375688-27CB-4888-A644-512884506E51}" dt="2022-12-01T14:06:03.672" v="1296" actId="478"/>
          <ac:spMkLst>
            <pc:docMk/>
            <pc:sldMk cId="1428710924" sldId="436"/>
            <ac:spMk id="3" creationId="{6D7E8D0E-3AF9-3BA1-EE7E-E98C9CCD67F7}"/>
          </ac:spMkLst>
        </pc:spChg>
        <pc:spChg chg="add mod">
          <ac:chgData name="Thúy Mai" userId="222f1c7e07c9bd7a" providerId="LiveId" clId="{0C375688-27CB-4888-A644-512884506E51}" dt="2022-12-01T14:06:12.607" v="1306" actId="1076"/>
          <ac:spMkLst>
            <pc:docMk/>
            <pc:sldMk cId="1428710924" sldId="436"/>
            <ac:spMk id="6" creationId="{9DF37FB2-B516-58AA-72D9-C7BA6F95D0FA}"/>
          </ac:spMkLst>
        </pc:spChg>
        <pc:graphicFrameChg chg="add del mod">
          <ac:chgData name="Thúy Mai" userId="222f1c7e07c9bd7a" providerId="LiveId" clId="{0C375688-27CB-4888-A644-512884506E51}" dt="2022-12-01T14:06:04.871" v="1299"/>
          <ac:graphicFrameMkLst>
            <pc:docMk/>
            <pc:sldMk cId="1428710924" sldId="436"/>
            <ac:graphicFrameMk id="4" creationId="{640DB0EE-0AB5-D543-049F-68B1145D1616}"/>
          </ac:graphicFrameMkLst>
        </pc:graphicFrameChg>
        <pc:graphicFrameChg chg="add del mod">
          <ac:chgData name="Thúy Mai" userId="222f1c7e07c9bd7a" providerId="LiveId" clId="{0C375688-27CB-4888-A644-512884506E51}" dt="2022-12-01T14:06:39.141" v="1309"/>
          <ac:graphicFrameMkLst>
            <pc:docMk/>
            <pc:sldMk cId="1428710924" sldId="436"/>
            <ac:graphicFrameMk id="7" creationId="{67FDEB00-6FB2-DAAE-48FB-C6A73BF2B326}"/>
          </ac:graphicFrameMkLst>
        </pc:graphicFrameChg>
        <pc:graphicFrameChg chg="add mod modGraphic">
          <ac:chgData name="Thúy Mai" userId="222f1c7e07c9bd7a" providerId="LiveId" clId="{0C375688-27CB-4888-A644-512884506E51}" dt="2022-12-01T14:08:50.627" v="1350" actId="20577"/>
          <ac:graphicFrameMkLst>
            <pc:docMk/>
            <pc:sldMk cId="1428710924" sldId="436"/>
            <ac:graphicFrameMk id="8" creationId="{E039D315-7585-1D53-8E6E-0E5CC8B7308C}"/>
          </ac:graphicFrameMkLst>
        </pc:graphicFrameChg>
        <pc:picChg chg="add mod">
          <ac:chgData name="Thúy Mai" userId="222f1c7e07c9bd7a" providerId="LiveId" clId="{0C375688-27CB-4888-A644-512884506E51}" dt="2022-12-01T14:09:37.297" v="1361" actId="1076"/>
          <ac:picMkLst>
            <pc:docMk/>
            <pc:sldMk cId="1428710924" sldId="436"/>
            <ac:picMk id="9" creationId="{978CEA59-8303-8CE1-69F1-7EA2DEF7C6D9}"/>
          </ac:picMkLst>
        </pc:picChg>
      </pc:sldChg>
      <pc:sldChg chg="addSp delSp modSp add mod modTransition delAnim modAnim">
        <pc:chgData name="Thúy Mai" userId="222f1c7e07c9bd7a" providerId="LiveId" clId="{0C375688-27CB-4888-A644-512884506E51}" dt="2022-12-01T14:13:30.495" v="1432"/>
        <pc:sldMkLst>
          <pc:docMk/>
          <pc:sldMk cId="3563678261" sldId="437"/>
        </pc:sldMkLst>
        <pc:spChg chg="add mod">
          <ac:chgData name="Thúy Mai" userId="222f1c7e07c9bd7a" providerId="LiveId" clId="{0C375688-27CB-4888-A644-512884506E51}" dt="2022-12-01T13:51:42.452" v="1032" actId="14100"/>
          <ac:spMkLst>
            <pc:docMk/>
            <pc:sldMk cId="3563678261" sldId="437"/>
            <ac:spMk id="3" creationId="{84542D30-72DA-F000-E301-E6B424055357}"/>
          </ac:spMkLst>
        </pc:spChg>
        <pc:spChg chg="mod">
          <ac:chgData name="Thúy Mai" userId="222f1c7e07c9bd7a" providerId="LiveId" clId="{0C375688-27CB-4888-A644-512884506E51}" dt="2022-12-01T13:51:09.183" v="1025" actId="1036"/>
          <ac:spMkLst>
            <pc:docMk/>
            <pc:sldMk cId="3563678261" sldId="437"/>
            <ac:spMk id="4" creationId="{54897A1D-BE1C-17A2-16C3-207D3C277A04}"/>
          </ac:spMkLst>
        </pc:spChg>
        <pc:spChg chg="add del mod">
          <ac:chgData name="Thúy Mai" userId="222f1c7e07c9bd7a" providerId="LiveId" clId="{0C375688-27CB-4888-A644-512884506E51}" dt="2022-12-01T13:52:21.627" v="1044"/>
          <ac:spMkLst>
            <pc:docMk/>
            <pc:sldMk cId="3563678261" sldId="437"/>
            <ac:spMk id="8" creationId="{A8FF52BE-5553-D96E-AF39-AB9002FA62A9}"/>
          </ac:spMkLst>
        </pc:spChg>
        <pc:spChg chg="add mod">
          <ac:chgData name="Thúy Mai" userId="222f1c7e07c9bd7a" providerId="LiveId" clId="{0C375688-27CB-4888-A644-512884506E51}" dt="2022-12-01T13:52:18.367" v="1042" actId="1076"/>
          <ac:spMkLst>
            <pc:docMk/>
            <pc:sldMk cId="3563678261" sldId="437"/>
            <ac:spMk id="9" creationId="{87B0F405-46C0-AE32-0750-7FEE6BA86D4B}"/>
          </ac:spMkLst>
        </pc:spChg>
        <pc:spChg chg="del">
          <ac:chgData name="Thúy Mai" userId="222f1c7e07c9bd7a" providerId="LiveId" clId="{0C375688-27CB-4888-A644-512884506E51}" dt="2022-12-01T13:51:04.996" v="1021" actId="478"/>
          <ac:spMkLst>
            <pc:docMk/>
            <pc:sldMk cId="3563678261" sldId="437"/>
            <ac:spMk id="15" creationId="{92C3504E-797C-0204-8C6B-31F1C0207F23}"/>
          </ac:spMkLst>
        </pc:spChg>
        <pc:picChg chg="del">
          <ac:chgData name="Thúy Mai" userId="222f1c7e07c9bd7a" providerId="LiveId" clId="{0C375688-27CB-4888-A644-512884506E51}" dt="2022-12-01T13:51:04.996" v="1021" actId="478"/>
          <ac:picMkLst>
            <pc:docMk/>
            <pc:sldMk cId="3563678261" sldId="437"/>
            <ac:picMk id="16" creationId="{3737B697-2597-683C-D080-743C8570E549}"/>
          </ac:picMkLst>
        </pc:picChg>
      </pc:sldChg>
      <pc:sldChg chg="modSp add mod modTransition modAnim">
        <pc:chgData name="Thúy Mai" userId="222f1c7e07c9bd7a" providerId="LiveId" clId="{0C375688-27CB-4888-A644-512884506E51}" dt="2022-12-01T14:13:30.495" v="1432"/>
        <pc:sldMkLst>
          <pc:docMk/>
          <pc:sldMk cId="1136403914" sldId="438"/>
        </pc:sldMkLst>
        <pc:spChg chg="mod">
          <ac:chgData name="Thúy Mai" userId="222f1c7e07c9bd7a" providerId="LiveId" clId="{0C375688-27CB-4888-A644-512884506E51}" dt="2022-12-01T13:52:59.854" v="1050" actId="1076"/>
          <ac:spMkLst>
            <pc:docMk/>
            <pc:sldMk cId="1136403914" sldId="438"/>
            <ac:spMk id="9" creationId="{87B0F405-46C0-AE32-0750-7FEE6BA86D4B}"/>
          </ac:spMkLst>
        </pc:spChg>
      </pc:sldChg>
      <pc:sldChg chg="addSp delSp modSp add mod modTransition modAnim">
        <pc:chgData name="Thúy Mai" userId="222f1c7e07c9bd7a" providerId="LiveId" clId="{0C375688-27CB-4888-A644-512884506E51}" dt="2022-12-01T14:13:30.495" v="1432"/>
        <pc:sldMkLst>
          <pc:docMk/>
          <pc:sldMk cId="1071321632" sldId="439"/>
        </pc:sldMkLst>
        <pc:spChg chg="del mod">
          <ac:chgData name="Thúy Mai" userId="222f1c7e07c9bd7a" providerId="LiveId" clId="{0C375688-27CB-4888-A644-512884506E51}" dt="2022-12-01T13:53:14.768" v="1055" actId="478"/>
          <ac:spMkLst>
            <pc:docMk/>
            <pc:sldMk cId="1071321632" sldId="439"/>
            <ac:spMk id="3" creationId="{84542D30-72DA-F000-E301-E6B424055357}"/>
          </ac:spMkLst>
        </pc:spChg>
        <pc:spChg chg="del">
          <ac:chgData name="Thúy Mai" userId="222f1c7e07c9bd7a" providerId="LiveId" clId="{0C375688-27CB-4888-A644-512884506E51}" dt="2022-12-01T13:53:11.688" v="1053" actId="478"/>
          <ac:spMkLst>
            <pc:docMk/>
            <pc:sldMk cId="1071321632" sldId="439"/>
            <ac:spMk id="4" creationId="{54897A1D-BE1C-17A2-16C3-207D3C277A04}"/>
          </ac:spMkLst>
        </pc:spChg>
        <pc:spChg chg="add mod">
          <ac:chgData name="Thúy Mai" userId="222f1c7e07c9bd7a" providerId="LiveId" clId="{0C375688-27CB-4888-A644-512884506E51}" dt="2022-12-01T13:54:21.515" v="1067" actId="1076"/>
          <ac:spMkLst>
            <pc:docMk/>
            <pc:sldMk cId="1071321632" sldId="439"/>
            <ac:spMk id="5" creationId="{EDF3F175-0A0E-D2FF-7D5E-09B621F98EE0}"/>
          </ac:spMkLst>
        </pc:spChg>
        <pc:spChg chg="del">
          <ac:chgData name="Thúy Mai" userId="222f1c7e07c9bd7a" providerId="LiveId" clId="{0C375688-27CB-4888-A644-512884506E51}" dt="2022-12-01T13:53:09.086" v="1052" actId="478"/>
          <ac:spMkLst>
            <pc:docMk/>
            <pc:sldMk cId="1071321632" sldId="439"/>
            <ac:spMk id="6" creationId="{B49811AC-12A2-F205-C684-3319BD4D4801}"/>
          </ac:spMkLst>
        </pc:spChg>
        <pc:spChg chg="mod">
          <ac:chgData name="Thúy Mai" userId="222f1c7e07c9bd7a" providerId="LiveId" clId="{0C375688-27CB-4888-A644-512884506E51}" dt="2022-12-01T13:55:00.498" v="1081" actId="1076"/>
          <ac:spMkLst>
            <pc:docMk/>
            <pc:sldMk cId="1071321632" sldId="439"/>
            <ac:spMk id="9" creationId="{87B0F405-46C0-AE32-0750-7FEE6BA86D4B}"/>
          </ac:spMkLst>
        </pc:spChg>
        <pc:spChg chg="add mod">
          <ac:chgData name="Thúy Mai" userId="222f1c7e07c9bd7a" providerId="LiveId" clId="{0C375688-27CB-4888-A644-512884506E51}" dt="2022-12-01T13:55:13.578" v="1085"/>
          <ac:spMkLst>
            <pc:docMk/>
            <pc:sldMk cId="1071321632" sldId="439"/>
            <ac:spMk id="10" creationId="{4ECC8CEC-7E82-0118-5DB9-5D1FF8A5A42E}"/>
          </ac:spMkLst>
        </pc:spChg>
        <pc:graphicFrameChg chg="add del mod">
          <ac:chgData name="Thúy Mai" userId="222f1c7e07c9bd7a" providerId="LiveId" clId="{0C375688-27CB-4888-A644-512884506E51}" dt="2022-12-01T13:54:39.886" v="1071"/>
          <ac:graphicFrameMkLst>
            <pc:docMk/>
            <pc:sldMk cId="1071321632" sldId="439"/>
            <ac:graphicFrameMk id="8" creationId="{29C70D9D-EA70-1377-7039-569C463B38D7}"/>
          </ac:graphicFrameMkLst>
        </pc:graphicFrameChg>
      </pc:sldChg>
      <pc:sldChg chg="addSp delSp modSp add mod modTransition delAnim modAnim">
        <pc:chgData name="Thúy Mai" userId="222f1c7e07c9bd7a" providerId="LiveId" clId="{0C375688-27CB-4888-A644-512884506E51}" dt="2022-12-01T14:13:30.495" v="1432"/>
        <pc:sldMkLst>
          <pc:docMk/>
          <pc:sldMk cId="1676639990" sldId="440"/>
        </pc:sldMkLst>
        <pc:spChg chg="add del mod">
          <ac:chgData name="Thúy Mai" userId="222f1c7e07c9bd7a" providerId="LiveId" clId="{0C375688-27CB-4888-A644-512884506E51}" dt="2022-12-01T13:56:28.914" v="1104" actId="478"/>
          <ac:spMkLst>
            <pc:docMk/>
            <pc:sldMk cId="1676639990" sldId="440"/>
            <ac:spMk id="2" creationId="{BA7CF7EB-1CFC-8539-7B28-AD1B301C6EE7}"/>
          </ac:spMkLst>
        </pc:spChg>
        <pc:spChg chg="mod">
          <ac:chgData name="Thúy Mai" userId="222f1c7e07c9bd7a" providerId="LiveId" clId="{0C375688-27CB-4888-A644-512884506E51}" dt="2022-12-01T13:56:31.961" v="1105" actId="1076"/>
          <ac:spMkLst>
            <pc:docMk/>
            <pc:sldMk cId="1676639990" sldId="440"/>
            <ac:spMk id="9" creationId="{87B0F405-46C0-AE32-0750-7FEE6BA86D4B}"/>
          </ac:spMkLst>
        </pc:spChg>
        <pc:spChg chg="del">
          <ac:chgData name="Thúy Mai" userId="222f1c7e07c9bd7a" providerId="LiveId" clId="{0C375688-27CB-4888-A644-512884506E51}" dt="2022-12-01T13:55:32.945" v="1092" actId="478"/>
          <ac:spMkLst>
            <pc:docMk/>
            <pc:sldMk cId="1676639990" sldId="440"/>
            <ac:spMk id="10" creationId="{4ECC8CEC-7E82-0118-5DB9-5D1FF8A5A42E}"/>
          </ac:spMkLst>
        </pc:spChg>
      </pc:sldChg>
      <pc:sldChg chg="modSp add mod modTransition modAnim">
        <pc:chgData name="Thúy Mai" userId="222f1c7e07c9bd7a" providerId="LiveId" clId="{0C375688-27CB-4888-A644-512884506E51}" dt="2022-12-01T14:14:08.287" v="1433"/>
        <pc:sldMkLst>
          <pc:docMk/>
          <pc:sldMk cId="2614383061" sldId="441"/>
        </pc:sldMkLst>
        <pc:spChg chg="mod">
          <ac:chgData name="Thúy Mai" userId="222f1c7e07c9bd7a" providerId="LiveId" clId="{0C375688-27CB-4888-A644-512884506E51}" dt="2022-12-01T13:56:22.338" v="1103" actId="1076"/>
          <ac:spMkLst>
            <pc:docMk/>
            <pc:sldMk cId="2614383061" sldId="441"/>
            <ac:spMk id="2" creationId="{BA7CF7EB-1CFC-8539-7B28-AD1B301C6EE7}"/>
          </ac:spMkLst>
        </pc:spChg>
        <pc:spChg chg="mod">
          <ac:chgData name="Thúy Mai" userId="222f1c7e07c9bd7a" providerId="LiveId" clId="{0C375688-27CB-4888-A644-512884506E51}" dt="2022-12-01T13:56:35.433" v="1106" actId="1076"/>
          <ac:spMkLst>
            <pc:docMk/>
            <pc:sldMk cId="2614383061" sldId="441"/>
            <ac:spMk id="9" creationId="{87B0F405-46C0-AE32-0750-7FEE6BA86D4B}"/>
          </ac:spMkLst>
        </pc:spChg>
      </pc:sldChg>
      <pc:sldChg chg="addSp delSp modSp add mod modTransition delAnim modAnim">
        <pc:chgData name="Thúy Mai" userId="222f1c7e07c9bd7a" providerId="LiveId" clId="{0C375688-27CB-4888-A644-512884506E51}" dt="2022-12-01T14:13:30.495" v="1432"/>
        <pc:sldMkLst>
          <pc:docMk/>
          <pc:sldMk cId="96387789" sldId="442"/>
        </pc:sldMkLst>
        <pc:spChg chg="del">
          <ac:chgData name="Thúy Mai" userId="222f1c7e07c9bd7a" providerId="LiveId" clId="{0C375688-27CB-4888-A644-512884506E51}" dt="2022-12-01T13:57:00.019" v="1109" actId="478"/>
          <ac:spMkLst>
            <pc:docMk/>
            <pc:sldMk cId="96387789" sldId="442"/>
            <ac:spMk id="2" creationId="{BA7CF7EB-1CFC-8539-7B28-AD1B301C6EE7}"/>
          </ac:spMkLst>
        </pc:spChg>
        <pc:spChg chg="add mod">
          <ac:chgData name="Thúy Mai" userId="222f1c7e07c9bd7a" providerId="LiveId" clId="{0C375688-27CB-4888-A644-512884506E51}" dt="2022-12-01T13:57:08.795" v="1115" actId="1076"/>
          <ac:spMkLst>
            <pc:docMk/>
            <pc:sldMk cId="96387789" sldId="442"/>
            <ac:spMk id="4" creationId="{538D63F0-F213-41A3-4E06-7E9C56F581E2}"/>
          </ac:spMkLst>
        </pc:spChg>
        <pc:spChg chg="add mod">
          <ac:chgData name="Thúy Mai" userId="222f1c7e07c9bd7a" providerId="LiveId" clId="{0C375688-27CB-4888-A644-512884506E51}" dt="2022-12-01T13:57:33.473" v="1121"/>
          <ac:spMkLst>
            <pc:docMk/>
            <pc:sldMk cId="96387789" sldId="442"/>
            <ac:spMk id="6" creationId="{F836CE63-56CB-D741-EDEA-3B86A628CE7D}"/>
          </ac:spMkLst>
        </pc:spChg>
        <pc:spChg chg="add mod">
          <ac:chgData name="Thúy Mai" userId="222f1c7e07c9bd7a" providerId="LiveId" clId="{0C375688-27CB-4888-A644-512884506E51}" dt="2022-12-01T13:57:48.599" v="1126" actId="14100"/>
          <ac:spMkLst>
            <pc:docMk/>
            <pc:sldMk cId="96387789" sldId="442"/>
            <ac:spMk id="8" creationId="{246EC14F-A1AC-D58F-AB82-4DEFE1E37188}"/>
          </ac:spMkLst>
        </pc:spChg>
        <pc:spChg chg="del">
          <ac:chgData name="Thúy Mai" userId="222f1c7e07c9bd7a" providerId="LiveId" clId="{0C375688-27CB-4888-A644-512884506E51}" dt="2022-12-01T13:57:00.019" v="1109" actId="478"/>
          <ac:spMkLst>
            <pc:docMk/>
            <pc:sldMk cId="96387789" sldId="442"/>
            <ac:spMk id="9" creationId="{87B0F405-46C0-AE32-0750-7FEE6BA86D4B}"/>
          </ac:spMkLst>
        </pc:spChg>
        <pc:spChg chg="add mod">
          <ac:chgData name="Thúy Mai" userId="222f1c7e07c9bd7a" providerId="LiveId" clId="{0C375688-27CB-4888-A644-512884506E51}" dt="2022-12-01T13:58:03.545" v="1133" actId="14100"/>
          <ac:spMkLst>
            <pc:docMk/>
            <pc:sldMk cId="96387789" sldId="442"/>
            <ac:spMk id="10" creationId="{962B20A5-D1B9-1666-9BF8-C8D3E383A662}"/>
          </ac:spMkLst>
        </pc:spChg>
        <pc:spChg chg="add mod">
          <ac:chgData name="Thúy Mai" userId="222f1c7e07c9bd7a" providerId="LiveId" clId="{0C375688-27CB-4888-A644-512884506E51}" dt="2022-12-01T13:58:29.118" v="1138" actId="14100"/>
          <ac:spMkLst>
            <pc:docMk/>
            <pc:sldMk cId="96387789" sldId="442"/>
            <ac:spMk id="11" creationId="{F9BA871E-B76D-EB5C-2EF2-88B550E9022B}"/>
          </ac:spMkLst>
        </pc:spChg>
        <pc:spChg chg="add mod">
          <ac:chgData name="Thúy Mai" userId="222f1c7e07c9bd7a" providerId="LiveId" clId="{0C375688-27CB-4888-A644-512884506E51}" dt="2022-12-01T13:58:44.757" v="1143" actId="14100"/>
          <ac:spMkLst>
            <pc:docMk/>
            <pc:sldMk cId="96387789" sldId="442"/>
            <ac:spMk id="12" creationId="{5BCB9EA2-3970-7635-9A8F-17A0EDF897A8}"/>
          </ac:spMkLst>
        </pc:spChg>
      </pc:sldChg>
      <pc:sldChg chg="delSp modSp add mod modTransition delAnim">
        <pc:chgData name="Thúy Mai" userId="222f1c7e07c9bd7a" providerId="LiveId" clId="{0C375688-27CB-4888-A644-512884506E51}" dt="2022-12-01T14:13:30.495" v="1432"/>
        <pc:sldMkLst>
          <pc:docMk/>
          <pc:sldMk cId="3021744980" sldId="443"/>
        </pc:sldMkLst>
        <pc:spChg chg="mod">
          <ac:chgData name="Thúy Mai" userId="222f1c7e07c9bd7a" providerId="LiveId" clId="{0C375688-27CB-4888-A644-512884506E51}" dt="2022-12-01T13:59:00.016" v="1149" actId="20577"/>
          <ac:spMkLst>
            <pc:docMk/>
            <pc:sldMk cId="3021744980" sldId="443"/>
            <ac:spMk id="4" creationId="{538D63F0-F213-41A3-4E06-7E9C56F581E2}"/>
          </ac:spMkLst>
        </pc:spChg>
        <pc:spChg chg="mod">
          <ac:chgData name="Thúy Mai" userId="222f1c7e07c9bd7a" providerId="LiveId" clId="{0C375688-27CB-4888-A644-512884506E51}" dt="2022-12-01T13:59:11.285" v="1152" actId="14100"/>
          <ac:spMkLst>
            <pc:docMk/>
            <pc:sldMk cId="3021744980" sldId="443"/>
            <ac:spMk id="6" creationId="{F836CE63-56CB-D741-EDEA-3B86A628CE7D}"/>
          </ac:spMkLst>
        </pc:spChg>
        <pc:spChg chg="mod">
          <ac:chgData name="Thúy Mai" userId="222f1c7e07c9bd7a" providerId="LiveId" clId="{0C375688-27CB-4888-A644-512884506E51}" dt="2022-12-01T13:59:25.965" v="1156" actId="14100"/>
          <ac:spMkLst>
            <pc:docMk/>
            <pc:sldMk cId="3021744980" sldId="443"/>
            <ac:spMk id="8" creationId="{246EC14F-A1AC-D58F-AB82-4DEFE1E37188}"/>
          </ac:spMkLst>
        </pc:spChg>
        <pc:spChg chg="del">
          <ac:chgData name="Thúy Mai" userId="222f1c7e07c9bd7a" providerId="LiveId" clId="{0C375688-27CB-4888-A644-512884506E51}" dt="2022-12-01T13:59:22.273" v="1155" actId="478"/>
          <ac:spMkLst>
            <pc:docMk/>
            <pc:sldMk cId="3021744980" sldId="443"/>
            <ac:spMk id="10" creationId="{962B20A5-D1B9-1666-9BF8-C8D3E383A662}"/>
          </ac:spMkLst>
        </pc:spChg>
        <pc:spChg chg="mod">
          <ac:chgData name="Thúy Mai" userId="222f1c7e07c9bd7a" providerId="LiveId" clId="{0C375688-27CB-4888-A644-512884506E51}" dt="2022-12-01T13:59:37.599" v="1160" actId="1076"/>
          <ac:spMkLst>
            <pc:docMk/>
            <pc:sldMk cId="3021744980" sldId="443"/>
            <ac:spMk id="11" creationId="{F9BA871E-B76D-EB5C-2EF2-88B550E9022B}"/>
          </ac:spMkLst>
        </pc:spChg>
        <pc:spChg chg="del">
          <ac:chgData name="Thúy Mai" userId="222f1c7e07c9bd7a" providerId="LiveId" clId="{0C375688-27CB-4888-A644-512884506E51}" dt="2022-12-01T13:59:43.753" v="1161" actId="478"/>
          <ac:spMkLst>
            <pc:docMk/>
            <pc:sldMk cId="3021744980" sldId="443"/>
            <ac:spMk id="12" creationId="{5BCB9EA2-3970-7635-9A8F-17A0EDF897A8}"/>
          </ac:spMkLst>
        </pc:spChg>
      </pc:sldChg>
      <pc:sldChg chg="modSp add ord modTransition modAnim">
        <pc:chgData name="Thúy Mai" userId="222f1c7e07c9bd7a" providerId="LiveId" clId="{0C375688-27CB-4888-A644-512884506E51}" dt="2022-12-01T14:13:30.495" v="1432"/>
        <pc:sldMkLst>
          <pc:docMk/>
          <pc:sldMk cId="228050209" sldId="444"/>
        </pc:sldMkLst>
        <pc:spChg chg="mod">
          <ac:chgData name="Thúy Mai" userId="222f1c7e07c9bd7a" providerId="LiveId" clId="{0C375688-27CB-4888-A644-512884506E51}" dt="2022-12-01T13:59:58.563" v="1166"/>
          <ac:spMkLst>
            <pc:docMk/>
            <pc:sldMk cId="228050209" sldId="444"/>
            <ac:spMk id="9" creationId="{87B0F405-46C0-AE32-0750-7FEE6BA86D4B}"/>
          </ac:spMkLst>
        </pc:spChg>
      </pc:sldChg>
      <pc:sldChg chg="addSp delSp modSp add mod ord modTransition delAnim modAnim">
        <pc:chgData name="Thúy Mai" userId="222f1c7e07c9bd7a" providerId="LiveId" clId="{0C375688-27CB-4888-A644-512884506E51}" dt="2022-12-01T14:13:30.495" v="1432"/>
        <pc:sldMkLst>
          <pc:docMk/>
          <pc:sldMk cId="1093741761" sldId="445"/>
        </pc:sldMkLst>
        <pc:spChg chg="del">
          <ac:chgData name="Thúy Mai" userId="222f1c7e07c9bd7a" providerId="LiveId" clId="{0C375688-27CB-4888-A644-512884506E51}" dt="2022-12-01T14:02:45.340" v="1222" actId="478"/>
          <ac:spMkLst>
            <pc:docMk/>
            <pc:sldMk cId="1093741761" sldId="445"/>
            <ac:spMk id="2" creationId="{FE4ADB63-5243-9E32-9CA4-D86D974595BA}"/>
          </ac:spMkLst>
        </pc:spChg>
        <pc:spChg chg="del">
          <ac:chgData name="Thúy Mai" userId="222f1c7e07c9bd7a" providerId="LiveId" clId="{0C375688-27CB-4888-A644-512884506E51}" dt="2022-12-01T14:01:24.757" v="1189" actId="478"/>
          <ac:spMkLst>
            <pc:docMk/>
            <pc:sldMk cId="1093741761" sldId="445"/>
            <ac:spMk id="4" creationId="{54897A1D-BE1C-17A2-16C3-207D3C277A04}"/>
          </ac:spMkLst>
        </pc:spChg>
        <pc:spChg chg="mod">
          <ac:chgData name="Thúy Mai" userId="222f1c7e07c9bd7a" providerId="LiveId" clId="{0C375688-27CB-4888-A644-512884506E51}" dt="2022-12-01T14:02:55.593" v="1224" actId="1076"/>
          <ac:spMkLst>
            <pc:docMk/>
            <pc:sldMk cId="1093741761" sldId="445"/>
            <ac:spMk id="6" creationId="{B49811AC-12A2-F205-C684-3319BD4D4801}"/>
          </ac:spMkLst>
        </pc:spChg>
        <pc:spChg chg="add del mod">
          <ac:chgData name="Thúy Mai" userId="222f1c7e07c9bd7a" providerId="LiveId" clId="{0C375688-27CB-4888-A644-512884506E51}" dt="2022-12-01T14:04:14.223" v="1248"/>
          <ac:spMkLst>
            <pc:docMk/>
            <pc:sldMk cId="1093741761" sldId="445"/>
            <ac:spMk id="9" creationId="{276606F3-7F64-D45F-C566-21CBAB87538C}"/>
          </ac:spMkLst>
        </pc:spChg>
        <pc:spChg chg="mod">
          <ac:chgData name="Thúy Mai" userId="222f1c7e07c9bd7a" providerId="LiveId" clId="{0C375688-27CB-4888-A644-512884506E51}" dt="2022-12-01T14:02:48.785" v="1223" actId="1076"/>
          <ac:spMkLst>
            <pc:docMk/>
            <pc:sldMk cId="1093741761" sldId="445"/>
            <ac:spMk id="10" creationId="{1FBF55D2-8184-7368-4522-0C91ABBC2EAF}"/>
          </ac:spMkLst>
        </pc:spChg>
        <pc:spChg chg="add mod">
          <ac:chgData name="Thúy Mai" userId="222f1c7e07c9bd7a" providerId="LiveId" clId="{0C375688-27CB-4888-A644-512884506E51}" dt="2022-12-01T14:02:55.593" v="1224" actId="1076"/>
          <ac:spMkLst>
            <pc:docMk/>
            <pc:sldMk cId="1093741761" sldId="445"/>
            <ac:spMk id="11" creationId="{F6C54A5C-FE2C-D956-8F10-AE2F326BAFF1}"/>
          </ac:spMkLst>
        </pc:spChg>
        <pc:spChg chg="add mod">
          <ac:chgData name="Thúy Mai" userId="222f1c7e07c9bd7a" providerId="LiveId" clId="{0C375688-27CB-4888-A644-512884506E51}" dt="2022-12-01T14:02:55.593" v="1224" actId="1076"/>
          <ac:spMkLst>
            <pc:docMk/>
            <pc:sldMk cId="1093741761" sldId="445"/>
            <ac:spMk id="12" creationId="{C92D9FAC-9933-CF9D-8686-B1B55CCDA7E0}"/>
          </ac:spMkLst>
        </pc:spChg>
        <pc:spChg chg="add mod">
          <ac:chgData name="Thúy Mai" userId="222f1c7e07c9bd7a" providerId="LiveId" clId="{0C375688-27CB-4888-A644-512884506E51}" dt="2022-12-01T14:03:22.345" v="1231" actId="1076"/>
          <ac:spMkLst>
            <pc:docMk/>
            <pc:sldMk cId="1093741761" sldId="445"/>
            <ac:spMk id="13" creationId="{8902C67A-4DB9-17AD-B05C-F9406BBDB0D8}"/>
          </ac:spMkLst>
        </pc:spChg>
        <pc:spChg chg="add mod">
          <ac:chgData name="Thúy Mai" userId="222f1c7e07c9bd7a" providerId="LiveId" clId="{0C375688-27CB-4888-A644-512884506E51}" dt="2022-12-01T14:03:17.891" v="1230" actId="1076"/>
          <ac:spMkLst>
            <pc:docMk/>
            <pc:sldMk cId="1093741761" sldId="445"/>
            <ac:spMk id="14" creationId="{62C95402-0246-2D8C-E1B7-B490107FD504}"/>
          </ac:spMkLst>
        </pc:spChg>
        <pc:spChg chg="del">
          <ac:chgData name="Thúy Mai" userId="222f1c7e07c9bd7a" providerId="LiveId" clId="{0C375688-27CB-4888-A644-512884506E51}" dt="2022-12-01T14:01:33.599" v="1190" actId="478"/>
          <ac:spMkLst>
            <pc:docMk/>
            <pc:sldMk cId="1093741761" sldId="445"/>
            <ac:spMk id="15" creationId="{92C3504E-797C-0204-8C6B-31F1C0207F23}"/>
          </ac:spMkLst>
        </pc:spChg>
        <pc:spChg chg="add mod">
          <ac:chgData name="Thúy Mai" userId="222f1c7e07c9bd7a" providerId="LiveId" clId="{0C375688-27CB-4888-A644-512884506E51}" dt="2022-12-01T14:03:33.435" v="1236" actId="14100"/>
          <ac:spMkLst>
            <pc:docMk/>
            <pc:sldMk cId="1093741761" sldId="445"/>
            <ac:spMk id="17" creationId="{3A117C5D-633A-E854-91C1-3ED410423979}"/>
          </ac:spMkLst>
        </pc:spChg>
        <pc:spChg chg="add mod">
          <ac:chgData name="Thúy Mai" userId="222f1c7e07c9bd7a" providerId="LiveId" clId="{0C375688-27CB-4888-A644-512884506E51}" dt="2022-12-01T14:03:47.042" v="1241"/>
          <ac:spMkLst>
            <pc:docMk/>
            <pc:sldMk cId="1093741761" sldId="445"/>
            <ac:spMk id="18" creationId="{13A1A27F-BBD8-CD19-A646-78118EC7F217}"/>
          </ac:spMkLst>
        </pc:spChg>
        <pc:spChg chg="add mod">
          <ac:chgData name="Thúy Mai" userId="222f1c7e07c9bd7a" providerId="LiveId" clId="{0C375688-27CB-4888-A644-512884506E51}" dt="2022-12-01T14:03:57.994" v="1246" actId="1076"/>
          <ac:spMkLst>
            <pc:docMk/>
            <pc:sldMk cId="1093741761" sldId="445"/>
            <ac:spMk id="19" creationId="{807E9DF6-14A8-5AA3-FE4E-D880E6C40115}"/>
          </ac:spMkLst>
        </pc:spChg>
        <pc:graphicFrameChg chg="add del mod">
          <ac:chgData name="Thúy Mai" userId="222f1c7e07c9bd7a" providerId="LiveId" clId="{0C375688-27CB-4888-A644-512884506E51}" dt="2022-12-01T14:00:35.625" v="1180"/>
          <ac:graphicFrameMkLst>
            <pc:docMk/>
            <pc:sldMk cId="1093741761" sldId="445"/>
            <ac:graphicFrameMk id="3" creationId="{2EC78199-D353-E449-FF44-30A6FF86DE6C}"/>
          </ac:graphicFrameMkLst>
        </pc:graphicFrameChg>
        <pc:graphicFrameChg chg="add del mod">
          <ac:chgData name="Thúy Mai" userId="222f1c7e07c9bd7a" providerId="LiveId" clId="{0C375688-27CB-4888-A644-512884506E51}" dt="2022-12-01T14:01:34.883" v="1193"/>
          <ac:graphicFrameMkLst>
            <pc:docMk/>
            <pc:sldMk cId="1093741761" sldId="445"/>
            <ac:graphicFrameMk id="5" creationId="{E802565E-6B68-2752-2088-0E205310CD46}"/>
          </ac:graphicFrameMkLst>
        </pc:graphicFrameChg>
        <pc:picChg chg="del">
          <ac:chgData name="Thúy Mai" userId="222f1c7e07c9bd7a" providerId="LiveId" clId="{0C375688-27CB-4888-A644-512884506E51}" dt="2022-12-01T14:01:33.599" v="1190" actId="478"/>
          <ac:picMkLst>
            <pc:docMk/>
            <pc:sldMk cId="1093741761" sldId="445"/>
            <ac:picMk id="16" creationId="{3737B697-2597-683C-D080-743C8570E549}"/>
          </ac:picMkLst>
        </pc:picChg>
      </pc:sldChg>
      <pc:sldChg chg="add del">
        <pc:chgData name="Thúy Mai" userId="222f1c7e07c9bd7a" providerId="LiveId" clId="{0C375688-27CB-4888-A644-512884506E51}" dt="2022-12-01T14:00:22" v="1171" actId="2890"/>
        <pc:sldMkLst>
          <pc:docMk/>
          <pc:sldMk cId="1222971774" sldId="445"/>
        </pc:sldMkLst>
      </pc:sldChg>
      <pc:sldChg chg="addSp delSp modSp add mod ord modTransition delAnim modAnim">
        <pc:chgData name="Thúy Mai" userId="222f1c7e07c9bd7a" providerId="LiveId" clId="{0C375688-27CB-4888-A644-512884506E51}" dt="2022-12-01T14:13:30.495" v="1432"/>
        <pc:sldMkLst>
          <pc:docMk/>
          <pc:sldMk cId="61183404" sldId="446"/>
        </pc:sldMkLst>
        <pc:spChg chg="del">
          <ac:chgData name="Thúy Mai" userId="222f1c7e07c9bd7a" providerId="LiveId" clId="{0C375688-27CB-4888-A644-512884506E51}" dt="2022-12-01T14:04:30.849" v="1259" actId="478"/>
          <ac:spMkLst>
            <pc:docMk/>
            <pc:sldMk cId="61183404" sldId="446"/>
            <ac:spMk id="4" creationId="{54897A1D-BE1C-17A2-16C3-207D3C277A04}"/>
          </ac:spMkLst>
        </pc:spChg>
        <pc:spChg chg="mod">
          <ac:chgData name="Thúy Mai" userId="222f1c7e07c9bd7a" providerId="LiveId" clId="{0C375688-27CB-4888-A644-512884506E51}" dt="2022-12-01T14:04:55.296" v="1273" actId="207"/>
          <ac:spMkLst>
            <pc:docMk/>
            <pc:sldMk cId="61183404" sldId="446"/>
            <ac:spMk id="6" creationId="{B49811AC-12A2-F205-C684-3319BD4D4801}"/>
          </ac:spMkLst>
        </pc:spChg>
        <pc:spChg chg="add del mod">
          <ac:chgData name="Thúy Mai" userId="222f1c7e07c9bd7a" providerId="LiveId" clId="{0C375688-27CB-4888-A644-512884506E51}" dt="2022-12-01T14:06:00.652" v="1293"/>
          <ac:spMkLst>
            <pc:docMk/>
            <pc:sldMk cId="61183404" sldId="446"/>
            <ac:spMk id="8" creationId="{CAEF2713-0968-54CC-174C-36B2BA75FDA0}"/>
          </ac:spMkLst>
        </pc:spChg>
        <pc:spChg chg="add mod">
          <ac:chgData name="Thúy Mai" userId="222f1c7e07c9bd7a" providerId="LiveId" clId="{0C375688-27CB-4888-A644-512884506E51}" dt="2022-12-01T14:05:20.276" v="1280"/>
          <ac:spMkLst>
            <pc:docMk/>
            <pc:sldMk cId="61183404" sldId="446"/>
            <ac:spMk id="9" creationId="{D786C50F-8E4E-DA7C-55BF-68F0BB62F50D}"/>
          </ac:spMkLst>
        </pc:spChg>
        <pc:spChg chg="add del">
          <ac:chgData name="Thúy Mai" userId="222f1c7e07c9bd7a" providerId="LiveId" clId="{0C375688-27CB-4888-A644-512884506E51}" dt="2022-12-01T14:05:23.744" v="1284"/>
          <ac:spMkLst>
            <pc:docMk/>
            <pc:sldMk cId="61183404" sldId="446"/>
            <ac:spMk id="12" creationId="{09791610-20CF-7FE5-BE78-EE972B06213F}"/>
          </ac:spMkLst>
        </pc:spChg>
        <pc:spChg chg="add mod">
          <ac:chgData name="Thúy Mai" userId="222f1c7e07c9bd7a" providerId="LiveId" clId="{0C375688-27CB-4888-A644-512884506E51}" dt="2022-12-01T14:05:43.709" v="1291" actId="1076"/>
          <ac:spMkLst>
            <pc:docMk/>
            <pc:sldMk cId="61183404" sldId="446"/>
            <ac:spMk id="13" creationId="{11F57DD4-F3C3-2DCF-A6F4-036D788941F5}"/>
          </ac:spMkLst>
        </pc:spChg>
        <pc:spChg chg="del">
          <ac:chgData name="Thúy Mai" userId="222f1c7e07c9bd7a" providerId="LiveId" clId="{0C375688-27CB-4888-A644-512884506E51}" dt="2022-12-01T14:04:34.604" v="1261" actId="478"/>
          <ac:spMkLst>
            <pc:docMk/>
            <pc:sldMk cId="61183404" sldId="446"/>
            <ac:spMk id="15" creationId="{92C3504E-797C-0204-8C6B-31F1C0207F23}"/>
          </ac:spMkLst>
        </pc:spChg>
        <pc:graphicFrameChg chg="add del mod">
          <ac:chgData name="Thúy Mai" userId="222f1c7e07c9bd7a" providerId="LiveId" clId="{0C375688-27CB-4888-A644-512884506E51}" dt="2022-12-01T14:04:26.855" v="1257"/>
          <ac:graphicFrameMkLst>
            <pc:docMk/>
            <pc:sldMk cId="61183404" sldId="446"/>
            <ac:graphicFrameMk id="3" creationId="{4D6D8C2C-AA48-F73C-47D8-01D4969A9A3D}"/>
          </ac:graphicFrameMkLst>
        </pc:graphicFrameChg>
        <pc:picChg chg="del">
          <ac:chgData name="Thúy Mai" userId="222f1c7e07c9bd7a" providerId="LiveId" clId="{0C375688-27CB-4888-A644-512884506E51}" dt="2022-12-01T14:04:32.004" v="1260" actId="478"/>
          <ac:picMkLst>
            <pc:docMk/>
            <pc:sldMk cId="61183404" sldId="446"/>
            <ac:picMk id="16" creationId="{3737B697-2597-683C-D080-743C8570E549}"/>
          </ac:picMkLst>
        </pc:picChg>
      </pc:sldChg>
      <pc:sldChg chg="new del">
        <pc:chgData name="Thúy Mai" userId="222f1c7e07c9bd7a" providerId="LiveId" clId="{0C375688-27CB-4888-A644-512884506E51}" dt="2022-12-01T14:12:44.150" v="1400" actId="47"/>
        <pc:sldMkLst>
          <pc:docMk/>
          <pc:sldMk cId="3378132578" sldId="447"/>
        </pc:sldMkLst>
      </pc:sldChg>
      <pc:sldChg chg="new del">
        <pc:chgData name="Thúy Mai" userId="222f1c7e07c9bd7a" providerId="LiveId" clId="{0C375688-27CB-4888-A644-512884506E51}" dt="2022-12-01T14:12:44.349" v="1401" actId="47"/>
        <pc:sldMkLst>
          <pc:docMk/>
          <pc:sldMk cId="659309911" sldId="448"/>
        </pc:sldMkLst>
      </pc:sldChg>
      <pc:sldChg chg="addSp modSp add mod modTransition">
        <pc:chgData name="Thúy Mai" userId="222f1c7e07c9bd7a" providerId="LiveId" clId="{0C375688-27CB-4888-A644-512884506E51}" dt="2022-12-01T14:13:30.495" v="1432"/>
        <pc:sldMkLst>
          <pc:docMk/>
          <pc:sldMk cId="3458008154" sldId="449"/>
        </pc:sldMkLst>
        <pc:spChg chg="mod">
          <ac:chgData name="Thúy Mai" userId="222f1c7e07c9bd7a" providerId="LiveId" clId="{0C375688-27CB-4888-A644-512884506E51}" dt="2022-12-01T14:09:01.958" v="1353" actId="1076"/>
          <ac:spMkLst>
            <pc:docMk/>
            <pc:sldMk cId="3458008154" sldId="449"/>
            <ac:spMk id="6" creationId="{9DF37FB2-B516-58AA-72D9-C7BA6F95D0FA}"/>
          </ac:spMkLst>
        </pc:spChg>
        <pc:graphicFrameChg chg="mod modGraphic">
          <ac:chgData name="Thúy Mai" userId="222f1c7e07c9bd7a" providerId="LiveId" clId="{0C375688-27CB-4888-A644-512884506E51}" dt="2022-12-01T14:09:00.451" v="1352" actId="1076"/>
          <ac:graphicFrameMkLst>
            <pc:docMk/>
            <pc:sldMk cId="3458008154" sldId="449"/>
            <ac:graphicFrameMk id="8" creationId="{E039D315-7585-1D53-8E6E-0E5CC8B7308C}"/>
          </ac:graphicFrameMkLst>
        </pc:graphicFrameChg>
        <pc:picChg chg="add mod">
          <ac:chgData name="Thúy Mai" userId="222f1c7e07c9bd7a" providerId="LiveId" clId="{0C375688-27CB-4888-A644-512884506E51}" dt="2022-12-01T14:09:26.662" v="1356" actId="1076"/>
          <ac:picMkLst>
            <pc:docMk/>
            <pc:sldMk cId="3458008154" sldId="449"/>
            <ac:picMk id="3" creationId="{7B198358-EF48-F15F-116D-5FB9188ADAC7}"/>
          </ac:picMkLst>
        </pc:picChg>
      </pc:sldChg>
      <pc:sldChg chg="addSp delSp modSp add mod ord modTransition delAnim">
        <pc:chgData name="Thúy Mai" userId="222f1c7e07c9bd7a" providerId="LiveId" clId="{0C375688-27CB-4888-A644-512884506E51}" dt="2022-12-01T14:13:30.495" v="1432"/>
        <pc:sldMkLst>
          <pc:docMk/>
          <pc:sldMk cId="1764979411" sldId="450"/>
        </pc:sldMkLst>
        <pc:spChg chg="del">
          <ac:chgData name="Thúy Mai" userId="222f1c7e07c9bd7a" providerId="LiveId" clId="{0C375688-27CB-4888-A644-512884506E51}" dt="2022-12-01T14:09:57.651" v="1365" actId="478"/>
          <ac:spMkLst>
            <pc:docMk/>
            <pc:sldMk cId="1764979411" sldId="450"/>
            <ac:spMk id="2" creationId="{FE4ADB63-5243-9E32-9CA4-D86D974595BA}"/>
          </ac:spMkLst>
        </pc:spChg>
        <pc:spChg chg="add mod">
          <ac:chgData name="Thúy Mai" userId="222f1c7e07c9bd7a" providerId="LiveId" clId="{0C375688-27CB-4888-A644-512884506E51}" dt="2022-12-01T14:11:36.070" v="1387" actId="20577"/>
          <ac:spMkLst>
            <pc:docMk/>
            <pc:sldMk cId="1764979411" sldId="450"/>
            <ac:spMk id="5" creationId="{B1FBC126-7B4A-992A-767F-FC7660AD4A94}"/>
          </ac:spMkLst>
        </pc:spChg>
        <pc:spChg chg="del">
          <ac:chgData name="Thúy Mai" userId="222f1c7e07c9bd7a" providerId="LiveId" clId="{0C375688-27CB-4888-A644-512884506E51}" dt="2022-12-01T14:09:57.651" v="1365" actId="478"/>
          <ac:spMkLst>
            <pc:docMk/>
            <pc:sldMk cId="1764979411" sldId="450"/>
            <ac:spMk id="6" creationId="{B49811AC-12A2-F205-C684-3319BD4D4801}"/>
          </ac:spMkLst>
        </pc:spChg>
        <pc:spChg chg="del">
          <ac:chgData name="Thúy Mai" userId="222f1c7e07c9bd7a" providerId="LiveId" clId="{0C375688-27CB-4888-A644-512884506E51}" dt="2022-12-01T14:09:57.651" v="1365" actId="478"/>
          <ac:spMkLst>
            <pc:docMk/>
            <pc:sldMk cId="1764979411" sldId="450"/>
            <ac:spMk id="9" creationId="{D786C50F-8E4E-DA7C-55BF-68F0BB62F50D}"/>
          </ac:spMkLst>
        </pc:spChg>
        <pc:spChg chg="del">
          <ac:chgData name="Thúy Mai" userId="222f1c7e07c9bd7a" providerId="LiveId" clId="{0C375688-27CB-4888-A644-512884506E51}" dt="2022-12-01T14:09:57.651" v="1365" actId="478"/>
          <ac:spMkLst>
            <pc:docMk/>
            <pc:sldMk cId="1764979411" sldId="450"/>
            <ac:spMk id="10" creationId="{1FBF55D2-8184-7368-4522-0C91ABBC2EAF}"/>
          </ac:spMkLst>
        </pc:spChg>
        <pc:spChg chg="del">
          <ac:chgData name="Thúy Mai" userId="222f1c7e07c9bd7a" providerId="LiveId" clId="{0C375688-27CB-4888-A644-512884506E51}" dt="2022-12-01T14:09:57.651" v="1365" actId="478"/>
          <ac:spMkLst>
            <pc:docMk/>
            <pc:sldMk cId="1764979411" sldId="450"/>
            <ac:spMk id="13" creationId="{11F57DD4-F3C3-2DCF-A6F4-036D788941F5}"/>
          </ac:spMkLst>
        </pc:spChg>
        <pc:graphicFrameChg chg="add del mod">
          <ac:chgData name="Thúy Mai" userId="222f1c7e07c9bd7a" providerId="LiveId" clId="{0C375688-27CB-4888-A644-512884506E51}" dt="2022-12-01T14:09:59.202" v="1368"/>
          <ac:graphicFrameMkLst>
            <pc:docMk/>
            <pc:sldMk cId="1764979411" sldId="450"/>
            <ac:graphicFrameMk id="3" creationId="{5158BDBF-E4A7-4ABA-9501-DDA20A016992}"/>
          </ac:graphicFrameMkLst>
        </pc:graphicFrameChg>
      </pc:sldChg>
      <pc:sldChg chg="modSp add mod ord modTransition">
        <pc:chgData name="Thúy Mai" userId="222f1c7e07c9bd7a" providerId="LiveId" clId="{0C375688-27CB-4888-A644-512884506E51}" dt="2022-12-01T14:13:30.495" v="1432"/>
        <pc:sldMkLst>
          <pc:docMk/>
          <pc:sldMk cId="951513113" sldId="451"/>
        </pc:sldMkLst>
        <pc:spChg chg="mod">
          <ac:chgData name="Thúy Mai" userId="222f1c7e07c9bd7a" providerId="LiveId" clId="{0C375688-27CB-4888-A644-512884506E51}" dt="2022-12-01T14:11:13.346" v="1380" actId="1076"/>
          <ac:spMkLst>
            <pc:docMk/>
            <pc:sldMk cId="951513113" sldId="451"/>
            <ac:spMk id="5" creationId="{B1FBC126-7B4A-992A-767F-FC7660AD4A94}"/>
          </ac:spMkLst>
        </pc:spChg>
      </pc:sldChg>
      <pc:sldChg chg="modSp add mod modTransition">
        <pc:chgData name="Thúy Mai" userId="222f1c7e07c9bd7a" providerId="LiveId" clId="{0C375688-27CB-4888-A644-512884506E51}" dt="2022-12-01T14:13:30.495" v="1432"/>
        <pc:sldMkLst>
          <pc:docMk/>
          <pc:sldMk cId="815794915" sldId="452"/>
        </pc:sldMkLst>
        <pc:spChg chg="mod">
          <ac:chgData name="Thúy Mai" userId="222f1c7e07c9bd7a" providerId="LiveId" clId="{0C375688-27CB-4888-A644-512884506E51}" dt="2022-12-01T14:12:14.758" v="1393" actId="255"/>
          <ac:spMkLst>
            <pc:docMk/>
            <pc:sldMk cId="815794915" sldId="452"/>
            <ac:spMk id="5" creationId="{B1FBC126-7B4A-992A-767F-FC7660AD4A94}"/>
          </ac:spMkLst>
        </pc:spChg>
      </pc:sldChg>
      <pc:sldChg chg="modSp add mod modTransition">
        <pc:chgData name="Thúy Mai" userId="222f1c7e07c9bd7a" providerId="LiveId" clId="{0C375688-27CB-4888-A644-512884506E51}" dt="2022-12-01T14:13:30.495" v="1432"/>
        <pc:sldMkLst>
          <pc:docMk/>
          <pc:sldMk cId="1804894412" sldId="453"/>
        </pc:sldMkLst>
        <pc:spChg chg="mod">
          <ac:chgData name="Thúy Mai" userId="222f1c7e07c9bd7a" providerId="LiveId" clId="{0C375688-27CB-4888-A644-512884506E51}" dt="2022-12-01T14:12:31.864" v="1397" actId="1076"/>
          <ac:spMkLst>
            <pc:docMk/>
            <pc:sldMk cId="1804894412" sldId="453"/>
            <ac:spMk id="5" creationId="{B1FBC126-7B4A-992A-767F-FC7660AD4A94}"/>
          </ac:spMkLst>
        </pc:spChg>
      </pc:sldChg>
      <pc:sldChg chg="modSp add mod modTransition">
        <pc:chgData name="Thúy Mai" userId="222f1c7e07c9bd7a" providerId="LiveId" clId="{0C375688-27CB-4888-A644-512884506E51}" dt="2022-12-01T14:13:30.495" v="1432"/>
        <pc:sldMkLst>
          <pc:docMk/>
          <pc:sldMk cId="764678461" sldId="454"/>
        </pc:sldMkLst>
        <pc:spChg chg="mod">
          <ac:chgData name="Thúy Mai" userId="222f1c7e07c9bd7a" providerId="LiveId" clId="{0C375688-27CB-4888-A644-512884506E51}" dt="2022-12-01T14:12:41.199" v="1399" actId="1076"/>
          <ac:spMkLst>
            <pc:docMk/>
            <pc:sldMk cId="764678461" sldId="454"/>
            <ac:spMk id="5" creationId="{B1FBC126-7B4A-992A-767F-FC7660AD4A94}"/>
          </ac:spMkLst>
        </pc:spChg>
      </pc:sldChg>
      <pc:sldMasterChg chg="modTransition modSldLayout">
        <pc:chgData name="Thúy Mai" userId="222f1c7e07c9bd7a" providerId="LiveId" clId="{0C375688-27CB-4888-A644-512884506E51}" dt="2022-12-01T14:13:30.495" v="1432"/>
        <pc:sldMasterMkLst>
          <pc:docMk/>
          <pc:sldMasterMk cId="1877072399" sldId="2147483648"/>
        </pc:sldMasterMkLst>
        <pc:sldLayoutChg chg="modTransition">
          <pc:chgData name="Thúy Mai" userId="222f1c7e07c9bd7a" providerId="LiveId" clId="{0C375688-27CB-4888-A644-512884506E51}" dt="2022-12-01T14:13:30.495" v="1432"/>
          <pc:sldLayoutMkLst>
            <pc:docMk/>
            <pc:sldMasterMk cId="1877072399" sldId="2147483648"/>
            <pc:sldLayoutMk cId="3979383125" sldId="2147483649"/>
          </pc:sldLayoutMkLst>
        </pc:sldLayoutChg>
        <pc:sldLayoutChg chg="modTransition">
          <pc:chgData name="Thúy Mai" userId="222f1c7e07c9bd7a" providerId="LiveId" clId="{0C375688-27CB-4888-A644-512884506E51}" dt="2022-12-01T14:13:30.495" v="1432"/>
          <pc:sldLayoutMkLst>
            <pc:docMk/>
            <pc:sldMasterMk cId="1877072399" sldId="2147483648"/>
            <pc:sldLayoutMk cId="1073707946" sldId="2147483650"/>
          </pc:sldLayoutMkLst>
        </pc:sldLayoutChg>
        <pc:sldLayoutChg chg="modTransition">
          <pc:chgData name="Thúy Mai" userId="222f1c7e07c9bd7a" providerId="LiveId" clId="{0C375688-27CB-4888-A644-512884506E51}" dt="2022-12-01T14:13:30.495" v="1432"/>
          <pc:sldLayoutMkLst>
            <pc:docMk/>
            <pc:sldMasterMk cId="1877072399" sldId="2147483648"/>
            <pc:sldLayoutMk cId="3187846745" sldId="2147483651"/>
          </pc:sldLayoutMkLst>
        </pc:sldLayoutChg>
        <pc:sldLayoutChg chg="modTransition">
          <pc:chgData name="Thúy Mai" userId="222f1c7e07c9bd7a" providerId="LiveId" clId="{0C375688-27CB-4888-A644-512884506E51}" dt="2022-12-01T14:13:30.495" v="1432"/>
          <pc:sldLayoutMkLst>
            <pc:docMk/>
            <pc:sldMasterMk cId="1877072399" sldId="2147483648"/>
            <pc:sldLayoutMk cId="4220500755" sldId="2147483652"/>
          </pc:sldLayoutMkLst>
        </pc:sldLayoutChg>
        <pc:sldLayoutChg chg="modTransition">
          <pc:chgData name="Thúy Mai" userId="222f1c7e07c9bd7a" providerId="LiveId" clId="{0C375688-27CB-4888-A644-512884506E51}" dt="2022-12-01T14:13:30.495" v="1432"/>
          <pc:sldLayoutMkLst>
            <pc:docMk/>
            <pc:sldMasterMk cId="1877072399" sldId="2147483648"/>
            <pc:sldLayoutMk cId="4229127888" sldId="2147483653"/>
          </pc:sldLayoutMkLst>
        </pc:sldLayoutChg>
        <pc:sldLayoutChg chg="modTransition">
          <pc:chgData name="Thúy Mai" userId="222f1c7e07c9bd7a" providerId="LiveId" clId="{0C375688-27CB-4888-A644-512884506E51}" dt="2022-12-01T14:13:30.495" v="1432"/>
          <pc:sldLayoutMkLst>
            <pc:docMk/>
            <pc:sldMasterMk cId="1877072399" sldId="2147483648"/>
            <pc:sldLayoutMk cId="2395460338" sldId="2147483654"/>
          </pc:sldLayoutMkLst>
        </pc:sldLayoutChg>
        <pc:sldLayoutChg chg="modTransition">
          <pc:chgData name="Thúy Mai" userId="222f1c7e07c9bd7a" providerId="LiveId" clId="{0C375688-27CB-4888-A644-512884506E51}" dt="2022-12-01T14:13:30.495" v="1432"/>
          <pc:sldLayoutMkLst>
            <pc:docMk/>
            <pc:sldMasterMk cId="1877072399" sldId="2147483648"/>
            <pc:sldLayoutMk cId="2830910228" sldId="2147483655"/>
          </pc:sldLayoutMkLst>
        </pc:sldLayoutChg>
        <pc:sldLayoutChg chg="modTransition">
          <pc:chgData name="Thúy Mai" userId="222f1c7e07c9bd7a" providerId="LiveId" clId="{0C375688-27CB-4888-A644-512884506E51}" dt="2022-12-01T14:13:30.495" v="1432"/>
          <pc:sldLayoutMkLst>
            <pc:docMk/>
            <pc:sldMasterMk cId="1877072399" sldId="2147483648"/>
            <pc:sldLayoutMk cId="2283233800" sldId="2147483656"/>
          </pc:sldLayoutMkLst>
        </pc:sldLayoutChg>
        <pc:sldLayoutChg chg="modTransition">
          <pc:chgData name="Thúy Mai" userId="222f1c7e07c9bd7a" providerId="LiveId" clId="{0C375688-27CB-4888-A644-512884506E51}" dt="2022-12-01T14:13:30.495" v="1432"/>
          <pc:sldLayoutMkLst>
            <pc:docMk/>
            <pc:sldMasterMk cId="1877072399" sldId="2147483648"/>
            <pc:sldLayoutMk cId="3989168717" sldId="2147483657"/>
          </pc:sldLayoutMkLst>
        </pc:sldLayoutChg>
        <pc:sldLayoutChg chg="modTransition">
          <pc:chgData name="Thúy Mai" userId="222f1c7e07c9bd7a" providerId="LiveId" clId="{0C375688-27CB-4888-A644-512884506E51}" dt="2022-12-01T14:13:30.495" v="1432"/>
          <pc:sldLayoutMkLst>
            <pc:docMk/>
            <pc:sldMasterMk cId="1877072399" sldId="2147483648"/>
            <pc:sldLayoutMk cId="311973205" sldId="2147483658"/>
          </pc:sldLayoutMkLst>
        </pc:sldLayoutChg>
        <pc:sldLayoutChg chg="modTransition">
          <pc:chgData name="Thúy Mai" userId="222f1c7e07c9bd7a" providerId="LiveId" clId="{0C375688-27CB-4888-A644-512884506E51}" dt="2022-12-01T14:13:30.495" v="1432"/>
          <pc:sldLayoutMkLst>
            <pc:docMk/>
            <pc:sldMasterMk cId="1877072399" sldId="2147483648"/>
            <pc:sldLayoutMk cId="63123112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B4A2A4-BD92-C0A4-8D82-7FD2A273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9BAD6AA-CFAC-D6B9-6495-D90CA851A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7D1E02E-5F43-26C2-BCF3-4E3BE0F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7E6-B951-4246-A2A3-36FAD4C2B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96BCBE-A054-4C44-3F95-2B40894E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9E5ABF3-4C73-0475-9609-6657F836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BEA-3184-4DC6-B0C6-A6BACBA20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8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037867-089B-16B3-4FF1-1A85EF31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73A093E-C779-249F-B3D8-E54BAB220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5BA592-5EDE-4C54-F771-09F0D83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7E6-B951-4246-A2A3-36FAD4C2B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5DC2955-82D3-F355-3DB1-AFBE3C6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303DB8-0AB3-96B0-09F0-0550DAD5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BEA-3184-4DC6-B0C6-A6BACBA20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48CB2EB-9319-5CCF-7160-5BE3367E6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4787317-F1E5-11EE-A238-96872597C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7C5DEB-C53C-5F2E-0865-C9F41231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7E6-B951-4246-A2A3-36FAD4C2B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3940BD-984D-CA31-BD90-1829346F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7B9F44-BE3D-96AF-9623-2296F0DE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BEA-3184-4DC6-B0C6-A6BACBA20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3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F8964A-96D4-3774-B124-77A2F614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A186FD9-BA3E-2F41-EF16-12752BF48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4557C8-CC1D-7818-776D-BB231F2B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7E6-B951-4246-A2A3-36FAD4C2B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430412-6B51-98FC-3E35-B6761C1F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CF44E8-96D3-9B57-BA44-C82D4E79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BEA-3184-4DC6-B0C6-A6BACBA20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0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7C63EFC-6469-D2B1-E8B1-25ECCD55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9D08E7C-AFF8-CD74-26BB-2481151AB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D3DA4AF-4395-D961-5B22-D478AE09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7E6-B951-4246-A2A3-36FAD4C2B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2D01CB1-751E-7D85-9A9C-F0172684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9B1E0E-89E0-3781-79A1-B08329D7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BEA-3184-4DC6-B0C6-A6BACBA20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4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457ABB-693F-F513-E651-94AAA0C2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3CA4CA0-E2EA-3B57-7E6F-BBFFE0C4A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CB3C0B7-FBF0-49D6-C06A-DA529648E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26230A9-AFA8-3DBC-AE38-4DCEEB10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7E6-B951-4246-A2A3-36FAD4C2B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BCC2628-4C1D-5A57-E801-63ED51E3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E893655-0ED9-1203-DD36-F601F44E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BEA-3184-4DC6-B0C6-A6BACBA20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0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D614F0-45C9-7900-5DB0-895168ED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A86563-5144-10C4-5DDD-25357207D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E41F7D5-F500-B571-062D-950F26DA2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E87757A-C736-5A8E-34FE-2AABBCBB5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358BE2C-2230-D2FB-006B-E0573A6B9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47F4DDA-34DC-EC10-6A23-8F83FCC9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7E6-B951-4246-A2A3-36FAD4C2B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EE172AF-5ACD-F460-24F1-5DD7DD71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0370FC9-C735-CB2E-50B4-2C087F77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BEA-3184-4DC6-B0C6-A6BACBA20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09CE3A-FCFF-E44B-0CC5-0D79B35D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FB945B5-E523-E070-FC71-DDA675B6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7E6-B951-4246-A2A3-36FAD4C2B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2419167-9C75-AEEA-EC75-B6D6EC0E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0AB995D-B438-599E-766B-68FD1444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BEA-3184-4DC6-B0C6-A6BACBA20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B5FF8AC-7DB4-71F8-1EB9-FD11C169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7E6-B951-4246-A2A3-36FAD4C2B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E9E9779-0240-7EE1-CAA6-BE654BB1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EF1F322-98F9-6ABB-06C1-5799F647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BEA-3184-4DC6-B0C6-A6BACBA20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1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1AEC0F-274C-BA2E-B9CB-1B81846C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0BAFA3F-73FE-8301-D413-EBE8DCBA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DB7F08D-F943-8313-8C7A-A8ED7A9F1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4683623-84F7-B54F-E85D-58A3919B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7E6-B951-4246-A2A3-36FAD4C2B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5B47BFC-1ACF-3371-1D83-179E6821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E33FC10-FD35-121F-642A-55625F44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BEA-3184-4DC6-B0C6-A6BACBA20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3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C9B618-6455-4375-FE5B-84229EB4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BF4ECEF-657C-2DD2-1256-3FADA3739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2AC3975-DF9D-939B-BD3D-3E45A8C19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0629A7-25F6-22BA-D2F0-2BFFCB20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7E6-B951-4246-A2A3-36FAD4C2B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22AF481-95CC-F806-3498-5BC9F401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042C044-20B2-72AB-A5AD-4616D565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BEA-3184-4DC6-B0C6-A6BACBA20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6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A3FE2B3-3D8A-D465-98D8-F9F694C5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5C8BD39-6BFE-399E-8EC2-B5C4DF92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D30523-03D6-5664-29A6-2187DB827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27E6-B951-4246-A2A3-36FAD4C2B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FBC2A-A36F-BC2B-68A7-8D6B80DE9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818B677-6DB4-5C99-A778-6360A883D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6BEA-3184-4DC6-B0C6-A6BACBA20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7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ung Hình Đẹp Cute Để Ghép Ảnh Cho Photoshop">
            <a:extLst>
              <a:ext uri="{FF2B5EF4-FFF2-40B4-BE49-F238E27FC236}">
                <a16:creationId xmlns:a16="http://schemas.microsoft.com/office/drawing/2014/main" id="{2020A879-A0C2-7A27-C52A-12D1BC07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3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3FCC2EE-ABE8-A976-6529-4622D033C917}"/>
              </a:ext>
            </a:extLst>
          </p:cNvPr>
          <p:cNvSpPr txBox="1"/>
          <p:nvPr/>
        </p:nvSpPr>
        <p:spPr>
          <a:xfrm>
            <a:off x="1836921" y="2807912"/>
            <a:ext cx="85181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 bài văn phân tích đặc điểm</a:t>
            </a:r>
            <a:endParaRPr lang="en-US" sz="40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 vật</a:t>
            </a:r>
            <a:endParaRPr lang="en-US" sz="40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0D53DD96-6ADC-0C9B-EC8D-F7BD26EB0EEA}"/>
              </a:ext>
            </a:extLst>
          </p:cNvPr>
          <p:cNvSpPr/>
          <p:nvPr/>
        </p:nvSpPr>
        <p:spPr>
          <a:xfrm>
            <a:off x="4320260" y="1255059"/>
            <a:ext cx="2824612" cy="968188"/>
          </a:xfrm>
          <a:prstGeom prst="ellipse">
            <a:avLst/>
          </a:prstGeom>
          <a:gradFill rotWithShape="1">
            <a:gsLst>
              <a:gs pos="0">
                <a:srgbClr val="FEA022">
                  <a:satMod val="103000"/>
                  <a:lumMod val="102000"/>
                  <a:tint val="94000"/>
                </a:srgbClr>
              </a:gs>
              <a:gs pos="50000">
                <a:srgbClr val="FEA022">
                  <a:satMod val="110000"/>
                  <a:lumMod val="100000"/>
                  <a:shade val="100000"/>
                </a:srgbClr>
              </a:gs>
              <a:gs pos="100000">
                <a:srgbClr val="FEA02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EA02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5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150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23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9811AC-12A2-F205-C684-3319BD4D4801}"/>
              </a:ext>
            </a:extLst>
          </p:cNvPr>
          <p:cNvSpPr txBox="1"/>
          <p:nvPr/>
        </p:nvSpPr>
        <p:spPr>
          <a:xfrm>
            <a:off x="1322483" y="9722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Chuẩn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endParaRPr lang="en-US" sz="28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B388A7C-5469-7393-3509-495F3909FEB1}"/>
              </a:ext>
            </a:extLst>
          </p:cNvPr>
          <p:cNvSpPr txBox="1"/>
          <p:nvPr/>
        </p:nvSpPr>
        <p:spPr>
          <a:xfrm>
            <a:off x="1386437" y="1398958"/>
            <a:ext cx="822897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12ACBD-55D4-9CFB-45E7-66D5518B24A4}"/>
              </a:ext>
            </a:extLst>
          </p:cNvPr>
          <p:cNvSpPr txBox="1"/>
          <p:nvPr/>
        </p:nvSpPr>
        <p:spPr>
          <a:xfrm>
            <a:off x="1514989" y="1941027"/>
            <a:ext cx="9808012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B25BC66-B547-603C-06FF-5DCA163E2551}"/>
              </a:ext>
            </a:extLst>
          </p:cNvPr>
          <p:cNvSpPr txBox="1"/>
          <p:nvPr/>
        </p:nvSpPr>
        <p:spPr>
          <a:xfrm>
            <a:off x="1514989" y="3143207"/>
            <a:ext cx="9808012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Đẽo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đường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FBF55D2-8184-7368-4522-0C91ABBC2EAF}"/>
              </a:ext>
            </a:extLst>
          </p:cNvPr>
          <p:cNvSpPr txBox="1"/>
          <p:nvPr/>
        </p:nvSpPr>
        <p:spPr>
          <a:xfrm>
            <a:off x="1675331" y="166087"/>
            <a:ext cx="9804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Đẽo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cày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đường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7D1E0FB-96D5-98D6-AE31-05DCA9A89CF7}"/>
              </a:ext>
            </a:extLst>
          </p:cNvPr>
          <p:cNvSpPr txBox="1"/>
          <p:nvPr/>
        </p:nvSpPr>
        <p:spPr>
          <a:xfrm>
            <a:off x="1514989" y="4316131"/>
            <a:ext cx="9808012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thao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tổng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99959B5-674F-6863-2351-857F177C7C42}"/>
              </a:ext>
            </a:extLst>
          </p:cNvPr>
          <p:cNvSpPr txBox="1"/>
          <p:nvPr/>
        </p:nvSpPr>
        <p:spPr>
          <a:xfrm>
            <a:off x="1514989" y="5511232"/>
            <a:ext cx="9808012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phạm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dẫn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2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9811AC-12A2-F205-C684-3319BD4D4801}"/>
              </a:ext>
            </a:extLst>
          </p:cNvPr>
          <p:cNvSpPr txBox="1"/>
          <p:nvPr/>
        </p:nvSpPr>
        <p:spPr>
          <a:xfrm>
            <a:off x="1322483" y="9722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Chuẩn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endParaRPr lang="en-US" sz="28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B388A7C-5469-7393-3509-495F3909FEB1}"/>
              </a:ext>
            </a:extLst>
          </p:cNvPr>
          <p:cNvSpPr txBox="1"/>
          <p:nvPr/>
        </p:nvSpPr>
        <p:spPr>
          <a:xfrm>
            <a:off x="1436331" y="1581813"/>
            <a:ext cx="822897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12ACBD-55D4-9CFB-45E7-66D5518B24A4}"/>
              </a:ext>
            </a:extLst>
          </p:cNvPr>
          <p:cNvSpPr txBox="1"/>
          <p:nvPr/>
        </p:nvSpPr>
        <p:spPr>
          <a:xfrm>
            <a:off x="1436331" y="2449222"/>
            <a:ext cx="10195230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Đẽo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B25BC66-B547-603C-06FF-5DCA163E2551}"/>
              </a:ext>
            </a:extLst>
          </p:cNvPr>
          <p:cNvSpPr txBox="1"/>
          <p:nvPr/>
        </p:nvSpPr>
        <p:spPr>
          <a:xfrm>
            <a:off x="1436331" y="3823078"/>
            <a:ext cx="10043986" cy="115464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bè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Đẽo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FBF55D2-8184-7368-4522-0C91ABBC2EAF}"/>
              </a:ext>
            </a:extLst>
          </p:cNvPr>
          <p:cNvSpPr txBox="1"/>
          <p:nvPr/>
        </p:nvSpPr>
        <p:spPr>
          <a:xfrm>
            <a:off x="1675331" y="166087"/>
            <a:ext cx="9804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Đẽo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cày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đường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2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9811AC-12A2-F205-C684-3319BD4D4801}"/>
              </a:ext>
            </a:extLst>
          </p:cNvPr>
          <p:cNvSpPr txBox="1"/>
          <p:nvPr/>
        </p:nvSpPr>
        <p:spPr>
          <a:xfrm>
            <a:off x="1371645" y="174770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E4ADB63-5243-9E32-9CA4-D86D974595BA}"/>
              </a:ext>
            </a:extLst>
          </p:cNvPr>
          <p:cNvSpPr txBox="1"/>
          <p:nvPr/>
        </p:nvSpPr>
        <p:spPr>
          <a:xfrm>
            <a:off x="1230388" y="208818"/>
            <a:ext cx="10118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hành</a:t>
            </a:r>
            <a:endParaRPr lang="en-US" sz="32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FBF55D2-8184-7368-4522-0C91ABBC2EAF}"/>
              </a:ext>
            </a:extLst>
          </p:cNvPr>
          <p:cNvSpPr txBox="1"/>
          <p:nvPr/>
        </p:nvSpPr>
        <p:spPr>
          <a:xfrm>
            <a:off x="1543753" y="793593"/>
            <a:ext cx="9804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ngụ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Đẽo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cày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đường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2C3504E-797C-0204-8C6B-31F1C0207F23}"/>
              </a:ext>
            </a:extLst>
          </p:cNvPr>
          <p:cNvSpPr txBox="1"/>
          <p:nvPr/>
        </p:nvSpPr>
        <p:spPr>
          <a:xfrm>
            <a:off x="3947211" y="3589911"/>
            <a:ext cx="3800608" cy="1055608"/>
          </a:xfrm>
          <a:prstGeom prst="wedgeRoundRectCallout">
            <a:avLst>
              <a:gd name="adj1" fmla="val -56023"/>
              <a:gd name="adj2" fmla="val -6585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HOÀN THÀNH PHIẾU TÌM Ý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737B697-2597-683C-D080-743C8570E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0" y="3851926"/>
            <a:ext cx="3882075" cy="224876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897A1D-BE1C-17A2-16C3-207D3C277A04}"/>
              </a:ext>
            </a:extLst>
          </p:cNvPr>
          <p:cNvSpPr txBox="1"/>
          <p:nvPr/>
        </p:nvSpPr>
        <p:spPr>
          <a:xfrm>
            <a:off x="1455175" y="233247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3399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0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37D9F13-F218-3350-B176-544C58896081}"/>
              </a:ext>
            </a:extLst>
          </p:cNvPr>
          <p:cNvSpPr txBox="1"/>
          <p:nvPr/>
        </p:nvSpPr>
        <p:spPr>
          <a:xfrm>
            <a:off x="263213" y="150319"/>
            <a:ext cx="11928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</a:p>
          <a:p>
            <a:pPr marL="0" marR="0"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681E4A79-58CA-E731-B7FF-8890D0841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30660"/>
              </p:ext>
            </p:extLst>
          </p:nvPr>
        </p:nvGraphicFramePr>
        <p:xfrm>
          <a:off x="697080" y="1640498"/>
          <a:ext cx="10955338" cy="4180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8611">
                  <a:extLst>
                    <a:ext uri="{9D8B030D-6E8A-4147-A177-3AD203B41FA5}">
                      <a16:colId xmlns:a16="http://schemas.microsoft.com/office/drawing/2014/main" val="2282801421"/>
                    </a:ext>
                  </a:extLst>
                </a:gridCol>
                <a:gridCol w="3677265">
                  <a:extLst>
                    <a:ext uri="{9D8B030D-6E8A-4147-A177-3AD203B41FA5}">
                      <a16:colId xmlns:a16="http://schemas.microsoft.com/office/drawing/2014/main" val="3951283159"/>
                    </a:ext>
                  </a:extLst>
                </a:gridCol>
                <a:gridCol w="3619462">
                  <a:extLst>
                    <a:ext uri="{9D8B030D-6E8A-4147-A177-3AD203B41FA5}">
                      <a16:colId xmlns:a16="http://schemas.microsoft.com/office/drawing/2014/main" val="1097491527"/>
                    </a:ext>
                  </a:extLst>
                </a:gridCol>
              </a:tblGrid>
              <a:tr h="5415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246112"/>
                  </a:ext>
                </a:extLst>
              </a:tr>
              <a:tr h="170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 lịch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690462"/>
                  </a:ext>
                </a:extLst>
              </a:tr>
              <a:tr h="231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cảnh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442033"/>
                  </a:ext>
                </a:extLst>
              </a:tr>
              <a:tr h="5415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 trước những lần được góp ý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047988"/>
                  </a:ext>
                </a:extLst>
              </a:tr>
              <a:tr h="715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 sau mỗi lần được góp 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774750"/>
                  </a:ext>
                </a:extLst>
              </a:tr>
              <a:tr h="170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990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75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37D9F13-F218-3350-B176-544C58896081}"/>
              </a:ext>
            </a:extLst>
          </p:cNvPr>
          <p:cNvSpPr txBox="1"/>
          <p:nvPr/>
        </p:nvSpPr>
        <p:spPr>
          <a:xfrm>
            <a:off x="351703" y="0"/>
            <a:ext cx="11928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</a:p>
          <a:p>
            <a:pPr marL="0" marR="0"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681E4A79-58CA-E731-B7FF-8890D0841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53524"/>
              </p:ext>
            </p:extLst>
          </p:nvPr>
        </p:nvGraphicFramePr>
        <p:xfrm>
          <a:off x="288922" y="1301002"/>
          <a:ext cx="11614156" cy="4861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1091">
                  <a:extLst>
                    <a:ext uri="{9D8B030D-6E8A-4147-A177-3AD203B41FA5}">
                      <a16:colId xmlns:a16="http://schemas.microsoft.com/office/drawing/2014/main" val="2282801421"/>
                    </a:ext>
                  </a:extLst>
                </a:gridCol>
                <a:gridCol w="5135940">
                  <a:extLst>
                    <a:ext uri="{9D8B030D-6E8A-4147-A177-3AD203B41FA5}">
                      <a16:colId xmlns:a16="http://schemas.microsoft.com/office/drawing/2014/main" val="3951283159"/>
                    </a:ext>
                  </a:extLst>
                </a:gridCol>
                <a:gridCol w="3837125">
                  <a:extLst>
                    <a:ext uri="{9D8B030D-6E8A-4147-A177-3AD203B41FA5}">
                      <a16:colId xmlns:a16="http://schemas.microsoft.com/office/drawing/2014/main" val="1097491527"/>
                    </a:ext>
                  </a:extLst>
                </a:gridCol>
              </a:tblGrid>
              <a:tr h="69809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246112"/>
                  </a:ext>
                </a:extLst>
              </a:tr>
              <a:tr h="133915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 lịch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690462"/>
                  </a:ext>
                </a:extLst>
              </a:tr>
              <a:tr h="22417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442033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E7BC4CB-1D2F-3554-5B29-BE4E1780874D}"/>
              </a:ext>
            </a:extLst>
          </p:cNvPr>
          <p:cNvSpPr txBox="1"/>
          <p:nvPr/>
        </p:nvSpPr>
        <p:spPr>
          <a:xfrm>
            <a:off x="3034580" y="2573261"/>
            <a:ext cx="4841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liếng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C0C74B-4131-BD05-4C78-D05239D28153}"/>
              </a:ext>
            </a:extLst>
          </p:cNvPr>
          <p:cNvSpPr txBox="1"/>
          <p:nvPr/>
        </p:nvSpPr>
        <p:spPr>
          <a:xfrm>
            <a:off x="8035413" y="2857475"/>
            <a:ext cx="415658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FC41699-69E5-331F-F08E-5E6C1771647B}"/>
              </a:ext>
            </a:extLst>
          </p:cNvPr>
          <p:cNvSpPr txBox="1"/>
          <p:nvPr/>
        </p:nvSpPr>
        <p:spPr>
          <a:xfrm>
            <a:off x="3024083" y="4077469"/>
            <a:ext cx="48515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F38BC80-F478-E492-7512-C22E902D5E81}"/>
              </a:ext>
            </a:extLst>
          </p:cNvPr>
          <p:cNvSpPr txBox="1"/>
          <p:nvPr/>
        </p:nvSpPr>
        <p:spPr>
          <a:xfrm>
            <a:off x="8050361" y="4000525"/>
            <a:ext cx="37521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marR="0" lvl="0" algn="just">
              <a:lnSpc>
                <a:spcPct val="100000"/>
              </a:lnSpc>
              <a:buSzPts val="1400"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2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37D9F13-F218-3350-B176-544C58896081}"/>
              </a:ext>
            </a:extLst>
          </p:cNvPr>
          <p:cNvSpPr txBox="1"/>
          <p:nvPr/>
        </p:nvSpPr>
        <p:spPr>
          <a:xfrm>
            <a:off x="351703" y="0"/>
            <a:ext cx="11928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</a:p>
          <a:p>
            <a:pPr marL="0" marR="0"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681E4A79-58CA-E731-B7FF-8890D0841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99639"/>
              </p:ext>
            </p:extLst>
          </p:nvPr>
        </p:nvGraphicFramePr>
        <p:xfrm>
          <a:off x="288922" y="954107"/>
          <a:ext cx="11614156" cy="5719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123">
                  <a:extLst>
                    <a:ext uri="{9D8B030D-6E8A-4147-A177-3AD203B41FA5}">
                      <a16:colId xmlns:a16="http://schemas.microsoft.com/office/drawing/2014/main" val="2282801421"/>
                    </a:ext>
                  </a:extLst>
                </a:gridCol>
                <a:gridCol w="5430908">
                  <a:extLst>
                    <a:ext uri="{9D8B030D-6E8A-4147-A177-3AD203B41FA5}">
                      <a16:colId xmlns:a16="http://schemas.microsoft.com/office/drawing/2014/main" val="3951283159"/>
                    </a:ext>
                  </a:extLst>
                </a:gridCol>
                <a:gridCol w="3837125">
                  <a:extLst>
                    <a:ext uri="{9D8B030D-6E8A-4147-A177-3AD203B41FA5}">
                      <a16:colId xmlns:a16="http://schemas.microsoft.com/office/drawing/2014/main" val="1097491527"/>
                    </a:ext>
                  </a:extLst>
                </a:gridCol>
              </a:tblGrid>
              <a:tr h="10615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246112"/>
                  </a:ext>
                </a:extLst>
              </a:tr>
              <a:tr h="4439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04798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E7BC4CB-1D2F-3554-5B29-BE4E1780874D}"/>
              </a:ext>
            </a:extLst>
          </p:cNvPr>
          <p:cNvSpPr txBox="1"/>
          <p:nvPr/>
        </p:nvSpPr>
        <p:spPr>
          <a:xfrm>
            <a:off x="2735827" y="2272201"/>
            <a:ext cx="51791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=&gt;- Cho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- Cho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5118610-19E0-2756-0BCD-736CB9CD897B}"/>
              </a:ext>
            </a:extLst>
          </p:cNvPr>
          <p:cNvSpPr txBox="1"/>
          <p:nvPr/>
        </p:nvSpPr>
        <p:spPr>
          <a:xfrm>
            <a:off x="8168151" y="2272201"/>
            <a:ext cx="373492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0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37D9F13-F218-3350-B176-544C58896081}"/>
              </a:ext>
            </a:extLst>
          </p:cNvPr>
          <p:cNvSpPr txBox="1"/>
          <p:nvPr/>
        </p:nvSpPr>
        <p:spPr>
          <a:xfrm>
            <a:off x="351703" y="0"/>
            <a:ext cx="11928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</a:p>
          <a:p>
            <a:pPr marL="0" marR="0"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681E4A79-58CA-E731-B7FF-8890D0841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165384"/>
              </p:ext>
            </p:extLst>
          </p:nvPr>
        </p:nvGraphicFramePr>
        <p:xfrm>
          <a:off x="226142" y="884904"/>
          <a:ext cx="11614156" cy="5442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1626">
                  <a:extLst>
                    <a:ext uri="{9D8B030D-6E8A-4147-A177-3AD203B41FA5}">
                      <a16:colId xmlns:a16="http://schemas.microsoft.com/office/drawing/2014/main" val="2282801421"/>
                    </a:ext>
                  </a:extLst>
                </a:gridCol>
                <a:gridCol w="4090219">
                  <a:extLst>
                    <a:ext uri="{9D8B030D-6E8A-4147-A177-3AD203B41FA5}">
                      <a16:colId xmlns:a16="http://schemas.microsoft.com/office/drawing/2014/main" val="3951283159"/>
                    </a:ext>
                  </a:extLst>
                </a:gridCol>
                <a:gridCol w="4102311">
                  <a:extLst>
                    <a:ext uri="{9D8B030D-6E8A-4147-A177-3AD203B41FA5}">
                      <a16:colId xmlns:a16="http://schemas.microsoft.com/office/drawing/2014/main" val="1097491527"/>
                    </a:ext>
                  </a:extLst>
                </a:gridCol>
              </a:tblGrid>
              <a:tr h="58010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246112"/>
                  </a:ext>
                </a:extLst>
              </a:tr>
              <a:tr h="31027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774750"/>
                  </a:ext>
                </a:extLst>
              </a:tr>
              <a:tr h="14865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990126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E7BC4CB-1D2F-3554-5B29-BE4E1780874D}"/>
              </a:ext>
            </a:extLst>
          </p:cNvPr>
          <p:cNvSpPr txBox="1"/>
          <p:nvPr/>
        </p:nvSpPr>
        <p:spPr>
          <a:xfrm>
            <a:off x="3610897" y="1727686"/>
            <a:ext cx="4313903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voi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0B4A524-7D9F-692B-42A5-7FF4739B906A}"/>
              </a:ext>
            </a:extLst>
          </p:cNvPr>
          <p:cNvSpPr txBox="1"/>
          <p:nvPr/>
        </p:nvSpPr>
        <p:spPr>
          <a:xfrm>
            <a:off x="7725598" y="1715062"/>
            <a:ext cx="38764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xem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C56F531-C6E1-2246-AC52-8FF1E7672FA7}"/>
              </a:ext>
            </a:extLst>
          </p:cNvPr>
          <p:cNvSpPr txBox="1"/>
          <p:nvPr/>
        </p:nvSpPr>
        <p:spPr>
          <a:xfrm>
            <a:off x="3610896" y="4892062"/>
            <a:ext cx="41147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=&gt;Bao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liếng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743D643-2FB5-3AB9-F289-B3C3CACB9DB2}"/>
              </a:ext>
            </a:extLst>
          </p:cNvPr>
          <p:cNvSpPr txBox="1"/>
          <p:nvPr/>
        </p:nvSpPr>
        <p:spPr>
          <a:xfrm>
            <a:off x="7851156" y="4867995"/>
            <a:ext cx="41147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1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9811AC-12A2-F205-C684-3319BD4D4801}"/>
              </a:ext>
            </a:extLst>
          </p:cNvPr>
          <p:cNvSpPr txBox="1"/>
          <p:nvPr/>
        </p:nvSpPr>
        <p:spPr>
          <a:xfrm>
            <a:off x="1263491" y="17253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2C3504E-797C-0204-8C6B-31F1C0207F23}"/>
              </a:ext>
            </a:extLst>
          </p:cNvPr>
          <p:cNvSpPr txBox="1"/>
          <p:nvPr/>
        </p:nvSpPr>
        <p:spPr>
          <a:xfrm>
            <a:off x="4311491" y="2662833"/>
            <a:ext cx="3800608" cy="1532334"/>
          </a:xfrm>
          <a:prstGeom prst="wedgeRoundRectCallout">
            <a:avLst>
              <a:gd name="adj1" fmla="val -56023"/>
              <a:gd name="adj2" fmla="val -6585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MB – TB – KB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737B697-2597-683C-D080-743C8570E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38" y="3576622"/>
            <a:ext cx="3882075" cy="224876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897A1D-BE1C-17A2-16C3-207D3C277A04}"/>
              </a:ext>
            </a:extLst>
          </p:cNvPr>
          <p:cNvSpPr txBox="1"/>
          <p:nvPr/>
        </p:nvSpPr>
        <p:spPr>
          <a:xfrm>
            <a:off x="1494504" y="587867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3399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0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9811AC-12A2-F205-C684-3319BD4D4801}"/>
              </a:ext>
            </a:extLst>
          </p:cNvPr>
          <p:cNvSpPr txBox="1"/>
          <p:nvPr/>
        </p:nvSpPr>
        <p:spPr>
          <a:xfrm>
            <a:off x="1263491" y="17253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897A1D-BE1C-17A2-16C3-207D3C277A04}"/>
              </a:ext>
            </a:extLst>
          </p:cNvPr>
          <p:cNvSpPr txBox="1"/>
          <p:nvPr/>
        </p:nvSpPr>
        <p:spPr>
          <a:xfrm>
            <a:off x="1494504" y="62719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3399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4542D30-72DA-F000-E301-E6B424055357}"/>
              </a:ext>
            </a:extLst>
          </p:cNvPr>
          <p:cNvSpPr txBox="1"/>
          <p:nvPr/>
        </p:nvSpPr>
        <p:spPr>
          <a:xfrm>
            <a:off x="1641986" y="1340824"/>
            <a:ext cx="9792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7B0F405-46C0-AE32-0750-7FEE6BA86D4B}"/>
              </a:ext>
            </a:extLst>
          </p:cNvPr>
          <p:cNvSpPr txBox="1"/>
          <p:nvPr/>
        </p:nvSpPr>
        <p:spPr>
          <a:xfrm>
            <a:off x="1626903" y="2460461"/>
            <a:ext cx="9808012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7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9811AC-12A2-F205-C684-3319BD4D4801}"/>
              </a:ext>
            </a:extLst>
          </p:cNvPr>
          <p:cNvSpPr txBox="1"/>
          <p:nvPr/>
        </p:nvSpPr>
        <p:spPr>
          <a:xfrm>
            <a:off x="1263491" y="17253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897A1D-BE1C-17A2-16C3-207D3C277A04}"/>
              </a:ext>
            </a:extLst>
          </p:cNvPr>
          <p:cNvSpPr txBox="1"/>
          <p:nvPr/>
        </p:nvSpPr>
        <p:spPr>
          <a:xfrm>
            <a:off x="1494504" y="62719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3399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4542D30-72DA-F000-E301-E6B424055357}"/>
              </a:ext>
            </a:extLst>
          </p:cNvPr>
          <p:cNvSpPr txBox="1"/>
          <p:nvPr/>
        </p:nvSpPr>
        <p:spPr>
          <a:xfrm>
            <a:off x="1641986" y="1340824"/>
            <a:ext cx="9792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7B0F405-46C0-AE32-0750-7FEE6BA86D4B}"/>
              </a:ext>
            </a:extLst>
          </p:cNvPr>
          <p:cNvSpPr txBox="1"/>
          <p:nvPr/>
        </p:nvSpPr>
        <p:spPr>
          <a:xfrm>
            <a:off x="1626903" y="2424469"/>
            <a:ext cx="9808012" cy="2009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chỉ,hành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…)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0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998CA40F-8AEA-20E4-E16B-1A50CC99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653E7F4-EB09-2951-51BD-7C8C699131F2}"/>
              </a:ext>
            </a:extLst>
          </p:cNvPr>
          <p:cNvSpPr txBox="1"/>
          <p:nvPr/>
        </p:nvSpPr>
        <p:spPr>
          <a:xfrm>
            <a:off x="4528781" y="531392"/>
            <a:ext cx="3336224" cy="10233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008000"/>
                </a:solidFill>
                <a:latin typeface="Modern Love" panose="04090805081005020601" pitchFamily="82" charset="0"/>
              </a:rPr>
              <a:t>KHỞI ĐỘNG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CE0368-44C5-04DB-E9D9-FA42F3EA40B7}"/>
              </a:ext>
            </a:extLst>
          </p:cNvPr>
          <p:cNvSpPr txBox="1"/>
          <p:nvPr/>
        </p:nvSpPr>
        <p:spPr>
          <a:xfrm>
            <a:off x="3281083" y="1951269"/>
            <a:ext cx="8184776" cy="1532334"/>
          </a:xfrm>
          <a:prstGeom prst="wedgeRoundRectCallout">
            <a:avLst>
              <a:gd name="adj1" fmla="val -55067"/>
              <a:gd name="adj2" fmla="val -9786"/>
              <a:gd name="adj3" fmla="val 16667"/>
            </a:avLst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64B881E-ADCD-1FE5-AB4F-C04614AEC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3594" y="2086141"/>
            <a:ext cx="5048250" cy="448627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0AE2E40-9D2F-EE07-EA10-FCD79528DE67}"/>
              </a:ext>
            </a:extLst>
          </p:cNvPr>
          <p:cNvSpPr txBox="1"/>
          <p:nvPr/>
        </p:nvSpPr>
        <p:spPr>
          <a:xfrm>
            <a:off x="3182769" y="3880123"/>
            <a:ext cx="8103796" cy="240065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huênh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3051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7B0F405-46C0-AE32-0750-7FEE6BA86D4B}"/>
              </a:ext>
            </a:extLst>
          </p:cNvPr>
          <p:cNvSpPr txBox="1"/>
          <p:nvPr/>
        </p:nvSpPr>
        <p:spPr>
          <a:xfrm>
            <a:off x="1405343" y="832638"/>
            <a:ext cx="10112812" cy="22467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liếng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F3F175-0A0E-D2FF-7D5E-09B621F98EE0}"/>
              </a:ext>
            </a:extLst>
          </p:cNvPr>
          <p:cNvSpPr txBox="1"/>
          <p:nvPr/>
        </p:nvSpPr>
        <p:spPr>
          <a:xfrm>
            <a:off x="1371265" y="309418"/>
            <a:ext cx="6174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ECC8CEC-7E82-0118-5DB9-5D1FF8A5A42E}"/>
              </a:ext>
            </a:extLst>
          </p:cNvPr>
          <p:cNvSpPr txBox="1"/>
          <p:nvPr/>
        </p:nvSpPr>
        <p:spPr>
          <a:xfrm>
            <a:off x="1405343" y="3305450"/>
            <a:ext cx="10112812" cy="26776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Bối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2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7B0F405-46C0-AE32-0750-7FEE6BA86D4B}"/>
              </a:ext>
            </a:extLst>
          </p:cNvPr>
          <p:cNvSpPr txBox="1"/>
          <p:nvPr/>
        </p:nvSpPr>
        <p:spPr>
          <a:xfrm>
            <a:off x="1371265" y="1393077"/>
            <a:ext cx="10112812" cy="31085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R="0" lvl="0">
              <a:buSzPts val="14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F3F175-0A0E-D2FF-7D5E-09B621F98EE0}"/>
              </a:ext>
            </a:extLst>
          </p:cNvPr>
          <p:cNvSpPr txBox="1"/>
          <p:nvPr/>
        </p:nvSpPr>
        <p:spPr>
          <a:xfrm>
            <a:off x="1371265" y="309418"/>
            <a:ext cx="6174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3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7B0F405-46C0-AE32-0750-7FEE6BA86D4B}"/>
              </a:ext>
            </a:extLst>
          </p:cNvPr>
          <p:cNvSpPr txBox="1"/>
          <p:nvPr/>
        </p:nvSpPr>
        <p:spPr>
          <a:xfrm>
            <a:off x="1523330" y="3214795"/>
            <a:ext cx="10112812" cy="169277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0160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F3F175-0A0E-D2FF-7D5E-09B621F98EE0}"/>
              </a:ext>
            </a:extLst>
          </p:cNvPr>
          <p:cNvSpPr txBox="1"/>
          <p:nvPr/>
        </p:nvSpPr>
        <p:spPr>
          <a:xfrm>
            <a:off x="1371265" y="309418"/>
            <a:ext cx="6174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A7CF7EB-1CFC-8539-7B28-AD1B301C6EE7}"/>
              </a:ext>
            </a:extLst>
          </p:cNvPr>
          <p:cNvSpPr txBox="1"/>
          <p:nvPr/>
        </p:nvSpPr>
        <p:spPr>
          <a:xfrm>
            <a:off x="1523330" y="1163532"/>
            <a:ext cx="10112812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xem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8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F3F175-0A0E-D2FF-7D5E-09B621F98EE0}"/>
              </a:ext>
            </a:extLst>
          </p:cNvPr>
          <p:cNvSpPr txBox="1"/>
          <p:nvPr/>
        </p:nvSpPr>
        <p:spPr>
          <a:xfrm>
            <a:off x="1371265" y="309418"/>
            <a:ext cx="6174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38D63F0-F213-41A3-4E06-7E9C56F581E2}"/>
              </a:ext>
            </a:extLst>
          </p:cNvPr>
          <p:cNvSpPr txBox="1"/>
          <p:nvPr/>
        </p:nvSpPr>
        <p:spPr>
          <a:xfrm>
            <a:off x="1371265" y="832638"/>
            <a:ext cx="7098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36CE63-56CB-D741-EDEA-3B86A628CE7D}"/>
              </a:ext>
            </a:extLst>
          </p:cNvPr>
          <p:cNvSpPr txBox="1"/>
          <p:nvPr/>
        </p:nvSpPr>
        <p:spPr>
          <a:xfrm>
            <a:off x="1371265" y="1457571"/>
            <a:ext cx="9808012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gũi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46EC14F-A1AC-D58F-AB82-4DEFE1E37188}"/>
              </a:ext>
            </a:extLst>
          </p:cNvPr>
          <p:cNvSpPr txBox="1"/>
          <p:nvPr/>
        </p:nvSpPr>
        <p:spPr>
          <a:xfrm>
            <a:off x="1371265" y="2676447"/>
            <a:ext cx="5304838" cy="5788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62B20A5-D1B9-1666-9BF8-C8D3E383A662}"/>
              </a:ext>
            </a:extLst>
          </p:cNvPr>
          <p:cNvSpPr txBox="1"/>
          <p:nvPr/>
        </p:nvSpPr>
        <p:spPr>
          <a:xfrm>
            <a:off x="1371265" y="3446191"/>
            <a:ext cx="9503212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xếp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gay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tăng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lôi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cuốn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9BA871E-B76D-EB5C-2EF2-88B550E9022B}"/>
              </a:ext>
            </a:extLst>
          </p:cNvPr>
          <p:cNvSpPr txBox="1"/>
          <p:nvPr/>
        </p:nvSpPr>
        <p:spPr>
          <a:xfrm>
            <a:off x="1371265" y="4702478"/>
            <a:ext cx="6622361" cy="5788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cấu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gọn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dễ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BCB9EA2-3970-7635-9A8F-17A0EDF897A8}"/>
              </a:ext>
            </a:extLst>
          </p:cNvPr>
          <p:cNvSpPr txBox="1"/>
          <p:nvPr/>
        </p:nvSpPr>
        <p:spPr>
          <a:xfrm>
            <a:off x="1390930" y="5490798"/>
            <a:ext cx="5491651" cy="5788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ngờ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kín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đáo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F3F175-0A0E-D2FF-7D5E-09B621F98EE0}"/>
              </a:ext>
            </a:extLst>
          </p:cNvPr>
          <p:cNvSpPr txBox="1"/>
          <p:nvPr/>
        </p:nvSpPr>
        <p:spPr>
          <a:xfrm>
            <a:off x="1371265" y="309418"/>
            <a:ext cx="6174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38D63F0-F213-41A3-4E06-7E9C56F581E2}"/>
              </a:ext>
            </a:extLst>
          </p:cNvPr>
          <p:cNvSpPr txBox="1"/>
          <p:nvPr/>
        </p:nvSpPr>
        <p:spPr>
          <a:xfrm>
            <a:off x="1371265" y="832638"/>
            <a:ext cx="7369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36CE63-56CB-D741-EDEA-3B86A628CE7D}"/>
              </a:ext>
            </a:extLst>
          </p:cNvPr>
          <p:cNvSpPr txBox="1"/>
          <p:nvPr/>
        </p:nvSpPr>
        <p:spPr>
          <a:xfrm>
            <a:off x="1371265" y="1457571"/>
            <a:ext cx="10319290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46EC14F-A1AC-D58F-AB82-4DEFE1E37188}"/>
              </a:ext>
            </a:extLst>
          </p:cNvPr>
          <p:cNvSpPr txBox="1"/>
          <p:nvPr/>
        </p:nvSpPr>
        <p:spPr>
          <a:xfrm>
            <a:off x="1371265" y="2676447"/>
            <a:ext cx="10181638" cy="153233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9BA871E-B76D-EB5C-2EF2-88B550E9022B}"/>
              </a:ext>
            </a:extLst>
          </p:cNvPr>
          <p:cNvSpPr txBox="1"/>
          <p:nvPr/>
        </p:nvSpPr>
        <p:spPr>
          <a:xfrm>
            <a:off x="1371265" y="4335379"/>
            <a:ext cx="10102980" cy="153233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“Đẽo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4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9811AC-12A2-F205-C684-3319BD4D4801}"/>
              </a:ext>
            </a:extLst>
          </p:cNvPr>
          <p:cNvSpPr txBox="1"/>
          <p:nvPr/>
        </p:nvSpPr>
        <p:spPr>
          <a:xfrm>
            <a:off x="1263491" y="17253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897A1D-BE1C-17A2-16C3-207D3C277A04}"/>
              </a:ext>
            </a:extLst>
          </p:cNvPr>
          <p:cNvSpPr txBox="1"/>
          <p:nvPr/>
        </p:nvSpPr>
        <p:spPr>
          <a:xfrm>
            <a:off x="1494504" y="62719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3399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4542D30-72DA-F000-E301-E6B424055357}"/>
              </a:ext>
            </a:extLst>
          </p:cNvPr>
          <p:cNvSpPr txBox="1"/>
          <p:nvPr/>
        </p:nvSpPr>
        <p:spPr>
          <a:xfrm>
            <a:off x="1641986" y="1340824"/>
            <a:ext cx="9792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7B0F405-46C0-AE32-0750-7FEE6BA86D4B}"/>
              </a:ext>
            </a:extLst>
          </p:cNvPr>
          <p:cNvSpPr txBox="1"/>
          <p:nvPr/>
        </p:nvSpPr>
        <p:spPr>
          <a:xfrm>
            <a:off x="1626903" y="2460461"/>
            <a:ext cx="9808012" cy="153233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05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9811AC-12A2-F205-C684-3319BD4D4801}"/>
              </a:ext>
            </a:extLst>
          </p:cNvPr>
          <p:cNvSpPr txBox="1"/>
          <p:nvPr/>
        </p:nvSpPr>
        <p:spPr>
          <a:xfrm>
            <a:off x="1430638" y="103977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FBF55D2-8184-7368-4522-0C91ABBC2EAF}"/>
              </a:ext>
            </a:extLst>
          </p:cNvPr>
          <p:cNvSpPr txBox="1"/>
          <p:nvPr/>
        </p:nvSpPr>
        <p:spPr>
          <a:xfrm>
            <a:off x="1524088" y="176501"/>
            <a:ext cx="9804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ngụ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Đẽo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cày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đường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6C54A5C-FE2C-D956-8F10-AE2F326BAFF1}"/>
              </a:ext>
            </a:extLst>
          </p:cNvPr>
          <p:cNvSpPr txBox="1"/>
          <p:nvPr/>
        </p:nvSpPr>
        <p:spPr>
          <a:xfrm>
            <a:off x="1685896" y="1752538"/>
            <a:ext cx="8156194" cy="60640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năng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92D9FAC-9933-CF9D-8686-B1B55CCDA7E0}"/>
              </a:ext>
            </a:extLst>
          </p:cNvPr>
          <p:cNvSpPr txBox="1"/>
          <p:nvPr/>
        </p:nvSpPr>
        <p:spPr>
          <a:xfrm>
            <a:off x="1685896" y="2502037"/>
            <a:ext cx="1539084" cy="60640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SzPts val="1400"/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Chú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902C67A-4DB9-17AD-B05C-F9406BBDB0D8}"/>
              </a:ext>
            </a:extLst>
          </p:cNvPr>
          <p:cNvSpPr txBox="1"/>
          <p:nvPr/>
        </p:nvSpPr>
        <p:spPr>
          <a:xfrm>
            <a:off x="1164786" y="3178404"/>
            <a:ext cx="3385716" cy="54809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1016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đủ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2C95402-0246-2D8C-E1B7-B490107FD504}"/>
              </a:ext>
            </a:extLst>
          </p:cNvPr>
          <p:cNvSpPr txBox="1"/>
          <p:nvPr/>
        </p:nvSpPr>
        <p:spPr>
          <a:xfrm>
            <a:off x="1164786" y="3692363"/>
            <a:ext cx="10850233" cy="54809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1016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rõ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A117C5D-633A-E854-91C1-3ED410423979}"/>
              </a:ext>
            </a:extLst>
          </p:cNvPr>
          <p:cNvSpPr txBox="1"/>
          <p:nvPr/>
        </p:nvSpPr>
        <p:spPr>
          <a:xfrm>
            <a:off x="1164785" y="4198939"/>
            <a:ext cx="10299627" cy="104361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1016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nhìn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góc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vẹn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xét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toàn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phục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3A1A27F-BBD8-CD19-A646-78118EC7F217}"/>
              </a:ext>
            </a:extLst>
          </p:cNvPr>
          <p:cNvSpPr txBox="1"/>
          <p:nvPr/>
        </p:nvSpPr>
        <p:spPr>
          <a:xfrm>
            <a:off x="1164785" y="5148389"/>
            <a:ext cx="10299627" cy="54809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1016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dẫn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đúng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phú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07E9DF6-14A8-5AA3-FE4E-D880E6C40115}"/>
              </a:ext>
            </a:extLst>
          </p:cNvPr>
          <p:cNvSpPr txBox="1"/>
          <p:nvPr/>
        </p:nvSpPr>
        <p:spPr>
          <a:xfrm>
            <a:off x="1276767" y="5696488"/>
            <a:ext cx="10299627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chặt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374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9811AC-12A2-F205-C684-3319BD4D4801}"/>
              </a:ext>
            </a:extLst>
          </p:cNvPr>
          <p:cNvSpPr txBox="1"/>
          <p:nvPr/>
        </p:nvSpPr>
        <p:spPr>
          <a:xfrm>
            <a:off x="1361812" y="1736229"/>
            <a:ext cx="8303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E4ADB63-5243-9E32-9CA4-D86D974595BA}"/>
              </a:ext>
            </a:extLst>
          </p:cNvPr>
          <p:cNvSpPr txBox="1"/>
          <p:nvPr/>
        </p:nvSpPr>
        <p:spPr>
          <a:xfrm>
            <a:off x="1230388" y="208818"/>
            <a:ext cx="10118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hành</a:t>
            </a:r>
            <a:endParaRPr lang="en-US" sz="32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FBF55D2-8184-7368-4522-0C91ABBC2EAF}"/>
              </a:ext>
            </a:extLst>
          </p:cNvPr>
          <p:cNvSpPr txBox="1"/>
          <p:nvPr/>
        </p:nvSpPr>
        <p:spPr>
          <a:xfrm>
            <a:off x="1543753" y="793593"/>
            <a:ext cx="9804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ngụ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Đẽo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cày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đường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786C50F-8E4E-DA7C-55BF-68F0BB62F50D}"/>
              </a:ext>
            </a:extLst>
          </p:cNvPr>
          <p:cNvSpPr txBox="1"/>
          <p:nvPr/>
        </p:nvSpPr>
        <p:spPr>
          <a:xfrm>
            <a:off x="1673775" y="2483209"/>
            <a:ext cx="9808012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Đọc kĩ bài viết của mình và đối chiếu với các yêu cầu đã nêu ở các bước để kiểm tra và chỉnh sửa theo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Phiếu chỉnh sửa bài viết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F57DD4-F3C3-2DCF-A6F4-036D788941F5}"/>
              </a:ext>
            </a:extLst>
          </p:cNvPr>
          <p:cNvSpPr txBox="1"/>
          <p:nvPr/>
        </p:nvSpPr>
        <p:spPr>
          <a:xfrm>
            <a:off x="1673775" y="3984885"/>
            <a:ext cx="9004057" cy="5788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F37FB2-B516-58AA-72D9-C7BA6F95D0FA}"/>
              </a:ext>
            </a:extLst>
          </p:cNvPr>
          <p:cNvSpPr txBox="1"/>
          <p:nvPr/>
        </p:nvSpPr>
        <p:spPr>
          <a:xfrm>
            <a:off x="3224981" y="338261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Phiếu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24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E039D315-7585-1D53-8E6E-0E5CC8B73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16064"/>
              </p:ext>
            </p:extLst>
          </p:nvPr>
        </p:nvGraphicFramePr>
        <p:xfrm>
          <a:off x="192758" y="886360"/>
          <a:ext cx="11819134" cy="569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5561">
                  <a:extLst>
                    <a:ext uri="{9D8B030D-6E8A-4147-A177-3AD203B41FA5}">
                      <a16:colId xmlns:a16="http://schemas.microsoft.com/office/drawing/2014/main" val="2362939715"/>
                    </a:ext>
                  </a:extLst>
                </a:gridCol>
                <a:gridCol w="6261384">
                  <a:extLst>
                    <a:ext uri="{9D8B030D-6E8A-4147-A177-3AD203B41FA5}">
                      <a16:colId xmlns:a16="http://schemas.microsoft.com/office/drawing/2014/main" val="4092081708"/>
                    </a:ext>
                  </a:extLst>
                </a:gridCol>
                <a:gridCol w="1662189">
                  <a:extLst>
                    <a:ext uri="{9D8B030D-6E8A-4147-A177-3AD203B41FA5}">
                      <a16:colId xmlns:a16="http://schemas.microsoft.com/office/drawing/2014/main" val="1701318443"/>
                    </a:ext>
                  </a:extLst>
                </a:gridCol>
              </a:tblGrid>
              <a:tr h="416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 ý chỉnh sửa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793603"/>
                  </a:ext>
                </a:extLst>
              </a:tr>
              <a:tr h="62532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nhân vật trong truyện ngụ ngôn.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286085"/>
                  </a:ext>
                </a:extLst>
              </a:tr>
              <a:tr h="1116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ra được đặc điểm của nhân vật dựa trên các bằng chứng trong tác phẩm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558411"/>
                  </a:ext>
                </a:extLst>
              </a:tr>
              <a:tr h="8337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nghệ thuật xây dựng nhân vật của truyện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146991"/>
                  </a:ext>
                </a:extLst>
              </a:tr>
            </a:tbl>
          </a:graphicData>
        </a:graphic>
      </p:graphicFrame>
      <p:pic>
        <p:nvPicPr>
          <p:cNvPr id="9" name="Hình ảnh 8">
            <a:extLst>
              <a:ext uri="{FF2B5EF4-FFF2-40B4-BE49-F238E27FC236}">
                <a16:creationId xmlns:a16="http://schemas.microsoft.com/office/drawing/2014/main" id="{978CEA59-8303-8CE1-69F1-7EA2DEF7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1" y="-212791"/>
            <a:ext cx="1653156" cy="110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1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F37FB2-B516-58AA-72D9-C7BA6F95D0FA}"/>
              </a:ext>
            </a:extLst>
          </p:cNvPr>
          <p:cNvSpPr txBox="1"/>
          <p:nvPr/>
        </p:nvSpPr>
        <p:spPr>
          <a:xfrm>
            <a:off x="3266544" y="629206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Phiếu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24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E039D315-7585-1D53-8E6E-0E5CC8B73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50140"/>
              </p:ext>
            </p:extLst>
          </p:nvPr>
        </p:nvGraphicFramePr>
        <p:xfrm>
          <a:off x="369737" y="1606796"/>
          <a:ext cx="11452525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4727">
                  <a:extLst>
                    <a:ext uri="{9D8B030D-6E8A-4147-A177-3AD203B41FA5}">
                      <a16:colId xmlns:a16="http://schemas.microsoft.com/office/drawing/2014/main" val="2362939715"/>
                    </a:ext>
                  </a:extLst>
                </a:gridCol>
                <a:gridCol w="6067167">
                  <a:extLst>
                    <a:ext uri="{9D8B030D-6E8A-4147-A177-3AD203B41FA5}">
                      <a16:colId xmlns:a16="http://schemas.microsoft.com/office/drawing/2014/main" val="4092081708"/>
                    </a:ext>
                  </a:extLst>
                </a:gridCol>
                <a:gridCol w="1610631">
                  <a:extLst>
                    <a:ext uri="{9D8B030D-6E8A-4147-A177-3AD203B41FA5}">
                      <a16:colId xmlns:a16="http://schemas.microsoft.com/office/drawing/2014/main" val="1701318443"/>
                    </a:ext>
                  </a:extLst>
                </a:gridCol>
              </a:tblGrid>
              <a:tr h="416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793603"/>
                  </a:ext>
                </a:extLst>
              </a:tr>
              <a:tr h="8337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455357"/>
                  </a:ext>
                </a:extLst>
              </a:tr>
              <a:tr h="62532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,…).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1" marR="52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211134"/>
                  </a:ext>
                </a:extLst>
              </a:tr>
            </a:tbl>
          </a:graphicData>
        </a:graphic>
      </p:graphicFrame>
      <p:pic>
        <p:nvPicPr>
          <p:cNvPr id="3" name="Hình ảnh 2">
            <a:extLst>
              <a:ext uri="{FF2B5EF4-FFF2-40B4-BE49-F238E27FC236}">
                <a16:creationId xmlns:a16="http://schemas.microsoft.com/office/drawing/2014/main" id="{7B198358-EF48-F15F-116D-5FB9188AD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2" y="171850"/>
            <a:ext cx="2194214" cy="14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0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998CA40F-8AEA-20E4-E16B-1A50CC99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653E7F4-EB09-2951-51BD-7C8C699131F2}"/>
              </a:ext>
            </a:extLst>
          </p:cNvPr>
          <p:cNvSpPr txBox="1"/>
          <p:nvPr/>
        </p:nvSpPr>
        <p:spPr>
          <a:xfrm>
            <a:off x="2890480" y="772692"/>
            <a:ext cx="7409219" cy="10233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008000"/>
                </a:solidFill>
                <a:latin typeface="Modern Love" panose="04090805081005020601" pitchFamily="82" charset="0"/>
              </a:rPr>
              <a:t>HÌNH THÀNH KIẾN THỨC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AD44F51-45E0-BDCE-DCB6-8B2A058B5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2336299"/>
            <a:ext cx="56864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1FBC126-7B4A-992A-767F-FC7660AD4A94}"/>
              </a:ext>
            </a:extLst>
          </p:cNvPr>
          <p:cNvSpPr txBox="1"/>
          <p:nvPr/>
        </p:nvSpPr>
        <p:spPr>
          <a:xfrm>
            <a:off x="1413163" y="297373"/>
            <a:ext cx="10044547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32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1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1FBC126-7B4A-992A-767F-FC7660AD4A94}"/>
              </a:ext>
            </a:extLst>
          </p:cNvPr>
          <p:cNvSpPr txBox="1"/>
          <p:nvPr/>
        </p:nvSpPr>
        <p:spPr>
          <a:xfrm>
            <a:off x="1565562" y="346364"/>
            <a:ext cx="1004454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bối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Anh ta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lad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7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1FBC126-7B4A-992A-767F-FC7660AD4A94}"/>
              </a:ext>
            </a:extLst>
          </p:cNvPr>
          <p:cNvSpPr txBox="1"/>
          <p:nvPr/>
        </p:nvSpPr>
        <p:spPr>
          <a:xfrm>
            <a:off x="1316180" y="193964"/>
            <a:ext cx="10501747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quáng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xem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“B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liếng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9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1FBC126-7B4A-992A-767F-FC7660AD4A94}"/>
              </a:ext>
            </a:extLst>
          </p:cNvPr>
          <p:cNvSpPr txBox="1"/>
          <p:nvPr/>
        </p:nvSpPr>
        <p:spPr>
          <a:xfrm>
            <a:off x="1330035" y="235527"/>
            <a:ext cx="1050174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nhờ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gũi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xếp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gay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tăng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lôi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cuốn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cấu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gọn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dễ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ngờ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kín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đáo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“Đẽo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đường”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89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1FBC126-7B4A-992A-767F-FC7660AD4A94}"/>
              </a:ext>
            </a:extLst>
          </p:cNvPr>
          <p:cNvSpPr txBox="1"/>
          <p:nvPr/>
        </p:nvSpPr>
        <p:spPr>
          <a:xfrm>
            <a:off x="1288471" y="595745"/>
            <a:ext cx="105017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 qua nhân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 đây,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Tuy nhiên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nhưng không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nhau xây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7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E5D14E5-6EB5-338F-44ED-9B7DA0801FC4}"/>
              </a:ext>
            </a:extLst>
          </p:cNvPr>
          <p:cNvSpPr txBox="1"/>
          <p:nvPr/>
        </p:nvSpPr>
        <p:spPr>
          <a:xfrm>
            <a:off x="2841455" y="1615078"/>
            <a:ext cx="9066705" cy="1705339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28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DE59733-D857-AA17-EB32-A85044EA3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0" y="1691278"/>
            <a:ext cx="3063128" cy="35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6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998CA40F-8AEA-20E4-E16B-1A50CC99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E3FA186-2326-EA7D-707C-2DC70A6FAD13}"/>
              </a:ext>
            </a:extLst>
          </p:cNvPr>
          <p:cNvSpPr txBox="1"/>
          <p:nvPr/>
        </p:nvSpPr>
        <p:spPr>
          <a:xfrm>
            <a:off x="1338542" y="210228"/>
            <a:ext cx="10118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hướng</a:t>
            </a:r>
            <a:endParaRPr lang="en-US" sz="32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6DC1364-96C8-D037-FEF6-C9E083A33CEA}"/>
              </a:ext>
            </a:extLst>
          </p:cNvPr>
          <p:cNvSpPr txBox="1"/>
          <p:nvPr/>
        </p:nvSpPr>
        <p:spPr>
          <a:xfrm>
            <a:off x="3830170" y="2141704"/>
            <a:ext cx="7770159" cy="2485787"/>
          </a:xfrm>
          <a:prstGeom prst="wedgeRoundRectCallout">
            <a:avLst>
              <a:gd name="adj1" fmla="val -56023"/>
              <a:gd name="adj2" fmla="val -6585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vi-VN" sz="2800" i="1" dirty="0">
                <a:latin typeface="+mj-lt"/>
              </a:rPr>
              <a:t>1/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phân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2E931C1-2FF7-F117-1E86-DCD8AD3D0220}"/>
              </a:ext>
            </a:extLst>
          </p:cNvPr>
          <p:cNvSpPr txBox="1"/>
          <p:nvPr/>
        </p:nvSpPr>
        <p:spPr>
          <a:xfrm>
            <a:off x="1374401" y="831512"/>
            <a:ext cx="102259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067DC3CC-4E00-BDAA-A13E-96611E6C9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9" y="3503110"/>
            <a:ext cx="3882075" cy="2248763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B67B6BB-4008-BECD-1089-CD0748FF7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29" y="4804282"/>
            <a:ext cx="2017150" cy="17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0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998CA40F-8AEA-20E4-E16B-1A50CC99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E3FA186-2326-EA7D-707C-2DC70A6FAD13}"/>
              </a:ext>
            </a:extLst>
          </p:cNvPr>
          <p:cNvSpPr txBox="1"/>
          <p:nvPr/>
        </p:nvSpPr>
        <p:spPr>
          <a:xfrm>
            <a:off x="1338542" y="210228"/>
            <a:ext cx="10118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hướng</a:t>
            </a:r>
            <a:endParaRPr lang="en-US" sz="32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2E931C1-2FF7-F117-1E86-DCD8AD3D0220}"/>
              </a:ext>
            </a:extLst>
          </p:cNvPr>
          <p:cNvSpPr txBox="1"/>
          <p:nvPr/>
        </p:nvSpPr>
        <p:spPr>
          <a:xfrm>
            <a:off x="1374401" y="831512"/>
            <a:ext cx="102259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E483DFDE-720C-4D0D-A919-2DD021B9AC18}"/>
              </a:ext>
            </a:extLst>
          </p:cNvPr>
          <p:cNvSpPr/>
          <p:nvPr/>
        </p:nvSpPr>
        <p:spPr>
          <a:xfrm>
            <a:off x="1866020" y="2000712"/>
            <a:ext cx="8327209" cy="547609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71247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liên quan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BB476CC-3E53-9C62-8913-6272C554EC79}"/>
              </a:ext>
            </a:extLst>
          </p:cNvPr>
          <p:cNvSpPr/>
          <p:nvPr/>
        </p:nvSpPr>
        <p:spPr>
          <a:xfrm>
            <a:off x="1866020" y="2762461"/>
            <a:ext cx="9381101" cy="1333077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0665BED9-9E5E-90C6-60E3-82A8A15C2611}"/>
              </a:ext>
            </a:extLst>
          </p:cNvPr>
          <p:cNvSpPr/>
          <p:nvPr/>
        </p:nvSpPr>
        <p:spPr>
          <a:xfrm>
            <a:off x="1866021" y="4309678"/>
            <a:ext cx="3693532" cy="547609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C82968-1B97-A0C4-4663-6AD6A3F22E68}"/>
              </a:ext>
            </a:extLst>
          </p:cNvPr>
          <p:cNvSpPr/>
          <p:nvPr/>
        </p:nvSpPr>
        <p:spPr>
          <a:xfrm>
            <a:off x="1866020" y="5036230"/>
            <a:ext cx="7817476" cy="547609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5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998CA40F-8AEA-20E4-E16B-1A50CC99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E3FA186-2326-EA7D-707C-2DC70A6FAD13}"/>
              </a:ext>
            </a:extLst>
          </p:cNvPr>
          <p:cNvSpPr txBox="1"/>
          <p:nvPr/>
        </p:nvSpPr>
        <p:spPr>
          <a:xfrm>
            <a:off x="1338542" y="210228"/>
            <a:ext cx="10118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hướng</a:t>
            </a:r>
            <a:endParaRPr lang="en-US" sz="32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6DC1364-96C8-D037-FEF6-C9E083A33CEA}"/>
              </a:ext>
            </a:extLst>
          </p:cNvPr>
          <p:cNvSpPr txBox="1"/>
          <p:nvPr/>
        </p:nvSpPr>
        <p:spPr>
          <a:xfrm>
            <a:off x="4624306" y="2229993"/>
            <a:ext cx="4984646" cy="1532334"/>
          </a:xfrm>
          <a:prstGeom prst="wedgeRoundRectCallout">
            <a:avLst>
              <a:gd name="adj1" fmla="val -56023"/>
              <a:gd name="adj2" fmla="val -6585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2E931C1-2FF7-F117-1E86-DCD8AD3D0220}"/>
              </a:ext>
            </a:extLst>
          </p:cNvPr>
          <p:cNvSpPr txBox="1"/>
          <p:nvPr/>
        </p:nvSpPr>
        <p:spPr>
          <a:xfrm>
            <a:off x="1374401" y="831512"/>
            <a:ext cx="102259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4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067DC3CC-4E00-BDAA-A13E-96611E6C9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04" y="2355809"/>
            <a:ext cx="3882075" cy="224876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A81E748-C0B8-018E-FF3E-37F2D4D26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89" y="43220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998CA40F-8AEA-20E4-E16B-1A50CC99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E3FA186-2326-EA7D-707C-2DC70A6FAD13}"/>
              </a:ext>
            </a:extLst>
          </p:cNvPr>
          <p:cNvSpPr txBox="1"/>
          <p:nvPr/>
        </p:nvSpPr>
        <p:spPr>
          <a:xfrm>
            <a:off x="1338542" y="210228"/>
            <a:ext cx="10118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hướng</a:t>
            </a:r>
            <a:endParaRPr lang="en-US" sz="32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2E931C1-2FF7-F117-1E86-DCD8AD3D0220}"/>
              </a:ext>
            </a:extLst>
          </p:cNvPr>
          <p:cNvSpPr txBox="1"/>
          <p:nvPr/>
        </p:nvSpPr>
        <p:spPr>
          <a:xfrm>
            <a:off x="1374401" y="831512"/>
            <a:ext cx="102259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4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E483DFDE-720C-4D0D-A919-2DD021B9AC18}"/>
              </a:ext>
            </a:extLst>
          </p:cNvPr>
          <p:cNvSpPr/>
          <p:nvPr/>
        </p:nvSpPr>
        <p:spPr>
          <a:xfrm>
            <a:off x="1792868" y="1454051"/>
            <a:ext cx="8327209" cy="812626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BB476CC-3E53-9C62-8913-6272C554EC79}"/>
              </a:ext>
            </a:extLst>
          </p:cNvPr>
          <p:cNvSpPr/>
          <p:nvPr/>
        </p:nvSpPr>
        <p:spPr>
          <a:xfrm>
            <a:off x="1722584" y="2542296"/>
            <a:ext cx="9734309" cy="1368274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0665BED9-9E5E-90C6-60E3-82A8A15C2611}"/>
              </a:ext>
            </a:extLst>
          </p:cNvPr>
          <p:cNvSpPr/>
          <p:nvPr/>
        </p:nvSpPr>
        <p:spPr>
          <a:xfrm>
            <a:off x="1751202" y="3958748"/>
            <a:ext cx="9293030" cy="7884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AA29B51-6217-4DDC-4BF9-C47A23F79E65}"/>
              </a:ext>
            </a:extLst>
          </p:cNvPr>
          <p:cNvSpPr/>
          <p:nvPr/>
        </p:nvSpPr>
        <p:spPr>
          <a:xfrm>
            <a:off x="1722584" y="4595829"/>
            <a:ext cx="9293030" cy="7884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88948BEE-AFBB-E9EC-0016-14F47354214A}"/>
              </a:ext>
            </a:extLst>
          </p:cNvPr>
          <p:cNvSpPr/>
          <p:nvPr/>
        </p:nvSpPr>
        <p:spPr>
          <a:xfrm>
            <a:off x="1722584" y="5098134"/>
            <a:ext cx="9293030" cy="7884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AB0141D4-2531-D7FF-2944-F7BAEDEC64FC}"/>
              </a:ext>
            </a:extLst>
          </p:cNvPr>
          <p:cNvSpPr/>
          <p:nvPr/>
        </p:nvSpPr>
        <p:spPr>
          <a:xfrm>
            <a:off x="1751203" y="5805464"/>
            <a:ext cx="7401942" cy="431803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678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998CA40F-8AEA-20E4-E16B-1A50CC99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653E7F4-EB09-2951-51BD-7C8C699131F2}"/>
              </a:ext>
            </a:extLst>
          </p:cNvPr>
          <p:cNvSpPr txBox="1"/>
          <p:nvPr/>
        </p:nvSpPr>
        <p:spPr>
          <a:xfrm>
            <a:off x="2735374" y="780505"/>
            <a:ext cx="7899098" cy="10233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008000"/>
                </a:solidFill>
                <a:latin typeface="Modern Love" panose="04090805081005020601" pitchFamily="82" charset="0"/>
              </a:rPr>
              <a:t>LUYỆN TẬP THỰC HÀNH VIẾT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E26B6142-1B0A-E8EB-DEBA-6188DFE60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71" y="2584367"/>
            <a:ext cx="4098858" cy="34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9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417E6FE6-F890-4C7E-39BB-558185C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9811AC-12A2-F205-C684-3319BD4D4801}"/>
              </a:ext>
            </a:extLst>
          </p:cNvPr>
          <p:cNvSpPr txBox="1"/>
          <p:nvPr/>
        </p:nvSpPr>
        <p:spPr>
          <a:xfrm>
            <a:off x="1391309" y="180683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Chuẩn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endParaRPr lang="en-US" sz="28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E4ADB63-5243-9E32-9CA4-D86D974595BA}"/>
              </a:ext>
            </a:extLst>
          </p:cNvPr>
          <p:cNvSpPr txBox="1"/>
          <p:nvPr/>
        </p:nvSpPr>
        <p:spPr>
          <a:xfrm>
            <a:off x="1230388" y="208818"/>
            <a:ext cx="10118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</a:rPr>
              <a:t>hành</a:t>
            </a:r>
            <a:endParaRPr lang="en-US" sz="32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FBF55D2-8184-7368-4522-0C91ABBC2EAF}"/>
              </a:ext>
            </a:extLst>
          </p:cNvPr>
          <p:cNvSpPr txBox="1"/>
          <p:nvPr/>
        </p:nvSpPr>
        <p:spPr>
          <a:xfrm>
            <a:off x="1543753" y="793593"/>
            <a:ext cx="9804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ngụ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Đẽo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cày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đường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2C3504E-797C-0204-8C6B-31F1C0207F23}"/>
              </a:ext>
            </a:extLst>
          </p:cNvPr>
          <p:cNvSpPr txBox="1"/>
          <p:nvPr/>
        </p:nvSpPr>
        <p:spPr>
          <a:xfrm>
            <a:off x="2897234" y="2534404"/>
            <a:ext cx="8707889" cy="3439239"/>
          </a:xfrm>
          <a:prstGeom prst="wedgeRoundRectCallout">
            <a:avLst>
              <a:gd name="adj1" fmla="val -56023"/>
              <a:gd name="adj2" fmla="val -6585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HS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thao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phục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tỏ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dẫn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buSzPts val="1400"/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Mục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hướng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ai?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737B697-2597-683C-D080-743C8570E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49" y="4000583"/>
            <a:ext cx="3882075" cy="22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3836</Words>
  <Application>Microsoft Office PowerPoint</Application>
  <PresentationFormat>Màn hình rộng</PresentationFormat>
  <Paragraphs>216</Paragraphs>
  <Slides>35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Modern Love</vt:lpstr>
      <vt:lpstr>Tahoma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Thúy Mai</cp:lastModifiedBy>
  <cp:revision>1</cp:revision>
  <dcterms:created xsi:type="dcterms:W3CDTF">2022-12-01T12:37:23Z</dcterms:created>
  <dcterms:modified xsi:type="dcterms:W3CDTF">2022-12-01T14:14:27Z</dcterms:modified>
</cp:coreProperties>
</file>