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2" r:id="rId3"/>
    <p:sldId id="302" r:id="rId4"/>
    <p:sldId id="256" r:id="rId5"/>
    <p:sldId id="316" r:id="rId6"/>
    <p:sldId id="347" r:id="rId7"/>
    <p:sldId id="352" r:id="rId8"/>
    <p:sldId id="270" r:id="rId9"/>
    <p:sldId id="351" r:id="rId10"/>
    <p:sldId id="353" r:id="rId11"/>
    <p:sldId id="354" r:id="rId12"/>
    <p:sldId id="355" r:id="rId13"/>
    <p:sldId id="356" r:id="rId14"/>
    <p:sldId id="261" r:id="rId15"/>
    <p:sldId id="357" r:id="rId16"/>
    <p:sldId id="358" r:id="rId17"/>
    <p:sldId id="3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cfaa49b1d3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cfaa49b1d3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57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99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25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800853" y="2608337"/>
            <a:ext cx="442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At the gym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3" name="Picture 12" descr="A group of people in a gym&#10;&#10;Description automatically generated">
            <a:extLst>
              <a:ext uri="{FF2B5EF4-FFF2-40B4-BE49-F238E27FC236}">
                <a16:creationId xmlns:a16="http://schemas.microsoft.com/office/drawing/2014/main" id="{F04D339A-ABC5-9FDF-420E-E1B1986A1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11" y="3339731"/>
            <a:ext cx="9399181" cy="3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1016035" y="113941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18641" y="1172663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Put ONE word from the conversation in each gap.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68821" y="10212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756413" y="1729150"/>
            <a:ext cx="10679174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1.</a:t>
            </a:r>
            <a:r>
              <a:rPr lang="en-US" sz="2800" dirty="0"/>
              <a:t> Duong looks ______. He often does karate.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Mai likes coming to the _______. The equipment there is great.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3.</a:t>
            </a:r>
            <a:r>
              <a:rPr lang="en-US" sz="2800" dirty="0"/>
              <a:t> Duong played ____________ with Duy yesterday, and he won.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/>
              <a:t>Mai and Duong will meet at </a:t>
            </a:r>
            <a:r>
              <a:rPr lang="en-US" sz="2800" dirty="0" err="1"/>
              <a:t>Superfit</a:t>
            </a:r>
            <a:r>
              <a:rPr lang="en-US" sz="2800" dirty="0"/>
              <a:t> ______ on Sunday.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/>
              <a:t>Mai will _______ to </a:t>
            </a:r>
            <a:r>
              <a:rPr lang="en-US" sz="2800" dirty="0" err="1"/>
              <a:t>Superfit</a:t>
            </a:r>
            <a:r>
              <a:rPr lang="en-US" sz="2800" dirty="0"/>
              <a:t> Club.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F955A-5D49-570F-9F4C-23151D466C31}"/>
              </a:ext>
            </a:extLst>
          </p:cNvPr>
          <p:cNvSpPr txBox="1"/>
          <p:nvPr/>
        </p:nvSpPr>
        <p:spPr>
          <a:xfrm>
            <a:off x="3175237" y="2018447"/>
            <a:ext cx="1584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fit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FB504-7A5A-F880-6B84-0CF03C536C8D}"/>
              </a:ext>
            </a:extLst>
          </p:cNvPr>
          <p:cNvSpPr txBox="1"/>
          <p:nvPr/>
        </p:nvSpPr>
        <p:spPr>
          <a:xfrm>
            <a:off x="4874728" y="2870762"/>
            <a:ext cx="1584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gym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067CE1-4C49-7E77-E0C6-F951F44E1B5F}"/>
              </a:ext>
            </a:extLst>
          </p:cNvPr>
          <p:cNvSpPr txBox="1"/>
          <p:nvPr/>
        </p:nvSpPr>
        <p:spPr>
          <a:xfrm>
            <a:off x="3329522" y="3728401"/>
            <a:ext cx="2906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table tennis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B5A56-E7A5-BFC4-9622-9AAD545301BC}"/>
              </a:ext>
            </a:extLst>
          </p:cNvPr>
          <p:cNvSpPr txBox="1"/>
          <p:nvPr/>
        </p:nvSpPr>
        <p:spPr>
          <a:xfrm>
            <a:off x="6815116" y="4573807"/>
            <a:ext cx="1584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Club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AA6D7-1F99-C173-2F3A-ADB4F07BD2E5}"/>
              </a:ext>
            </a:extLst>
          </p:cNvPr>
          <p:cNvSpPr txBox="1"/>
          <p:nvPr/>
        </p:nvSpPr>
        <p:spPr>
          <a:xfrm>
            <a:off x="2383111" y="5438222"/>
            <a:ext cx="1584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50BFFC0-5302-59C4-98FA-32ABD1939435}"/>
              </a:ext>
            </a:extLst>
          </p:cNvPr>
          <p:cNvSpPr/>
          <p:nvPr/>
        </p:nvSpPr>
        <p:spPr>
          <a:xfrm>
            <a:off x="2400602" y="1603207"/>
            <a:ext cx="8023439" cy="890312"/>
          </a:xfrm>
          <a:prstGeom prst="roundRect">
            <a:avLst/>
          </a:prstGeom>
          <a:solidFill>
            <a:srgbClr val="C9E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557680" y="111888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060286" y="1143374"/>
            <a:ext cx="105367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Name these sports and games, using the words from the box.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610466" y="9901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8DE932E-932F-2DA6-415B-7A59E3010582}"/>
              </a:ext>
            </a:extLst>
          </p:cNvPr>
          <p:cNvSpPr txBox="1"/>
          <p:nvPr/>
        </p:nvSpPr>
        <p:spPr>
          <a:xfrm>
            <a:off x="2400602" y="1581525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chess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7FEE60-B022-422C-FD33-91E2610EC1A3}"/>
              </a:ext>
            </a:extLst>
          </p:cNvPr>
          <p:cNvSpPr txBox="1"/>
          <p:nvPr/>
        </p:nvSpPr>
        <p:spPr>
          <a:xfrm>
            <a:off x="5227656" y="1603207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aerobics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D810350-5947-2CEF-349E-D60B6622D5A8}"/>
              </a:ext>
            </a:extLst>
          </p:cNvPr>
          <p:cNvSpPr txBox="1"/>
          <p:nvPr/>
        </p:nvSpPr>
        <p:spPr>
          <a:xfrm>
            <a:off x="7675507" y="1603207"/>
            <a:ext cx="27485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table tennis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55924B8-227F-958D-C8C9-21B52E7E309D}"/>
              </a:ext>
            </a:extLst>
          </p:cNvPr>
          <p:cNvSpPr txBox="1"/>
          <p:nvPr/>
        </p:nvSpPr>
        <p:spPr>
          <a:xfrm>
            <a:off x="2400602" y="1994783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cycling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771DAAD-898D-E640-1137-9F30C69A61F5}"/>
              </a:ext>
            </a:extLst>
          </p:cNvPr>
          <p:cNvSpPr txBox="1"/>
          <p:nvPr/>
        </p:nvSpPr>
        <p:spPr>
          <a:xfrm>
            <a:off x="5227655" y="2016465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swimming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3E4E77-02B1-5E0C-0DC9-5C286E696232}"/>
              </a:ext>
            </a:extLst>
          </p:cNvPr>
          <p:cNvSpPr txBox="1"/>
          <p:nvPr/>
        </p:nvSpPr>
        <p:spPr>
          <a:xfrm>
            <a:off x="8054708" y="2016465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volleyball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23303D46-1838-2935-B3B8-29BDAA01F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3" y="2516873"/>
            <a:ext cx="2717243" cy="133008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48373C9-BFE0-DA1F-1594-4D348B00B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8" y="2627738"/>
            <a:ext cx="2735674" cy="110835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EDBCBA9-9D14-F4B4-C116-6AF38BB51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69" y="2471837"/>
            <a:ext cx="2255062" cy="131463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4B7A6D6-AB97-71AF-AEE5-EFCA7FC7FE17}"/>
              </a:ext>
            </a:extLst>
          </p:cNvPr>
          <p:cNvSpPr txBox="1"/>
          <p:nvPr/>
        </p:nvSpPr>
        <p:spPr>
          <a:xfrm>
            <a:off x="1286540" y="3817082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1.</a:t>
            </a:r>
            <a:r>
              <a:rPr lang="en-US" sz="2500" dirty="0"/>
              <a:t> ___________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47C89D-0686-F90C-537D-A687EE7F9E8F}"/>
              </a:ext>
            </a:extLst>
          </p:cNvPr>
          <p:cNvSpPr txBox="1"/>
          <p:nvPr/>
        </p:nvSpPr>
        <p:spPr>
          <a:xfrm>
            <a:off x="4744998" y="3817082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2.</a:t>
            </a:r>
            <a:r>
              <a:rPr lang="en-US" sz="2500" dirty="0"/>
              <a:t> ___________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F9E268-BFB2-22C8-1721-349F3D64B39E}"/>
              </a:ext>
            </a:extLst>
          </p:cNvPr>
          <p:cNvSpPr txBox="1"/>
          <p:nvPr/>
        </p:nvSpPr>
        <p:spPr>
          <a:xfrm>
            <a:off x="8528443" y="3817082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3.</a:t>
            </a:r>
            <a:r>
              <a:rPr lang="en-US" sz="2500" dirty="0"/>
              <a:t> ___________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2BE465C-C197-2647-3930-A2003E061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3" y="4617582"/>
            <a:ext cx="2863696" cy="105917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32B11E9-F291-4B3F-2331-617FA502D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62" y="4401708"/>
            <a:ext cx="2525316" cy="125609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E7DD6D5-BC9B-8A75-2A76-3447E5DDA9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21" y="4244941"/>
            <a:ext cx="1477888" cy="143181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116D06B6-0F17-A824-DDBA-D7E7252EA33C}"/>
              </a:ext>
            </a:extLst>
          </p:cNvPr>
          <p:cNvSpPr txBox="1"/>
          <p:nvPr/>
        </p:nvSpPr>
        <p:spPr>
          <a:xfrm>
            <a:off x="1194792" y="5777158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4.</a:t>
            </a:r>
            <a:r>
              <a:rPr lang="en-US" sz="2500" dirty="0"/>
              <a:t> ___________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6CCC885-CB2B-4911-BE4F-35F9367A243A}"/>
              </a:ext>
            </a:extLst>
          </p:cNvPr>
          <p:cNvSpPr txBox="1"/>
          <p:nvPr/>
        </p:nvSpPr>
        <p:spPr>
          <a:xfrm>
            <a:off x="4752062" y="5777158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5.</a:t>
            </a:r>
            <a:r>
              <a:rPr lang="en-US" sz="2500" dirty="0"/>
              <a:t> ___________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05F28A9-3216-1A14-39CE-266B8FCC46E6}"/>
              </a:ext>
            </a:extLst>
          </p:cNvPr>
          <p:cNvSpPr txBox="1"/>
          <p:nvPr/>
        </p:nvSpPr>
        <p:spPr>
          <a:xfrm>
            <a:off x="8528442" y="5717629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6.</a:t>
            </a:r>
            <a:r>
              <a:rPr lang="en-US" sz="2500" dirty="0"/>
              <a:t> ___________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0C2CA63-F086-9113-D1F3-EA346F607382}"/>
              </a:ext>
            </a:extLst>
          </p:cNvPr>
          <p:cNvSpPr txBox="1"/>
          <p:nvPr/>
        </p:nvSpPr>
        <p:spPr>
          <a:xfrm>
            <a:off x="1724943" y="3837961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cycling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3C1B1B-80FC-C83E-90F5-FFD47B9BE649}"/>
              </a:ext>
            </a:extLst>
          </p:cNvPr>
          <p:cNvSpPr txBox="1"/>
          <p:nvPr/>
        </p:nvSpPr>
        <p:spPr>
          <a:xfrm>
            <a:off x="5098541" y="3837961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aerobics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0B432A0-C7C7-2DA4-ADC9-3568B9018572}"/>
              </a:ext>
            </a:extLst>
          </p:cNvPr>
          <p:cNvSpPr txBox="1"/>
          <p:nvPr/>
        </p:nvSpPr>
        <p:spPr>
          <a:xfrm>
            <a:off x="8938985" y="3848981"/>
            <a:ext cx="20454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table tennis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BFD6AC5-D756-D5E9-7ED6-5B3E31BAECBC}"/>
              </a:ext>
            </a:extLst>
          </p:cNvPr>
          <p:cNvSpPr txBox="1"/>
          <p:nvPr/>
        </p:nvSpPr>
        <p:spPr>
          <a:xfrm>
            <a:off x="1650617" y="5800446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swimming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C4CFB2B-47B1-FC3D-3D58-717D82471D41}"/>
              </a:ext>
            </a:extLst>
          </p:cNvPr>
          <p:cNvSpPr txBox="1"/>
          <p:nvPr/>
        </p:nvSpPr>
        <p:spPr>
          <a:xfrm>
            <a:off x="5098540" y="5807013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chess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5E937DF-1203-FDA0-4C31-33B7C68B5210}"/>
              </a:ext>
            </a:extLst>
          </p:cNvPr>
          <p:cNvSpPr txBox="1"/>
          <p:nvPr/>
        </p:nvSpPr>
        <p:spPr>
          <a:xfrm>
            <a:off x="8972504" y="5747869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29270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32FDB8-886D-8E16-FBF0-B20935158650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14">
              <a:extLst>
                <a:ext uri="{FF2B5EF4-FFF2-40B4-BE49-F238E27FC236}">
                  <a16:creationId xmlns:a16="http://schemas.microsoft.com/office/drawing/2014/main" id="{E3CD1F44-2D10-0EE3-FF9D-065192FB579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1">
              <a:extLst>
                <a:ext uri="{FF2B5EF4-FFF2-40B4-BE49-F238E27FC236}">
                  <a16:creationId xmlns:a16="http://schemas.microsoft.com/office/drawing/2014/main" id="{E598C3E3-6BE4-6017-01E2-56FB4D2C4A2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2">
              <a:extLst>
                <a:ext uri="{FF2B5EF4-FFF2-40B4-BE49-F238E27FC236}">
                  <a16:creationId xmlns:a16="http://schemas.microsoft.com/office/drawing/2014/main" id="{53A3EB70-9ACE-1656-C82A-07C05A109CB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2CCB49-1B7B-99D3-5660-5E834F193392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difference between</a:t>
            </a:r>
            <a:br>
              <a:rPr lang="en-US" sz="4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SPORT AND A GAME ?</a:t>
            </a:r>
            <a:endParaRPr sz="5733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2" name="Google Shape;602;p15"/>
          <p:cNvGrpSpPr/>
          <p:nvPr/>
        </p:nvGrpSpPr>
        <p:grpSpPr>
          <a:xfrm>
            <a:off x="9218055" y="473832"/>
            <a:ext cx="2012900" cy="2141459"/>
            <a:chOff x="4802459" y="2652200"/>
            <a:chExt cx="562284" cy="597217"/>
          </a:xfrm>
        </p:grpSpPr>
        <p:sp>
          <p:nvSpPr>
            <p:cNvPr id="603" name="Google Shape;603;p15"/>
            <p:cNvSpPr/>
            <p:nvPr/>
          </p:nvSpPr>
          <p:spPr>
            <a:xfrm>
              <a:off x="5181083" y="2679431"/>
              <a:ext cx="25691" cy="26061"/>
            </a:xfrm>
            <a:custGeom>
              <a:avLst/>
              <a:gdLst/>
              <a:ahLst/>
              <a:cxnLst/>
              <a:rect l="l" t="t" r="r" b="b"/>
              <a:pathLst>
                <a:path w="834" h="846" extrusionOk="0">
                  <a:moveTo>
                    <a:pt x="441" y="143"/>
                  </a:moveTo>
                  <a:cubicBezTo>
                    <a:pt x="453" y="167"/>
                    <a:pt x="453" y="202"/>
                    <a:pt x="465" y="226"/>
                  </a:cubicBezTo>
                  <a:cubicBezTo>
                    <a:pt x="489" y="310"/>
                    <a:pt x="489" y="333"/>
                    <a:pt x="501" y="345"/>
                  </a:cubicBezTo>
                  <a:cubicBezTo>
                    <a:pt x="513" y="357"/>
                    <a:pt x="536" y="369"/>
                    <a:pt x="608" y="393"/>
                  </a:cubicBezTo>
                  <a:cubicBezTo>
                    <a:pt x="632" y="405"/>
                    <a:pt x="667" y="417"/>
                    <a:pt x="691" y="429"/>
                  </a:cubicBezTo>
                  <a:cubicBezTo>
                    <a:pt x="643" y="452"/>
                    <a:pt x="584" y="464"/>
                    <a:pt x="536" y="488"/>
                  </a:cubicBezTo>
                  <a:cubicBezTo>
                    <a:pt x="513" y="488"/>
                    <a:pt x="513" y="500"/>
                    <a:pt x="501" y="512"/>
                  </a:cubicBezTo>
                  <a:cubicBezTo>
                    <a:pt x="477" y="583"/>
                    <a:pt x="441" y="655"/>
                    <a:pt x="417" y="702"/>
                  </a:cubicBezTo>
                  <a:cubicBezTo>
                    <a:pt x="405" y="643"/>
                    <a:pt x="382" y="572"/>
                    <a:pt x="358" y="500"/>
                  </a:cubicBezTo>
                  <a:cubicBezTo>
                    <a:pt x="358" y="488"/>
                    <a:pt x="346" y="476"/>
                    <a:pt x="322" y="464"/>
                  </a:cubicBezTo>
                  <a:cubicBezTo>
                    <a:pt x="262" y="452"/>
                    <a:pt x="191" y="441"/>
                    <a:pt x="143" y="429"/>
                  </a:cubicBezTo>
                  <a:cubicBezTo>
                    <a:pt x="191" y="405"/>
                    <a:pt x="274" y="369"/>
                    <a:pt x="346" y="333"/>
                  </a:cubicBezTo>
                  <a:cubicBezTo>
                    <a:pt x="358" y="333"/>
                    <a:pt x="358" y="321"/>
                    <a:pt x="370" y="310"/>
                  </a:cubicBezTo>
                  <a:cubicBezTo>
                    <a:pt x="393" y="250"/>
                    <a:pt x="417" y="191"/>
                    <a:pt x="441" y="143"/>
                  </a:cubicBezTo>
                  <a:close/>
                  <a:moveTo>
                    <a:pt x="453" y="0"/>
                  </a:moveTo>
                  <a:cubicBezTo>
                    <a:pt x="429" y="0"/>
                    <a:pt x="393" y="0"/>
                    <a:pt x="298" y="262"/>
                  </a:cubicBezTo>
                  <a:cubicBezTo>
                    <a:pt x="24" y="369"/>
                    <a:pt x="12" y="405"/>
                    <a:pt x="1" y="429"/>
                  </a:cubicBezTo>
                  <a:cubicBezTo>
                    <a:pt x="1" y="441"/>
                    <a:pt x="1" y="452"/>
                    <a:pt x="12" y="464"/>
                  </a:cubicBezTo>
                  <a:cubicBezTo>
                    <a:pt x="24" y="476"/>
                    <a:pt x="48" y="512"/>
                    <a:pt x="274" y="560"/>
                  </a:cubicBezTo>
                  <a:cubicBezTo>
                    <a:pt x="346" y="833"/>
                    <a:pt x="382" y="833"/>
                    <a:pt x="405" y="833"/>
                  </a:cubicBezTo>
                  <a:cubicBezTo>
                    <a:pt x="417" y="833"/>
                    <a:pt x="417" y="833"/>
                    <a:pt x="417" y="845"/>
                  </a:cubicBezTo>
                  <a:cubicBezTo>
                    <a:pt x="441" y="833"/>
                    <a:pt x="465" y="833"/>
                    <a:pt x="584" y="572"/>
                  </a:cubicBezTo>
                  <a:cubicBezTo>
                    <a:pt x="667" y="548"/>
                    <a:pt x="786" y="500"/>
                    <a:pt x="822" y="476"/>
                  </a:cubicBezTo>
                  <a:cubicBezTo>
                    <a:pt x="834" y="464"/>
                    <a:pt x="834" y="441"/>
                    <a:pt x="834" y="417"/>
                  </a:cubicBezTo>
                  <a:cubicBezTo>
                    <a:pt x="822" y="381"/>
                    <a:pt x="786" y="357"/>
                    <a:pt x="643" y="310"/>
                  </a:cubicBezTo>
                  <a:cubicBezTo>
                    <a:pt x="620" y="310"/>
                    <a:pt x="596" y="298"/>
                    <a:pt x="572" y="286"/>
                  </a:cubicBezTo>
                  <a:cubicBezTo>
                    <a:pt x="572" y="274"/>
                    <a:pt x="560" y="238"/>
                    <a:pt x="560" y="214"/>
                  </a:cubicBezTo>
                  <a:cubicBezTo>
                    <a:pt x="524" y="95"/>
                    <a:pt x="513" y="48"/>
                    <a:pt x="501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5287083" y="3070039"/>
              <a:ext cx="25691" cy="26061"/>
            </a:xfrm>
            <a:custGeom>
              <a:avLst/>
              <a:gdLst/>
              <a:ahLst/>
              <a:cxnLst/>
              <a:rect l="l" t="t" r="r" b="b"/>
              <a:pathLst>
                <a:path w="834" h="846" extrusionOk="0">
                  <a:moveTo>
                    <a:pt x="441" y="143"/>
                  </a:moveTo>
                  <a:cubicBezTo>
                    <a:pt x="453" y="167"/>
                    <a:pt x="453" y="203"/>
                    <a:pt x="465" y="226"/>
                  </a:cubicBezTo>
                  <a:cubicBezTo>
                    <a:pt x="489" y="310"/>
                    <a:pt x="489" y="334"/>
                    <a:pt x="501" y="345"/>
                  </a:cubicBezTo>
                  <a:cubicBezTo>
                    <a:pt x="512" y="357"/>
                    <a:pt x="536" y="369"/>
                    <a:pt x="608" y="393"/>
                  </a:cubicBezTo>
                  <a:cubicBezTo>
                    <a:pt x="631" y="405"/>
                    <a:pt x="667" y="417"/>
                    <a:pt x="691" y="429"/>
                  </a:cubicBezTo>
                  <a:cubicBezTo>
                    <a:pt x="643" y="441"/>
                    <a:pt x="584" y="465"/>
                    <a:pt x="524" y="488"/>
                  </a:cubicBezTo>
                  <a:cubicBezTo>
                    <a:pt x="512" y="488"/>
                    <a:pt x="512" y="500"/>
                    <a:pt x="501" y="512"/>
                  </a:cubicBezTo>
                  <a:cubicBezTo>
                    <a:pt x="477" y="584"/>
                    <a:pt x="441" y="655"/>
                    <a:pt x="417" y="703"/>
                  </a:cubicBezTo>
                  <a:cubicBezTo>
                    <a:pt x="405" y="643"/>
                    <a:pt x="381" y="572"/>
                    <a:pt x="358" y="500"/>
                  </a:cubicBezTo>
                  <a:cubicBezTo>
                    <a:pt x="358" y="488"/>
                    <a:pt x="346" y="476"/>
                    <a:pt x="322" y="465"/>
                  </a:cubicBezTo>
                  <a:cubicBezTo>
                    <a:pt x="262" y="453"/>
                    <a:pt x="191" y="441"/>
                    <a:pt x="143" y="429"/>
                  </a:cubicBezTo>
                  <a:cubicBezTo>
                    <a:pt x="191" y="405"/>
                    <a:pt x="274" y="369"/>
                    <a:pt x="346" y="334"/>
                  </a:cubicBezTo>
                  <a:cubicBezTo>
                    <a:pt x="358" y="334"/>
                    <a:pt x="370" y="322"/>
                    <a:pt x="370" y="310"/>
                  </a:cubicBezTo>
                  <a:cubicBezTo>
                    <a:pt x="393" y="250"/>
                    <a:pt x="417" y="191"/>
                    <a:pt x="441" y="143"/>
                  </a:cubicBezTo>
                  <a:close/>
                  <a:moveTo>
                    <a:pt x="453" y="0"/>
                  </a:moveTo>
                  <a:cubicBezTo>
                    <a:pt x="429" y="0"/>
                    <a:pt x="393" y="0"/>
                    <a:pt x="286" y="262"/>
                  </a:cubicBezTo>
                  <a:cubicBezTo>
                    <a:pt x="12" y="369"/>
                    <a:pt x="12" y="405"/>
                    <a:pt x="0" y="429"/>
                  </a:cubicBezTo>
                  <a:cubicBezTo>
                    <a:pt x="0" y="441"/>
                    <a:pt x="0" y="453"/>
                    <a:pt x="12" y="465"/>
                  </a:cubicBezTo>
                  <a:cubicBezTo>
                    <a:pt x="24" y="476"/>
                    <a:pt x="36" y="512"/>
                    <a:pt x="274" y="560"/>
                  </a:cubicBezTo>
                  <a:cubicBezTo>
                    <a:pt x="346" y="834"/>
                    <a:pt x="381" y="834"/>
                    <a:pt x="405" y="834"/>
                  </a:cubicBezTo>
                  <a:cubicBezTo>
                    <a:pt x="405" y="834"/>
                    <a:pt x="405" y="834"/>
                    <a:pt x="405" y="846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67" y="548"/>
                    <a:pt x="786" y="500"/>
                    <a:pt x="810" y="465"/>
                  </a:cubicBezTo>
                  <a:cubicBezTo>
                    <a:pt x="822" y="453"/>
                    <a:pt x="834" y="441"/>
                    <a:pt x="834" y="417"/>
                  </a:cubicBezTo>
                  <a:cubicBezTo>
                    <a:pt x="822" y="381"/>
                    <a:pt x="774" y="357"/>
                    <a:pt x="643" y="310"/>
                  </a:cubicBezTo>
                  <a:cubicBezTo>
                    <a:pt x="620" y="298"/>
                    <a:pt x="584" y="298"/>
                    <a:pt x="572" y="286"/>
                  </a:cubicBezTo>
                  <a:cubicBezTo>
                    <a:pt x="572" y="274"/>
                    <a:pt x="560" y="238"/>
                    <a:pt x="548" y="203"/>
                  </a:cubicBezTo>
                  <a:cubicBezTo>
                    <a:pt x="524" y="95"/>
                    <a:pt x="512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4952941" y="2710606"/>
              <a:ext cx="25722" cy="26061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43"/>
                  </a:moveTo>
                  <a:cubicBezTo>
                    <a:pt x="453" y="167"/>
                    <a:pt x="453" y="202"/>
                    <a:pt x="465" y="226"/>
                  </a:cubicBezTo>
                  <a:cubicBezTo>
                    <a:pt x="489" y="310"/>
                    <a:pt x="489" y="333"/>
                    <a:pt x="501" y="345"/>
                  </a:cubicBezTo>
                  <a:cubicBezTo>
                    <a:pt x="513" y="357"/>
                    <a:pt x="537" y="369"/>
                    <a:pt x="608" y="393"/>
                  </a:cubicBezTo>
                  <a:cubicBezTo>
                    <a:pt x="632" y="405"/>
                    <a:pt x="656" y="417"/>
                    <a:pt x="691" y="429"/>
                  </a:cubicBezTo>
                  <a:cubicBezTo>
                    <a:pt x="644" y="452"/>
                    <a:pt x="584" y="464"/>
                    <a:pt x="525" y="488"/>
                  </a:cubicBezTo>
                  <a:cubicBezTo>
                    <a:pt x="513" y="488"/>
                    <a:pt x="501" y="500"/>
                    <a:pt x="501" y="512"/>
                  </a:cubicBezTo>
                  <a:cubicBezTo>
                    <a:pt x="477" y="583"/>
                    <a:pt x="441" y="655"/>
                    <a:pt x="418" y="703"/>
                  </a:cubicBezTo>
                  <a:cubicBezTo>
                    <a:pt x="394" y="655"/>
                    <a:pt x="382" y="572"/>
                    <a:pt x="358" y="500"/>
                  </a:cubicBezTo>
                  <a:cubicBezTo>
                    <a:pt x="358" y="488"/>
                    <a:pt x="346" y="476"/>
                    <a:pt x="322" y="464"/>
                  </a:cubicBezTo>
                  <a:cubicBezTo>
                    <a:pt x="263" y="452"/>
                    <a:pt x="179" y="441"/>
                    <a:pt x="132" y="429"/>
                  </a:cubicBezTo>
                  <a:cubicBezTo>
                    <a:pt x="191" y="405"/>
                    <a:pt x="275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8" y="191"/>
                    <a:pt x="441" y="143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7" y="262"/>
                  </a:cubicBezTo>
                  <a:cubicBezTo>
                    <a:pt x="13" y="369"/>
                    <a:pt x="13" y="405"/>
                    <a:pt x="1" y="429"/>
                  </a:cubicBezTo>
                  <a:cubicBezTo>
                    <a:pt x="1" y="441"/>
                    <a:pt x="1" y="452"/>
                    <a:pt x="13" y="464"/>
                  </a:cubicBezTo>
                  <a:cubicBezTo>
                    <a:pt x="13" y="488"/>
                    <a:pt x="37" y="512"/>
                    <a:pt x="275" y="560"/>
                  </a:cubicBezTo>
                  <a:cubicBezTo>
                    <a:pt x="346" y="845"/>
                    <a:pt x="370" y="845"/>
                    <a:pt x="406" y="845"/>
                  </a:cubicBezTo>
                  <a:cubicBezTo>
                    <a:pt x="429" y="845"/>
                    <a:pt x="465" y="845"/>
                    <a:pt x="572" y="572"/>
                  </a:cubicBezTo>
                  <a:cubicBezTo>
                    <a:pt x="656" y="548"/>
                    <a:pt x="787" y="500"/>
                    <a:pt x="810" y="476"/>
                  </a:cubicBezTo>
                  <a:cubicBezTo>
                    <a:pt x="822" y="464"/>
                    <a:pt x="834" y="441"/>
                    <a:pt x="834" y="417"/>
                  </a:cubicBezTo>
                  <a:cubicBezTo>
                    <a:pt x="822" y="381"/>
                    <a:pt x="775" y="357"/>
                    <a:pt x="644" y="310"/>
                  </a:cubicBezTo>
                  <a:cubicBezTo>
                    <a:pt x="620" y="310"/>
                    <a:pt x="584" y="298"/>
                    <a:pt x="572" y="286"/>
                  </a:cubicBezTo>
                  <a:cubicBezTo>
                    <a:pt x="572" y="274"/>
                    <a:pt x="560" y="238"/>
                    <a:pt x="549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4941574" y="2913426"/>
              <a:ext cx="19099" cy="19099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370" y="95"/>
                    <a:pt x="429" y="119"/>
                    <a:pt x="465" y="155"/>
                  </a:cubicBezTo>
                  <a:cubicBezTo>
                    <a:pt x="513" y="203"/>
                    <a:pt x="525" y="250"/>
                    <a:pt x="525" y="310"/>
                  </a:cubicBezTo>
                  <a:cubicBezTo>
                    <a:pt x="525" y="429"/>
                    <a:pt x="429" y="524"/>
                    <a:pt x="310" y="524"/>
                  </a:cubicBezTo>
                  <a:cubicBezTo>
                    <a:pt x="191" y="524"/>
                    <a:pt x="96" y="42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488"/>
                    <a:pt x="144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226"/>
                    <a:pt x="596" y="155"/>
                    <a:pt x="537" y="95"/>
                  </a:cubicBezTo>
                  <a:cubicBezTo>
                    <a:pt x="477" y="36"/>
                    <a:pt x="394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5296633" y="3167598"/>
              <a:ext cx="19099" cy="19099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369" y="95"/>
                    <a:pt x="417" y="119"/>
                    <a:pt x="464" y="167"/>
                  </a:cubicBezTo>
                  <a:cubicBezTo>
                    <a:pt x="500" y="203"/>
                    <a:pt x="524" y="262"/>
                    <a:pt x="524" y="310"/>
                  </a:cubicBezTo>
                  <a:cubicBezTo>
                    <a:pt x="524" y="429"/>
                    <a:pt x="429" y="536"/>
                    <a:pt x="310" y="536"/>
                  </a:cubicBezTo>
                  <a:cubicBezTo>
                    <a:pt x="191" y="536"/>
                    <a:pt x="83" y="429"/>
                    <a:pt x="83" y="310"/>
                  </a:cubicBezTo>
                  <a:cubicBezTo>
                    <a:pt x="95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31" y="0"/>
                    <a:pt x="0" y="143"/>
                    <a:pt x="0" y="310"/>
                  </a:cubicBezTo>
                  <a:cubicBezTo>
                    <a:pt x="0" y="488"/>
                    <a:pt x="131" y="619"/>
                    <a:pt x="310" y="619"/>
                  </a:cubicBezTo>
                  <a:cubicBezTo>
                    <a:pt x="476" y="619"/>
                    <a:pt x="619" y="488"/>
                    <a:pt x="619" y="322"/>
                  </a:cubicBezTo>
                  <a:cubicBezTo>
                    <a:pt x="619" y="238"/>
                    <a:pt x="583" y="155"/>
                    <a:pt x="524" y="95"/>
                  </a:cubicBezTo>
                  <a:cubicBezTo>
                    <a:pt x="464" y="36"/>
                    <a:pt x="393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4903068" y="3215284"/>
              <a:ext cx="19469" cy="19099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95"/>
                  </a:moveTo>
                  <a:cubicBezTo>
                    <a:pt x="370" y="95"/>
                    <a:pt x="429" y="119"/>
                    <a:pt x="477" y="167"/>
                  </a:cubicBezTo>
                  <a:cubicBezTo>
                    <a:pt x="513" y="202"/>
                    <a:pt x="536" y="262"/>
                    <a:pt x="536" y="310"/>
                  </a:cubicBezTo>
                  <a:cubicBezTo>
                    <a:pt x="536" y="429"/>
                    <a:pt x="441" y="536"/>
                    <a:pt x="322" y="536"/>
                  </a:cubicBezTo>
                  <a:lnTo>
                    <a:pt x="322" y="572"/>
                  </a:lnTo>
                  <a:lnTo>
                    <a:pt x="310" y="536"/>
                  </a:lnTo>
                  <a:cubicBezTo>
                    <a:pt x="191" y="536"/>
                    <a:pt x="96" y="429"/>
                    <a:pt x="96" y="310"/>
                  </a:cubicBezTo>
                  <a:cubicBezTo>
                    <a:pt x="96" y="191"/>
                    <a:pt x="191" y="95"/>
                    <a:pt x="322" y="95"/>
                  </a:cubicBezTo>
                  <a:close/>
                  <a:moveTo>
                    <a:pt x="310" y="0"/>
                  </a:moveTo>
                  <a:cubicBezTo>
                    <a:pt x="143" y="0"/>
                    <a:pt x="13" y="143"/>
                    <a:pt x="1" y="310"/>
                  </a:cubicBezTo>
                  <a:cubicBezTo>
                    <a:pt x="1" y="488"/>
                    <a:pt x="143" y="619"/>
                    <a:pt x="310" y="619"/>
                  </a:cubicBezTo>
                  <a:cubicBezTo>
                    <a:pt x="489" y="619"/>
                    <a:pt x="620" y="488"/>
                    <a:pt x="620" y="310"/>
                  </a:cubicBezTo>
                  <a:cubicBezTo>
                    <a:pt x="632" y="238"/>
                    <a:pt x="596" y="155"/>
                    <a:pt x="536" y="95"/>
                  </a:cubicBezTo>
                  <a:cubicBezTo>
                    <a:pt x="477" y="36"/>
                    <a:pt x="405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4802459" y="3149023"/>
              <a:ext cx="100116" cy="56743"/>
            </a:xfrm>
            <a:custGeom>
              <a:avLst/>
              <a:gdLst/>
              <a:ahLst/>
              <a:cxnLst/>
              <a:rect l="l" t="t" r="r" b="b"/>
              <a:pathLst>
                <a:path w="3250" h="1842" extrusionOk="0">
                  <a:moveTo>
                    <a:pt x="1982" y="1"/>
                  </a:moveTo>
                  <a:cubicBezTo>
                    <a:pt x="1833" y="1"/>
                    <a:pt x="1700" y="82"/>
                    <a:pt x="1608" y="190"/>
                  </a:cubicBezTo>
                  <a:lnTo>
                    <a:pt x="1608" y="190"/>
                  </a:lnTo>
                  <a:cubicBezTo>
                    <a:pt x="1546" y="138"/>
                    <a:pt x="1466" y="92"/>
                    <a:pt x="1362" y="56"/>
                  </a:cubicBezTo>
                  <a:cubicBezTo>
                    <a:pt x="1276" y="28"/>
                    <a:pt x="1203" y="16"/>
                    <a:pt x="1142" y="16"/>
                  </a:cubicBezTo>
                  <a:cubicBezTo>
                    <a:pt x="755" y="16"/>
                    <a:pt x="826" y="496"/>
                    <a:pt x="826" y="496"/>
                  </a:cubicBezTo>
                  <a:cubicBezTo>
                    <a:pt x="785" y="472"/>
                    <a:pt x="742" y="462"/>
                    <a:pt x="698" y="462"/>
                  </a:cubicBezTo>
                  <a:cubicBezTo>
                    <a:pt x="369" y="462"/>
                    <a:pt x="1" y="1074"/>
                    <a:pt x="421" y="1389"/>
                  </a:cubicBezTo>
                  <a:cubicBezTo>
                    <a:pt x="552" y="1488"/>
                    <a:pt x="677" y="1533"/>
                    <a:pt x="785" y="1540"/>
                  </a:cubicBezTo>
                  <a:lnTo>
                    <a:pt x="785" y="1540"/>
                  </a:lnTo>
                  <a:cubicBezTo>
                    <a:pt x="822" y="1700"/>
                    <a:pt x="938" y="1837"/>
                    <a:pt x="1183" y="1841"/>
                  </a:cubicBezTo>
                  <a:cubicBezTo>
                    <a:pt x="1197" y="1842"/>
                    <a:pt x="1210" y="1842"/>
                    <a:pt x="1224" y="1842"/>
                  </a:cubicBezTo>
                  <a:cubicBezTo>
                    <a:pt x="1556" y="1842"/>
                    <a:pt x="1778" y="1768"/>
                    <a:pt x="1904" y="1656"/>
                  </a:cubicBezTo>
                  <a:lnTo>
                    <a:pt x="1904" y="1656"/>
                  </a:lnTo>
                  <a:cubicBezTo>
                    <a:pt x="1930" y="1692"/>
                    <a:pt x="1964" y="1726"/>
                    <a:pt x="2005" y="1758"/>
                  </a:cubicBezTo>
                  <a:cubicBezTo>
                    <a:pt x="2062" y="1805"/>
                    <a:pt x="2132" y="1825"/>
                    <a:pt x="2207" y="1825"/>
                  </a:cubicBezTo>
                  <a:cubicBezTo>
                    <a:pt x="2634" y="1825"/>
                    <a:pt x="3250" y="1166"/>
                    <a:pt x="2886" y="782"/>
                  </a:cubicBezTo>
                  <a:cubicBezTo>
                    <a:pt x="2787" y="675"/>
                    <a:pt x="2681" y="634"/>
                    <a:pt x="2582" y="634"/>
                  </a:cubicBezTo>
                  <a:cubicBezTo>
                    <a:pt x="2571" y="634"/>
                    <a:pt x="2561" y="635"/>
                    <a:pt x="2551" y="636"/>
                  </a:cubicBezTo>
                  <a:lnTo>
                    <a:pt x="2551" y="636"/>
                  </a:lnTo>
                  <a:cubicBezTo>
                    <a:pt x="2559" y="445"/>
                    <a:pt x="2466" y="226"/>
                    <a:pt x="2231" y="79"/>
                  </a:cubicBezTo>
                  <a:cubicBezTo>
                    <a:pt x="2146" y="24"/>
                    <a:pt x="2062" y="1"/>
                    <a:pt x="19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4806617" y="3147575"/>
              <a:ext cx="90967" cy="59669"/>
            </a:xfrm>
            <a:custGeom>
              <a:avLst/>
              <a:gdLst/>
              <a:ahLst/>
              <a:cxnLst/>
              <a:rect l="l" t="t" r="r" b="b"/>
              <a:pathLst>
                <a:path w="2953" h="1937" extrusionOk="0">
                  <a:moveTo>
                    <a:pt x="1477" y="305"/>
                  </a:moveTo>
                  <a:cubicBezTo>
                    <a:pt x="1584" y="412"/>
                    <a:pt x="1608" y="543"/>
                    <a:pt x="1584" y="626"/>
                  </a:cubicBezTo>
                  <a:cubicBezTo>
                    <a:pt x="1569" y="678"/>
                    <a:pt x="1541" y="702"/>
                    <a:pt x="1508" y="702"/>
                  </a:cubicBezTo>
                  <a:cubicBezTo>
                    <a:pt x="1487" y="702"/>
                    <a:pt x="1464" y="692"/>
                    <a:pt x="1441" y="674"/>
                  </a:cubicBezTo>
                  <a:cubicBezTo>
                    <a:pt x="1358" y="603"/>
                    <a:pt x="1381" y="448"/>
                    <a:pt x="1477" y="305"/>
                  </a:cubicBezTo>
                  <a:close/>
                  <a:moveTo>
                    <a:pt x="2370" y="734"/>
                  </a:moveTo>
                  <a:lnTo>
                    <a:pt x="2370" y="734"/>
                  </a:lnTo>
                  <a:cubicBezTo>
                    <a:pt x="2346" y="888"/>
                    <a:pt x="2251" y="1007"/>
                    <a:pt x="2120" y="1019"/>
                  </a:cubicBezTo>
                  <a:lnTo>
                    <a:pt x="2096" y="1019"/>
                  </a:lnTo>
                  <a:cubicBezTo>
                    <a:pt x="2060" y="1019"/>
                    <a:pt x="2060" y="1007"/>
                    <a:pt x="2060" y="1007"/>
                  </a:cubicBezTo>
                  <a:cubicBezTo>
                    <a:pt x="2060" y="948"/>
                    <a:pt x="2191" y="781"/>
                    <a:pt x="2370" y="734"/>
                  </a:cubicBezTo>
                  <a:close/>
                  <a:moveTo>
                    <a:pt x="822" y="1138"/>
                  </a:moveTo>
                  <a:cubicBezTo>
                    <a:pt x="846" y="1138"/>
                    <a:pt x="869" y="1162"/>
                    <a:pt x="881" y="1174"/>
                  </a:cubicBezTo>
                  <a:cubicBezTo>
                    <a:pt x="941" y="1257"/>
                    <a:pt x="953" y="1341"/>
                    <a:pt x="917" y="1412"/>
                  </a:cubicBezTo>
                  <a:cubicBezTo>
                    <a:pt x="881" y="1496"/>
                    <a:pt x="798" y="1543"/>
                    <a:pt x="691" y="1543"/>
                  </a:cubicBezTo>
                  <a:cubicBezTo>
                    <a:pt x="667" y="1400"/>
                    <a:pt x="715" y="1246"/>
                    <a:pt x="762" y="1174"/>
                  </a:cubicBezTo>
                  <a:cubicBezTo>
                    <a:pt x="786" y="1150"/>
                    <a:pt x="810" y="1138"/>
                    <a:pt x="822" y="1138"/>
                  </a:cubicBezTo>
                  <a:close/>
                  <a:moveTo>
                    <a:pt x="1798" y="1269"/>
                  </a:moveTo>
                  <a:cubicBezTo>
                    <a:pt x="1798" y="1269"/>
                    <a:pt x="1822" y="1281"/>
                    <a:pt x="1834" y="1329"/>
                  </a:cubicBezTo>
                  <a:cubicBezTo>
                    <a:pt x="1870" y="1436"/>
                    <a:pt x="1846" y="1543"/>
                    <a:pt x="1774" y="1627"/>
                  </a:cubicBezTo>
                  <a:cubicBezTo>
                    <a:pt x="1715" y="1507"/>
                    <a:pt x="1715" y="1388"/>
                    <a:pt x="1762" y="1317"/>
                  </a:cubicBezTo>
                  <a:cubicBezTo>
                    <a:pt x="1774" y="1281"/>
                    <a:pt x="1798" y="1269"/>
                    <a:pt x="1798" y="1269"/>
                  </a:cubicBezTo>
                  <a:close/>
                  <a:moveTo>
                    <a:pt x="1849" y="91"/>
                  </a:moveTo>
                  <a:cubicBezTo>
                    <a:pt x="1924" y="91"/>
                    <a:pt x="2000" y="114"/>
                    <a:pt x="2072" y="162"/>
                  </a:cubicBezTo>
                  <a:cubicBezTo>
                    <a:pt x="2251" y="269"/>
                    <a:pt x="2358" y="460"/>
                    <a:pt x="2370" y="638"/>
                  </a:cubicBezTo>
                  <a:cubicBezTo>
                    <a:pt x="2143" y="686"/>
                    <a:pt x="1965" y="888"/>
                    <a:pt x="1977" y="1007"/>
                  </a:cubicBezTo>
                  <a:cubicBezTo>
                    <a:pt x="1977" y="1055"/>
                    <a:pt x="2012" y="1115"/>
                    <a:pt x="2096" y="1115"/>
                  </a:cubicBezTo>
                  <a:lnTo>
                    <a:pt x="2131" y="1115"/>
                  </a:lnTo>
                  <a:cubicBezTo>
                    <a:pt x="2310" y="1091"/>
                    <a:pt x="2441" y="936"/>
                    <a:pt x="2453" y="722"/>
                  </a:cubicBezTo>
                  <a:cubicBezTo>
                    <a:pt x="2548" y="734"/>
                    <a:pt x="2643" y="769"/>
                    <a:pt x="2727" y="865"/>
                  </a:cubicBezTo>
                  <a:cubicBezTo>
                    <a:pt x="2858" y="1007"/>
                    <a:pt x="2822" y="1174"/>
                    <a:pt x="2774" y="1293"/>
                  </a:cubicBezTo>
                  <a:cubicBezTo>
                    <a:pt x="2655" y="1579"/>
                    <a:pt x="2322" y="1829"/>
                    <a:pt x="2072" y="1829"/>
                  </a:cubicBezTo>
                  <a:cubicBezTo>
                    <a:pt x="2001" y="1829"/>
                    <a:pt x="1941" y="1805"/>
                    <a:pt x="1893" y="1769"/>
                  </a:cubicBezTo>
                  <a:cubicBezTo>
                    <a:pt x="1870" y="1757"/>
                    <a:pt x="1846" y="1734"/>
                    <a:pt x="1834" y="1710"/>
                  </a:cubicBezTo>
                  <a:cubicBezTo>
                    <a:pt x="1929" y="1591"/>
                    <a:pt x="1965" y="1448"/>
                    <a:pt x="1917" y="1293"/>
                  </a:cubicBezTo>
                  <a:cubicBezTo>
                    <a:pt x="1893" y="1186"/>
                    <a:pt x="1834" y="1174"/>
                    <a:pt x="1798" y="1174"/>
                  </a:cubicBezTo>
                  <a:cubicBezTo>
                    <a:pt x="1750" y="1174"/>
                    <a:pt x="1703" y="1210"/>
                    <a:pt x="1667" y="1269"/>
                  </a:cubicBezTo>
                  <a:cubicBezTo>
                    <a:pt x="1620" y="1376"/>
                    <a:pt x="1608" y="1543"/>
                    <a:pt x="1703" y="1698"/>
                  </a:cubicBezTo>
                  <a:cubicBezTo>
                    <a:pt x="1608" y="1769"/>
                    <a:pt x="1417" y="1853"/>
                    <a:pt x="1084" y="1853"/>
                  </a:cubicBezTo>
                  <a:lnTo>
                    <a:pt x="1048" y="1853"/>
                  </a:lnTo>
                  <a:cubicBezTo>
                    <a:pt x="846" y="1841"/>
                    <a:pt x="750" y="1734"/>
                    <a:pt x="715" y="1627"/>
                  </a:cubicBezTo>
                  <a:cubicBezTo>
                    <a:pt x="846" y="1627"/>
                    <a:pt x="953" y="1555"/>
                    <a:pt x="1012" y="1448"/>
                  </a:cubicBezTo>
                  <a:cubicBezTo>
                    <a:pt x="1060" y="1341"/>
                    <a:pt x="1036" y="1222"/>
                    <a:pt x="953" y="1115"/>
                  </a:cubicBezTo>
                  <a:cubicBezTo>
                    <a:pt x="905" y="1055"/>
                    <a:pt x="858" y="1043"/>
                    <a:pt x="822" y="1043"/>
                  </a:cubicBezTo>
                  <a:cubicBezTo>
                    <a:pt x="786" y="1043"/>
                    <a:pt x="738" y="1067"/>
                    <a:pt x="703" y="1115"/>
                  </a:cubicBezTo>
                  <a:cubicBezTo>
                    <a:pt x="619" y="1210"/>
                    <a:pt x="584" y="1376"/>
                    <a:pt x="596" y="1531"/>
                  </a:cubicBezTo>
                  <a:cubicBezTo>
                    <a:pt x="500" y="1507"/>
                    <a:pt x="405" y="1460"/>
                    <a:pt x="310" y="1388"/>
                  </a:cubicBezTo>
                  <a:cubicBezTo>
                    <a:pt x="96" y="1234"/>
                    <a:pt x="143" y="1007"/>
                    <a:pt x="167" y="912"/>
                  </a:cubicBezTo>
                  <a:cubicBezTo>
                    <a:pt x="238" y="710"/>
                    <a:pt x="417" y="555"/>
                    <a:pt x="560" y="555"/>
                  </a:cubicBezTo>
                  <a:cubicBezTo>
                    <a:pt x="596" y="555"/>
                    <a:pt x="631" y="567"/>
                    <a:pt x="667" y="579"/>
                  </a:cubicBezTo>
                  <a:cubicBezTo>
                    <a:pt x="673" y="585"/>
                    <a:pt x="679" y="588"/>
                    <a:pt x="686" y="588"/>
                  </a:cubicBezTo>
                  <a:cubicBezTo>
                    <a:pt x="694" y="588"/>
                    <a:pt x="703" y="585"/>
                    <a:pt x="715" y="579"/>
                  </a:cubicBezTo>
                  <a:cubicBezTo>
                    <a:pt x="727" y="567"/>
                    <a:pt x="738" y="555"/>
                    <a:pt x="727" y="531"/>
                  </a:cubicBezTo>
                  <a:cubicBezTo>
                    <a:pt x="727" y="531"/>
                    <a:pt x="703" y="305"/>
                    <a:pt x="810" y="186"/>
                  </a:cubicBezTo>
                  <a:cubicBezTo>
                    <a:pt x="859" y="137"/>
                    <a:pt x="923" y="113"/>
                    <a:pt x="1007" y="113"/>
                  </a:cubicBezTo>
                  <a:cubicBezTo>
                    <a:pt x="1066" y="113"/>
                    <a:pt x="1135" y="125"/>
                    <a:pt x="1215" y="150"/>
                  </a:cubicBezTo>
                  <a:cubicBezTo>
                    <a:pt x="1286" y="174"/>
                    <a:pt x="1346" y="210"/>
                    <a:pt x="1405" y="245"/>
                  </a:cubicBezTo>
                  <a:cubicBezTo>
                    <a:pt x="1286" y="412"/>
                    <a:pt x="1250" y="626"/>
                    <a:pt x="1381" y="734"/>
                  </a:cubicBezTo>
                  <a:cubicBezTo>
                    <a:pt x="1423" y="770"/>
                    <a:pt x="1467" y="787"/>
                    <a:pt x="1509" y="787"/>
                  </a:cubicBezTo>
                  <a:cubicBezTo>
                    <a:pt x="1577" y="787"/>
                    <a:pt x="1638" y="743"/>
                    <a:pt x="1667" y="662"/>
                  </a:cubicBezTo>
                  <a:cubicBezTo>
                    <a:pt x="1715" y="543"/>
                    <a:pt x="1679" y="376"/>
                    <a:pt x="1536" y="233"/>
                  </a:cubicBezTo>
                  <a:cubicBezTo>
                    <a:pt x="1629" y="141"/>
                    <a:pt x="1738" y="91"/>
                    <a:pt x="1849" y="91"/>
                  </a:cubicBezTo>
                  <a:close/>
                  <a:moveTo>
                    <a:pt x="1849" y="1"/>
                  </a:moveTo>
                  <a:cubicBezTo>
                    <a:pt x="1710" y="1"/>
                    <a:pt x="1572" y="59"/>
                    <a:pt x="1465" y="174"/>
                  </a:cubicBezTo>
                  <a:cubicBezTo>
                    <a:pt x="1405" y="126"/>
                    <a:pt x="1322" y="91"/>
                    <a:pt x="1239" y="67"/>
                  </a:cubicBezTo>
                  <a:cubicBezTo>
                    <a:pt x="1149" y="34"/>
                    <a:pt x="1068" y="17"/>
                    <a:pt x="997" y="17"/>
                  </a:cubicBezTo>
                  <a:cubicBezTo>
                    <a:pt x="889" y="17"/>
                    <a:pt x="803" y="55"/>
                    <a:pt x="738" y="126"/>
                  </a:cubicBezTo>
                  <a:cubicBezTo>
                    <a:pt x="655" y="233"/>
                    <a:pt x="631" y="388"/>
                    <a:pt x="631" y="472"/>
                  </a:cubicBezTo>
                  <a:cubicBezTo>
                    <a:pt x="607" y="472"/>
                    <a:pt x="584" y="460"/>
                    <a:pt x="560" y="460"/>
                  </a:cubicBezTo>
                  <a:cubicBezTo>
                    <a:pt x="369" y="460"/>
                    <a:pt x="167" y="650"/>
                    <a:pt x="84" y="888"/>
                  </a:cubicBezTo>
                  <a:cubicBezTo>
                    <a:pt x="0" y="1115"/>
                    <a:pt x="72" y="1329"/>
                    <a:pt x="262" y="1472"/>
                  </a:cubicBezTo>
                  <a:cubicBezTo>
                    <a:pt x="369" y="1555"/>
                    <a:pt x="500" y="1615"/>
                    <a:pt x="619" y="1627"/>
                  </a:cubicBezTo>
                  <a:cubicBezTo>
                    <a:pt x="667" y="1829"/>
                    <a:pt x="822" y="1936"/>
                    <a:pt x="1048" y="1936"/>
                  </a:cubicBezTo>
                  <a:lnTo>
                    <a:pt x="1084" y="1936"/>
                  </a:lnTo>
                  <a:cubicBezTo>
                    <a:pt x="1381" y="1936"/>
                    <a:pt x="1608" y="1877"/>
                    <a:pt x="1762" y="1769"/>
                  </a:cubicBezTo>
                  <a:cubicBezTo>
                    <a:pt x="1786" y="1793"/>
                    <a:pt x="1810" y="1817"/>
                    <a:pt x="1846" y="1841"/>
                  </a:cubicBezTo>
                  <a:cubicBezTo>
                    <a:pt x="1905" y="1900"/>
                    <a:pt x="1989" y="1924"/>
                    <a:pt x="2072" y="1924"/>
                  </a:cubicBezTo>
                  <a:cubicBezTo>
                    <a:pt x="2358" y="1924"/>
                    <a:pt x="2727" y="1650"/>
                    <a:pt x="2858" y="1341"/>
                  </a:cubicBezTo>
                  <a:cubicBezTo>
                    <a:pt x="2953" y="1126"/>
                    <a:pt x="2929" y="936"/>
                    <a:pt x="2786" y="793"/>
                  </a:cubicBezTo>
                  <a:cubicBezTo>
                    <a:pt x="2691" y="698"/>
                    <a:pt x="2584" y="638"/>
                    <a:pt x="2465" y="638"/>
                  </a:cubicBezTo>
                  <a:cubicBezTo>
                    <a:pt x="2453" y="424"/>
                    <a:pt x="2322" y="210"/>
                    <a:pt x="2120" y="79"/>
                  </a:cubicBezTo>
                  <a:cubicBezTo>
                    <a:pt x="2034" y="27"/>
                    <a:pt x="1941" y="1"/>
                    <a:pt x="18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5264565" y="2820025"/>
              <a:ext cx="100178" cy="57112"/>
            </a:xfrm>
            <a:custGeom>
              <a:avLst/>
              <a:gdLst/>
              <a:ahLst/>
              <a:cxnLst/>
              <a:rect l="l" t="t" r="r" b="b"/>
              <a:pathLst>
                <a:path w="3252" h="1854" extrusionOk="0">
                  <a:moveTo>
                    <a:pt x="1972" y="1"/>
                  </a:moveTo>
                  <a:cubicBezTo>
                    <a:pt x="1821" y="1"/>
                    <a:pt x="1688" y="86"/>
                    <a:pt x="1597" y="197"/>
                  </a:cubicBezTo>
                  <a:lnTo>
                    <a:pt x="1597" y="197"/>
                  </a:lnTo>
                  <a:cubicBezTo>
                    <a:pt x="1535" y="148"/>
                    <a:pt x="1454" y="103"/>
                    <a:pt x="1351" y="68"/>
                  </a:cubicBezTo>
                  <a:cubicBezTo>
                    <a:pt x="1264" y="37"/>
                    <a:pt x="1190" y="24"/>
                    <a:pt x="1129" y="24"/>
                  </a:cubicBezTo>
                  <a:cubicBezTo>
                    <a:pt x="753" y="24"/>
                    <a:pt x="815" y="508"/>
                    <a:pt x="815" y="508"/>
                  </a:cubicBezTo>
                  <a:cubicBezTo>
                    <a:pt x="776" y="484"/>
                    <a:pt x="734" y="474"/>
                    <a:pt x="691" y="474"/>
                  </a:cubicBezTo>
                  <a:cubicBezTo>
                    <a:pt x="369" y="474"/>
                    <a:pt x="0" y="1084"/>
                    <a:pt x="410" y="1389"/>
                  </a:cubicBezTo>
                  <a:cubicBezTo>
                    <a:pt x="545" y="1491"/>
                    <a:pt x="674" y="1536"/>
                    <a:pt x="784" y="1543"/>
                  </a:cubicBezTo>
                  <a:lnTo>
                    <a:pt x="784" y="1543"/>
                  </a:lnTo>
                  <a:cubicBezTo>
                    <a:pt x="819" y="1707"/>
                    <a:pt x="935" y="1849"/>
                    <a:pt x="1184" y="1853"/>
                  </a:cubicBezTo>
                  <a:cubicBezTo>
                    <a:pt x="1197" y="1854"/>
                    <a:pt x="1210" y="1854"/>
                    <a:pt x="1222" y="1854"/>
                  </a:cubicBezTo>
                  <a:cubicBezTo>
                    <a:pt x="1552" y="1854"/>
                    <a:pt x="1775" y="1776"/>
                    <a:pt x="1901" y="1660"/>
                  </a:cubicBezTo>
                  <a:lnTo>
                    <a:pt x="1901" y="1660"/>
                  </a:lnTo>
                  <a:cubicBezTo>
                    <a:pt x="1928" y="1698"/>
                    <a:pt x="1962" y="1735"/>
                    <a:pt x="2005" y="1770"/>
                  </a:cubicBezTo>
                  <a:cubicBezTo>
                    <a:pt x="2062" y="1814"/>
                    <a:pt x="2130" y="1834"/>
                    <a:pt x="2204" y="1834"/>
                  </a:cubicBezTo>
                  <a:cubicBezTo>
                    <a:pt x="2631" y="1834"/>
                    <a:pt x="3252" y="1180"/>
                    <a:pt x="2886" y="794"/>
                  </a:cubicBezTo>
                  <a:cubicBezTo>
                    <a:pt x="2783" y="682"/>
                    <a:pt x="2674" y="640"/>
                    <a:pt x="2572" y="640"/>
                  </a:cubicBezTo>
                  <a:cubicBezTo>
                    <a:pt x="2565" y="640"/>
                    <a:pt x="2558" y="640"/>
                    <a:pt x="2551" y="641"/>
                  </a:cubicBezTo>
                  <a:lnTo>
                    <a:pt x="2551" y="641"/>
                  </a:lnTo>
                  <a:cubicBezTo>
                    <a:pt x="2555" y="450"/>
                    <a:pt x="2458" y="231"/>
                    <a:pt x="2220" y="79"/>
                  </a:cubicBezTo>
                  <a:cubicBezTo>
                    <a:pt x="2135" y="24"/>
                    <a:pt x="2051" y="1"/>
                    <a:pt x="1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5268754" y="2818793"/>
              <a:ext cx="90598" cy="59823"/>
            </a:xfrm>
            <a:custGeom>
              <a:avLst/>
              <a:gdLst/>
              <a:ahLst/>
              <a:cxnLst/>
              <a:rect l="l" t="t" r="r" b="b"/>
              <a:pathLst>
                <a:path w="2941" h="1942" extrusionOk="0">
                  <a:moveTo>
                    <a:pt x="1477" y="310"/>
                  </a:moveTo>
                  <a:cubicBezTo>
                    <a:pt x="1584" y="417"/>
                    <a:pt x="1607" y="548"/>
                    <a:pt x="1572" y="631"/>
                  </a:cubicBezTo>
                  <a:cubicBezTo>
                    <a:pt x="1557" y="675"/>
                    <a:pt x="1529" y="701"/>
                    <a:pt x="1496" y="701"/>
                  </a:cubicBezTo>
                  <a:cubicBezTo>
                    <a:pt x="1475" y="701"/>
                    <a:pt x="1452" y="690"/>
                    <a:pt x="1429" y="667"/>
                  </a:cubicBezTo>
                  <a:cubicBezTo>
                    <a:pt x="1357" y="608"/>
                    <a:pt x="1369" y="441"/>
                    <a:pt x="1477" y="310"/>
                  </a:cubicBezTo>
                  <a:close/>
                  <a:moveTo>
                    <a:pt x="2358" y="739"/>
                  </a:moveTo>
                  <a:lnTo>
                    <a:pt x="2358" y="739"/>
                  </a:lnTo>
                  <a:cubicBezTo>
                    <a:pt x="2334" y="893"/>
                    <a:pt x="2239" y="1012"/>
                    <a:pt x="2119" y="1024"/>
                  </a:cubicBezTo>
                  <a:lnTo>
                    <a:pt x="2096" y="1024"/>
                  </a:lnTo>
                  <a:cubicBezTo>
                    <a:pt x="2060" y="1024"/>
                    <a:pt x="2060" y="1012"/>
                    <a:pt x="2060" y="1012"/>
                  </a:cubicBezTo>
                  <a:cubicBezTo>
                    <a:pt x="2060" y="941"/>
                    <a:pt x="2191" y="774"/>
                    <a:pt x="2358" y="739"/>
                  </a:cubicBezTo>
                  <a:close/>
                  <a:moveTo>
                    <a:pt x="822" y="1143"/>
                  </a:moveTo>
                  <a:cubicBezTo>
                    <a:pt x="845" y="1143"/>
                    <a:pt x="869" y="1155"/>
                    <a:pt x="881" y="1179"/>
                  </a:cubicBezTo>
                  <a:cubicBezTo>
                    <a:pt x="941" y="1251"/>
                    <a:pt x="953" y="1346"/>
                    <a:pt x="917" y="1417"/>
                  </a:cubicBezTo>
                  <a:cubicBezTo>
                    <a:pt x="881" y="1489"/>
                    <a:pt x="798" y="1536"/>
                    <a:pt x="691" y="1536"/>
                  </a:cubicBezTo>
                  <a:cubicBezTo>
                    <a:pt x="667" y="1393"/>
                    <a:pt x="703" y="1251"/>
                    <a:pt x="762" y="1179"/>
                  </a:cubicBezTo>
                  <a:cubicBezTo>
                    <a:pt x="786" y="1155"/>
                    <a:pt x="810" y="1143"/>
                    <a:pt x="822" y="1143"/>
                  </a:cubicBezTo>
                  <a:close/>
                  <a:moveTo>
                    <a:pt x="1798" y="1262"/>
                  </a:moveTo>
                  <a:cubicBezTo>
                    <a:pt x="1798" y="1262"/>
                    <a:pt x="1810" y="1274"/>
                    <a:pt x="1834" y="1322"/>
                  </a:cubicBezTo>
                  <a:cubicBezTo>
                    <a:pt x="1869" y="1441"/>
                    <a:pt x="1846" y="1548"/>
                    <a:pt x="1774" y="1632"/>
                  </a:cubicBezTo>
                  <a:cubicBezTo>
                    <a:pt x="1715" y="1512"/>
                    <a:pt x="1715" y="1382"/>
                    <a:pt x="1750" y="1310"/>
                  </a:cubicBezTo>
                  <a:cubicBezTo>
                    <a:pt x="1774" y="1274"/>
                    <a:pt x="1786" y="1262"/>
                    <a:pt x="1798" y="1262"/>
                  </a:cubicBezTo>
                  <a:close/>
                  <a:moveTo>
                    <a:pt x="1846" y="94"/>
                  </a:moveTo>
                  <a:cubicBezTo>
                    <a:pt x="1918" y="94"/>
                    <a:pt x="1991" y="114"/>
                    <a:pt x="2060" y="155"/>
                  </a:cubicBezTo>
                  <a:cubicBezTo>
                    <a:pt x="2250" y="274"/>
                    <a:pt x="2358" y="453"/>
                    <a:pt x="2369" y="643"/>
                  </a:cubicBezTo>
                  <a:cubicBezTo>
                    <a:pt x="2143" y="679"/>
                    <a:pt x="1965" y="893"/>
                    <a:pt x="1965" y="1012"/>
                  </a:cubicBezTo>
                  <a:cubicBezTo>
                    <a:pt x="1975" y="1063"/>
                    <a:pt x="2002" y="1113"/>
                    <a:pt x="2082" y="1113"/>
                  </a:cubicBezTo>
                  <a:cubicBezTo>
                    <a:pt x="2096" y="1113"/>
                    <a:pt x="2113" y="1111"/>
                    <a:pt x="2131" y="1108"/>
                  </a:cubicBezTo>
                  <a:cubicBezTo>
                    <a:pt x="2298" y="1096"/>
                    <a:pt x="2429" y="929"/>
                    <a:pt x="2453" y="727"/>
                  </a:cubicBezTo>
                  <a:cubicBezTo>
                    <a:pt x="2548" y="727"/>
                    <a:pt x="2643" y="774"/>
                    <a:pt x="2715" y="858"/>
                  </a:cubicBezTo>
                  <a:cubicBezTo>
                    <a:pt x="2858" y="1012"/>
                    <a:pt x="2822" y="1179"/>
                    <a:pt x="2774" y="1298"/>
                  </a:cubicBezTo>
                  <a:cubicBezTo>
                    <a:pt x="2655" y="1572"/>
                    <a:pt x="2322" y="1834"/>
                    <a:pt x="2072" y="1834"/>
                  </a:cubicBezTo>
                  <a:cubicBezTo>
                    <a:pt x="2000" y="1834"/>
                    <a:pt x="1941" y="1810"/>
                    <a:pt x="1893" y="1774"/>
                  </a:cubicBezTo>
                  <a:cubicBezTo>
                    <a:pt x="1869" y="1751"/>
                    <a:pt x="1846" y="1727"/>
                    <a:pt x="1822" y="1715"/>
                  </a:cubicBezTo>
                  <a:cubicBezTo>
                    <a:pt x="1929" y="1596"/>
                    <a:pt x="1965" y="1453"/>
                    <a:pt x="1917" y="1298"/>
                  </a:cubicBezTo>
                  <a:cubicBezTo>
                    <a:pt x="1881" y="1191"/>
                    <a:pt x="1822" y="1167"/>
                    <a:pt x="1798" y="1167"/>
                  </a:cubicBezTo>
                  <a:cubicBezTo>
                    <a:pt x="1750" y="1167"/>
                    <a:pt x="1703" y="1203"/>
                    <a:pt x="1667" y="1274"/>
                  </a:cubicBezTo>
                  <a:cubicBezTo>
                    <a:pt x="1619" y="1370"/>
                    <a:pt x="1607" y="1536"/>
                    <a:pt x="1703" y="1691"/>
                  </a:cubicBezTo>
                  <a:cubicBezTo>
                    <a:pt x="1607" y="1774"/>
                    <a:pt x="1417" y="1846"/>
                    <a:pt x="1084" y="1846"/>
                  </a:cubicBezTo>
                  <a:lnTo>
                    <a:pt x="1048" y="1846"/>
                  </a:lnTo>
                  <a:cubicBezTo>
                    <a:pt x="834" y="1846"/>
                    <a:pt x="750" y="1739"/>
                    <a:pt x="703" y="1632"/>
                  </a:cubicBezTo>
                  <a:cubicBezTo>
                    <a:pt x="845" y="1620"/>
                    <a:pt x="953" y="1560"/>
                    <a:pt x="1000" y="1453"/>
                  </a:cubicBezTo>
                  <a:cubicBezTo>
                    <a:pt x="1060" y="1346"/>
                    <a:pt x="1036" y="1227"/>
                    <a:pt x="953" y="1120"/>
                  </a:cubicBezTo>
                  <a:cubicBezTo>
                    <a:pt x="905" y="1048"/>
                    <a:pt x="857" y="1036"/>
                    <a:pt x="822" y="1036"/>
                  </a:cubicBezTo>
                  <a:cubicBezTo>
                    <a:pt x="774" y="1036"/>
                    <a:pt x="738" y="1072"/>
                    <a:pt x="691" y="1120"/>
                  </a:cubicBezTo>
                  <a:cubicBezTo>
                    <a:pt x="619" y="1215"/>
                    <a:pt x="572" y="1382"/>
                    <a:pt x="595" y="1524"/>
                  </a:cubicBezTo>
                  <a:cubicBezTo>
                    <a:pt x="500" y="1512"/>
                    <a:pt x="405" y="1465"/>
                    <a:pt x="310" y="1393"/>
                  </a:cubicBezTo>
                  <a:cubicBezTo>
                    <a:pt x="95" y="1227"/>
                    <a:pt x="143" y="1001"/>
                    <a:pt x="167" y="917"/>
                  </a:cubicBezTo>
                  <a:cubicBezTo>
                    <a:pt x="238" y="715"/>
                    <a:pt x="405" y="548"/>
                    <a:pt x="560" y="548"/>
                  </a:cubicBezTo>
                  <a:cubicBezTo>
                    <a:pt x="595" y="548"/>
                    <a:pt x="631" y="560"/>
                    <a:pt x="655" y="584"/>
                  </a:cubicBezTo>
                  <a:cubicBezTo>
                    <a:pt x="663" y="588"/>
                    <a:pt x="670" y="589"/>
                    <a:pt x="675" y="589"/>
                  </a:cubicBezTo>
                  <a:cubicBezTo>
                    <a:pt x="687" y="589"/>
                    <a:pt x="695" y="584"/>
                    <a:pt x="703" y="584"/>
                  </a:cubicBezTo>
                  <a:cubicBezTo>
                    <a:pt x="726" y="572"/>
                    <a:pt x="726" y="560"/>
                    <a:pt x="726" y="536"/>
                  </a:cubicBezTo>
                  <a:cubicBezTo>
                    <a:pt x="726" y="536"/>
                    <a:pt x="703" y="310"/>
                    <a:pt x="810" y="191"/>
                  </a:cubicBezTo>
                  <a:cubicBezTo>
                    <a:pt x="851" y="136"/>
                    <a:pt x="915" y="109"/>
                    <a:pt x="996" y="109"/>
                  </a:cubicBezTo>
                  <a:cubicBezTo>
                    <a:pt x="1056" y="109"/>
                    <a:pt x="1126" y="125"/>
                    <a:pt x="1203" y="155"/>
                  </a:cubicBezTo>
                  <a:cubicBezTo>
                    <a:pt x="1286" y="179"/>
                    <a:pt x="1346" y="203"/>
                    <a:pt x="1405" y="250"/>
                  </a:cubicBezTo>
                  <a:cubicBezTo>
                    <a:pt x="1286" y="405"/>
                    <a:pt x="1238" y="631"/>
                    <a:pt x="1369" y="739"/>
                  </a:cubicBezTo>
                  <a:cubicBezTo>
                    <a:pt x="1410" y="775"/>
                    <a:pt x="1457" y="792"/>
                    <a:pt x="1501" y="792"/>
                  </a:cubicBezTo>
                  <a:cubicBezTo>
                    <a:pt x="1572" y="792"/>
                    <a:pt x="1638" y="748"/>
                    <a:pt x="1667" y="667"/>
                  </a:cubicBezTo>
                  <a:cubicBezTo>
                    <a:pt x="1703" y="548"/>
                    <a:pt x="1679" y="369"/>
                    <a:pt x="1536" y="239"/>
                  </a:cubicBezTo>
                  <a:cubicBezTo>
                    <a:pt x="1624" y="144"/>
                    <a:pt x="1733" y="94"/>
                    <a:pt x="1846" y="94"/>
                  </a:cubicBezTo>
                  <a:close/>
                  <a:moveTo>
                    <a:pt x="1846" y="1"/>
                  </a:moveTo>
                  <a:cubicBezTo>
                    <a:pt x="1707" y="1"/>
                    <a:pt x="1573" y="64"/>
                    <a:pt x="1465" y="179"/>
                  </a:cubicBezTo>
                  <a:cubicBezTo>
                    <a:pt x="1393" y="131"/>
                    <a:pt x="1322" y="96"/>
                    <a:pt x="1238" y="60"/>
                  </a:cubicBezTo>
                  <a:cubicBezTo>
                    <a:pt x="1154" y="33"/>
                    <a:pt x="1077" y="20"/>
                    <a:pt x="1009" y="20"/>
                  </a:cubicBezTo>
                  <a:cubicBezTo>
                    <a:pt x="896" y="20"/>
                    <a:pt x="805" y="57"/>
                    <a:pt x="738" y="131"/>
                  </a:cubicBezTo>
                  <a:cubicBezTo>
                    <a:pt x="643" y="239"/>
                    <a:pt x="631" y="381"/>
                    <a:pt x="631" y="477"/>
                  </a:cubicBezTo>
                  <a:cubicBezTo>
                    <a:pt x="607" y="470"/>
                    <a:pt x="582" y="466"/>
                    <a:pt x="557" y="466"/>
                  </a:cubicBezTo>
                  <a:cubicBezTo>
                    <a:pt x="369" y="466"/>
                    <a:pt x="156" y="652"/>
                    <a:pt x="72" y="893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0"/>
                    <a:pt x="488" y="1620"/>
                    <a:pt x="607" y="1632"/>
                  </a:cubicBezTo>
                  <a:cubicBezTo>
                    <a:pt x="667" y="1822"/>
                    <a:pt x="822" y="1941"/>
                    <a:pt x="1048" y="1941"/>
                  </a:cubicBezTo>
                  <a:lnTo>
                    <a:pt x="1084" y="1941"/>
                  </a:lnTo>
                  <a:cubicBezTo>
                    <a:pt x="1381" y="1941"/>
                    <a:pt x="1607" y="1882"/>
                    <a:pt x="1762" y="1774"/>
                  </a:cubicBezTo>
                  <a:cubicBezTo>
                    <a:pt x="1786" y="1798"/>
                    <a:pt x="1810" y="1822"/>
                    <a:pt x="1834" y="1846"/>
                  </a:cubicBezTo>
                  <a:cubicBezTo>
                    <a:pt x="1905" y="1893"/>
                    <a:pt x="1977" y="1929"/>
                    <a:pt x="2072" y="1929"/>
                  </a:cubicBezTo>
                  <a:cubicBezTo>
                    <a:pt x="2358" y="1929"/>
                    <a:pt x="2727" y="1655"/>
                    <a:pt x="2858" y="1334"/>
                  </a:cubicBezTo>
                  <a:cubicBezTo>
                    <a:pt x="2941" y="1131"/>
                    <a:pt x="2917" y="941"/>
                    <a:pt x="2786" y="798"/>
                  </a:cubicBezTo>
                  <a:cubicBezTo>
                    <a:pt x="2691" y="691"/>
                    <a:pt x="2584" y="643"/>
                    <a:pt x="2453" y="631"/>
                  </a:cubicBezTo>
                  <a:cubicBezTo>
                    <a:pt x="2453" y="417"/>
                    <a:pt x="2322" y="215"/>
                    <a:pt x="2119" y="84"/>
                  </a:cubicBezTo>
                  <a:cubicBezTo>
                    <a:pt x="2030" y="27"/>
                    <a:pt x="1937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5245650" y="2683436"/>
              <a:ext cx="53940" cy="49565"/>
            </a:xfrm>
            <a:custGeom>
              <a:avLst/>
              <a:gdLst/>
              <a:ahLst/>
              <a:cxnLst/>
              <a:rect l="l" t="t" r="r" b="b"/>
              <a:pathLst>
                <a:path w="1751" h="1609" extrusionOk="0">
                  <a:moveTo>
                    <a:pt x="1393" y="144"/>
                  </a:moveTo>
                  <a:lnTo>
                    <a:pt x="1393" y="144"/>
                  </a:lnTo>
                  <a:cubicBezTo>
                    <a:pt x="1119" y="299"/>
                    <a:pt x="714" y="537"/>
                    <a:pt x="441" y="715"/>
                  </a:cubicBezTo>
                  <a:cubicBezTo>
                    <a:pt x="298" y="680"/>
                    <a:pt x="155" y="608"/>
                    <a:pt x="107" y="572"/>
                  </a:cubicBezTo>
                  <a:cubicBezTo>
                    <a:pt x="238" y="477"/>
                    <a:pt x="964" y="251"/>
                    <a:pt x="1393" y="144"/>
                  </a:cubicBezTo>
                  <a:close/>
                  <a:moveTo>
                    <a:pt x="1584" y="227"/>
                  </a:moveTo>
                  <a:cubicBezTo>
                    <a:pt x="1429" y="584"/>
                    <a:pt x="1036" y="1346"/>
                    <a:pt x="929" y="1501"/>
                  </a:cubicBezTo>
                  <a:cubicBezTo>
                    <a:pt x="881" y="1418"/>
                    <a:pt x="810" y="1180"/>
                    <a:pt x="762" y="965"/>
                  </a:cubicBezTo>
                  <a:cubicBezTo>
                    <a:pt x="1203" y="584"/>
                    <a:pt x="1453" y="358"/>
                    <a:pt x="1584" y="227"/>
                  </a:cubicBezTo>
                  <a:close/>
                  <a:moveTo>
                    <a:pt x="1667" y="1"/>
                  </a:moveTo>
                  <a:cubicBezTo>
                    <a:pt x="1476" y="1"/>
                    <a:pt x="107" y="394"/>
                    <a:pt x="12" y="537"/>
                  </a:cubicBezTo>
                  <a:cubicBezTo>
                    <a:pt x="0" y="549"/>
                    <a:pt x="0" y="572"/>
                    <a:pt x="12" y="584"/>
                  </a:cubicBezTo>
                  <a:cubicBezTo>
                    <a:pt x="60" y="703"/>
                    <a:pt x="345" y="787"/>
                    <a:pt x="429" y="811"/>
                  </a:cubicBezTo>
                  <a:lnTo>
                    <a:pt x="464" y="811"/>
                  </a:lnTo>
                  <a:cubicBezTo>
                    <a:pt x="774" y="620"/>
                    <a:pt x="1226" y="346"/>
                    <a:pt x="1488" y="191"/>
                  </a:cubicBezTo>
                  <a:lnTo>
                    <a:pt x="1488" y="191"/>
                  </a:lnTo>
                  <a:cubicBezTo>
                    <a:pt x="1274" y="394"/>
                    <a:pt x="929" y="703"/>
                    <a:pt x="679" y="918"/>
                  </a:cubicBezTo>
                  <a:cubicBezTo>
                    <a:pt x="667" y="930"/>
                    <a:pt x="655" y="942"/>
                    <a:pt x="667" y="965"/>
                  </a:cubicBezTo>
                  <a:cubicBezTo>
                    <a:pt x="798" y="1557"/>
                    <a:pt x="879" y="1604"/>
                    <a:pt x="919" y="1608"/>
                  </a:cubicBezTo>
                  <a:lnTo>
                    <a:pt x="919" y="1608"/>
                  </a:lnTo>
                  <a:cubicBezTo>
                    <a:pt x="1054" y="1582"/>
                    <a:pt x="1619" y="381"/>
                    <a:pt x="1655" y="275"/>
                  </a:cubicBezTo>
                  <a:cubicBezTo>
                    <a:pt x="1750" y="72"/>
                    <a:pt x="1738" y="49"/>
                    <a:pt x="1715" y="25"/>
                  </a:cubicBezTo>
                  <a:cubicBezTo>
                    <a:pt x="1715" y="13"/>
                    <a:pt x="1715" y="13"/>
                    <a:pt x="1715" y="13"/>
                  </a:cubicBezTo>
                  <a:cubicBezTo>
                    <a:pt x="1703" y="13"/>
                    <a:pt x="1703" y="13"/>
                    <a:pt x="1703" y="1"/>
                  </a:cubicBezTo>
                  <a:close/>
                  <a:moveTo>
                    <a:pt x="919" y="1608"/>
                  </a:moveTo>
                  <a:lnTo>
                    <a:pt x="919" y="1608"/>
                  </a:lnTo>
                  <a:cubicBezTo>
                    <a:pt x="918" y="1608"/>
                    <a:pt x="918" y="1608"/>
                    <a:pt x="917" y="1608"/>
                  </a:cubicBezTo>
                  <a:lnTo>
                    <a:pt x="929" y="1608"/>
                  </a:lnTo>
                  <a:cubicBezTo>
                    <a:pt x="926" y="1608"/>
                    <a:pt x="923" y="1608"/>
                    <a:pt x="919" y="1608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5258096" y="2705831"/>
              <a:ext cx="12507" cy="20208"/>
            </a:xfrm>
            <a:custGeom>
              <a:avLst/>
              <a:gdLst/>
              <a:ahLst/>
              <a:cxnLst/>
              <a:rect l="l" t="t" r="r" b="b"/>
              <a:pathLst>
                <a:path w="406" h="656" extrusionOk="0">
                  <a:moveTo>
                    <a:pt x="37" y="0"/>
                  </a:moveTo>
                  <a:cubicBezTo>
                    <a:pt x="13" y="0"/>
                    <a:pt x="1" y="24"/>
                    <a:pt x="1" y="48"/>
                  </a:cubicBezTo>
                  <a:cubicBezTo>
                    <a:pt x="48" y="596"/>
                    <a:pt x="96" y="631"/>
                    <a:pt x="108" y="643"/>
                  </a:cubicBezTo>
                  <a:cubicBezTo>
                    <a:pt x="120" y="655"/>
                    <a:pt x="132" y="655"/>
                    <a:pt x="144" y="655"/>
                  </a:cubicBezTo>
                  <a:lnTo>
                    <a:pt x="156" y="655"/>
                  </a:lnTo>
                  <a:cubicBezTo>
                    <a:pt x="227" y="655"/>
                    <a:pt x="346" y="512"/>
                    <a:pt x="394" y="453"/>
                  </a:cubicBezTo>
                  <a:cubicBezTo>
                    <a:pt x="406" y="441"/>
                    <a:pt x="406" y="405"/>
                    <a:pt x="382" y="393"/>
                  </a:cubicBezTo>
                  <a:cubicBezTo>
                    <a:pt x="377" y="388"/>
                    <a:pt x="368" y="385"/>
                    <a:pt x="358" y="385"/>
                  </a:cubicBezTo>
                  <a:cubicBezTo>
                    <a:pt x="344" y="385"/>
                    <a:pt x="329" y="391"/>
                    <a:pt x="322" y="405"/>
                  </a:cubicBezTo>
                  <a:cubicBezTo>
                    <a:pt x="263" y="465"/>
                    <a:pt x="191" y="536"/>
                    <a:pt x="156" y="560"/>
                  </a:cubicBezTo>
                  <a:cubicBezTo>
                    <a:pt x="144" y="488"/>
                    <a:pt x="108" y="250"/>
                    <a:pt x="84" y="48"/>
                  </a:cubicBezTo>
                  <a:cubicBezTo>
                    <a:pt x="84" y="24"/>
                    <a:pt x="60" y="0"/>
                    <a:pt x="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4839240" y="3020874"/>
              <a:ext cx="53601" cy="49565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358" y="156"/>
                  </a:moveTo>
                  <a:lnTo>
                    <a:pt x="358" y="156"/>
                  </a:lnTo>
                  <a:cubicBezTo>
                    <a:pt x="775" y="251"/>
                    <a:pt x="1513" y="489"/>
                    <a:pt x="1632" y="572"/>
                  </a:cubicBezTo>
                  <a:cubicBezTo>
                    <a:pt x="1596" y="620"/>
                    <a:pt x="1442" y="679"/>
                    <a:pt x="1311" y="715"/>
                  </a:cubicBezTo>
                  <a:cubicBezTo>
                    <a:pt x="1025" y="548"/>
                    <a:pt x="632" y="298"/>
                    <a:pt x="358" y="156"/>
                  </a:cubicBezTo>
                  <a:close/>
                  <a:moveTo>
                    <a:pt x="168" y="239"/>
                  </a:moveTo>
                  <a:lnTo>
                    <a:pt x="168" y="239"/>
                  </a:lnTo>
                  <a:cubicBezTo>
                    <a:pt x="299" y="370"/>
                    <a:pt x="537" y="584"/>
                    <a:pt x="989" y="977"/>
                  </a:cubicBezTo>
                  <a:cubicBezTo>
                    <a:pt x="942" y="1191"/>
                    <a:pt x="870" y="1429"/>
                    <a:pt x="822" y="1501"/>
                  </a:cubicBezTo>
                  <a:cubicBezTo>
                    <a:pt x="703" y="1358"/>
                    <a:pt x="322" y="596"/>
                    <a:pt x="168" y="239"/>
                  </a:cubicBezTo>
                  <a:close/>
                  <a:moveTo>
                    <a:pt x="84" y="1"/>
                  </a:moveTo>
                  <a:cubicBezTo>
                    <a:pt x="60" y="1"/>
                    <a:pt x="49" y="1"/>
                    <a:pt x="49" y="13"/>
                  </a:cubicBezTo>
                  <a:lnTo>
                    <a:pt x="37" y="13"/>
                  </a:lnTo>
                  <a:cubicBezTo>
                    <a:pt x="25" y="13"/>
                    <a:pt x="25" y="25"/>
                    <a:pt x="25" y="25"/>
                  </a:cubicBezTo>
                  <a:cubicBezTo>
                    <a:pt x="1" y="48"/>
                    <a:pt x="1" y="72"/>
                    <a:pt x="84" y="275"/>
                  </a:cubicBezTo>
                  <a:cubicBezTo>
                    <a:pt x="132" y="382"/>
                    <a:pt x="691" y="1608"/>
                    <a:pt x="822" y="1608"/>
                  </a:cubicBezTo>
                  <a:cubicBezTo>
                    <a:pt x="858" y="1608"/>
                    <a:pt x="942" y="1608"/>
                    <a:pt x="1084" y="965"/>
                  </a:cubicBezTo>
                  <a:cubicBezTo>
                    <a:pt x="1084" y="953"/>
                    <a:pt x="1084" y="941"/>
                    <a:pt x="1072" y="929"/>
                  </a:cubicBezTo>
                  <a:cubicBezTo>
                    <a:pt x="822" y="715"/>
                    <a:pt x="465" y="394"/>
                    <a:pt x="263" y="203"/>
                  </a:cubicBezTo>
                  <a:lnTo>
                    <a:pt x="263" y="203"/>
                  </a:lnTo>
                  <a:cubicBezTo>
                    <a:pt x="525" y="346"/>
                    <a:pt x="977" y="620"/>
                    <a:pt x="1275" y="810"/>
                  </a:cubicBezTo>
                  <a:cubicBezTo>
                    <a:pt x="1281" y="816"/>
                    <a:pt x="1287" y="819"/>
                    <a:pt x="1293" y="819"/>
                  </a:cubicBezTo>
                  <a:cubicBezTo>
                    <a:pt x="1299" y="819"/>
                    <a:pt x="1305" y="816"/>
                    <a:pt x="1311" y="810"/>
                  </a:cubicBezTo>
                  <a:cubicBezTo>
                    <a:pt x="1406" y="787"/>
                    <a:pt x="1692" y="703"/>
                    <a:pt x="1739" y="596"/>
                  </a:cubicBezTo>
                  <a:cubicBezTo>
                    <a:pt x="1739" y="572"/>
                    <a:pt x="1739" y="548"/>
                    <a:pt x="1727" y="537"/>
                  </a:cubicBezTo>
                  <a:cubicBezTo>
                    <a:pt x="1632" y="394"/>
                    <a:pt x="263" y="1"/>
                    <a:pt x="8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4867858" y="3043608"/>
              <a:ext cx="12876" cy="20208"/>
            </a:xfrm>
            <a:custGeom>
              <a:avLst/>
              <a:gdLst/>
              <a:ahLst/>
              <a:cxnLst/>
              <a:rect l="l" t="t" r="r" b="b"/>
              <a:pathLst>
                <a:path w="418" h="656" extrusionOk="0">
                  <a:moveTo>
                    <a:pt x="370" y="1"/>
                  </a:moveTo>
                  <a:cubicBezTo>
                    <a:pt x="346" y="1"/>
                    <a:pt x="322" y="13"/>
                    <a:pt x="322" y="37"/>
                  </a:cubicBezTo>
                  <a:cubicBezTo>
                    <a:pt x="310" y="251"/>
                    <a:pt x="274" y="489"/>
                    <a:pt x="251" y="561"/>
                  </a:cubicBezTo>
                  <a:cubicBezTo>
                    <a:pt x="215" y="537"/>
                    <a:pt x="155" y="465"/>
                    <a:pt x="96" y="394"/>
                  </a:cubicBezTo>
                  <a:cubicBezTo>
                    <a:pt x="82" y="380"/>
                    <a:pt x="68" y="374"/>
                    <a:pt x="54" y="374"/>
                  </a:cubicBezTo>
                  <a:cubicBezTo>
                    <a:pt x="44" y="374"/>
                    <a:pt x="34" y="377"/>
                    <a:pt x="24" y="382"/>
                  </a:cubicBezTo>
                  <a:cubicBezTo>
                    <a:pt x="1" y="406"/>
                    <a:pt x="1" y="430"/>
                    <a:pt x="24" y="453"/>
                  </a:cubicBezTo>
                  <a:cubicBezTo>
                    <a:pt x="72" y="513"/>
                    <a:pt x="179" y="644"/>
                    <a:pt x="263" y="656"/>
                  </a:cubicBezTo>
                  <a:cubicBezTo>
                    <a:pt x="286" y="656"/>
                    <a:pt x="298" y="644"/>
                    <a:pt x="310" y="644"/>
                  </a:cubicBezTo>
                  <a:cubicBezTo>
                    <a:pt x="322" y="632"/>
                    <a:pt x="370" y="584"/>
                    <a:pt x="417" y="49"/>
                  </a:cubicBezTo>
                  <a:cubicBezTo>
                    <a:pt x="417" y="25"/>
                    <a:pt x="405" y="1"/>
                    <a:pt x="37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5024101" y="3103031"/>
              <a:ext cx="262520" cy="146385"/>
            </a:xfrm>
            <a:custGeom>
              <a:avLst/>
              <a:gdLst/>
              <a:ahLst/>
              <a:cxnLst/>
              <a:rect l="l" t="t" r="r" b="b"/>
              <a:pathLst>
                <a:path w="8522" h="4752" extrusionOk="0">
                  <a:moveTo>
                    <a:pt x="7275" y="1"/>
                  </a:moveTo>
                  <a:lnTo>
                    <a:pt x="1275" y="751"/>
                  </a:lnTo>
                  <a:lnTo>
                    <a:pt x="1" y="4668"/>
                  </a:lnTo>
                  <a:cubicBezTo>
                    <a:pt x="1" y="4668"/>
                    <a:pt x="3372" y="4744"/>
                    <a:pt x="3525" y="4751"/>
                  </a:cubicBezTo>
                  <a:lnTo>
                    <a:pt x="3525" y="4751"/>
                  </a:lnTo>
                  <a:lnTo>
                    <a:pt x="4275" y="2013"/>
                  </a:lnTo>
                  <a:lnTo>
                    <a:pt x="5311" y="4549"/>
                  </a:lnTo>
                  <a:cubicBezTo>
                    <a:pt x="5311" y="4549"/>
                    <a:pt x="6438" y="4528"/>
                    <a:pt x="7292" y="4528"/>
                  </a:cubicBezTo>
                  <a:cubicBezTo>
                    <a:pt x="7719" y="4528"/>
                    <a:pt x="8077" y="4533"/>
                    <a:pt x="8192" y="4549"/>
                  </a:cubicBezTo>
                  <a:cubicBezTo>
                    <a:pt x="8194" y="4549"/>
                    <a:pt x="8197" y="4549"/>
                    <a:pt x="8199" y="4549"/>
                  </a:cubicBezTo>
                  <a:cubicBezTo>
                    <a:pt x="8521" y="4549"/>
                    <a:pt x="7275" y="1"/>
                    <a:pt x="7275" y="1"/>
                  </a:cubicBezTo>
                  <a:close/>
                  <a:moveTo>
                    <a:pt x="3525" y="4751"/>
                  </a:moveTo>
                  <a:lnTo>
                    <a:pt x="3525" y="4751"/>
                  </a:lnTo>
                  <a:cubicBezTo>
                    <a:pt x="3532" y="4751"/>
                    <a:pt x="3532" y="4751"/>
                    <a:pt x="3525" y="4751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5107490" y="2791592"/>
              <a:ext cx="106277" cy="103505"/>
            </a:xfrm>
            <a:custGeom>
              <a:avLst/>
              <a:gdLst/>
              <a:ahLst/>
              <a:cxnLst/>
              <a:rect l="l" t="t" r="r" b="b"/>
              <a:pathLst>
                <a:path w="3450" h="3360" extrusionOk="0">
                  <a:moveTo>
                    <a:pt x="1523" y="1"/>
                  </a:moveTo>
                  <a:cubicBezTo>
                    <a:pt x="0" y="1"/>
                    <a:pt x="663" y="3360"/>
                    <a:pt x="663" y="3360"/>
                  </a:cubicBezTo>
                  <a:cubicBezTo>
                    <a:pt x="663" y="3360"/>
                    <a:pt x="2866" y="3205"/>
                    <a:pt x="3163" y="1860"/>
                  </a:cubicBezTo>
                  <a:cubicBezTo>
                    <a:pt x="3449" y="598"/>
                    <a:pt x="2437" y="288"/>
                    <a:pt x="2437" y="288"/>
                  </a:cubicBezTo>
                  <a:cubicBezTo>
                    <a:pt x="2068" y="87"/>
                    <a:pt x="1767" y="1"/>
                    <a:pt x="1523" y="1"/>
                  </a:cubicBezTo>
                  <a:close/>
                </a:path>
              </a:pathLst>
            </a:custGeom>
            <a:solidFill>
              <a:srgbClr val="DE53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5026688" y="2929568"/>
              <a:ext cx="232917" cy="228511"/>
            </a:xfrm>
            <a:custGeom>
              <a:avLst/>
              <a:gdLst/>
              <a:ahLst/>
              <a:cxnLst/>
              <a:rect l="l" t="t" r="r" b="b"/>
              <a:pathLst>
                <a:path w="7561" h="7418" extrusionOk="0">
                  <a:moveTo>
                    <a:pt x="5167" y="0"/>
                  </a:moveTo>
                  <a:cubicBezTo>
                    <a:pt x="5167" y="0"/>
                    <a:pt x="691" y="274"/>
                    <a:pt x="500" y="774"/>
                  </a:cubicBezTo>
                  <a:cubicBezTo>
                    <a:pt x="0" y="2107"/>
                    <a:pt x="869" y="7418"/>
                    <a:pt x="869" y="7418"/>
                  </a:cubicBezTo>
                  <a:lnTo>
                    <a:pt x="7560" y="7180"/>
                  </a:lnTo>
                  <a:cubicBezTo>
                    <a:pt x="7251" y="2655"/>
                    <a:pt x="5167" y="0"/>
                    <a:pt x="5167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4948906" y="2779887"/>
              <a:ext cx="37829" cy="46639"/>
            </a:xfrm>
            <a:custGeom>
              <a:avLst/>
              <a:gdLst/>
              <a:ahLst/>
              <a:cxnLst/>
              <a:rect l="l" t="t" r="r" b="b"/>
              <a:pathLst>
                <a:path w="1228" h="1514" extrusionOk="0">
                  <a:moveTo>
                    <a:pt x="809" y="1"/>
                  </a:moveTo>
                  <a:cubicBezTo>
                    <a:pt x="725" y="1"/>
                    <a:pt x="627" y="54"/>
                    <a:pt x="513" y="192"/>
                  </a:cubicBezTo>
                  <a:cubicBezTo>
                    <a:pt x="1" y="811"/>
                    <a:pt x="203" y="1478"/>
                    <a:pt x="930" y="1513"/>
                  </a:cubicBezTo>
                  <a:cubicBezTo>
                    <a:pt x="930" y="1513"/>
                    <a:pt x="906" y="918"/>
                    <a:pt x="1227" y="656"/>
                  </a:cubicBezTo>
                  <a:cubicBezTo>
                    <a:pt x="1227" y="656"/>
                    <a:pt x="1105" y="1"/>
                    <a:pt x="809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4940496" y="2730937"/>
              <a:ext cx="225215" cy="190406"/>
            </a:xfrm>
            <a:custGeom>
              <a:avLst/>
              <a:gdLst/>
              <a:ahLst/>
              <a:cxnLst/>
              <a:rect l="l" t="t" r="r" b="b"/>
              <a:pathLst>
                <a:path w="7311" h="6181" extrusionOk="0">
                  <a:moveTo>
                    <a:pt x="4856" y="1"/>
                  </a:moveTo>
                  <a:cubicBezTo>
                    <a:pt x="4459" y="1"/>
                    <a:pt x="4002" y="114"/>
                    <a:pt x="3477" y="388"/>
                  </a:cubicBezTo>
                  <a:cubicBezTo>
                    <a:pt x="0" y="2221"/>
                    <a:pt x="738" y="5103"/>
                    <a:pt x="2941" y="5960"/>
                  </a:cubicBezTo>
                  <a:cubicBezTo>
                    <a:pt x="2941" y="5960"/>
                    <a:pt x="3478" y="6181"/>
                    <a:pt x="4181" y="6181"/>
                  </a:cubicBezTo>
                  <a:cubicBezTo>
                    <a:pt x="5304" y="6181"/>
                    <a:pt x="6849" y="5618"/>
                    <a:pt x="7310" y="2698"/>
                  </a:cubicBezTo>
                  <a:cubicBezTo>
                    <a:pt x="7310" y="2698"/>
                    <a:pt x="6794" y="1"/>
                    <a:pt x="4856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5028876" y="2803514"/>
              <a:ext cx="36350" cy="33639"/>
            </a:xfrm>
            <a:custGeom>
              <a:avLst/>
              <a:gdLst/>
              <a:ahLst/>
              <a:cxnLst/>
              <a:rect l="l" t="t" r="r" b="b"/>
              <a:pathLst>
                <a:path w="1180" h="1092" extrusionOk="0">
                  <a:moveTo>
                    <a:pt x="1125" y="0"/>
                  </a:moveTo>
                  <a:cubicBezTo>
                    <a:pt x="1116" y="0"/>
                    <a:pt x="1106" y="3"/>
                    <a:pt x="1096" y="8"/>
                  </a:cubicBezTo>
                  <a:cubicBezTo>
                    <a:pt x="846" y="211"/>
                    <a:pt x="155" y="746"/>
                    <a:pt x="48" y="806"/>
                  </a:cubicBezTo>
                  <a:cubicBezTo>
                    <a:pt x="0" y="830"/>
                    <a:pt x="0" y="865"/>
                    <a:pt x="0" y="877"/>
                  </a:cubicBezTo>
                  <a:cubicBezTo>
                    <a:pt x="12" y="913"/>
                    <a:pt x="24" y="985"/>
                    <a:pt x="882" y="1092"/>
                  </a:cubicBezTo>
                  <a:cubicBezTo>
                    <a:pt x="905" y="1092"/>
                    <a:pt x="929" y="1080"/>
                    <a:pt x="929" y="1056"/>
                  </a:cubicBezTo>
                  <a:cubicBezTo>
                    <a:pt x="929" y="1020"/>
                    <a:pt x="917" y="996"/>
                    <a:pt x="893" y="996"/>
                  </a:cubicBezTo>
                  <a:cubicBezTo>
                    <a:pt x="584" y="961"/>
                    <a:pt x="262" y="901"/>
                    <a:pt x="131" y="865"/>
                  </a:cubicBezTo>
                  <a:cubicBezTo>
                    <a:pt x="370" y="711"/>
                    <a:pt x="1120" y="115"/>
                    <a:pt x="1155" y="92"/>
                  </a:cubicBezTo>
                  <a:cubicBezTo>
                    <a:pt x="1167" y="68"/>
                    <a:pt x="1179" y="44"/>
                    <a:pt x="1155" y="20"/>
                  </a:cubicBezTo>
                  <a:cubicBezTo>
                    <a:pt x="1148" y="6"/>
                    <a:pt x="1137" y="0"/>
                    <a:pt x="112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5021914" y="2845409"/>
              <a:ext cx="26431" cy="25137"/>
            </a:xfrm>
            <a:custGeom>
              <a:avLst/>
              <a:gdLst/>
              <a:ahLst/>
              <a:cxnLst/>
              <a:rect l="l" t="t" r="r" b="b"/>
              <a:pathLst>
                <a:path w="858" h="816" extrusionOk="0">
                  <a:moveTo>
                    <a:pt x="410" y="1"/>
                  </a:moveTo>
                  <a:cubicBezTo>
                    <a:pt x="393" y="1"/>
                    <a:pt x="378" y="12"/>
                    <a:pt x="369" y="29"/>
                  </a:cubicBezTo>
                  <a:cubicBezTo>
                    <a:pt x="369" y="29"/>
                    <a:pt x="357" y="41"/>
                    <a:pt x="346" y="53"/>
                  </a:cubicBezTo>
                  <a:cubicBezTo>
                    <a:pt x="191" y="291"/>
                    <a:pt x="0" y="637"/>
                    <a:pt x="131" y="768"/>
                  </a:cubicBezTo>
                  <a:cubicBezTo>
                    <a:pt x="155" y="803"/>
                    <a:pt x="191" y="815"/>
                    <a:pt x="226" y="815"/>
                  </a:cubicBezTo>
                  <a:cubicBezTo>
                    <a:pt x="429" y="803"/>
                    <a:pt x="798" y="398"/>
                    <a:pt x="834" y="351"/>
                  </a:cubicBezTo>
                  <a:cubicBezTo>
                    <a:pt x="857" y="327"/>
                    <a:pt x="857" y="303"/>
                    <a:pt x="834" y="279"/>
                  </a:cubicBezTo>
                  <a:cubicBezTo>
                    <a:pt x="824" y="274"/>
                    <a:pt x="814" y="272"/>
                    <a:pt x="805" y="272"/>
                  </a:cubicBezTo>
                  <a:cubicBezTo>
                    <a:pt x="792" y="272"/>
                    <a:pt x="781" y="277"/>
                    <a:pt x="774" y="291"/>
                  </a:cubicBezTo>
                  <a:cubicBezTo>
                    <a:pt x="619" y="458"/>
                    <a:pt x="346" y="720"/>
                    <a:pt x="226" y="720"/>
                  </a:cubicBezTo>
                  <a:cubicBezTo>
                    <a:pt x="215" y="720"/>
                    <a:pt x="203" y="708"/>
                    <a:pt x="203" y="708"/>
                  </a:cubicBezTo>
                  <a:cubicBezTo>
                    <a:pt x="179" y="684"/>
                    <a:pt x="143" y="565"/>
                    <a:pt x="429" y="113"/>
                  </a:cubicBezTo>
                  <a:cubicBezTo>
                    <a:pt x="441" y="89"/>
                    <a:pt x="453" y="65"/>
                    <a:pt x="453" y="65"/>
                  </a:cubicBezTo>
                  <a:cubicBezTo>
                    <a:pt x="465" y="41"/>
                    <a:pt x="453" y="17"/>
                    <a:pt x="429" y="6"/>
                  </a:cubicBezTo>
                  <a:cubicBezTo>
                    <a:pt x="422" y="2"/>
                    <a:pt x="416" y="1"/>
                    <a:pt x="4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5071787" y="2817807"/>
              <a:ext cx="30096" cy="29634"/>
            </a:xfrm>
            <a:custGeom>
              <a:avLst/>
              <a:gdLst/>
              <a:ahLst/>
              <a:cxnLst/>
              <a:rect l="l" t="t" r="r" b="b"/>
              <a:pathLst>
                <a:path w="977" h="962" extrusionOk="0">
                  <a:moveTo>
                    <a:pt x="524" y="1"/>
                  </a:moveTo>
                  <a:cubicBezTo>
                    <a:pt x="511" y="1"/>
                    <a:pt x="496" y="7"/>
                    <a:pt x="489" y="20"/>
                  </a:cubicBezTo>
                  <a:cubicBezTo>
                    <a:pt x="370" y="187"/>
                    <a:pt x="0" y="759"/>
                    <a:pt x="167" y="913"/>
                  </a:cubicBezTo>
                  <a:cubicBezTo>
                    <a:pt x="191" y="949"/>
                    <a:pt x="227" y="961"/>
                    <a:pt x="274" y="961"/>
                  </a:cubicBezTo>
                  <a:cubicBezTo>
                    <a:pt x="417" y="961"/>
                    <a:pt x="632" y="854"/>
                    <a:pt x="953" y="652"/>
                  </a:cubicBezTo>
                  <a:cubicBezTo>
                    <a:pt x="965" y="640"/>
                    <a:pt x="977" y="604"/>
                    <a:pt x="965" y="592"/>
                  </a:cubicBezTo>
                  <a:cubicBezTo>
                    <a:pt x="956" y="575"/>
                    <a:pt x="935" y="564"/>
                    <a:pt x="914" y="564"/>
                  </a:cubicBezTo>
                  <a:cubicBezTo>
                    <a:pt x="907" y="564"/>
                    <a:pt x="900" y="565"/>
                    <a:pt x="893" y="568"/>
                  </a:cubicBezTo>
                  <a:cubicBezTo>
                    <a:pt x="517" y="819"/>
                    <a:pt x="352" y="870"/>
                    <a:pt x="279" y="870"/>
                  </a:cubicBezTo>
                  <a:cubicBezTo>
                    <a:pt x="248" y="870"/>
                    <a:pt x="234" y="861"/>
                    <a:pt x="227" y="854"/>
                  </a:cubicBezTo>
                  <a:cubicBezTo>
                    <a:pt x="155" y="782"/>
                    <a:pt x="346" y="390"/>
                    <a:pt x="560" y="68"/>
                  </a:cubicBezTo>
                  <a:cubicBezTo>
                    <a:pt x="584" y="56"/>
                    <a:pt x="572" y="20"/>
                    <a:pt x="548" y="9"/>
                  </a:cubicBezTo>
                  <a:cubicBezTo>
                    <a:pt x="543" y="4"/>
                    <a:pt x="534" y="1"/>
                    <a:pt x="52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5014212" y="2784076"/>
              <a:ext cx="32653" cy="28495"/>
            </a:xfrm>
            <a:custGeom>
              <a:avLst/>
              <a:gdLst/>
              <a:ahLst/>
              <a:cxnLst/>
              <a:rect l="l" t="t" r="r" b="b"/>
              <a:pathLst>
                <a:path w="1060" h="925" extrusionOk="0">
                  <a:moveTo>
                    <a:pt x="412" y="0"/>
                  </a:moveTo>
                  <a:cubicBezTo>
                    <a:pt x="399" y="0"/>
                    <a:pt x="388" y="6"/>
                    <a:pt x="381" y="20"/>
                  </a:cubicBezTo>
                  <a:cubicBezTo>
                    <a:pt x="0" y="687"/>
                    <a:pt x="36" y="842"/>
                    <a:pt x="107" y="901"/>
                  </a:cubicBezTo>
                  <a:cubicBezTo>
                    <a:pt x="131" y="913"/>
                    <a:pt x="167" y="925"/>
                    <a:pt x="191" y="925"/>
                  </a:cubicBezTo>
                  <a:cubicBezTo>
                    <a:pt x="429" y="925"/>
                    <a:pt x="881" y="544"/>
                    <a:pt x="1036" y="413"/>
                  </a:cubicBezTo>
                  <a:cubicBezTo>
                    <a:pt x="1048" y="401"/>
                    <a:pt x="1060" y="377"/>
                    <a:pt x="1036" y="353"/>
                  </a:cubicBezTo>
                  <a:cubicBezTo>
                    <a:pt x="1030" y="342"/>
                    <a:pt x="1018" y="336"/>
                    <a:pt x="1006" y="336"/>
                  </a:cubicBezTo>
                  <a:cubicBezTo>
                    <a:pt x="994" y="336"/>
                    <a:pt x="982" y="342"/>
                    <a:pt x="977" y="353"/>
                  </a:cubicBezTo>
                  <a:cubicBezTo>
                    <a:pt x="676" y="601"/>
                    <a:pt x="326" y="838"/>
                    <a:pt x="200" y="838"/>
                  </a:cubicBezTo>
                  <a:cubicBezTo>
                    <a:pt x="186" y="838"/>
                    <a:pt x="175" y="836"/>
                    <a:pt x="167" y="830"/>
                  </a:cubicBezTo>
                  <a:cubicBezTo>
                    <a:pt x="155" y="818"/>
                    <a:pt x="95" y="711"/>
                    <a:pt x="465" y="68"/>
                  </a:cubicBezTo>
                  <a:cubicBezTo>
                    <a:pt x="476" y="44"/>
                    <a:pt x="465" y="20"/>
                    <a:pt x="441" y="8"/>
                  </a:cubicBezTo>
                  <a:cubicBezTo>
                    <a:pt x="431" y="3"/>
                    <a:pt x="421" y="0"/>
                    <a:pt x="4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5067012" y="2852987"/>
              <a:ext cx="37089" cy="33454"/>
            </a:xfrm>
            <a:custGeom>
              <a:avLst/>
              <a:gdLst/>
              <a:ahLst/>
              <a:cxnLst/>
              <a:rect l="l" t="t" r="r" b="b"/>
              <a:pathLst>
                <a:path w="1204" h="1086" extrusionOk="0">
                  <a:moveTo>
                    <a:pt x="596" y="1"/>
                  </a:moveTo>
                  <a:cubicBezTo>
                    <a:pt x="360" y="1"/>
                    <a:pt x="144" y="165"/>
                    <a:pt x="84" y="402"/>
                  </a:cubicBezTo>
                  <a:cubicBezTo>
                    <a:pt x="1" y="688"/>
                    <a:pt x="179" y="986"/>
                    <a:pt x="465" y="1069"/>
                  </a:cubicBezTo>
                  <a:cubicBezTo>
                    <a:pt x="509" y="1080"/>
                    <a:pt x="554" y="1086"/>
                    <a:pt x="598" y="1086"/>
                  </a:cubicBezTo>
                  <a:cubicBezTo>
                    <a:pt x="838" y="1086"/>
                    <a:pt x="1060" y="928"/>
                    <a:pt x="1120" y="676"/>
                  </a:cubicBezTo>
                  <a:cubicBezTo>
                    <a:pt x="1203" y="391"/>
                    <a:pt x="1025" y="93"/>
                    <a:pt x="739" y="21"/>
                  </a:cubicBezTo>
                  <a:cubicBezTo>
                    <a:pt x="691" y="8"/>
                    <a:pt x="643" y="1"/>
                    <a:pt x="596" y="1"/>
                  </a:cubicBez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4988521" y="2812078"/>
              <a:ext cx="35241" cy="33362"/>
            </a:xfrm>
            <a:custGeom>
              <a:avLst/>
              <a:gdLst/>
              <a:ahLst/>
              <a:cxnLst/>
              <a:rect l="l" t="t" r="r" b="b"/>
              <a:pathLst>
                <a:path w="1144" h="1083" extrusionOk="0">
                  <a:moveTo>
                    <a:pt x="566" y="0"/>
                  </a:moveTo>
                  <a:cubicBezTo>
                    <a:pt x="544" y="0"/>
                    <a:pt x="523" y="1"/>
                    <a:pt x="501" y="4"/>
                  </a:cubicBezTo>
                  <a:cubicBezTo>
                    <a:pt x="215" y="40"/>
                    <a:pt x="1" y="314"/>
                    <a:pt x="36" y="611"/>
                  </a:cubicBezTo>
                  <a:cubicBezTo>
                    <a:pt x="69" y="881"/>
                    <a:pt x="297" y="1082"/>
                    <a:pt x="561" y="1082"/>
                  </a:cubicBezTo>
                  <a:cubicBezTo>
                    <a:pt x="588" y="1082"/>
                    <a:pt x="616" y="1080"/>
                    <a:pt x="644" y="1076"/>
                  </a:cubicBezTo>
                  <a:cubicBezTo>
                    <a:pt x="941" y="1040"/>
                    <a:pt x="1144" y="778"/>
                    <a:pt x="1108" y="480"/>
                  </a:cubicBezTo>
                  <a:cubicBezTo>
                    <a:pt x="1075" y="204"/>
                    <a:pt x="837" y="0"/>
                    <a:pt x="566" y="0"/>
                  </a:cubicBez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5102222" y="2729305"/>
              <a:ext cx="119647" cy="139762"/>
            </a:xfrm>
            <a:custGeom>
              <a:avLst/>
              <a:gdLst/>
              <a:ahLst/>
              <a:cxnLst/>
              <a:rect l="l" t="t" r="r" b="b"/>
              <a:pathLst>
                <a:path w="3884" h="4537" extrusionOk="0">
                  <a:moveTo>
                    <a:pt x="1048" y="0"/>
                  </a:moveTo>
                  <a:lnTo>
                    <a:pt x="1048" y="0"/>
                  </a:lnTo>
                  <a:cubicBezTo>
                    <a:pt x="1054" y="6"/>
                    <a:pt x="1059" y="12"/>
                    <a:pt x="1064" y="17"/>
                  </a:cubicBezTo>
                  <a:lnTo>
                    <a:pt x="1064" y="17"/>
                  </a:lnTo>
                  <a:cubicBezTo>
                    <a:pt x="1055" y="6"/>
                    <a:pt x="1049" y="0"/>
                    <a:pt x="1048" y="0"/>
                  </a:cubicBezTo>
                  <a:close/>
                  <a:moveTo>
                    <a:pt x="1064" y="17"/>
                  </a:moveTo>
                  <a:cubicBezTo>
                    <a:pt x="1159" y="137"/>
                    <a:pt x="1660" y="873"/>
                    <a:pt x="1453" y="1429"/>
                  </a:cubicBezTo>
                  <a:cubicBezTo>
                    <a:pt x="1453" y="1429"/>
                    <a:pt x="1" y="3644"/>
                    <a:pt x="977" y="4537"/>
                  </a:cubicBezTo>
                  <a:cubicBezTo>
                    <a:pt x="977" y="4537"/>
                    <a:pt x="3884" y="3184"/>
                    <a:pt x="1064" y="17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5110663" y="2848489"/>
              <a:ext cx="65738" cy="58160"/>
            </a:xfrm>
            <a:custGeom>
              <a:avLst/>
              <a:gdLst/>
              <a:ahLst/>
              <a:cxnLst/>
              <a:rect l="l" t="t" r="r" b="b"/>
              <a:pathLst>
                <a:path w="2134" h="1888" extrusionOk="0">
                  <a:moveTo>
                    <a:pt x="1369" y="1"/>
                  </a:moveTo>
                  <a:cubicBezTo>
                    <a:pt x="1031" y="1"/>
                    <a:pt x="679" y="322"/>
                    <a:pt x="679" y="322"/>
                  </a:cubicBezTo>
                  <a:cubicBezTo>
                    <a:pt x="679" y="322"/>
                    <a:pt x="1" y="1501"/>
                    <a:pt x="751" y="1822"/>
                  </a:cubicBezTo>
                  <a:cubicBezTo>
                    <a:pt x="852" y="1867"/>
                    <a:pt x="953" y="1887"/>
                    <a:pt x="1050" y="1887"/>
                  </a:cubicBezTo>
                  <a:cubicBezTo>
                    <a:pt x="1660" y="1887"/>
                    <a:pt x="2133" y="1090"/>
                    <a:pt x="1846" y="382"/>
                  </a:cubicBezTo>
                  <a:cubicBezTo>
                    <a:pt x="1729" y="94"/>
                    <a:pt x="1551" y="1"/>
                    <a:pt x="1369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5131579" y="2865001"/>
              <a:ext cx="23504" cy="24613"/>
            </a:xfrm>
            <a:custGeom>
              <a:avLst/>
              <a:gdLst/>
              <a:ahLst/>
              <a:cxnLst/>
              <a:rect l="l" t="t" r="r" b="b"/>
              <a:pathLst>
                <a:path w="763" h="799" extrusionOk="0">
                  <a:moveTo>
                    <a:pt x="379" y="0"/>
                  </a:moveTo>
                  <a:cubicBezTo>
                    <a:pt x="376" y="0"/>
                    <a:pt x="372" y="0"/>
                    <a:pt x="369" y="1"/>
                  </a:cubicBezTo>
                  <a:cubicBezTo>
                    <a:pt x="215" y="12"/>
                    <a:pt x="95" y="251"/>
                    <a:pt x="0" y="739"/>
                  </a:cubicBezTo>
                  <a:cubicBezTo>
                    <a:pt x="0" y="763"/>
                    <a:pt x="12" y="786"/>
                    <a:pt x="36" y="786"/>
                  </a:cubicBezTo>
                  <a:cubicBezTo>
                    <a:pt x="36" y="798"/>
                    <a:pt x="48" y="798"/>
                    <a:pt x="48" y="798"/>
                  </a:cubicBezTo>
                  <a:cubicBezTo>
                    <a:pt x="72" y="798"/>
                    <a:pt x="84" y="774"/>
                    <a:pt x="84" y="751"/>
                  </a:cubicBezTo>
                  <a:cubicBezTo>
                    <a:pt x="203" y="167"/>
                    <a:pt x="334" y="96"/>
                    <a:pt x="381" y="96"/>
                  </a:cubicBezTo>
                  <a:cubicBezTo>
                    <a:pt x="384" y="96"/>
                    <a:pt x="386" y="95"/>
                    <a:pt x="389" y="95"/>
                  </a:cubicBezTo>
                  <a:cubicBezTo>
                    <a:pt x="494" y="95"/>
                    <a:pt x="620" y="337"/>
                    <a:pt x="667" y="465"/>
                  </a:cubicBezTo>
                  <a:cubicBezTo>
                    <a:pt x="667" y="482"/>
                    <a:pt x="686" y="493"/>
                    <a:pt x="706" y="493"/>
                  </a:cubicBezTo>
                  <a:cubicBezTo>
                    <a:pt x="713" y="493"/>
                    <a:pt x="720" y="492"/>
                    <a:pt x="726" y="489"/>
                  </a:cubicBezTo>
                  <a:cubicBezTo>
                    <a:pt x="750" y="489"/>
                    <a:pt x="762" y="453"/>
                    <a:pt x="750" y="429"/>
                  </a:cubicBezTo>
                  <a:cubicBezTo>
                    <a:pt x="739" y="382"/>
                    <a:pt x="588" y="0"/>
                    <a:pt x="37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5000997" y="2652200"/>
              <a:ext cx="207256" cy="197429"/>
            </a:xfrm>
            <a:custGeom>
              <a:avLst/>
              <a:gdLst/>
              <a:ahLst/>
              <a:cxnLst/>
              <a:rect l="l" t="t" r="r" b="b"/>
              <a:pathLst>
                <a:path w="6728" h="6409" extrusionOk="0">
                  <a:moveTo>
                    <a:pt x="3502" y="0"/>
                  </a:moveTo>
                  <a:cubicBezTo>
                    <a:pt x="2941" y="0"/>
                    <a:pt x="1119" y="85"/>
                    <a:pt x="608" y="1158"/>
                  </a:cubicBezTo>
                  <a:cubicBezTo>
                    <a:pt x="1" y="2432"/>
                    <a:pt x="1096" y="3063"/>
                    <a:pt x="1096" y="3063"/>
                  </a:cubicBezTo>
                  <a:cubicBezTo>
                    <a:pt x="5835" y="3349"/>
                    <a:pt x="4620" y="6409"/>
                    <a:pt x="4620" y="6409"/>
                  </a:cubicBezTo>
                  <a:cubicBezTo>
                    <a:pt x="4620" y="6409"/>
                    <a:pt x="6728" y="5944"/>
                    <a:pt x="6728" y="4361"/>
                  </a:cubicBezTo>
                  <a:cubicBezTo>
                    <a:pt x="6728" y="2429"/>
                    <a:pt x="4866" y="2243"/>
                    <a:pt x="4148" y="2243"/>
                  </a:cubicBezTo>
                  <a:cubicBezTo>
                    <a:pt x="3976" y="2243"/>
                    <a:pt x="3870" y="2253"/>
                    <a:pt x="3870" y="2253"/>
                  </a:cubicBezTo>
                  <a:lnTo>
                    <a:pt x="4989" y="1277"/>
                  </a:lnTo>
                  <a:cubicBezTo>
                    <a:pt x="4669" y="964"/>
                    <a:pt x="4335" y="853"/>
                    <a:pt x="4022" y="853"/>
                  </a:cubicBezTo>
                  <a:cubicBezTo>
                    <a:pt x="3264" y="853"/>
                    <a:pt x="2632" y="1503"/>
                    <a:pt x="2632" y="1503"/>
                  </a:cubicBezTo>
                  <a:lnTo>
                    <a:pt x="3668" y="3"/>
                  </a:lnTo>
                  <a:cubicBezTo>
                    <a:pt x="3668" y="3"/>
                    <a:pt x="3607" y="0"/>
                    <a:pt x="3502" y="0"/>
                  </a:cubicBezTo>
                  <a:close/>
                </a:path>
              </a:pathLst>
            </a:custGeom>
            <a:solidFill>
              <a:srgbClr val="DE53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5074344" y="3042376"/>
              <a:ext cx="140502" cy="81602"/>
            </a:xfrm>
            <a:custGeom>
              <a:avLst/>
              <a:gdLst/>
              <a:ahLst/>
              <a:cxnLst/>
              <a:rect l="l" t="t" r="r" b="b"/>
              <a:pathLst>
                <a:path w="4561" h="2649" extrusionOk="0">
                  <a:moveTo>
                    <a:pt x="4403" y="1"/>
                  </a:moveTo>
                  <a:cubicBezTo>
                    <a:pt x="4380" y="1"/>
                    <a:pt x="4357" y="6"/>
                    <a:pt x="4335" y="17"/>
                  </a:cubicBezTo>
                  <a:lnTo>
                    <a:pt x="84" y="2386"/>
                  </a:lnTo>
                  <a:cubicBezTo>
                    <a:pt x="25" y="2422"/>
                    <a:pt x="1" y="2505"/>
                    <a:pt x="37" y="2577"/>
                  </a:cubicBezTo>
                  <a:cubicBezTo>
                    <a:pt x="60" y="2613"/>
                    <a:pt x="108" y="2648"/>
                    <a:pt x="156" y="2648"/>
                  </a:cubicBezTo>
                  <a:cubicBezTo>
                    <a:pt x="179" y="2648"/>
                    <a:pt x="203" y="2636"/>
                    <a:pt x="227" y="2625"/>
                  </a:cubicBezTo>
                  <a:lnTo>
                    <a:pt x="4478" y="267"/>
                  </a:lnTo>
                  <a:cubicBezTo>
                    <a:pt x="4537" y="231"/>
                    <a:pt x="4561" y="148"/>
                    <a:pt x="4525" y="77"/>
                  </a:cubicBezTo>
                  <a:cubicBezTo>
                    <a:pt x="4501" y="27"/>
                    <a:pt x="4453" y="1"/>
                    <a:pt x="4403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4922876" y="3086519"/>
              <a:ext cx="169859" cy="146385"/>
            </a:xfrm>
            <a:custGeom>
              <a:avLst/>
              <a:gdLst/>
              <a:ahLst/>
              <a:cxnLst/>
              <a:rect l="l" t="t" r="r" b="b"/>
              <a:pathLst>
                <a:path w="5514" h="4752" extrusionOk="0">
                  <a:moveTo>
                    <a:pt x="3287" y="287"/>
                  </a:moveTo>
                  <a:cubicBezTo>
                    <a:pt x="4025" y="287"/>
                    <a:pt x="4656" y="596"/>
                    <a:pt x="4954" y="1144"/>
                  </a:cubicBezTo>
                  <a:cubicBezTo>
                    <a:pt x="5204" y="1584"/>
                    <a:pt x="5215" y="2132"/>
                    <a:pt x="4989" y="2680"/>
                  </a:cubicBezTo>
                  <a:cubicBezTo>
                    <a:pt x="4751" y="3239"/>
                    <a:pt x="4299" y="3728"/>
                    <a:pt x="3703" y="4061"/>
                  </a:cubicBezTo>
                  <a:cubicBezTo>
                    <a:pt x="3239" y="4323"/>
                    <a:pt x="2727" y="4466"/>
                    <a:pt x="2227" y="4466"/>
                  </a:cubicBezTo>
                  <a:cubicBezTo>
                    <a:pt x="1477" y="4466"/>
                    <a:pt x="858" y="4144"/>
                    <a:pt x="560" y="3609"/>
                  </a:cubicBezTo>
                  <a:cubicBezTo>
                    <a:pt x="310" y="3168"/>
                    <a:pt x="298" y="2620"/>
                    <a:pt x="524" y="2073"/>
                  </a:cubicBezTo>
                  <a:cubicBezTo>
                    <a:pt x="751" y="1513"/>
                    <a:pt x="1215" y="1013"/>
                    <a:pt x="1810" y="680"/>
                  </a:cubicBezTo>
                  <a:cubicBezTo>
                    <a:pt x="2275" y="418"/>
                    <a:pt x="2787" y="287"/>
                    <a:pt x="3287" y="287"/>
                  </a:cubicBezTo>
                  <a:close/>
                  <a:moveTo>
                    <a:pt x="3287" y="1"/>
                  </a:moveTo>
                  <a:cubicBezTo>
                    <a:pt x="2739" y="1"/>
                    <a:pt x="2179" y="156"/>
                    <a:pt x="1667" y="441"/>
                  </a:cubicBezTo>
                  <a:cubicBezTo>
                    <a:pt x="1024" y="799"/>
                    <a:pt x="524" y="1346"/>
                    <a:pt x="262" y="1965"/>
                  </a:cubicBezTo>
                  <a:cubicBezTo>
                    <a:pt x="1" y="2596"/>
                    <a:pt x="12" y="3228"/>
                    <a:pt x="310" y="3751"/>
                  </a:cubicBezTo>
                  <a:cubicBezTo>
                    <a:pt x="667" y="4371"/>
                    <a:pt x="1382" y="4752"/>
                    <a:pt x="2227" y="4752"/>
                  </a:cubicBezTo>
                  <a:cubicBezTo>
                    <a:pt x="2775" y="4752"/>
                    <a:pt x="3334" y="4597"/>
                    <a:pt x="3846" y="4311"/>
                  </a:cubicBezTo>
                  <a:cubicBezTo>
                    <a:pt x="4489" y="3942"/>
                    <a:pt x="4989" y="3406"/>
                    <a:pt x="5239" y="2787"/>
                  </a:cubicBezTo>
                  <a:cubicBezTo>
                    <a:pt x="5513" y="2156"/>
                    <a:pt x="5489" y="1525"/>
                    <a:pt x="5192" y="1001"/>
                  </a:cubicBezTo>
                  <a:cubicBezTo>
                    <a:pt x="4846" y="370"/>
                    <a:pt x="4132" y="1"/>
                    <a:pt x="3287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5129515" y="3032241"/>
              <a:ext cx="97436" cy="61672"/>
            </a:xfrm>
            <a:custGeom>
              <a:avLst/>
              <a:gdLst/>
              <a:ahLst/>
              <a:cxnLst/>
              <a:rect l="l" t="t" r="r" b="b"/>
              <a:pathLst>
                <a:path w="3163" h="2002" extrusionOk="0">
                  <a:moveTo>
                    <a:pt x="2719" y="1"/>
                  </a:moveTo>
                  <a:cubicBezTo>
                    <a:pt x="2585" y="1"/>
                    <a:pt x="91" y="1395"/>
                    <a:pt x="43" y="1572"/>
                  </a:cubicBezTo>
                  <a:cubicBezTo>
                    <a:pt x="1" y="1700"/>
                    <a:pt x="171" y="1864"/>
                    <a:pt x="271" y="1947"/>
                  </a:cubicBezTo>
                  <a:lnTo>
                    <a:pt x="271" y="1947"/>
                  </a:lnTo>
                  <a:cubicBezTo>
                    <a:pt x="473" y="1703"/>
                    <a:pt x="3039" y="708"/>
                    <a:pt x="3091" y="572"/>
                  </a:cubicBezTo>
                  <a:cubicBezTo>
                    <a:pt x="3163" y="418"/>
                    <a:pt x="2806" y="25"/>
                    <a:pt x="2722" y="1"/>
                  </a:cubicBezTo>
                  <a:cubicBezTo>
                    <a:pt x="2721" y="1"/>
                    <a:pt x="2721" y="1"/>
                    <a:pt x="2719" y="1"/>
                  </a:cubicBezTo>
                  <a:close/>
                  <a:moveTo>
                    <a:pt x="271" y="1947"/>
                  </a:moveTo>
                  <a:cubicBezTo>
                    <a:pt x="243" y="1982"/>
                    <a:pt x="261" y="2001"/>
                    <a:pt x="341" y="2001"/>
                  </a:cubicBezTo>
                  <a:cubicBezTo>
                    <a:pt x="341" y="2001"/>
                    <a:pt x="312" y="1981"/>
                    <a:pt x="271" y="1947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4951124" y="3141322"/>
              <a:ext cx="136466" cy="76550"/>
            </a:xfrm>
            <a:custGeom>
              <a:avLst/>
              <a:gdLst/>
              <a:ahLst/>
              <a:cxnLst/>
              <a:rect l="l" t="t" r="r" b="b"/>
              <a:pathLst>
                <a:path w="4430" h="2485" extrusionOk="0">
                  <a:moveTo>
                    <a:pt x="4387" y="0"/>
                  </a:moveTo>
                  <a:cubicBezTo>
                    <a:pt x="4378" y="0"/>
                    <a:pt x="4368" y="3"/>
                    <a:pt x="4358" y="8"/>
                  </a:cubicBezTo>
                  <a:lnTo>
                    <a:pt x="24" y="2401"/>
                  </a:lnTo>
                  <a:cubicBezTo>
                    <a:pt x="12" y="2413"/>
                    <a:pt x="0" y="2437"/>
                    <a:pt x="12" y="2461"/>
                  </a:cubicBezTo>
                  <a:cubicBezTo>
                    <a:pt x="24" y="2484"/>
                    <a:pt x="36" y="2484"/>
                    <a:pt x="48" y="2484"/>
                  </a:cubicBezTo>
                  <a:lnTo>
                    <a:pt x="72" y="2484"/>
                  </a:lnTo>
                  <a:lnTo>
                    <a:pt x="4406" y="79"/>
                  </a:lnTo>
                  <a:cubicBezTo>
                    <a:pt x="4429" y="67"/>
                    <a:pt x="4429" y="44"/>
                    <a:pt x="4418" y="20"/>
                  </a:cubicBezTo>
                  <a:cubicBezTo>
                    <a:pt x="4411" y="6"/>
                    <a:pt x="4400" y="0"/>
                    <a:pt x="438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4932795" y="3117941"/>
              <a:ext cx="148203" cy="72053"/>
            </a:xfrm>
            <a:custGeom>
              <a:avLst/>
              <a:gdLst/>
              <a:ahLst/>
              <a:cxnLst/>
              <a:rect l="l" t="t" r="r" b="b"/>
              <a:pathLst>
                <a:path w="4811" h="2339" extrusionOk="0">
                  <a:moveTo>
                    <a:pt x="4758" y="0"/>
                  </a:moveTo>
                  <a:cubicBezTo>
                    <a:pt x="4751" y="0"/>
                    <a:pt x="4745" y="2"/>
                    <a:pt x="4739" y="5"/>
                  </a:cubicBezTo>
                  <a:lnTo>
                    <a:pt x="36" y="2255"/>
                  </a:lnTo>
                  <a:cubicBezTo>
                    <a:pt x="12" y="2267"/>
                    <a:pt x="0" y="2291"/>
                    <a:pt x="12" y="2315"/>
                  </a:cubicBezTo>
                  <a:cubicBezTo>
                    <a:pt x="24" y="2327"/>
                    <a:pt x="36" y="2338"/>
                    <a:pt x="60" y="2338"/>
                  </a:cubicBezTo>
                  <a:lnTo>
                    <a:pt x="71" y="2338"/>
                  </a:lnTo>
                  <a:lnTo>
                    <a:pt x="4774" y="88"/>
                  </a:lnTo>
                  <a:cubicBezTo>
                    <a:pt x="4798" y="76"/>
                    <a:pt x="4810" y="52"/>
                    <a:pt x="4798" y="29"/>
                  </a:cubicBezTo>
                  <a:cubicBezTo>
                    <a:pt x="4790" y="11"/>
                    <a:pt x="4774" y="0"/>
                    <a:pt x="475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4929837" y="3095206"/>
              <a:ext cx="132061" cy="69465"/>
            </a:xfrm>
            <a:custGeom>
              <a:avLst/>
              <a:gdLst/>
              <a:ahLst/>
              <a:cxnLst/>
              <a:rect l="l" t="t" r="r" b="b"/>
              <a:pathLst>
                <a:path w="4287" h="2255" extrusionOk="0">
                  <a:moveTo>
                    <a:pt x="4234" y="0"/>
                  </a:moveTo>
                  <a:cubicBezTo>
                    <a:pt x="4228" y="0"/>
                    <a:pt x="4222" y="1"/>
                    <a:pt x="4216" y="5"/>
                  </a:cubicBezTo>
                  <a:lnTo>
                    <a:pt x="36" y="2172"/>
                  </a:lnTo>
                  <a:cubicBezTo>
                    <a:pt x="13" y="2184"/>
                    <a:pt x="1" y="2207"/>
                    <a:pt x="13" y="2231"/>
                  </a:cubicBezTo>
                  <a:cubicBezTo>
                    <a:pt x="25" y="2255"/>
                    <a:pt x="36" y="2255"/>
                    <a:pt x="60" y="2255"/>
                  </a:cubicBezTo>
                  <a:lnTo>
                    <a:pt x="84" y="2255"/>
                  </a:lnTo>
                  <a:lnTo>
                    <a:pt x="4263" y="88"/>
                  </a:lnTo>
                  <a:cubicBezTo>
                    <a:pt x="4287" y="76"/>
                    <a:pt x="4287" y="52"/>
                    <a:pt x="4275" y="29"/>
                  </a:cubicBezTo>
                  <a:cubicBezTo>
                    <a:pt x="4266" y="11"/>
                    <a:pt x="4251" y="0"/>
                    <a:pt x="423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4939017" y="3132973"/>
              <a:ext cx="48087" cy="96635"/>
            </a:xfrm>
            <a:custGeom>
              <a:avLst/>
              <a:gdLst/>
              <a:ahLst/>
              <a:cxnLst/>
              <a:rect l="l" t="t" r="r" b="b"/>
              <a:pathLst>
                <a:path w="1561" h="3137" extrusionOk="0">
                  <a:moveTo>
                    <a:pt x="45" y="0"/>
                  </a:moveTo>
                  <a:cubicBezTo>
                    <a:pt x="38" y="0"/>
                    <a:pt x="31" y="2"/>
                    <a:pt x="24" y="5"/>
                  </a:cubicBezTo>
                  <a:cubicBezTo>
                    <a:pt x="0" y="17"/>
                    <a:pt x="0" y="41"/>
                    <a:pt x="12" y="65"/>
                  </a:cubicBezTo>
                  <a:lnTo>
                    <a:pt x="1465" y="3113"/>
                  </a:lnTo>
                  <a:cubicBezTo>
                    <a:pt x="1465" y="3124"/>
                    <a:pt x="1489" y="3136"/>
                    <a:pt x="1501" y="3136"/>
                  </a:cubicBezTo>
                  <a:cubicBezTo>
                    <a:pt x="1513" y="3136"/>
                    <a:pt x="1513" y="3136"/>
                    <a:pt x="1524" y="3124"/>
                  </a:cubicBezTo>
                  <a:cubicBezTo>
                    <a:pt x="1548" y="3113"/>
                    <a:pt x="1560" y="3089"/>
                    <a:pt x="1548" y="3065"/>
                  </a:cubicBezTo>
                  <a:lnTo>
                    <a:pt x="96" y="29"/>
                  </a:lnTo>
                  <a:cubicBezTo>
                    <a:pt x="87" y="11"/>
                    <a:pt x="65" y="0"/>
                    <a:pt x="4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4962121" y="3112057"/>
              <a:ext cx="62010" cy="111668"/>
            </a:xfrm>
            <a:custGeom>
              <a:avLst/>
              <a:gdLst/>
              <a:ahLst/>
              <a:cxnLst/>
              <a:rect l="l" t="t" r="r" b="b"/>
              <a:pathLst>
                <a:path w="2013" h="3625" extrusionOk="0">
                  <a:moveTo>
                    <a:pt x="55" y="1"/>
                  </a:moveTo>
                  <a:cubicBezTo>
                    <a:pt x="49" y="1"/>
                    <a:pt x="43" y="2"/>
                    <a:pt x="36" y="5"/>
                  </a:cubicBezTo>
                  <a:cubicBezTo>
                    <a:pt x="12" y="17"/>
                    <a:pt x="1" y="41"/>
                    <a:pt x="12" y="65"/>
                  </a:cubicBezTo>
                  <a:lnTo>
                    <a:pt x="1917" y="3601"/>
                  </a:lnTo>
                  <a:cubicBezTo>
                    <a:pt x="1917" y="3625"/>
                    <a:pt x="1941" y="3625"/>
                    <a:pt x="1953" y="3625"/>
                  </a:cubicBezTo>
                  <a:lnTo>
                    <a:pt x="1977" y="3625"/>
                  </a:lnTo>
                  <a:cubicBezTo>
                    <a:pt x="2001" y="3613"/>
                    <a:pt x="2013" y="3589"/>
                    <a:pt x="2001" y="3565"/>
                  </a:cubicBezTo>
                  <a:lnTo>
                    <a:pt x="96" y="29"/>
                  </a:lnTo>
                  <a:cubicBezTo>
                    <a:pt x="87" y="12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4987443" y="3094837"/>
              <a:ext cx="63458" cy="114595"/>
            </a:xfrm>
            <a:custGeom>
              <a:avLst/>
              <a:gdLst/>
              <a:ahLst/>
              <a:cxnLst/>
              <a:rect l="l" t="t" r="r" b="b"/>
              <a:pathLst>
                <a:path w="2060" h="3720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2" y="17"/>
                    <a:pt x="0" y="41"/>
                    <a:pt x="12" y="64"/>
                  </a:cubicBezTo>
                  <a:lnTo>
                    <a:pt x="1965" y="3696"/>
                  </a:lnTo>
                  <a:cubicBezTo>
                    <a:pt x="1976" y="3708"/>
                    <a:pt x="1988" y="3720"/>
                    <a:pt x="2012" y="3720"/>
                  </a:cubicBezTo>
                  <a:cubicBezTo>
                    <a:pt x="2012" y="3720"/>
                    <a:pt x="2024" y="3720"/>
                    <a:pt x="2036" y="3708"/>
                  </a:cubicBezTo>
                  <a:cubicBezTo>
                    <a:pt x="2060" y="3696"/>
                    <a:pt x="2060" y="3672"/>
                    <a:pt x="2048" y="3648"/>
                  </a:cubicBezTo>
                  <a:lnTo>
                    <a:pt x="95" y="29"/>
                  </a:lnTo>
                  <a:cubicBezTo>
                    <a:pt x="87" y="11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5018956" y="3090062"/>
              <a:ext cx="52492" cy="95526"/>
            </a:xfrm>
            <a:custGeom>
              <a:avLst/>
              <a:gdLst/>
              <a:ahLst/>
              <a:cxnLst/>
              <a:rect l="l" t="t" r="r" b="b"/>
              <a:pathLst>
                <a:path w="1704" h="3101" extrusionOk="0">
                  <a:moveTo>
                    <a:pt x="56" y="0"/>
                  </a:moveTo>
                  <a:cubicBezTo>
                    <a:pt x="49" y="0"/>
                    <a:pt x="43" y="2"/>
                    <a:pt x="37" y="5"/>
                  </a:cubicBezTo>
                  <a:cubicBezTo>
                    <a:pt x="13" y="17"/>
                    <a:pt x="1" y="41"/>
                    <a:pt x="13" y="65"/>
                  </a:cubicBezTo>
                  <a:lnTo>
                    <a:pt x="1620" y="3077"/>
                  </a:lnTo>
                  <a:cubicBezTo>
                    <a:pt x="1620" y="3101"/>
                    <a:pt x="1644" y="3101"/>
                    <a:pt x="1656" y="3101"/>
                  </a:cubicBezTo>
                  <a:lnTo>
                    <a:pt x="1680" y="3101"/>
                  </a:lnTo>
                  <a:cubicBezTo>
                    <a:pt x="1704" y="3089"/>
                    <a:pt x="1704" y="3053"/>
                    <a:pt x="1692" y="3041"/>
                  </a:cubicBezTo>
                  <a:lnTo>
                    <a:pt x="96" y="29"/>
                  </a:lnTo>
                  <a:cubicBezTo>
                    <a:pt x="88" y="11"/>
                    <a:pt x="72" y="0"/>
                    <a:pt x="5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5157979" y="3017547"/>
              <a:ext cx="59823" cy="75626"/>
            </a:xfrm>
            <a:custGeom>
              <a:avLst/>
              <a:gdLst/>
              <a:ahLst/>
              <a:cxnLst/>
              <a:rect l="l" t="t" r="r" b="b"/>
              <a:pathLst>
                <a:path w="1942" h="2455" extrusionOk="0">
                  <a:moveTo>
                    <a:pt x="1240" y="0"/>
                  </a:moveTo>
                  <a:cubicBezTo>
                    <a:pt x="1235" y="0"/>
                    <a:pt x="1231" y="1"/>
                    <a:pt x="1227" y="2"/>
                  </a:cubicBezTo>
                  <a:cubicBezTo>
                    <a:pt x="1227" y="2"/>
                    <a:pt x="0" y="716"/>
                    <a:pt x="0" y="1180"/>
                  </a:cubicBezTo>
                  <a:cubicBezTo>
                    <a:pt x="0" y="1633"/>
                    <a:pt x="417" y="2454"/>
                    <a:pt x="620" y="2454"/>
                  </a:cubicBezTo>
                  <a:cubicBezTo>
                    <a:pt x="822" y="2454"/>
                    <a:pt x="1941" y="1990"/>
                    <a:pt x="1941" y="1692"/>
                  </a:cubicBezTo>
                  <a:cubicBezTo>
                    <a:pt x="1941" y="1388"/>
                    <a:pt x="1503" y="0"/>
                    <a:pt x="1240" y="0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5165311" y="2930523"/>
              <a:ext cx="161049" cy="124483"/>
            </a:xfrm>
            <a:custGeom>
              <a:avLst/>
              <a:gdLst/>
              <a:ahLst/>
              <a:cxnLst/>
              <a:rect l="l" t="t" r="r" b="b"/>
              <a:pathLst>
                <a:path w="5228" h="4041" extrusionOk="0">
                  <a:moveTo>
                    <a:pt x="2690" y="0"/>
                  </a:moveTo>
                  <a:cubicBezTo>
                    <a:pt x="1416" y="0"/>
                    <a:pt x="1" y="52"/>
                    <a:pt x="1" y="52"/>
                  </a:cubicBezTo>
                  <a:cubicBezTo>
                    <a:pt x="1" y="52"/>
                    <a:pt x="322" y="1124"/>
                    <a:pt x="263" y="1469"/>
                  </a:cubicBezTo>
                  <a:cubicBezTo>
                    <a:pt x="251" y="1536"/>
                    <a:pt x="354" y="1562"/>
                    <a:pt x="527" y="1562"/>
                  </a:cubicBezTo>
                  <a:cubicBezTo>
                    <a:pt x="1257" y="1562"/>
                    <a:pt x="3239" y="1088"/>
                    <a:pt x="3239" y="1088"/>
                  </a:cubicBezTo>
                  <a:lnTo>
                    <a:pt x="3239" y="1088"/>
                  </a:lnTo>
                  <a:lnTo>
                    <a:pt x="786" y="2946"/>
                  </a:lnTo>
                  <a:lnTo>
                    <a:pt x="1298" y="4041"/>
                  </a:lnTo>
                  <a:cubicBezTo>
                    <a:pt x="1298" y="4041"/>
                    <a:pt x="5227" y="1005"/>
                    <a:pt x="4680" y="148"/>
                  </a:cubicBezTo>
                  <a:cubicBezTo>
                    <a:pt x="4606" y="32"/>
                    <a:pt x="3692" y="0"/>
                    <a:pt x="2690" y="0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4875189" y="2895436"/>
              <a:ext cx="163605" cy="144445"/>
            </a:xfrm>
            <a:custGeom>
              <a:avLst/>
              <a:gdLst/>
              <a:ahLst/>
              <a:cxnLst/>
              <a:rect l="l" t="t" r="r" b="b"/>
              <a:pathLst>
                <a:path w="5311" h="4689" extrusionOk="0">
                  <a:moveTo>
                    <a:pt x="715" y="1"/>
                  </a:moveTo>
                  <a:lnTo>
                    <a:pt x="1" y="358"/>
                  </a:lnTo>
                  <a:cubicBezTo>
                    <a:pt x="1" y="358"/>
                    <a:pt x="870" y="4561"/>
                    <a:pt x="1215" y="4680"/>
                  </a:cubicBezTo>
                  <a:cubicBezTo>
                    <a:pt x="1231" y="4686"/>
                    <a:pt x="1255" y="4688"/>
                    <a:pt x="1286" y="4688"/>
                  </a:cubicBezTo>
                  <a:cubicBezTo>
                    <a:pt x="1906" y="4688"/>
                    <a:pt x="5311" y="3596"/>
                    <a:pt x="5311" y="3596"/>
                  </a:cubicBezTo>
                  <a:lnTo>
                    <a:pt x="4882" y="2013"/>
                  </a:lnTo>
                  <a:cubicBezTo>
                    <a:pt x="4882" y="2013"/>
                    <a:pt x="2201" y="3243"/>
                    <a:pt x="1829" y="3243"/>
                  </a:cubicBezTo>
                  <a:cubicBezTo>
                    <a:pt x="1805" y="3243"/>
                    <a:pt x="1790" y="3238"/>
                    <a:pt x="1787" y="3227"/>
                  </a:cubicBezTo>
                  <a:cubicBezTo>
                    <a:pt x="1727" y="3061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4866379" y="2797137"/>
              <a:ext cx="7732" cy="59823"/>
            </a:xfrm>
            <a:custGeom>
              <a:avLst/>
              <a:gdLst/>
              <a:ahLst/>
              <a:cxnLst/>
              <a:rect l="l" t="t" r="r" b="b"/>
              <a:pathLst>
                <a:path w="251" h="1942" extrusionOk="0">
                  <a:moveTo>
                    <a:pt x="49" y="1"/>
                  </a:moveTo>
                  <a:cubicBezTo>
                    <a:pt x="13" y="1"/>
                    <a:pt x="1" y="25"/>
                    <a:pt x="1" y="60"/>
                  </a:cubicBezTo>
                  <a:lnTo>
                    <a:pt x="156" y="1894"/>
                  </a:lnTo>
                  <a:cubicBezTo>
                    <a:pt x="156" y="1918"/>
                    <a:pt x="180" y="1942"/>
                    <a:pt x="203" y="1942"/>
                  </a:cubicBezTo>
                  <a:cubicBezTo>
                    <a:pt x="203" y="1942"/>
                    <a:pt x="203" y="1942"/>
                    <a:pt x="215" y="1930"/>
                  </a:cubicBezTo>
                  <a:cubicBezTo>
                    <a:pt x="239" y="1930"/>
                    <a:pt x="251" y="1906"/>
                    <a:pt x="251" y="1882"/>
                  </a:cubicBezTo>
                  <a:lnTo>
                    <a:pt x="96" y="49"/>
                  </a:lnTo>
                  <a:cubicBezTo>
                    <a:pt x="96" y="25"/>
                    <a:pt x="72" y="1"/>
                    <a:pt x="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4857969" y="2781950"/>
              <a:ext cx="31914" cy="60717"/>
            </a:xfrm>
            <a:custGeom>
              <a:avLst/>
              <a:gdLst/>
              <a:ahLst/>
              <a:cxnLst/>
              <a:rect l="l" t="t" r="r" b="b"/>
              <a:pathLst>
                <a:path w="1036" h="1971" extrusionOk="0">
                  <a:moveTo>
                    <a:pt x="405" y="101"/>
                  </a:moveTo>
                  <a:cubicBezTo>
                    <a:pt x="524" y="101"/>
                    <a:pt x="607" y="137"/>
                    <a:pt x="655" y="220"/>
                  </a:cubicBezTo>
                  <a:cubicBezTo>
                    <a:pt x="929" y="613"/>
                    <a:pt x="464" y="1816"/>
                    <a:pt x="464" y="1827"/>
                  </a:cubicBezTo>
                  <a:cubicBezTo>
                    <a:pt x="441" y="1875"/>
                    <a:pt x="429" y="1875"/>
                    <a:pt x="429" y="1875"/>
                  </a:cubicBezTo>
                  <a:cubicBezTo>
                    <a:pt x="357" y="1875"/>
                    <a:pt x="155" y="1351"/>
                    <a:pt x="119" y="780"/>
                  </a:cubicBezTo>
                  <a:cubicBezTo>
                    <a:pt x="107" y="589"/>
                    <a:pt x="107" y="125"/>
                    <a:pt x="334" y="101"/>
                  </a:cubicBezTo>
                  <a:close/>
                  <a:moveTo>
                    <a:pt x="401" y="1"/>
                  </a:moveTo>
                  <a:cubicBezTo>
                    <a:pt x="376" y="1"/>
                    <a:pt x="349" y="2"/>
                    <a:pt x="322" y="6"/>
                  </a:cubicBezTo>
                  <a:cubicBezTo>
                    <a:pt x="107" y="30"/>
                    <a:pt x="0" y="315"/>
                    <a:pt x="24" y="792"/>
                  </a:cubicBezTo>
                  <a:cubicBezTo>
                    <a:pt x="60" y="1256"/>
                    <a:pt x="226" y="1970"/>
                    <a:pt x="429" y="1970"/>
                  </a:cubicBezTo>
                  <a:cubicBezTo>
                    <a:pt x="488" y="1970"/>
                    <a:pt x="524" y="1935"/>
                    <a:pt x="548" y="1851"/>
                  </a:cubicBezTo>
                  <a:cubicBezTo>
                    <a:pt x="572" y="1804"/>
                    <a:pt x="1036" y="601"/>
                    <a:pt x="738" y="161"/>
                  </a:cubicBezTo>
                  <a:cubicBezTo>
                    <a:pt x="657" y="59"/>
                    <a:pt x="550" y="1"/>
                    <a:pt x="40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883260" y="2796798"/>
              <a:ext cx="14694" cy="58714"/>
            </a:xfrm>
            <a:custGeom>
              <a:avLst/>
              <a:gdLst/>
              <a:ahLst/>
              <a:cxnLst/>
              <a:rect l="l" t="t" r="r" b="b"/>
              <a:pathLst>
                <a:path w="477" h="1906" extrusionOk="0">
                  <a:moveTo>
                    <a:pt x="429" y="0"/>
                  </a:moveTo>
                  <a:cubicBezTo>
                    <a:pt x="405" y="0"/>
                    <a:pt x="382" y="12"/>
                    <a:pt x="382" y="36"/>
                  </a:cubicBezTo>
                  <a:lnTo>
                    <a:pt x="1" y="1845"/>
                  </a:lnTo>
                  <a:cubicBezTo>
                    <a:pt x="1" y="1869"/>
                    <a:pt x="13" y="1893"/>
                    <a:pt x="36" y="1905"/>
                  </a:cubicBezTo>
                  <a:cubicBezTo>
                    <a:pt x="60" y="1905"/>
                    <a:pt x="96" y="1893"/>
                    <a:pt x="96" y="1869"/>
                  </a:cubicBezTo>
                  <a:lnTo>
                    <a:pt x="465" y="60"/>
                  </a:lnTo>
                  <a:cubicBezTo>
                    <a:pt x="477" y="36"/>
                    <a:pt x="453" y="12"/>
                    <a:pt x="42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4881073" y="2782382"/>
              <a:ext cx="35980" cy="59269"/>
            </a:xfrm>
            <a:custGeom>
              <a:avLst/>
              <a:gdLst/>
              <a:ahLst/>
              <a:cxnLst/>
              <a:rect l="l" t="t" r="r" b="b"/>
              <a:pathLst>
                <a:path w="1168" h="1924" extrusionOk="0">
                  <a:moveTo>
                    <a:pt x="609" y="95"/>
                  </a:moveTo>
                  <a:cubicBezTo>
                    <a:pt x="620" y="95"/>
                    <a:pt x="632" y="97"/>
                    <a:pt x="643" y="99"/>
                  </a:cubicBezTo>
                  <a:cubicBezTo>
                    <a:pt x="667" y="99"/>
                    <a:pt x="679" y="111"/>
                    <a:pt x="703" y="111"/>
                  </a:cubicBezTo>
                  <a:cubicBezTo>
                    <a:pt x="822" y="147"/>
                    <a:pt x="881" y="206"/>
                    <a:pt x="917" y="301"/>
                  </a:cubicBezTo>
                  <a:cubicBezTo>
                    <a:pt x="1060" y="766"/>
                    <a:pt x="274" y="1778"/>
                    <a:pt x="274" y="1790"/>
                  </a:cubicBezTo>
                  <a:cubicBezTo>
                    <a:pt x="238" y="1825"/>
                    <a:pt x="226" y="1825"/>
                    <a:pt x="226" y="1825"/>
                  </a:cubicBezTo>
                  <a:cubicBezTo>
                    <a:pt x="143" y="1802"/>
                    <a:pt x="107" y="1242"/>
                    <a:pt x="238" y="682"/>
                  </a:cubicBezTo>
                  <a:cubicBezTo>
                    <a:pt x="284" y="501"/>
                    <a:pt x="404" y="95"/>
                    <a:pt x="609" y="95"/>
                  </a:cubicBezTo>
                  <a:close/>
                  <a:moveTo>
                    <a:pt x="613" y="0"/>
                  </a:moveTo>
                  <a:cubicBezTo>
                    <a:pt x="418" y="0"/>
                    <a:pt x="255" y="237"/>
                    <a:pt x="155" y="670"/>
                  </a:cubicBezTo>
                  <a:cubicBezTo>
                    <a:pt x="36" y="1123"/>
                    <a:pt x="0" y="1861"/>
                    <a:pt x="203" y="1921"/>
                  </a:cubicBezTo>
                  <a:cubicBezTo>
                    <a:pt x="210" y="1923"/>
                    <a:pt x="218" y="1924"/>
                    <a:pt x="226" y="1924"/>
                  </a:cubicBezTo>
                  <a:cubicBezTo>
                    <a:pt x="266" y="1924"/>
                    <a:pt x="306" y="1897"/>
                    <a:pt x="346" y="1837"/>
                  </a:cubicBezTo>
                  <a:cubicBezTo>
                    <a:pt x="381" y="1802"/>
                    <a:pt x="1167" y="778"/>
                    <a:pt x="1000" y="266"/>
                  </a:cubicBezTo>
                  <a:cubicBezTo>
                    <a:pt x="953" y="123"/>
                    <a:pt x="846" y="39"/>
                    <a:pt x="655" y="4"/>
                  </a:cubicBezTo>
                  <a:cubicBezTo>
                    <a:pt x="641" y="1"/>
                    <a:pt x="627" y="0"/>
                    <a:pt x="61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4839979" y="2798092"/>
              <a:ext cx="21317" cy="56681"/>
            </a:xfrm>
            <a:custGeom>
              <a:avLst/>
              <a:gdLst/>
              <a:ahLst/>
              <a:cxnLst/>
              <a:rect l="l" t="t" r="r" b="b"/>
              <a:pathLst>
                <a:path w="692" h="1840" extrusionOk="0">
                  <a:moveTo>
                    <a:pt x="67" y="1"/>
                  </a:moveTo>
                  <a:cubicBezTo>
                    <a:pt x="61" y="1"/>
                    <a:pt x="55" y="2"/>
                    <a:pt x="48" y="6"/>
                  </a:cubicBezTo>
                  <a:cubicBezTo>
                    <a:pt x="13" y="6"/>
                    <a:pt x="1" y="29"/>
                    <a:pt x="13" y="53"/>
                  </a:cubicBezTo>
                  <a:lnTo>
                    <a:pt x="596" y="1803"/>
                  </a:lnTo>
                  <a:cubicBezTo>
                    <a:pt x="608" y="1827"/>
                    <a:pt x="620" y="1839"/>
                    <a:pt x="644" y="1839"/>
                  </a:cubicBezTo>
                  <a:lnTo>
                    <a:pt x="656" y="1839"/>
                  </a:lnTo>
                  <a:cubicBezTo>
                    <a:pt x="679" y="1827"/>
                    <a:pt x="691" y="1803"/>
                    <a:pt x="691" y="1780"/>
                  </a:cubicBezTo>
                  <a:lnTo>
                    <a:pt x="96" y="29"/>
                  </a:lnTo>
                  <a:cubicBezTo>
                    <a:pt x="96" y="12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4830830" y="2782351"/>
              <a:ext cx="32653" cy="58838"/>
            </a:xfrm>
            <a:custGeom>
              <a:avLst/>
              <a:gdLst/>
              <a:ahLst/>
              <a:cxnLst/>
              <a:rect l="l" t="t" r="r" b="b"/>
              <a:pathLst>
                <a:path w="1060" h="1910" extrusionOk="0">
                  <a:moveTo>
                    <a:pt x="405" y="88"/>
                  </a:moveTo>
                  <a:cubicBezTo>
                    <a:pt x="500" y="88"/>
                    <a:pt x="572" y="136"/>
                    <a:pt x="643" y="207"/>
                  </a:cubicBezTo>
                  <a:cubicBezTo>
                    <a:pt x="964" y="576"/>
                    <a:pt x="798" y="1755"/>
                    <a:pt x="798" y="1767"/>
                  </a:cubicBezTo>
                  <a:cubicBezTo>
                    <a:pt x="786" y="1814"/>
                    <a:pt x="774" y="1826"/>
                    <a:pt x="774" y="1826"/>
                  </a:cubicBezTo>
                  <a:cubicBezTo>
                    <a:pt x="667" y="1826"/>
                    <a:pt x="226" y="1100"/>
                    <a:pt x="143" y="540"/>
                  </a:cubicBezTo>
                  <a:cubicBezTo>
                    <a:pt x="119" y="374"/>
                    <a:pt x="119" y="159"/>
                    <a:pt x="262" y="112"/>
                  </a:cubicBezTo>
                  <a:cubicBezTo>
                    <a:pt x="310" y="100"/>
                    <a:pt x="357" y="88"/>
                    <a:pt x="405" y="88"/>
                  </a:cubicBezTo>
                  <a:close/>
                  <a:moveTo>
                    <a:pt x="406" y="1"/>
                  </a:moveTo>
                  <a:cubicBezTo>
                    <a:pt x="353" y="1"/>
                    <a:pt x="297" y="10"/>
                    <a:pt x="238" y="28"/>
                  </a:cubicBezTo>
                  <a:cubicBezTo>
                    <a:pt x="119" y="64"/>
                    <a:pt x="0" y="183"/>
                    <a:pt x="60" y="552"/>
                  </a:cubicBezTo>
                  <a:cubicBezTo>
                    <a:pt x="131" y="1052"/>
                    <a:pt x="560" y="1910"/>
                    <a:pt x="774" y="1910"/>
                  </a:cubicBezTo>
                  <a:cubicBezTo>
                    <a:pt x="810" y="1910"/>
                    <a:pt x="869" y="1898"/>
                    <a:pt x="893" y="1779"/>
                  </a:cubicBezTo>
                  <a:cubicBezTo>
                    <a:pt x="893" y="1731"/>
                    <a:pt x="1060" y="552"/>
                    <a:pt x="714" y="148"/>
                  </a:cubicBezTo>
                  <a:cubicBezTo>
                    <a:pt x="632" y="48"/>
                    <a:pt x="526" y="1"/>
                    <a:pt x="40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4851716" y="2842852"/>
              <a:ext cx="44421" cy="35949"/>
            </a:xfrm>
            <a:custGeom>
              <a:avLst/>
              <a:gdLst/>
              <a:ahLst/>
              <a:cxnLst/>
              <a:rect l="l" t="t" r="r" b="b"/>
              <a:pathLst>
                <a:path w="1442" h="1167" extrusionOk="0">
                  <a:moveTo>
                    <a:pt x="1317" y="0"/>
                  </a:moveTo>
                  <a:cubicBezTo>
                    <a:pt x="1042" y="0"/>
                    <a:pt x="1" y="53"/>
                    <a:pt x="1" y="53"/>
                  </a:cubicBezTo>
                  <a:cubicBezTo>
                    <a:pt x="1" y="53"/>
                    <a:pt x="66" y="1167"/>
                    <a:pt x="678" y="1167"/>
                  </a:cubicBezTo>
                  <a:cubicBezTo>
                    <a:pt x="705" y="1167"/>
                    <a:pt x="734" y="1165"/>
                    <a:pt x="763" y="1160"/>
                  </a:cubicBezTo>
                  <a:cubicBezTo>
                    <a:pt x="1441" y="1053"/>
                    <a:pt x="1382" y="5"/>
                    <a:pt x="1382" y="5"/>
                  </a:cubicBezTo>
                  <a:cubicBezTo>
                    <a:pt x="1387" y="2"/>
                    <a:pt x="1362" y="0"/>
                    <a:pt x="1317" y="0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4873372" y="2850707"/>
              <a:ext cx="16881" cy="21656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500" y="0"/>
                  </a:moveTo>
                  <a:cubicBezTo>
                    <a:pt x="476" y="0"/>
                    <a:pt x="453" y="12"/>
                    <a:pt x="453" y="36"/>
                  </a:cubicBezTo>
                  <a:cubicBezTo>
                    <a:pt x="453" y="536"/>
                    <a:pt x="60" y="607"/>
                    <a:pt x="36" y="607"/>
                  </a:cubicBezTo>
                  <a:cubicBezTo>
                    <a:pt x="12" y="619"/>
                    <a:pt x="0" y="643"/>
                    <a:pt x="0" y="667"/>
                  </a:cubicBezTo>
                  <a:cubicBezTo>
                    <a:pt x="12" y="691"/>
                    <a:pt x="24" y="703"/>
                    <a:pt x="48" y="703"/>
                  </a:cubicBezTo>
                  <a:lnTo>
                    <a:pt x="60" y="703"/>
                  </a:lnTo>
                  <a:cubicBezTo>
                    <a:pt x="60" y="703"/>
                    <a:pt x="548" y="607"/>
                    <a:pt x="548" y="36"/>
                  </a:cubicBezTo>
                  <a:cubicBezTo>
                    <a:pt x="548" y="12"/>
                    <a:pt x="524" y="0"/>
                    <a:pt x="50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4831908" y="2855513"/>
              <a:ext cx="71652" cy="63427"/>
            </a:xfrm>
            <a:custGeom>
              <a:avLst/>
              <a:gdLst/>
              <a:ahLst/>
              <a:cxnLst/>
              <a:rect l="l" t="t" r="r" b="b"/>
              <a:pathLst>
                <a:path w="2326" h="2059" extrusionOk="0">
                  <a:moveTo>
                    <a:pt x="2059" y="0"/>
                  </a:moveTo>
                  <a:cubicBezTo>
                    <a:pt x="2045" y="0"/>
                    <a:pt x="2030" y="4"/>
                    <a:pt x="2013" y="11"/>
                  </a:cubicBezTo>
                  <a:cubicBezTo>
                    <a:pt x="1680" y="166"/>
                    <a:pt x="2215" y="785"/>
                    <a:pt x="1715" y="1011"/>
                  </a:cubicBezTo>
                  <a:cubicBezTo>
                    <a:pt x="1665" y="1034"/>
                    <a:pt x="1615" y="1044"/>
                    <a:pt x="1565" y="1044"/>
                  </a:cubicBezTo>
                  <a:cubicBezTo>
                    <a:pt x="1145" y="1044"/>
                    <a:pt x="740" y="333"/>
                    <a:pt x="618" y="333"/>
                  </a:cubicBezTo>
                  <a:cubicBezTo>
                    <a:pt x="609" y="333"/>
                    <a:pt x="602" y="336"/>
                    <a:pt x="596" y="344"/>
                  </a:cubicBezTo>
                  <a:cubicBezTo>
                    <a:pt x="506" y="479"/>
                    <a:pt x="501" y="1247"/>
                    <a:pt x="1097" y="1247"/>
                  </a:cubicBezTo>
                  <a:cubicBezTo>
                    <a:pt x="1134" y="1247"/>
                    <a:pt x="1173" y="1244"/>
                    <a:pt x="1215" y="1237"/>
                  </a:cubicBezTo>
                  <a:lnTo>
                    <a:pt x="1215" y="1237"/>
                  </a:lnTo>
                  <a:cubicBezTo>
                    <a:pt x="1215" y="1237"/>
                    <a:pt x="1133" y="1251"/>
                    <a:pt x="1019" y="1251"/>
                  </a:cubicBezTo>
                  <a:cubicBezTo>
                    <a:pt x="797" y="1251"/>
                    <a:pt x="452" y="1199"/>
                    <a:pt x="358" y="892"/>
                  </a:cubicBezTo>
                  <a:cubicBezTo>
                    <a:pt x="334" y="821"/>
                    <a:pt x="302" y="790"/>
                    <a:pt x="268" y="790"/>
                  </a:cubicBezTo>
                  <a:cubicBezTo>
                    <a:pt x="173" y="790"/>
                    <a:pt x="70" y="1028"/>
                    <a:pt x="125" y="1256"/>
                  </a:cubicBezTo>
                  <a:lnTo>
                    <a:pt x="125" y="1256"/>
                  </a:lnTo>
                  <a:cubicBezTo>
                    <a:pt x="123" y="1255"/>
                    <a:pt x="120" y="1255"/>
                    <a:pt x="118" y="1255"/>
                  </a:cubicBezTo>
                  <a:cubicBezTo>
                    <a:pt x="0" y="1255"/>
                    <a:pt x="127" y="1966"/>
                    <a:pt x="809" y="1966"/>
                  </a:cubicBezTo>
                  <a:cubicBezTo>
                    <a:pt x="882" y="1966"/>
                    <a:pt x="962" y="1958"/>
                    <a:pt x="1049" y="1940"/>
                  </a:cubicBezTo>
                  <a:cubicBezTo>
                    <a:pt x="1424" y="1853"/>
                    <a:pt x="1546" y="1569"/>
                    <a:pt x="1639" y="1569"/>
                  </a:cubicBezTo>
                  <a:cubicBezTo>
                    <a:pt x="1699" y="1569"/>
                    <a:pt x="1748" y="1689"/>
                    <a:pt x="1846" y="2059"/>
                  </a:cubicBezTo>
                  <a:cubicBezTo>
                    <a:pt x="1846" y="2059"/>
                    <a:pt x="2162" y="1856"/>
                    <a:pt x="2223" y="1856"/>
                  </a:cubicBezTo>
                  <a:cubicBezTo>
                    <a:pt x="2224" y="1856"/>
                    <a:pt x="2226" y="1856"/>
                    <a:pt x="2227" y="1856"/>
                  </a:cubicBezTo>
                  <a:cubicBezTo>
                    <a:pt x="2228" y="1856"/>
                    <a:pt x="2228" y="1857"/>
                    <a:pt x="2229" y="1857"/>
                  </a:cubicBezTo>
                  <a:cubicBezTo>
                    <a:pt x="2272" y="1857"/>
                    <a:pt x="2132" y="1225"/>
                    <a:pt x="2132" y="1225"/>
                  </a:cubicBezTo>
                  <a:cubicBezTo>
                    <a:pt x="2132" y="1225"/>
                    <a:pt x="2325" y="0"/>
                    <a:pt x="2059" y="0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833387" y="2889799"/>
              <a:ext cx="35611" cy="16327"/>
            </a:xfrm>
            <a:custGeom>
              <a:avLst/>
              <a:gdLst/>
              <a:ahLst/>
              <a:cxnLst/>
              <a:rect l="l" t="t" r="r" b="b"/>
              <a:pathLst>
                <a:path w="1156" h="530" extrusionOk="0">
                  <a:moveTo>
                    <a:pt x="43" y="1"/>
                  </a:moveTo>
                  <a:cubicBezTo>
                    <a:pt x="37" y="1"/>
                    <a:pt x="31" y="2"/>
                    <a:pt x="24" y="5"/>
                  </a:cubicBezTo>
                  <a:cubicBezTo>
                    <a:pt x="0" y="17"/>
                    <a:pt x="0" y="53"/>
                    <a:pt x="12" y="65"/>
                  </a:cubicBezTo>
                  <a:cubicBezTo>
                    <a:pt x="12" y="77"/>
                    <a:pt x="274" y="529"/>
                    <a:pt x="751" y="529"/>
                  </a:cubicBezTo>
                  <a:cubicBezTo>
                    <a:pt x="870" y="529"/>
                    <a:pt x="989" y="505"/>
                    <a:pt x="1120" y="446"/>
                  </a:cubicBezTo>
                  <a:cubicBezTo>
                    <a:pt x="1143" y="434"/>
                    <a:pt x="1155" y="410"/>
                    <a:pt x="1143" y="386"/>
                  </a:cubicBezTo>
                  <a:cubicBezTo>
                    <a:pt x="1135" y="369"/>
                    <a:pt x="1120" y="358"/>
                    <a:pt x="1103" y="358"/>
                  </a:cubicBezTo>
                  <a:cubicBezTo>
                    <a:pt x="1097" y="358"/>
                    <a:pt x="1090" y="359"/>
                    <a:pt x="1084" y="362"/>
                  </a:cubicBezTo>
                  <a:cubicBezTo>
                    <a:pt x="962" y="417"/>
                    <a:pt x="851" y="440"/>
                    <a:pt x="751" y="440"/>
                  </a:cubicBezTo>
                  <a:cubicBezTo>
                    <a:pt x="332" y="440"/>
                    <a:pt x="105" y="48"/>
                    <a:pt x="96" y="29"/>
                  </a:cubicBezTo>
                  <a:cubicBezTo>
                    <a:pt x="78" y="12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977524" y="2944971"/>
              <a:ext cx="103474" cy="97221"/>
            </a:xfrm>
            <a:custGeom>
              <a:avLst/>
              <a:gdLst/>
              <a:ahLst/>
              <a:cxnLst/>
              <a:rect l="l" t="t" r="r" b="b"/>
              <a:pathLst>
                <a:path w="3359" h="3156" extrusionOk="0">
                  <a:moveTo>
                    <a:pt x="2751" y="0"/>
                  </a:moveTo>
                  <a:cubicBezTo>
                    <a:pt x="2549" y="0"/>
                    <a:pt x="1" y="750"/>
                    <a:pt x="24" y="869"/>
                  </a:cubicBezTo>
                  <a:cubicBezTo>
                    <a:pt x="24" y="869"/>
                    <a:pt x="477" y="3155"/>
                    <a:pt x="691" y="3155"/>
                  </a:cubicBezTo>
                  <a:cubicBezTo>
                    <a:pt x="905" y="3155"/>
                    <a:pt x="3358" y="1965"/>
                    <a:pt x="3287" y="1703"/>
                  </a:cubicBezTo>
                  <a:cubicBezTo>
                    <a:pt x="3227" y="1453"/>
                    <a:pt x="2941" y="0"/>
                    <a:pt x="2751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5073974" y="2883330"/>
              <a:ext cx="64968" cy="91275"/>
            </a:xfrm>
            <a:custGeom>
              <a:avLst/>
              <a:gdLst/>
              <a:ahLst/>
              <a:cxnLst/>
              <a:rect l="l" t="t" r="r" b="b"/>
              <a:pathLst>
                <a:path w="2109" h="2963" extrusionOk="0">
                  <a:moveTo>
                    <a:pt x="1239" y="1"/>
                  </a:moveTo>
                  <a:lnTo>
                    <a:pt x="1" y="525"/>
                  </a:lnTo>
                  <a:lnTo>
                    <a:pt x="751" y="1787"/>
                  </a:lnTo>
                  <a:lnTo>
                    <a:pt x="120" y="1930"/>
                  </a:lnTo>
                  <a:cubicBezTo>
                    <a:pt x="120" y="1930"/>
                    <a:pt x="378" y="2962"/>
                    <a:pt x="843" y="2962"/>
                  </a:cubicBezTo>
                  <a:cubicBezTo>
                    <a:pt x="868" y="2962"/>
                    <a:pt x="892" y="2960"/>
                    <a:pt x="918" y="2954"/>
                  </a:cubicBezTo>
                  <a:cubicBezTo>
                    <a:pt x="1442" y="2835"/>
                    <a:pt x="2108" y="1584"/>
                    <a:pt x="2108" y="1584"/>
                  </a:cubicBezTo>
                  <a:lnTo>
                    <a:pt x="2108" y="1584"/>
                  </a:lnTo>
                  <a:lnTo>
                    <a:pt x="1549" y="1656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5124956" y="2923499"/>
              <a:ext cx="112654" cy="69650"/>
            </a:xfrm>
            <a:custGeom>
              <a:avLst/>
              <a:gdLst/>
              <a:ahLst/>
              <a:cxnLst/>
              <a:rect l="l" t="t" r="r" b="b"/>
              <a:pathLst>
                <a:path w="3657" h="2261" extrusionOk="0">
                  <a:moveTo>
                    <a:pt x="2957" y="0"/>
                  </a:moveTo>
                  <a:cubicBezTo>
                    <a:pt x="2333" y="0"/>
                    <a:pt x="49" y="316"/>
                    <a:pt x="49" y="316"/>
                  </a:cubicBezTo>
                  <a:cubicBezTo>
                    <a:pt x="1" y="614"/>
                    <a:pt x="715" y="2209"/>
                    <a:pt x="799" y="2257"/>
                  </a:cubicBezTo>
                  <a:cubicBezTo>
                    <a:pt x="804" y="2259"/>
                    <a:pt x="822" y="2260"/>
                    <a:pt x="850" y="2260"/>
                  </a:cubicBezTo>
                  <a:cubicBezTo>
                    <a:pt x="1241" y="2260"/>
                    <a:pt x="3656" y="2035"/>
                    <a:pt x="3656" y="1757"/>
                  </a:cubicBezTo>
                  <a:cubicBezTo>
                    <a:pt x="3656" y="1447"/>
                    <a:pt x="3239" y="138"/>
                    <a:pt x="3108" y="18"/>
                  </a:cubicBezTo>
                  <a:cubicBezTo>
                    <a:pt x="3093" y="6"/>
                    <a:pt x="3040" y="0"/>
                    <a:pt x="2957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5038425" y="2688088"/>
              <a:ext cx="21656" cy="52985"/>
            </a:xfrm>
            <a:custGeom>
              <a:avLst/>
              <a:gdLst/>
              <a:ahLst/>
              <a:cxnLst/>
              <a:rect l="l" t="t" r="r" b="b"/>
              <a:pathLst>
                <a:path w="703" h="1720" extrusionOk="0">
                  <a:moveTo>
                    <a:pt x="650" y="0"/>
                  </a:moveTo>
                  <a:cubicBezTo>
                    <a:pt x="644" y="0"/>
                    <a:pt x="637" y="2"/>
                    <a:pt x="631" y="5"/>
                  </a:cubicBezTo>
                  <a:cubicBezTo>
                    <a:pt x="607" y="17"/>
                    <a:pt x="191" y="219"/>
                    <a:pt x="83" y="648"/>
                  </a:cubicBezTo>
                  <a:cubicBezTo>
                    <a:pt x="0" y="969"/>
                    <a:pt x="119" y="1326"/>
                    <a:pt x="417" y="1707"/>
                  </a:cubicBezTo>
                  <a:cubicBezTo>
                    <a:pt x="429" y="1719"/>
                    <a:pt x="441" y="1719"/>
                    <a:pt x="452" y="1719"/>
                  </a:cubicBezTo>
                  <a:cubicBezTo>
                    <a:pt x="464" y="1719"/>
                    <a:pt x="476" y="1719"/>
                    <a:pt x="488" y="1707"/>
                  </a:cubicBezTo>
                  <a:cubicBezTo>
                    <a:pt x="500" y="1695"/>
                    <a:pt x="512" y="1660"/>
                    <a:pt x="488" y="1648"/>
                  </a:cubicBezTo>
                  <a:cubicBezTo>
                    <a:pt x="214" y="1291"/>
                    <a:pt x="107" y="957"/>
                    <a:pt x="167" y="672"/>
                  </a:cubicBezTo>
                  <a:cubicBezTo>
                    <a:pt x="262" y="279"/>
                    <a:pt x="667" y="88"/>
                    <a:pt x="667" y="88"/>
                  </a:cubicBezTo>
                  <a:cubicBezTo>
                    <a:pt x="691" y="76"/>
                    <a:pt x="702" y="52"/>
                    <a:pt x="691" y="29"/>
                  </a:cubicBezTo>
                  <a:cubicBezTo>
                    <a:pt x="682" y="11"/>
                    <a:pt x="667" y="0"/>
                    <a:pt x="65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4966526" y="2784939"/>
              <a:ext cx="12507" cy="26184"/>
            </a:xfrm>
            <a:custGeom>
              <a:avLst/>
              <a:gdLst/>
              <a:ahLst/>
              <a:cxnLst/>
              <a:rect l="l" t="t" r="r" b="b"/>
              <a:pathLst>
                <a:path w="406" h="850" extrusionOk="0">
                  <a:moveTo>
                    <a:pt x="130" y="1"/>
                  </a:moveTo>
                  <a:cubicBezTo>
                    <a:pt x="112" y="1"/>
                    <a:pt x="96" y="20"/>
                    <a:pt x="96" y="40"/>
                  </a:cubicBezTo>
                  <a:cubicBezTo>
                    <a:pt x="96" y="75"/>
                    <a:pt x="108" y="87"/>
                    <a:pt x="143" y="87"/>
                  </a:cubicBezTo>
                  <a:cubicBezTo>
                    <a:pt x="143" y="87"/>
                    <a:pt x="227" y="99"/>
                    <a:pt x="262" y="171"/>
                  </a:cubicBezTo>
                  <a:cubicBezTo>
                    <a:pt x="286" y="230"/>
                    <a:pt x="298" y="397"/>
                    <a:pt x="12" y="778"/>
                  </a:cubicBezTo>
                  <a:cubicBezTo>
                    <a:pt x="0" y="790"/>
                    <a:pt x="0" y="826"/>
                    <a:pt x="24" y="837"/>
                  </a:cubicBezTo>
                  <a:cubicBezTo>
                    <a:pt x="36" y="849"/>
                    <a:pt x="48" y="849"/>
                    <a:pt x="60" y="849"/>
                  </a:cubicBezTo>
                  <a:cubicBezTo>
                    <a:pt x="72" y="849"/>
                    <a:pt x="84" y="837"/>
                    <a:pt x="96" y="826"/>
                  </a:cubicBezTo>
                  <a:cubicBezTo>
                    <a:pt x="322" y="504"/>
                    <a:pt x="405" y="278"/>
                    <a:pt x="346" y="123"/>
                  </a:cubicBezTo>
                  <a:cubicBezTo>
                    <a:pt x="286" y="4"/>
                    <a:pt x="143" y="4"/>
                    <a:pt x="143" y="4"/>
                  </a:cubicBezTo>
                  <a:cubicBezTo>
                    <a:pt x="139" y="2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5066273" y="2704938"/>
              <a:ext cx="28279" cy="51537"/>
            </a:xfrm>
            <a:custGeom>
              <a:avLst/>
              <a:gdLst/>
              <a:ahLst/>
              <a:cxnLst/>
              <a:rect l="l" t="t" r="r" b="b"/>
              <a:pathLst>
                <a:path w="918" h="1673" extrusionOk="0">
                  <a:moveTo>
                    <a:pt x="387" y="1"/>
                  </a:moveTo>
                  <a:cubicBezTo>
                    <a:pt x="370" y="1"/>
                    <a:pt x="355" y="12"/>
                    <a:pt x="346" y="29"/>
                  </a:cubicBezTo>
                  <a:cubicBezTo>
                    <a:pt x="346" y="41"/>
                    <a:pt x="1" y="1089"/>
                    <a:pt x="846" y="1660"/>
                  </a:cubicBezTo>
                  <a:cubicBezTo>
                    <a:pt x="858" y="1672"/>
                    <a:pt x="858" y="1672"/>
                    <a:pt x="870" y="1672"/>
                  </a:cubicBezTo>
                  <a:cubicBezTo>
                    <a:pt x="882" y="1672"/>
                    <a:pt x="894" y="1660"/>
                    <a:pt x="906" y="1649"/>
                  </a:cubicBezTo>
                  <a:cubicBezTo>
                    <a:pt x="918" y="1625"/>
                    <a:pt x="918" y="1601"/>
                    <a:pt x="894" y="1589"/>
                  </a:cubicBezTo>
                  <a:cubicBezTo>
                    <a:pt x="108" y="1053"/>
                    <a:pt x="418" y="101"/>
                    <a:pt x="441" y="65"/>
                  </a:cubicBezTo>
                  <a:cubicBezTo>
                    <a:pt x="441" y="41"/>
                    <a:pt x="430" y="5"/>
                    <a:pt x="406" y="5"/>
                  </a:cubicBezTo>
                  <a:cubicBezTo>
                    <a:pt x="399" y="2"/>
                    <a:pt x="393" y="1"/>
                    <a:pt x="38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5090116" y="2700902"/>
              <a:ext cx="33423" cy="60717"/>
            </a:xfrm>
            <a:custGeom>
              <a:avLst/>
              <a:gdLst/>
              <a:ahLst/>
              <a:cxnLst/>
              <a:rect l="l" t="t" r="r" b="b"/>
              <a:pathLst>
                <a:path w="1085" h="1971" extrusionOk="0">
                  <a:moveTo>
                    <a:pt x="1022" y="1"/>
                  </a:moveTo>
                  <a:cubicBezTo>
                    <a:pt x="1015" y="1"/>
                    <a:pt x="1008" y="2"/>
                    <a:pt x="1001" y="5"/>
                  </a:cubicBezTo>
                  <a:cubicBezTo>
                    <a:pt x="608" y="244"/>
                    <a:pt x="13" y="958"/>
                    <a:pt x="596" y="1958"/>
                  </a:cubicBezTo>
                  <a:cubicBezTo>
                    <a:pt x="608" y="1970"/>
                    <a:pt x="620" y="1970"/>
                    <a:pt x="632" y="1970"/>
                  </a:cubicBezTo>
                  <a:lnTo>
                    <a:pt x="656" y="1970"/>
                  </a:lnTo>
                  <a:cubicBezTo>
                    <a:pt x="679" y="1958"/>
                    <a:pt x="691" y="1922"/>
                    <a:pt x="679" y="1910"/>
                  </a:cubicBezTo>
                  <a:cubicBezTo>
                    <a:pt x="1" y="744"/>
                    <a:pt x="1013" y="113"/>
                    <a:pt x="1049" y="89"/>
                  </a:cubicBezTo>
                  <a:cubicBezTo>
                    <a:pt x="1072" y="77"/>
                    <a:pt x="1084" y="41"/>
                    <a:pt x="1060" y="17"/>
                  </a:cubicBezTo>
                  <a:cubicBezTo>
                    <a:pt x="1052" y="9"/>
                    <a:pt x="1038" y="1"/>
                    <a:pt x="10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5142207" y="2800095"/>
              <a:ext cx="36350" cy="44760"/>
            </a:xfrm>
            <a:custGeom>
              <a:avLst/>
              <a:gdLst/>
              <a:ahLst/>
              <a:cxnLst/>
              <a:rect l="l" t="t" r="r" b="b"/>
              <a:pathLst>
                <a:path w="1180" h="1453" extrusionOk="0">
                  <a:moveTo>
                    <a:pt x="36" y="0"/>
                  </a:moveTo>
                  <a:cubicBezTo>
                    <a:pt x="12" y="12"/>
                    <a:pt x="0" y="36"/>
                    <a:pt x="0" y="60"/>
                  </a:cubicBezTo>
                  <a:cubicBezTo>
                    <a:pt x="12" y="107"/>
                    <a:pt x="274" y="1143"/>
                    <a:pt x="1120" y="1453"/>
                  </a:cubicBezTo>
                  <a:lnTo>
                    <a:pt x="1132" y="1453"/>
                  </a:lnTo>
                  <a:cubicBezTo>
                    <a:pt x="1155" y="1453"/>
                    <a:pt x="1167" y="1441"/>
                    <a:pt x="1179" y="1417"/>
                  </a:cubicBezTo>
                  <a:cubicBezTo>
                    <a:pt x="1179" y="1393"/>
                    <a:pt x="1167" y="1369"/>
                    <a:pt x="1143" y="1357"/>
                  </a:cubicBezTo>
                  <a:cubicBezTo>
                    <a:pt x="358" y="1072"/>
                    <a:pt x="96" y="48"/>
                    <a:pt x="96" y="36"/>
                  </a:cubicBezTo>
                  <a:cubicBezTo>
                    <a:pt x="84" y="12"/>
                    <a:pt x="60" y="0"/>
                    <a:pt x="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5122769" y="2812047"/>
              <a:ext cx="15433" cy="36843"/>
            </a:xfrm>
            <a:custGeom>
              <a:avLst/>
              <a:gdLst/>
              <a:ahLst/>
              <a:cxnLst/>
              <a:rect l="l" t="t" r="r" b="b"/>
              <a:pathLst>
                <a:path w="501" h="1196" extrusionOk="0">
                  <a:moveTo>
                    <a:pt x="446" y="0"/>
                  </a:moveTo>
                  <a:cubicBezTo>
                    <a:pt x="429" y="0"/>
                    <a:pt x="414" y="11"/>
                    <a:pt x="405" y="29"/>
                  </a:cubicBezTo>
                  <a:cubicBezTo>
                    <a:pt x="381" y="65"/>
                    <a:pt x="0" y="767"/>
                    <a:pt x="274" y="1184"/>
                  </a:cubicBezTo>
                  <a:cubicBezTo>
                    <a:pt x="286" y="1196"/>
                    <a:pt x="298" y="1196"/>
                    <a:pt x="310" y="1196"/>
                  </a:cubicBezTo>
                  <a:lnTo>
                    <a:pt x="334" y="1196"/>
                  </a:lnTo>
                  <a:cubicBezTo>
                    <a:pt x="358" y="1184"/>
                    <a:pt x="358" y="1148"/>
                    <a:pt x="346" y="1124"/>
                  </a:cubicBezTo>
                  <a:cubicBezTo>
                    <a:pt x="108" y="767"/>
                    <a:pt x="477" y="77"/>
                    <a:pt x="477" y="77"/>
                  </a:cubicBezTo>
                  <a:cubicBezTo>
                    <a:pt x="501" y="53"/>
                    <a:pt x="489" y="17"/>
                    <a:pt x="465" y="5"/>
                  </a:cubicBezTo>
                  <a:cubicBezTo>
                    <a:pt x="458" y="2"/>
                    <a:pt x="452" y="0"/>
                    <a:pt x="44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5128283" y="2731184"/>
              <a:ext cx="34871" cy="48025"/>
            </a:xfrm>
            <a:custGeom>
              <a:avLst/>
              <a:gdLst/>
              <a:ahLst/>
              <a:cxnLst/>
              <a:rect l="l" t="t" r="r" b="b"/>
              <a:pathLst>
                <a:path w="1132" h="1559" extrusionOk="0">
                  <a:moveTo>
                    <a:pt x="931" y="1"/>
                  </a:moveTo>
                  <a:cubicBezTo>
                    <a:pt x="752" y="1"/>
                    <a:pt x="466" y="37"/>
                    <a:pt x="262" y="249"/>
                  </a:cubicBezTo>
                  <a:cubicBezTo>
                    <a:pt x="36" y="511"/>
                    <a:pt x="0" y="927"/>
                    <a:pt x="155" y="1523"/>
                  </a:cubicBezTo>
                  <a:cubicBezTo>
                    <a:pt x="155" y="1547"/>
                    <a:pt x="179" y="1559"/>
                    <a:pt x="202" y="1559"/>
                  </a:cubicBezTo>
                  <a:lnTo>
                    <a:pt x="214" y="1559"/>
                  </a:lnTo>
                  <a:cubicBezTo>
                    <a:pt x="238" y="1547"/>
                    <a:pt x="250" y="1523"/>
                    <a:pt x="238" y="1499"/>
                  </a:cubicBezTo>
                  <a:cubicBezTo>
                    <a:pt x="95" y="939"/>
                    <a:pt x="119" y="546"/>
                    <a:pt x="333" y="320"/>
                  </a:cubicBezTo>
                  <a:cubicBezTo>
                    <a:pt x="501" y="129"/>
                    <a:pt x="757" y="95"/>
                    <a:pt x="919" y="95"/>
                  </a:cubicBezTo>
                  <a:cubicBezTo>
                    <a:pt x="1010" y="95"/>
                    <a:pt x="1072" y="106"/>
                    <a:pt x="1072" y="106"/>
                  </a:cubicBezTo>
                  <a:cubicBezTo>
                    <a:pt x="1095" y="106"/>
                    <a:pt x="1131" y="94"/>
                    <a:pt x="1131" y="70"/>
                  </a:cubicBezTo>
                  <a:cubicBezTo>
                    <a:pt x="1131" y="46"/>
                    <a:pt x="1119" y="23"/>
                    <a:pt x="1095" y="11"/>
                  </a:cubicBezTo>
                  <a:cubicBezTo>
                    <a:pt x="1087" y="11"/>
                    <a:pt x="1024" y="1"/>
                    <a:pt x="93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5029615" y="2985541"/>
              <a:ext cx="17620" cy="80124"/>
            </a:xfrm>
            <a:custGeom>
              <a:avLst/>
              <a:gdLst/>
              <a:ahLst/>
              <a:cxnLst/>
              <a:rect l="l" t="t" r="r" b="b"/>
              <a:pathLst>
                <a:path w="572" h="2601" extrusionOk="0">
                  <a:moveTo>
                    <a:pt x="357" y="0"/>
                  </a:moveTo>
                  <a:cubicBezTo>
                    <a:pt x="335" y="0"/>
                    <a:pt x="322" y="14"/>
                    <a:pt x="322" y="40"/>
                  </a:cubicBezTo>
                  <a:cubicBezTo>
                    <a:pt x="310" y="100"/>
                    <a:pt x="0" y="1600"/>
                    <a:pt x="477" y="2576"/>
                  </a:cubicBezTo>
                  <a:cubicBezTo>
                    <a:pt x="488" y="2588"/>
                    <a:pt x="500" y="2600"/>
                    <a:pt x="512" y="2600"/>
                  </a:cubicBezTo>
                  <a:lnTo>
                    <a:pt x="536" y="2600"/>
                  </a:lnTo>
                  <a:cubicBezTo>
                    <a:pt x="560" y="2588"/>
                    <a:pt x="572" y="2553"/>
                    <a:pt x="560" y="2529"/>
                  </a:cubicBezTo>
                  <a:cubicBezTo>
                    <a:pt x="96" y="1588"/>
                    <a:pt x="405" y="64"/>
                    <a:pt x="417" y="52"/>
                  </a:cubicBezTo>
                  <a:cubicBezTo>
                    <a:pt x="417" y="29"/>
                    <a:pt x="405" y="5"/>
                    <a:pt x="381" y="5"/>
                  </a:cubicBezTo>
                  <a:cubicBezTo>
                    <a:pt x="372" y="2"/>
                    <a:pt x="364" y="0"/>
                    <a:pt x="35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5186227" y="2953134"/>
              <a:ext cx="34132" cy="42850"/>
            </a:xfrm>
            <a:custGeom>
              <a:avLst/>
              <a:gdLst/>
              <a:ahLst/>
              <a:cxnLst/>
              <a:rect l="l" t="t" r="r" b="b"/>
              <a:pathLst>
                <a:path w="1108" h="1391" extrusionOk="0">
                  <a:moveTo>
                    <a:pt x="43" y="0"/>
                  </a:moveTo>
                  <a:cubicBezTo>
                    <a:pt x="30" y="0"/>
                    <a:pt x="18" y="3"/>
                    <a:pt x="12" y="9"/>
                  </a:cubicBezTo>
                  <a:cubicBezTo>
                    <a:pt x="0" y="33"/>
                    <a:pt x="0" y="69"/>
                    <a:pt x="24" y="80"/>
                  </a:cubicBezTo>
                  <a:cubicBezTo>
                    <a:pt x="24" y="80"/>
                    <a:pt x="655" y="628"/>
                    <a:pt x="1012" y="1366"/>
                  </a:cubicBezTo>
                  <a:cubicBezTo>
                    <a:pt x="1024" y="1378"/>
                    <a:pt x="1036" y="1390"/>
                    <a:pt x="1060" y="1390"/>
                  </a:cubicBezTo>
                  <a:cubicBezTo>
                    <a:pt x="1060" y="1390"/>
                    <a:pt x="1072" y="1390"/>
                    <a:pt x="1072" y="1378"/>
                  </a:cubicBezTo>
                  <a:cubicBezTo>
                    <a:pt x="1096" y="1366"/>
                    <a:pt x="1108" y="1342"/>
                    <a:pt x="1096" y="1319"/>
                  </a:cubicBezTo>
                  <a:cubicBezTo>
                    <a:pt x="727" y="569"/>
                    <a:pt x="84" y="9"/>
                    <a:pt x="84" y="9"/>
                  </a:cubicBezTo>
                  <a:cubicBezTo>
                    <a:pt x="72" y="3"/>
                    <a:pt x="57" y="0"/>
                    <a:pt x="4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5068491" y="2927689"/>
              <a:ext cx="81079" cy="61210"/>
            </a:xfrm>
            <a:custGeom>
              <a:avLst/>
              <a:gdLst/>
              <a:ahLst/>
              <a:cxnLst/>
              <a:rect l="l" t="t" r="r" b="b"/>
              <a:pathLst>
                <a:path w="2632" h="1987" extrusionOk="0">
                  <a:moveTo>
                    <a:pt x="2016" y="0"/>
                  </a:moveTo>
                  <a:cubicBezTo>
                    <a:pt x="1852" y="0"/>
                    <a:pt x="1096" y="1192"/>
                    <a:pt x="1096" y="1192"/>
                  </a:cubicBezTo>
                  <a:lnTo>
                    <a:pt x="786" y="204"/>
                  </a:lnTo>
                  <a:lnTo>
                    <a:pt x="119" y="240"/>
                  </a:lnTo>
                  <a:cubicBezTo>
                    <a:pt x="60" y="383"/>
                    <a:pt x="0" y="1740"/>
                    <a:pt x="346" y="1907"/>
                  </a:cubicBezTo>
                  <a:cubicBezTo>
                    <a:pt x="389" y="1928"/>
                    <a:pt x="433" y="1938"/>
                    <a:pt x="477" y="1938"/>
                  </a:cubicBezTo>
                  <a:cubicBezTo>
                    <a:pt x="793" y="1938"/>
                    <a:pt x="1096" y="1442"/>
                    <a:pt x="1096" y="1442"/>
                  </a:cubicBezTo>
                  <a:cubicBezTo>
                    <a:pt x="1096" y="1442"/>
                    <a:pt x="1572" y="1986"/>
                    <a:pt x="1901" y="1986"/>
                  </a:cubicBezTo>
                  <a:cubicBezTo>
                    <a:pt x="1936" y="1986"/>
                    <a:pt x="1969" y="1980"/>
                    <a:pt x="2001" y="1966"/>
                  </a:cubicBezTo>
                  <a:cubicBezTo>
                    <a:pt x="2310" y="1823"/>
                    <a:pt x="2632" y="2"/>
                    <a:pt x="2632" y="2"/>
                  </a:cubicBezTo>
                  <a:lnTo>
                    <a:pt x="2632" y="2"/>
                  </a:lnTo>
                  <a:cubicBezTo>
                    <a:pt x="2632" y="2"/>
                    <a:pt x="2425" y="28"/>
                    <a:pt x="2245" y="28"/>
                  </a:cubicBezTo>
                  <a:cubicBezTo>
                    <a:pt x="2155" y="28"/>
                    <a:pt x="2072" y="21"/>
                    <a:pt x="2024" y="2"/>
                  </a:cubicBezTo>
                  <a:cubicBezTo>
                    <a:pt x="2022" y="1"/>
                    <a:pt x="2019" y="0"/>
                    <a:pt x="2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5066642" y="2926241"/>
              <a:ext cx="84406" cy="64228"/>
            </a:xfrm>
            <a:custGeom>
              <a:avLst/>
              <a:gdLst/>
              <a:ahLst/>
              <a:cxnLst/>
              <a:rect l="l" t="t" r="r" b="b"/>
              <a:pathLst>
                <a:path w="2740" h="2085" extrusionOk="0">
                  <a:moveTo>
                    <a:pt x="2061" y="96"/>
                  </a:moveTo>
                  <a:cubicBezTo>
                    <a:pt x="2108" y="120"/>
                    <a:pt x="2192" y="120"/>
                    <a:pt x="2299" y="120"/>
                  </a:cubicBezTo>
                  <a:cubicBezTo>
                    <a:pt x="2418" y="120"/>
                    <a:pt x="2549" y="108"/>
                    <a:pt x="2632" y="108"/>
                  </a:cubicBezTo>
                  <a:cubicBezTo>
                    <a:pt x="2501" y="799"/>
                    <a:pt x="2239" y="1882"/>
                    <a:pt x="2037" y="1965"/>
                  </a:cubicBezTo>
                  <a:cubicBezTo>
                    <a:pt x="2013" y="1977"/>
                    <a:pt x="1977" y="1989"/>
                    <a:pt x="1953" y="1989"/>
                  </a:cubicBezTo>
                  <a:cubicBezTo>
                    <a:pt x="1656" y="1989"/>
                    <a:pt x="1203" y="1465"/>
                    <a:pt x="1191" y="1465"/>
                  </a:cubicBezTo>
                  <a:cubicBezTo>
                    <a:pt x="1191" y="1453"/>
                    <a:pt x="1168" y="1453"/>
                    <a:pt x="1156" y="1453"/>
                  </a:cubicBezTo>
                  <a:lnTo>
                    <a:pt x="1156" y="1442"/>
                  </a:lnTo>
                  <a:cubicBezTo>
                    <a:pt x="1144" y="1442"/>
                    <a:pt x="1132" y="1453"/>
                    <a:pt x="1120" y="1465"/>
                  </a:cubicBezTo>
                  <a:cubicBezTo>
                    <a:pt x="1120" y="1477"/>
                    <a:pt x="822" y="1942"/>
                    <a:pt x="537" y="1942"/>
                  </a:cubicBezTo>
                  <a:cubicBezTo>
                    <a:pt x="501" y="1942"/>
                    <a:pt x="465" y="1930"/>
                    <a:pt x="429" y="1918"/>
                  </a:cubicBezTo>
                  <a:cubicBezTo>
                    <a:pt x="144" y="1763"/>
                    <a:pt x="156" y="561"/>
                    <a:pt x="215" y="322"/>
                  </a:cubicBezTo>
                  <a:lnTo>
                    <a:pt x="810" y="299"/>
                  </a:lnTo>
                  <a:lnTo>
                    <a:pt x="1120" y="1251"/>
                  </a:lnTo>
                  <a:cubicBezTo>
                    <a:pt x="1120" y="1263"/>
                    <a:pt x="1132" y="1275"/>
                    <a:pt x="1156" y="1275"/>
                  </a:cubicBezTo>
                  <a:cubicBezTo>
                    <a:pt x="1159" y="1278"/>
                    <a:pt x="1164" y="1280"/>
                    <a:pt x="1168" y="1280"/>
                  </a:cubicBezTo>
                  <a:cubicBezTo>
                    <a:pt x="1180" y="1280"/>
                    <a:pt x="1191" y="1271"/>
                    <a:pt x="1191" y="1263"/>
                  </a:cubicBezTo>
                  <a:cubicBezTo>
                    <a:pt x="1537" y="703"/>
                    <a:pt x="1977" y="108"/>
                    <a:pt x="2061" y="96"/>
                  </a:cubicBezTo>
                  <a:close/>
                  <a:moveTo>
                    <a:pt x="2072" y="1"/>
                  </a:moveTo>
                  <a:cubicBezTo>
                    <a:pt x="1918" y="1"/>
                    <a:pt x="1430" y="727"/>
                    <a:pt x="1180" y="1120"/>
                  </a:cubicBezTo>
                  <a:lnTo>
                    <a:pt x="894" y="239"/>
                  </a:lnTo>
                  <a:cubicBezTo>
                    <a:pt x="882" y="215"/>
                    <a:pt x="870" y="203"/>
                    <a:pt x="846" y="203"/>
                  </a:cubicBezTo>
                  <a:lnTo>
                    <a:pt x="179" y="239"/>
                  </a:lnTo>
                  <a:cubicBezTo>
                    <a:pt x="156" y="239"/>
                    <a:pt x="144" y="251"/>
                    <a:pt x="144" y="263"/>
                  </a:cubicBezTo>
                  <a:cubicBezTo>
                    <a:pt x="84" y="418"/>
                    <a:pt x="1" y="1799"/>
                    <a:pt x="394" y="2001"/>
                  </a:cubicBezTo>
                  <a:cubicBezTo>
                    <a:pt x="441" y="2013"/>
                    <a:pt x="489" y="2025"/>
                    <a:pt x="537" y="2025"/>
                  </a:cubicBezTo>
                  <a:cubicBezTo>
                    <a:pt x="810" y="2025"/>
                    <a:pt x="1072" y="1692"/>
                    <a:pt x="1168" y="1573"/>
                  </a:cubicBezTo>
                  <a:cubicBezTo>
                    <a:pt x="1287" y="1704"/>
                    <a:pt x="1668" y="2085"/>
                    <a:pt x="1953" y="2085"/>
                  </a:cubicBezTo>
                  <a:cubicBezTo>
                    <a:pt x="2001" y="2085"/>
                    <a:pt x="2037" y="2073"/>
                    <a:pt x="2072" y="2061"/>
                  </a:cubicBezTo>
                  <a:cubicBezTo>
                    <a:pt x="2406" y="1906"/>
                    <a:pt x="2704" y="251"/>
                    <a:pt x="2739" y="60"/>
                  </a:cubicBezTo>
                  <a:cubicBezTo>
                    <a:pt x="2739" y="49"/>
                    <a:pt x="2739" y="37"/>
                    <a:pt x="2727" y="25"/>
                  </a:cubicBezTo>
                  <a:cubicBezTo>
                    <a:pt x="2715" y="13"/>
                    <a:pt x="2704" y="1"/>
                    <a:pt x="2692" y="1"/>
                  </a:cubicBezTo>
                  <a:cubicBezTo>
                    <a:pt x="2680" y="1"/>
                    <a:pt x="2477" y="37"/>
                    <a:pt x="2311" y="37"/>
                  </a:cubicBezTo>
                  <a:cubicBezTo>
                    <a:pt x="2192" y="37"/>
                    <a:pt x="2132" y="25"/>
                    <a:pt x="2108" y="13"/>
                  </a:cubicBezTo>
                  <a:cubicBezTo>
                    <a:pt x="2096" y="1"/>
                    <a:pt x="2084" y="1"/>
                    <a:pt x="207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5193189" y="3050847"/>
              <a:ext cx="15803" cy="25815"/>
            </a:xfrm>
            <a:custGeom>
              <a:avLst/>
              <a:gdLst/>
              <a:ahLst/>
              <a:cxnLst/>
              <a:rect l="l" t="t" r="r" b="b"/>
              <a:pathLst>
                <a:path w="513" h="838" extrusionOk="0">
                  <a:moveTo>
                    <a:pt x="61" y="1"/>
                  </a:moveTo>
                  <a:cubicBezTo>
                    <a:pt x="57" y="1"/>
                    <a:pt x="52" y="2"/>
                    <a:pt x="48" y="4"/>
                  </a:cubicBezTo>
                  <a:cubicBezTo>
                    <a:pt x="24" y="4"/>
                    <a:pt x="0" y="28"/>
                    <a:pt x="0" y="52"/>
                  </a:cubicBezTo>
                  <a:cubicBezTo>
                    <a:pt x="12" y="75"/>
                    <a:pt x="72" y="659"/>
                    <a:pt x="441" y="837"/>
                  </a:cubicBezTo>
                  <a:lnTo>
                    <a:pt x="453" y="837"/>
                  </a:lnTo>
                  <a:cubicBezTo>
                    <a:pt x="477" y="837"/>
                    <a:pt x="489" y="837"/>
                    <a:pt x="501" y="814"/>
                  </a:cubicBezTo>
                  <a:cubicBezTo>
                    <a:pt x="512" y="790"/>
                    <a:pt x="501" y="766"/>
                    <a:pt x="477" y="754"/>
                  </a:cubicBezTo>
                  <a:cubicBezTo>
                    <a:pt x="155" y="599"/>
                    <a:pt x="96" y="52"/>
                    <a:pt x="96" y="40"/>
                  </a:cubicBezTo>
                  <a:cubicBezTo>
                    <a:pt x="96" y="20"/>
                    <a:pt x="80" y="1"/>
                    <a:pt x="6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5174121" y="3058672"/>
              <a:ext cx="17990" cy="28618"/>
            </a:xfrm>
            <a:custGeom>
              <a:avLst/>
              <a:gdLst/>
              <a:ahLst/>
              <a:cxnLst/>
              <a:rect l="l" t="t" r="r" b="b"/>
              <a:pathLst>
                <a:path w="584" h="929" extrusionOk="0">
                  <a:moveTo>
                    <a:pt x="72" y="0"/>
                  </a:moveTo>
                  <a:cubicBezTo>
                    <a:pt x="48" y="0"/>
                    <a:pt x="24" y="24"/>
                    <a:pt x="24" y="48"/>
                  </a:cubicBezTo>
                  <a:cubicBezTo>
                    <a:pt x="12" y="72"/>
                    <a:pt x="0" y="691"/>
                    <a:pt x="512" y="929"/>
                  </a:cubicBezTo>
                  <a:lnTo>
                    <a:pt x="524" y="929"/>
                  </a:lnTo>
                  <a:cubicBezTo>
                    <a:pt x="548" y="929"/>
                    <a:pt x="560" y="929"/>
                    <a:pt x="572" y="905"/>
                  </a:cubicBezTo>
                  <a:cubicBezTo>
                    <a:pt x="584" y="881"/>
                    <a:pt x="572" y="857"/>
                    <a:pt x="548" y="845"/>
                  </a:cubicBezTo>
                  <a:cubicBezTo>
                    <a:pt x="96" y="631"/>
                    <a:pt x="107" y="60"/>
                    <a:pt x="107" y="48"/>
                  </a:cubicBezTo>
                  <a:cubicBezTo>
                    <a:pt x="119" y="24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5240506" y="3108637"/>
              <a:ext cx="5175" cy="14971"/>
            </a:xfrm>
            <a:custGeom>
              <a:avLst/>
              <a:gdLst/>
              <a:ahLst/>
              <a:cxnLst/>
              <a:rect l="l" t="t" r="r" b="b"/>
              <a:pathLst>
                <a:path w="168" h="486" extrusionOk="0">
                  <a:moveTo>
                    <a:pt x="54" y="0"/>
                  </a:moveTo>
                  <a:cubicBezTo>
                    <a:pt x="42" y="0"/>
                    <a:pt x="30" y="3"/>
                    <a:pt x="24" y="9"/>
                  </a:cubicBezTo>
                  <a:cubicBezTo>
                    <a:pt x="0" y="33"/>
                    <a:pt x="0" y="57"/>
                    <a:pt x="24" y="81"/>
                  </a:cubicBezTo>
                  <a:cubicBezTo>
                    <a:pt x="48" y="116"/>
                    <a:pt x="60" y="283"/>
                    <a:pt x="36" y="426"/>
                  </a:cubicBezTo>
                  <a:cubicBezTo>
                    <a:pt x="36" y="450"/>
                    <a:pt x="48" y="474"/>
                    <a:pt x="72" y="485"/>
                  </a:cubicBezTo>
                  <a:lnTo>
                    <a:pt x="84" y="485"/>
                  </a:lnTo>
                  <a:cubicBezTo>
                    <a:pt x="108" y="485"/>
                    <a:pt x="119" y="462"/>
                    <a:pt x="131" y="438"/>
                  </a:cubicBezTo>
                  <a:cubicBezTo>
                    <a:pt x="143" y="354"/>
                    <a:pt x="167" y="93"/>
                    <a:pt x="84" y="9"/>
                  </a:cubicBezTo>
                  <a:cubicBezTo>
                    <a:pt x="78" y="3"/>
                    <a:pt x="66" y="0"/>
                    <a:pt x="5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5229508" y="3096192"/>
              <a:ext cx="4775" cy="14940"/>
            </a:xfrm>
            <a:custGeom>
              <a:avLst/>
              <a:gdLst/>
              <a:ahLst/>
              <a:cxnLst/>
              <a:rect l="l" t="t" r="r" b="b"/>
              <a:pathLst>
                <a:path w="155" h="485" extrusionOk="0">
                  <a:moveTo>
                    <a:pt x="54" y="1"/>
                  </a:moveTo>
                  <a:cubicBezTo>
                    <a:pt x="40" y="1"/>
                    <a:pt x="26" y="6"/>
                    <a:pt x="12" y="20"/>
                  </a:cubicBezTo>
                  <a:cubicBezTo>
                    <a:pt x="0" y="32"/>
                    <a:pt x="0" y="68"/>
                    <a:pt x="12" y="80"/>
                  </a:cubicBezTo>
                  <a:cubicBezTo>
                    <a:pt x="48" y="116"/>
                    <a:pt x="48" y="294"/>
                    <a:pt x="36" y="437"/>
                  </a:cubicBezTo>
                  <a:cubicBezTo>
                    <a:pt x="24" y="461"/>
                    <a:pt x="48" y="485"/>
                    <a:pt x="72" y="485"/>
                  </a:cubicBezTo>
                  <a:cubicBezTo>
                    <a:pt x="95" y="485"/>
                    <a:pt x="119" y="473"/>
                    <a:pt x="119" y="449"/>
                  </a:cubicBezTo>
                  <a:cubicBezTo>
                    <a:pt x="131" y="366"/>
                    <a:pt x="155" y="92"/>
                    <a:pt x="84" y="8"/>
                  </a:cubicBezTo>
                  <a:cubicBezTo>
                    <a:pt x="74" y="3"/>
                    <a:pt x="64" y="1"/>
                    <a:pt x="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5238658" y="3082576"/>
              <a:ext cx="5175" cy="15002"/>
            </a:xfrm>
            <a:custGeom>
              <a:avLst/>
              <a:gdLst/>
              <a:ahLst/>
              <a:cxnLst/>
              <a:rect l="l" t="t" r="r" b="b"/>
              <a:pathLst>
                <a:path w="168" h="487" extrusionOk="0">
                  <a:moveTo>
                    <a:pt x="48" y="1"/>
                  </a:moveTo>
                  <a:cubicBezTo>
                    <a:pt x="37" y="1"/>
                    <a:pt x="25" y="4"/>
                    <a:pt x="13" y="10"/>
                  </a:cubicBezTo>
                  <a:cubicBezTo>
                    <a:pt x="1" y="34"/>
                    <a:pt x="1" y="58"/>
                    <a:pt x="13" y="81"/>
                  </a:cubicBezTo>
                  <a:cubicBezTo>
                    <a:pt x="48" y="117"/>
                    <a:pt x="48" y="284"/>
                    <a:pt x="37" y="427"/>
                  </a:cubicBezTo>
                  <a:cubicBezTo>
                    <a:pt x="25" y="450"/>
                    <a:pt x="48" y="474"/>
                    <a:pt x="72" y="486"/>
                  </a:cubicBezTo>
                  <a:cubicBezTo>
                    <a:pt x="96" y="486"/>
                    <a:pt x="120" y="462"/>
                    <a:pt x="120" y="439"/>
                  </a:cubicBezTo>
                  <a:cubicBezTo>
                    <a:pt x="132" y="355"/>
                    <a:pt x="168" y="93"/>
                    <a:pt x="84" y="10"/>
                  </a:cubicBezTo>
                  <a:cubicBezTo>
                    <a:pt x="72" y="4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5225473" y="3071980"/>
              <a:ext cx="5144" cy="14940"/>
            </a:xfrm>
            <a:custGeom>
              <a:avLst/>
              <a:gdLst/>
              <a:ahLst/>
              <a:cxnLst/>
              <a:rect l="l" t="t" r="r" b="b"/>
              <a:pathLst>
                <a:path w="167" h="485" extrusionOk="0">
                  <a:moveTo>
                    <a:pt x="54" y="1"/>
                  </a:moveTo>
                  <a:cubicBezTo>
                    <a:pt x="40" y="1"/>
                    <a:pt x="26" y="7"/>
                    <a:pt x="12" y="21"/>
                  </a:cubicBezTo>
                  <a:cubicBezTo>
                    <a:pt x="0" y="32"/>
                    <a:pt x="0" y="68"/>
                    <a:pt x="12" y="80"/>
                  </a:cubicBezTo>
                  <a:cubicBezTo>
                    <a:pt x="48" y="116"/>
                    <a:pt x="48" y="294"/>
                    <a:pt x="36" y="437"/>
                  </a:cubicBezTo>
                  <a:cubicBezTo>
                    <a:pt x="36" y="461"/>
                    <a:pt x="48" y="485"/>
                    <a:pt x="72" y="485"/>
                  </a:cubicBezTo>
                  <a:lnTo>
                    <a:pt x="84" y="485"/>
                  </a:lnTo>
                  <a:cubicBezTo>
                    <a:pt x="107" y="485"/>
                    <a:pt x="119" y="473"/>
                    <a:pt x="119" y="449"/>
                  </a:cubicBezTo>
                  <a:cubicBezTo>
                    <a:pt x="131" y="366"/>
                    <a:pt x="167" y="92"/>
                    <a:pt x="84" y="9"/>
                  </a:cubicBezTo>
                  <a:cubicBezTo>
                    <a:pt x="74" y="4"/>
                    <a:pt x="64" y="1"/>
                    <a:pt x="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5237210" y="3056269"/>
              <a:ext cx="5144" cy="14879"/>
            </a:xfrm>
            <a:custGeom>
              <a:avLst/>
              <a:gdLst/>
              <a:ahLst/>
              <a:cxnLst/>
              <a:rect l="l" t="t" r="r" b="b"/>
              <a:pathLst>
                <a:path w="167" h="483" extrusionOk="0">
                  <a:moveTo>
                    <a:pt x="54" y="1"/>
                  </a:moveTo>
                  <a:cubicBezTo>
                    <a:pt x="42" y="1"/>
                    <a:pt x="30" y="7"/>
                    <a:pt x="24" y="19"/>
                  </a:cubicBezTo>
                  <a:cubicBezTo>
                    <a:pt x="0" y="30"/>
                    <a:pt x="12" y="66"/>
                    <a:pt x="24" y="78"/>
                  </a:cubicBezTo>
                  <a:cubicBezTo>
                    <a:pt x="60" y="114"/>
                    <a:pt x="60" y="292"/>
                    <a:pt x="36" y="435"/>
                  </a:cubicBezTo>
                  <a:cubicBezTo>
                    <a:pt x="36" y="459"/>
                    <a:pt x="60" y="483"/>
                    <a:pt x="84" y="483"/>
                  </a:cubicBezTo>
                  <a:cubicBezTo>
                    <a:pt x="107" y="483"/>
                    <a:pt x="131" y="471"/>
                    <a:pt x="131" y="447"/>
                  </a:cubicBezTo>
                  <a:cubicBezTo>
                    <a:pt x="143" y="364"/>
                    <a:pt x="167" y="90"/>
                    <a:pt x="84" y="19"/>
                  </a:cubicBezTo>
                  <a:cubicBezTo>
                    <a:pt x="78" y="7"/>
                    <a:pt x="66" y="1"/>
                    <a:pt x="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5242323" y="3129184"/>
              <a:ext cx="4806" cy="14971"/>
            </a:xfrm>
            <a:custGeom>
              <a:avLst/>
              <a:gdLst/>
              <a:ahLst/>
              <a:cxnLst/>
              <a:rect l="l" t="t" r="r" b="b"/>
              <a:pathLst>
                <a:path w="156" h="486" extrusionOk="0">
                  <a:moveTo>
                    <a:pt x="49" y="0"/>
                  </a:moveTo>
                  <a:cubicBezTo>
                    <a:pt x="37" y="0"/>
                    <a:pt x="25" y="3"/>
                    <a:pt x="13" y="9"/>
                  </a:cubicBezTo>
                  <a:cubicBezTo>
                    <a:pt x="1" y="33"/>
                    <a:pt x="1" y="57"/>
                    <a:pt x="13" y="80"/>
                  </a:cubicBezTo>
                  <a:cubicBezTo>
                    <a:pt x="49" y="116"/>
                    <a:pt x="49" y="283"/>
                    <a:pt x="37" y="426"/>
                  </a:cubicBezTo>
                  <a:cubicBezTo>
                    <a:pt x="25" y="461"/>
                    <a:pt x="49" y="485"/>
                    <a:pt x="72" y="485"/>
                  </a:cubicBezTo>
                  <a:cubicBezTo>
                    <a:pt x="96" y="485"/>
                    <a:pt x="120" y="461"/>
                    <a:pt x="120" y="438"/>
                  </a:cubicBezTo>
                  <a:cubicBezTo>
                    <a:pt x="132" y="366"/>
                    <a:pt x="156" y="92"/>
                    <a:pt x="84" y="9"/>
                  </a:cubicBezTo>
                  <a:cubicBezTo>
                    <a:pt x="72" y="3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5232065" y="3120374"/>
              <a:ext cx="5175" cy="14971"/>
            </a:xfrm>
            <a:custGeom>
              <a:avLst/>
              <a:gdLst/>
              <a:ahLst/>
              <a:cxnLst/>
              <a:rect l="l" t="t" r="r" b="b"/>
              <a:pathLst>
                <a:path w="168" h="486" extrusionOk="0">
                  <a:moveTo>
                    <a:pt x="48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3"/>
                    <a:pt x="1" y="57"/>
                    <a:pt x="24" y="81"/>
                  </a:cubicBezTo>
                  <a:cubicBezTo>
                    <a:pt x="48" y="116"/>
                    <a:pt x="60" y="283"/>
                    <a:pt x="36" y="426"/>
                  </a:cubicBezTo>
                  <a:cubicBezTo>
                    <a:pt x="36" y="462"/>
                    <a:pt x="48" y="485"/>
                    <a:pt x="72" y="485"/>
                  </a:cubicBezTo>
                  <a:lnTo>
                    <a:pt x="84" y="485"/>
                  </a:lnTo>
                  <a:cubicBezTo>
                    <a:pt x="108" y="485"/>
                    <a:pt x="120" y="462"/>
                    <a:pt x="131" y="438"/>
                  </a:cubicBezTo>
                  <a:cubicBezTo>
                    <a:pt x="131" y="354"/>
                    <a:pt x="167" y="93"/>
                    <a:pt x="84" y="9"/>
                  </a:cubicBezTo>
                  <a:cubicBezTo>
                    <a:pt x="72" y="3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5184379" y="3223324"/>
              <a:ext cx="86593" cy="2618"/>
            </a:xfrm>
            <a:custGeom>
              <a:avLst/>
              <a:gdLst/>
              <a:ahLst/>
              <a:cxnLst/>
              <a:rect l="l" t="t" r="r" b="b"/>
              <a:pathLst>
                <a:path w="2811" h="85" extrusionOk="0">
                  <a:moveTo>
                    <a:pt x="48" y="1"/>
                  </a:moveTo>
                  <a:cubicBezTo>
                    <a:pt x="25" y="1"/>
                    <a:pt x="1" y="13"/>
                    <a:pt x="1" y="49"/>
                  </a:cubicBezTo>
                  <a:cubicBezTo>
                    <a:pt x="1" y="72"/>
                    <a:pt x="25" y="84"/>
                    <a:pt x="48" y="84"/>
                  </a:cubicBezTo>
                  <a:lnTo>
                    <a:pt x="2763" y="84"/>
                  </a:lnTo>
                  <a:cubicBezTo>
                    <a:pt x="2787" y="84"/>
                    <a:pt x="2811" y="72"/>
                    <a:pt x="2811" y="49"/>
                  </a:cubicBezTo>
                  <a:cubicBezTo>
                    <a:pt x="2811" y="13"/>
                    <a:pt x="2787" y="1"/>
                    <a:pt x="276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5031432" y="3225912"/>
              <a:ext cx="98330" cy="6623"/>
            </a:xfrm>
            <a:custGeom>
              <a:avLst/>
              <a:gdLst/>
              <a:ahLst/>
              <a:cxnLst/>
              <a:rect l="l" t="t" r="r" b="b"/>
              <a:pathLst>
                <a:path w="3192" h="215" extrusionOk="0">
                  <a:moveTo>
                    <a:pt x="60" y="0"/>
                  </a:moveTo>
                  <a:cubicBezTo>
                    <a:pt x="37" y="0"/>
                    <a:pt x="13" y="12"/>
                    <a:pt x="13" y="36"/>
                  </a:cubicBezTo>
                  <a:cubicBezTo>
                    <a:pt x="1" y="72"/>
                    <a:pt x="25" y="96"/>
                    <a:pt x="48" y="96"/>
                  </a:cubicBezTo>
                  <a:cubicBezTo>
                    <a:pt x="72" y="96"/>
                    <a:pt x="1739" y="215"/>
                    <a:pt x="2715" y="215"/>
                  </a:cubicBezTo>
                  <a:cubicBezTo>
                    <a:pt x="2882" y="215"/>
                    <a:pt x="3025" y="215"/>
                    <a:pt x="3144" y="203"/>
                  </a:cubicBezTo>
                  <a:cubicBezTo>
                    <a:pt x="3168" y="203"/>
                    <a:pt x="3192" y="179"/>
                    <a:pt x="3180" y="155"/>
                  </a:cubicBezTo>
                  <a:cubicBezTo>
                    <a:pt x="3180" y="131"/>
                    <a:pt x="3156" y="107"/>
                    <a:pt x="3132" y="107"/>
                  </a:cubicBezTo>
                  <a:cubicBezTo>
                    <a:pt x="3011" y="116"/>
                    <a:pt x="2857" y="120"/>
                    <a:pt x="2682" y="120"/>
                  </a:cubicBezTo>
                  <a:cubicBezTo>
                    <a:pt x="1704" y="120"/>
                    <a:pt x="81" y="0"/>
                    <a:pt x="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5262501" y="2902429"/>
              <a:ext cx="84406" cy="107848"/>
            </a:xfrm>
            <a:custGeom>
              <a:avLst/>
              <a:gdLst/>
              <a:ahLst/>
              <a:cxnLst/>
              <a:rect l="l" t="t" r="r" b="b"/>
              <a:pathLst>
                <a:path w="2740" h="3501" extrusionOk="0">
                  <a:moveTo>
                    <a:pt x="751" y="0"/>
                  </a:moveTo>
                  <a:cubicBezTo>
                    <a:pt x="727" y="0"/>
                    <a:pt x="703" y="24"/>
                    <a:pt x="703" y="48"/>
                  </a:cubicBezTo>
                  <a:cubicBezTo>
                    <a:pt x="703" y="71"/>
                    <a:pt x="715" y="95"/>
                    <a:pt x="751" y="95"/>
                  </a:cubicBezTo>
                  <a:cubicBezTo>
                    <a:pt x="810" y="95"/>
                    <a:pt x="870" y="95"/>
                    <a:pt x="929" y="107"/>
                  </a:cubicBezTo>
                  <a:cubicBezTo>
                    <a:pt x="953" y="107"/>
                    <a:pt x="977" y="95"/>
                    <a:pt x="977" y="71"/>
                  </a:cubicBezTo>
                  <a:cubicBezTo>
                    <a:pt x="977" y="48"/>
                    <a:pt x="965" y="24"/>
                    <a:pt x="941" y="12"/>
                  </a:cubicBezTo>
                  <a:cubicBezTo>
                    <a:pt x="870" y="12"/>
                    <a:pt x="810" y="0"/>
                    <a:pt x="751" y="0"/>
                  </a:cubicBezTo>
                  <a:close/>
                  <a:moveTo>
                    <a:pt x="560" y="0"/>
                  </a:moveTo>
                  <a:cubicBezTo>
                    <a:pt x="489" y="12"/>
                    <a:pt x="429" y="12"/>
                    <a:pt x="370" y="24"/>
                  </a:cubicBezTo>
                  <a:cubicBezTo>
                    <a:pt x="346" y="24"/>
                    <a:pt x="322" y="60"/>
                    <a:pt x="334" y="83"/>
                  </a:cubicBezTo>
                  <a:cubicBezTo>
                    <a:pt x="334" y="107"/>
                    <a:pt x="358" y="119"/>
                    <a:pt x="382" y="119"/>
                  </a:cubicBezTo>
                  <a:cubicBezTo>
                    <a:pt x="441" y="107"/>
                    <a:pt x="501" y="95"/>
                    <a:pt x="560" y="95"/>
                  </a:cubicBezTo>
                  <a:cubicBezTo>
                    <a:pt x="584" y="95"/>
                    <a:pt x="608" y="71"/>
                    <a:pt x="608" y="48"/>
                  </a:cubicBezTo>
                  <a:cubicBezTo>
                    <a:pt x="608" y="24"/>
                    <a:pt x="584" y="0"/>
                    <a:pt x="560" y="0"/>
                  </a:cubicBezTo>
                  <a:close/>
                  <a:moveTo>
                    <a:pt x="1120" y="48"/>
                  </a:moveTo>
                  <a:cubicBezTo>
                    <a:pt x="1096" y="48"/>
                    <a:pt x="1072" y="60"/>
                    <a:pt x="1072" y="83"/>
                  </a:cubicBezTo>
                  <a:cubicBezTo>
                    <a:pt x="1060" y="107"/>
                    <a:pt x="1084" y="131"/>
                    <a:pt x="1108" y="143"/>
                  </a:cubicBezTo>
                  <a:cubicBezTo>
                    <a:pt x="1168" y="155"/>
                    <a:pt x="1227" y="167"/>
                    <a:pt x="1275" y="191"/>
                  </a:cubicBezTo>
                  <a:lnTo>
                    <a:pt x="1299" y="191"/>
                  </a:lnTo>
                  <a:cubicBezTo>
                    <a:pt x="1310" y="191"/>
                    <a:pt x="1334" y="179"/>
                    <a:pt x="1334" y="155"/>
                  </a:cubicBezTo>
                  <a:cubicBezTo>
                    <a:pt x="1346" y="131"/>
                    <a:pt x="1334" y="107"/>
                    <a:pt x="1310" y="95"/>
                  </a:cubicBezTo>
                  <a:cubicBezTo>
                    <a:pt x="1251" y="83"/>
                    <a:pt x="1179" y="60"/>
                    <a:pt x="1120" y="48"/>
                  </a:cubicBezTo>
                  <a:close/>
                  <a:moveTo>
                    <a:pt x="205" y="67"/>
                  </a:moveTo>
                  <a:cubicBezTo>
                    <a:pt x="198" y="67"/>
                    <a:pt x="189" y="68"/>
                    <a:pt x="179" y="71"/>
                  </a:cubicBezTo>
                  <a:cubicBezTo>
                    <a:pt x="132" y="83"/>
                    <a:pt x="84" y="95"/>
                    <a:pt x="36" y="119"/>
                  </a:cubicBezTo>
                  <a:cubicBezTo>
                    <a:pt x="13" y="131"/>
                    <a:pt x="1" y="155"/>
                    <a:pt x="13" y="179"/>
                  </a:cubicBezTo>
                  <a:cubicBezTo>
                    <a:pt x="13" y="191"/>
                    <a:pt x="36" y="202"/>
                    <a:pt x="48" y="202"/>
                  </a:cubicBezTo>
                  <a:lnTo>
                    <a:pt x="72" y="202"/>
                  </a:lnTo>
                  <a:cubicBezTo>
                    <a:pt x="120" y="191"/>
                    <a:pt x="167" y="167"/>
                    <a:pt x="215" y="155"/>
                  </a:cubicBezTo>
                  <a:cubicBezTo>
                    <a:pt x="239" y="155"/>
                    <a:pt x="251" y="119"/>
                    <a:pt x="239" y="95"/>
                  </a:cubicBezTo>
                  <a:cubicBezTo>
                    <a:pt x="239" y="78"/>
                    <a:pt x="226" y="67"/>
                    <a:pt x="205" y="67"/>
                  </a:cubicBezTo>
                  <a:close/>
                  <a:moveTo>
                    <a:pt x="1489" y="155"/>
                  </a:moveTo>
                  <a:cubicBezTo>
                    <a:pt x="1465" y="155"/>
                    <a:pt x="1429" y="167"/>
                    <a:pt x="1429" y="191"/>
                  </a:cubicBezTo>
                  <a:cubicBezTo>
                    <a:pt x="1418" y="214"/>
                    <a:pt x="1429" y="238"/>
                    <a:pt x="1453" y="250"/>
                  </a:cubicBezTo>
                  <a:cubicBezTo>
                    <a:pt x="1501" y="274"/>
                    <a:pt x="1560" y="298"/>
                    <a:pt x="1620" y="321"/>
                  </a:cubicBezTo>
                  <a:lnTo>
                    <a:pt x="1632" y="321"/>
                  </a:lnTo>
                  <a:cubicBezTo>
                    <a:pt x="1656" y="321"/>
                    <a:pt x="1668" y="321"/>
                    <a:pt x="1680" y="298"/>
                  </a:cubicBezTo>
                  <a:cubicBezTo>
                    <a:pt x="1691" y="274"/>
                    <a:pt x="1680" y="250"/>
                    <a:pt x="1656" y="238"/>
                  </a:cubicBezTo>
                  <a:cubicBezTo>
                    <a:pt x="1608" y="214"/>
                    <a:pt x="1549" y="179"/>
                    <a:pt x="1489" y="155"/>
                  </a:cubicBezTo>
                  <a:close/>
                  <a:moveTo>
                    <a:pt x="1794" y="326"/>
                  </a:moveTo>
                  <a:cubicBezTo>
                    <a:pt x="1781" y="326"/>
                    <a:pt x="1770" y="331"/>
                    <a:pt x="1763" y="345"/>
                  </a:cubicBezTo>
                  <a:cubicBezTo>
                    <a:pt x="1751" y="369"/>
                    <a:pt x="1751" y="393"/>
                    <a:pt x="1775" y="405"/>
                  </a:cubicBezTo>
                  <a:cubicBezTo>
                    <a:pt x="1822" y="441"/>
                    <a:pt x="1882" y="476"/>
                    <a:pt x="1930" y="512"/>
                  </a:cubicBezTo>
                  <a:cubicBezTo>
                    <a:pt x="1930" y="512"/>
                    <a:pt x="1941" y="524"/>
                    <a:pt x="1953" y="524"/>
                  </a:cubicBezTo>
                  <a:cubicBezTo>
                    <a:pt x="1965" y="524"/>
                    <a:pt x="1977" y="512"/>
                    <a:pt x="1989" y="500"/>
                  </a:cubicBezTo>
                  <a:cubicBezTo>
                    <a:pt x="2013" y="476"/>
                    <a:pt x="2001" y="452"/>
                    <a:pt x="1989" y="441"/>
                  </a:cubicBezTo>
                  <a:cubicBezTo>
                    <a:pt x="1930" y="393"/>
                    <a:pt x="1882" y="357"/>
                    <a:pt x="1822" y="333"/>
                  </a:cubicBezTo>
                  <a:cubicBezTo>
                    <a:pt x="1813" y="328"/>
                    <a:pt x="1803" y="326"/>
                    <a:pt x="1794" y="326"/>
                  </a:cubicBezTo>
                  <a:close/>
                  <a:moveTo>
                    <a:pt x="2102" y="540"/>
                  </a:moveTo>
                  <a:cubicBezTo>
                    <a:pt x="2088" y="540"/>
                    <a:pt x="2074" y="546"/>
                    <a:pt x="2061" y="560"/>
                  </a:cubicBezTo>
                  <a:cubicBezTo>
                    <a:pt x="2049" y="572"/>
                    <a:pt x="2049" y="607"/>
                    <a:pt x="2072" y="619"/>
                  </a:cubicBezTo>
                  <a:cubicBezTo>
                    <a:pt x="2108" y="667"/>
                    <a:pt x="2156" y="702"/>
                    <a:pt x="2203" y="750"/>
                  </a:cubicBezTo>
                  <a:cubicBezTo>
                    <a:pt x="2203" y="762"/>
                    <a:pt x="2215" y="762"/>
                    <a:pt x="2227" y="762"/>
                  </a:cubicBezTo>
                  <a:cubicBezTo>
                    <a:pt x="2239" y="762"/>
                    <a:pt x="2251" y="762"/>
                    <a:pt x="2263" y="750"/>
                  </a:cubicBezTo>
                  <a:cubicBezTo>
                    <a:pt x="2287" y="726"/>
                    <a:pt x="2287" y="702"/>
                    <a:pt x="2263" y="679"/>
                  </a:cubicBezTo>
                  <a:cubicBezTo>
                    <a:pt x="2227" y="643"/>
                    <a:pt x="2180" y="595"/>
                    <a:pt x="2132" y="548"/>
                  </a:cubicBezTo>
                  <a:cubicBezTo>
                    <a:pt x="2122" y="543"/>
                    <a:pt x="2112" y="540"/>
                    <a:pt x="2102" y="540"/>
                  </a:cubicBezTo>
                  <a:close/>
                  <a:moveTo>
                    <a:pt x="2353" y="808"/>
                  </a:moveTo>
                  <a:cubicBezTo>
                    <a:pt x="2343" y="808"/>
                    <a:pt x="2333" y="811"/>
                    <a:pt x="2322" y="822"/>
                  </a:cubicBezTo>
                  <a:cubicBezTo>
                    <a:pt x="2311" y="833"/>
                    <a:pt x="2299" y="869"/>
                    <a:pt x="2322" y="881"/>
                  </a:cubicBezTo>
                  <a:cubicBezTo>
                    <a:pt x="2358" y="929"/>
                    <a:pt x="2394" y="976"/>
                    <a:pt x="2418" y="1036"/>
                  </a:cubicBezTo>
                  <a:cubicBezTo>
                    <a:pt x="2430" y="1048"/>
                    <a:pt x="2442" y="1048"/>
                    <a:pt x="2465" y="1048"/>
                  </a:cubicBezTo>
                  <a:lnTo>
                    <a:pt x="2489" y="1048"/>
                  </a:lnTo>
                  <a:cubicBezTo>
                    <a:pt x="2513" y="1036"/>
                    <a:pt x="2513" y="1000"/>
                    <a:pt x="2501" y="976"/>
                  </a:cubicBezTo>
                  <a:cubicBezTo>
                    <a:pt x="2465" y="929"/>
                    <a:pt x="2430" y="881"/>
                    <a:pt x="2394" y="822"/>
                  </a:cubicBezTo>
                  <a:cubicBezTo>
                    <a:pt x="2380" y="815"/>
                    <a:pt x="2366" y="808"/>
                    <a:pt x="2353" y="808"/>
                  </a:cubicBezTo>
                  <a:close/>
                  <a:moveTo>
                    <a:pt x="2556" y="1115"/>
                  </a:moveTo>
                  <a:cubicBezTo>
                    <a:pt x="2550" y="1115"/>
                    <a:pt x="2543" y="1116"/>
                    <a:pt x="2537" y="1119"/>
                  </a:cubicBezTo>
                  <a:cubicBezTo>
                    <a:pt x="2513" y="1131"/>
                    <a:pt x="2501" y="1167"/>
                    <a:pt x="2513" y="1191"/>
                  </a:cubicBezTo>
                  <a:cubicBezTo>
                    <a:pt x="2537" y="1238"/>
                    <a:pt x="2561" y="1298"/>
                    <a:pt x="2584" y="1357"/>
                  </a:cubicBezTo>
                  <a:cubicBezTo>
                    <a:pt x="2584" y="1369"/>
                    <a:pt x="2608" y="1381"/>
                    <a:pt x="2620" y="1381"/>
                  </a:cubicBezTo>
                  <a:lnTo>
                    <a:pt x="2644" y="1381"/>
                  </a:lnTo>
                  <a:cubicBezTo>
                    <a:pt x="2668" y="1369"/>
                    <a:pt x="2680" y="1345"/>
                    <a:pt x="2668" y="1322"/>
                  </a:cubicBezTo>
                  <a:cubicBezTo>
                    <a:pt x="2644" y="1262"/>
                    <a:pt x="2620" y="1203"/>
                    <a:pt x="2596" y="1143"/>
                  </a:cubicBezTo>
                  <a:cubicBezTo>
                    <a:pt x="2588" y="1126"/>
                    <a:pt x="2572" y="1115"/>
                    <a:pt x="2556" y="1115"/>
                  </a:cubicBezTo>
                  <a:close/>
                  <a:moveTo>
                    <a:pt x="2674" y="1473"/>
                  </a:moveTo>
                  <a:cubicBezTo>
                    <a:pt x="2669" y="1473"/>
                    <a:pt x="2662" y="1474"/>
                    <a:pt x="2656" y="1476"/>
                  </a:cubicBezTo>
                  <a:cubicBezTo>
                    <a:pt x="2632" y="1476"/>
                    <a:pt x="2620" y="1500"/>
                    <a:pt x="2620" y="1524"/>
                  </a:cubicBezTo>
                  <a:cubicBezTo>
                    <a:pt x="2632" y="1584"/>
                    <a:pt x="2644" y="1643"/>
                    <a:pt x="2644" y="1703"/>
                  </a:cubicBezTo>
                  <a:cubicBezTo>
                    <a:pt x="2644" y="1726"/>
                    <a:pt x="2668" y="1750"/>
                    <a:pt x="2692" y="1750"/>
                  </a:cubicBezTo>
                  <a:cubicBezTo>
                    <a:pt x="2727" y="1750"/>
                    <a:pt x="2739" y="1726"/>
                    <a:pt x="2739" y="1703"/>
                  </a:cubicBezTo>
                  <a:cubicBezTo>
                    <a:pt x="2739" y="1631"/>
                    <a:pt x="2727" y="1572"/>
                    <a:pt x="2715" y="1512"/>
                  </a:cubicBezTo>
                  <a:cubicBezTo>
                    <a:pt x="2715" y="1493"/>
                    <a:pt x="2699" y="1473"/>
                    <a:pt x="2674" y="1473"/>
                  </a:cubicBezTo>
                  <a:close/>
                  <a:moveTo>
                    <a:pt x="2692" y="1845"/>
                  </a:moveTo>
                  <a:cubicBezTo>
                    <a:pt x="2668" y="1845"/>
                    <a:pt x="2644" y="1857"/>
                    <a:pt x="2644" y="1881"/>
                  </a:cubicBezTo>
                  <a:cubicBezTo>
                    <a:pt x="2644" y="1941"/>
                    <a:pt x="2632" y="2000"/>
                    <a:pt x="2620" y="2060"/>
                  </a:cubicBezTo>
                  <a:cubicBezTo>
                    <a:pt x="2608" y="2084"/>
                    <a:pt x="2620" y="2107"/>
                    <a:pt x="2644" y="2119"/>
                  </a:cubicBezTo>
                  <a:lnTo>
                    <a:pt x="2656" y="2119"/>
                  </a:lnTo>
                  <a:cubicBezTo>
                    <a:pt x="2680" y="2119"/>
                    <a:pt x="2703" y="2107"/>
                    <a:pt x="2703" y="2084"/>
                  </a:cubicBezTo>
                  <a:cubicBezTo>
                    <a:pt x="2715" y="2024"/>
                    <a:pt x="2727" y="1953"/>
                    <a:pt x="2739" y="1893"/>
                  </a:cubicBezTo>
                  <a:cubicBezTo>
                    <a:pt x="2739" y="1869"/>
                    <a:pt x="2715" y="1845"/>
                    <a:pt x="2692" y="1845"/>
                  </a:cubicBezTo>
                  <a:close/>
                  <a:moveTo>
                    <a:pt x="2601" y="2198"/>
                  </a:moveTo>
                  <a:cubicBezTo>
                    <a:pt x="2584" y="2198"/>
                    <a:pt x="2569" y="2209"/>
                    <a:pt x="2561" y="2226"/>
                  </a:cubicBezTo>
                  <a:cubicBezTo>
                    <a:pt x="2537" y="2286"/>
                    <a:pt x="2513" y="2334"/>
                    <a:pt x="2489" y="2393"/>
                  </a:cubicBezTo>
                  <a:cubicBezTo>
                    <a:pt x="2465" y="2417"/>
                    <a:pt x="2477" y="2441"/>
                    <a:pt x="2501" y="2453"/>
                  </a:cubicBezTo>
                  <a:cubicBezTo>
                    <a:pt x="2513" y="2465"/>
                    <a:pt x="2513" y="2465"/>
                    <a:pt x="2525" y="2465"/>
                  </a:cubicBezTo>
                  <a:cubicBezTo>
                    <a:pt x="2537" y="2465"/>
                    <a:pt x="2561" y="2453"/>
                    <a:pt x="2561" y="2441"/>
                  </a:cubicBezTo>
                  <a:cubicBezTo>
                    <a:pt x="2596" y="2381"/>
                    <a:pt x="2620" y="2322"/>
                    <a:pt x="2644" y="2262"/>
                  </a:cubicBezTo>
                  <a:cubicBezTo>
                    <a:pt x="2656" y="2238"/>
                    <a:pt x="2644" y="2215"/>
                    <a:pt x="2620" y="2203"/>
                  </a:cubicBezTo>
                  <a:cubicBezTo>
                    <a:pt x="2614" y="2199"/>
                    <a:pt x="2607" y="2198"/>
                    <a:pt x="2601" y="2198"/>
                  </a:cubicBezTo>
                  <a:close/>
                  <a:moveTo>
                    <a:pt x="2420" y="2528"/>
                  </a:moveTo>
                  <a:cubicBezTo>
                    <a:pt x="2404" y="2528"/>
                    <a:pt x="2389" y="2534"/>
                    <a:pt x="2382" y="2548"/>
                  </a:cubicBezTo>
                  <a:cubicBezTo>
                    <a:pt x="2358" y="2596"/>
                    <a:pt x="2311" y="2655"/>
                    <a:pt x="2287" y="2703"/>
                  </a:cubicBezTo>
                  <a:cubicBezTo>
                    <a:pt x="2263" y="2715"/>
                    <a:pt x="2275" y="2750"/>
                    <a:pt x="2287" y="2762"/>
                  </a:cubicBezTo>
                  <a:cubicBezTo>
                    <a:pt x="2299" y="2774"/>
                    <a:pt x="2311" y="2774"/>
                    <a:pt x="2322" y="2774"/>
                  </a:cubicBezTo>
                  <a:cubicBezTo>
                    <a:pt x="2334" y="2774"/>
                    <a:pt x="2346" y="2762"/>
                    <a:pt x="2358" y="2750"/>
                  </a:cubicBezTo>
                  <a:cubicBezTo>
                    <a:pt x="2394" y="2703"/>
                    <a:pt x="2430" y="2655"/>
                    <a:pt x="2465" y="2596"/>
                  </a:cubicBezTo>
                  <a:cubicBezTo>
                    <a:pt x="2477" y="2572"/>
                    <a:pt x="2477" y="2548"/>
                    <a:pt x="2453" y="2536"/>
                  </a:cubicBezTo>
                  <a:cubicBezTo>
                    <a:pt x="2444" y="2531"/>
                    <a:pt x="2432" y="2528"/>
                    <a:pt x="2420" y="2528"/>
                  </a:cubicBezTo>
                  <a:close/>
                  <a:moveTo>
                    <a:pt x="2210" y="2826"/>
                  </a:moveTo>
                  <a:cubicBezTo>
                    <a:pt x="2196" y="2826"/>
                    <a:pt x="2182" y="2832"/>
                    <a:pt x="2168" y="2846"/>
                  </a:cubicBezTo>
                  <a:cubicBezTo>
                    <a:pt x="2132" y="2893"/>
                    <a:pt x="2096" y="2929"/>
                    <a:pt x="2049" y="2977"/>
                  </a:cubicBezTo>
                  <a:cubicBezTo>
                    <a:pt x="2037" y="2988"/>
                    <a:pt x="2037" y="3024"/>
                    <a:pt x="2049" y="3036"/>
                  </a:cubicBezTo>
                  <a:cubicBezTo>
                    <a:pt x="2061" y="3048"/>
                    <a:pt x="2072" y="3060"/>
                    <a:pt x="2084" y="3060"/>
                  </a:cubicBezTo>
                  <a:cubicBezTo>
                    <a:pt x="2096" y="3060"/>
                    <a:pt x="2108" y="3048"/>
                    <a:pt x="2120" y="3036"/>
                  </a:cubicBezTo>
                  <a:cubicBezTo>
                    <a:pt x="2156" y="3000"/>
                    <a:pt x="2203" y="2953"/>
                    <a:pt x="2239" y="2905"/>
                  </a:cubicBezTo>
                  <a:cubicBezTo>
                    <a:pt x="2263" y="2881"/>
                    <a:pt x="2251" y="2858"/>
                    <a:pt x="2239" y="2834"/>
                  </a:cubicBezTo>
                  <a:cubicBezTo>
                    <a:pt x="2229" y="2829"/>
                    <a:pt x="2219" y="2826"/>
                    <a:pt x="2210" y="2826"/>
                  </a:cubicBezTo>
                  <a:close/>
                  <a:moveTo>
                    <a:pt x="1946" y="3088"/>
                  </a:moveTo>
                  <a:cubicBezTo>
                    <a:pt x="1937" y="3088"/>
                    <a:pt x="1927" y="3091"/>
                    <a:pt x="1918" y="3096"/>
                  </a:cubicBezTo>
                  <a:cubicBezTo>
                    <a:pt x="1870" y="3143"/>
                    <a:pt x="1822" y="3179"/>
                    <a:pt x="1775" y="3203"/>
                  </a:cubicBezTo>
                  <a:cubicBezTo>
                    <a:pt x="1751" y="3227"/>
                    <a:pt x="1751" y="3250"/>
                    <a:pt x="1763" y="3274"/>
                  </a:cubicBezTo>
                  <a:cubicBezTo>
                    <a:pt x="1763" y="3286"/>
                    <a:pt x="1787" y="3298"/>
                    <a:pt x="1799" y="3298"/>
                  </a:cubicBezTo>
                  <a:cubicBezTo>
                    <a:pt x="1810" y="3298"/>
                    <a:pt x="1822" y="3286"/>
                    <a:pt x="1822" y="3286"/>
                  </a:cubicBezTo>
                  <a:cubicBezTo>
                    <a:pt x="1870" y="3250"/>
                    <a:pt x="1930" y="3215"/>
                    <a:pt x="1977" y="3167"/>
                  </a:cubicBezTo>
                  <a:cubicBezTo>
                    <a:pt x="1989" y="3155"/>
                    <a:pt x="2001" y="3119"/>
                    <a:pt x="1977" y="3108"/>
                  </a:cubicBezTo>
                  <a:cubicBezTo>
                    <a:pt x="1970" y="3094"/>
                    <a:pt x="1959" y="3088"/>
                    <a:pt x="1946" y="3088"/>
                  </a:cubicBezTo>
                  <a:close/>
                  <a:moveTo>
                    <a:pt x="1639" y="3293"/>
                  </a:moveTo>
                  <a:cubicBezTo>
                    <a:pt x="1633" y="3293"/>
                    <a:pt x="1626" y="3295"/>
                    <a:pt x="1620" y="3298"/>
                  </a:cubicBezTo>
                  <a:cubicBezTo>
                    <a:pt x="1560" y="3322"/>
                    <a:pt x="1513" y="3346"/>
                    <a:pt x="1453" y="3369"/>
                  </a:cubicBezTo>
                  <a:cubicBezTo>
                    <a:pt x="1429" y="3369"/>
                    <a:pt x="1418" y="3393"/>
                    <a:pt x="1418" y="3417"/>
                  </a:cubicBezTo>
                  <a:cubicBezTo>
                    <a:pt x="1429" y="3441"/>
                    <a:pt x="1453" y="3453"/>
                    <a:pt x="1465" y="3453"/>
                  </a:cubicBezTo>
                  <a:lnTo>
                    <a:pt x="1477" y="3453"/>
                  </a:lnTo>
                  <a:cubicBezTo>
                    <a:pt x="1537" y="3429"/>
                    <a:pt x="1596" y="3405"/>
                    <a:pt x="1656" y="3381"/>
                  </a:cubicBezTo>
                  <a:cubicBezTo>
                    <a:pt x="1680" y="3369"/>
                    <a:pt x="1691" y="3334"/>
                    <a:pt x="1680" y="3322"/>
                  </a:cubicBezTo>
                  <a:cubicBezTo>
                    <a:pt x="1671" y="3304"/>
                    <a:pt x="1656" y="3293"/>
                    <a:pt x="1639" y="3293"/>
                  </a:cubicBezTo>
                  <a:close/>
                  <a:moveTo>
                    <a:pt x="747" y="3317"/>
                  </a:moveTo>
                  <a:cubicBezTo>
                    <a:pt x="732" y="3317"/>
                    <a:pt x="712" y="3325"/>
                    <a:pt x="703" y="3334"/>
                  </a:cubicBezTo>
                  <a:cubicBezTo>
                    <a:pt x="691" y="3358"/>
                    <a:pt x="703" y="3393"/>
                    <a:pt x="715" y="3405"/>
                  </a:cubicBezTo>
                  <a:cubicBezTo>
                    <a:pt x="727" y="3405"/>
                    <a:pt x="787" y="3441"/>
                    <a:pt x="906" y="3477"/>
                  </a:cubicBezTo>
                  <a:lnTo>
                    <a:pt x="918" y="3477"/>
                  </a:lnTo>
                  <a:cubicBezTo>
                    <a:pt x="941" y="3477"/>
                    <a:pt x="953" y="3465"/>
                    <a:pt x="965" y="3441"/>
                  </a:cubicBezTo>
                  <a:cubicBezTo>
                    <a:pt x="965" y="3417"/>
                    <a:pt x="953" y="3393"/>
                    <a:pt x="929" y="3381"/>
                  </a:cubicBezTo>
                  <a:cubicBezTo>
                    <a:pt x="822" y="3358"/>
                    <a:pt x="763" y="3322"/>
                    <a:pt x="763" y="3322"/>
                  </a:cubicBezTo>
                  <a:cubicBezTo>
                    <a:pt x="759" y="3318"/>
                    <a:pt x="754" y="3317"/>
                    <a:pt x="747" y="3317"/>
                  </a:cubicBezTo>
                  <a:close/>
                  <a:moveTo>
                    <a:pt x="1287" y="3405"/>
                  </a:moveTo>
                  <a:cubicBezTo>
                    <a:pt x="1227" y="3417"/>
                    <a:pt x="1156" y="3417"/>
                    <a:pt x="1108" y="3417"/>
                  </a:cubicBezTo>
                  <a:cubicBezTo>
                    <a:pt x="1104" y="3415"/>
                    <a:pt x="1099" y="3414"/>
                    <a:pt x="1095" y="3414"/>
                  </a:cubicBezTo>
                  <a:cubicBezTo>
                    <a:pt x="1076" y="3414"/>
                    <a:pt x="1060" y="3433"/>
                    <a:pt x="1060" y="3453"/>
                  </a:cubicBezTo>
                  <a:cubicBezTo>
                    <a:pt x="1060" y="3477"/>
                    <a:pt x="1072" y="3500"/>
                    <a:pt x="1096" y="3500"/>
                  </a:cubicBezTo>
                  <a:lnTo>
                    <a:pt x="1299" y="3500"/>
                  </a:lnTo>
                  <a:cubicBezTo>
                    <a:pt x="1322" y="3489"/>
                    <a:pt x="1334" y="3465"/>
                    <a:pt x="1334" y="3441"/>
                  </a:cubicBezTo>
                  <a:cubicBezTo>
                    <a:pt x="1334" y="3417"/>
                    <a:pt x="1310" y="3405"/>
                    <a:pt x="1287" y="3405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5262501" y="3001806"/>
              <a:ext cx="88441" cy="41833"/>
            </a:xfrm>
            <a:custGeom>
              <a:avLst/>
              <a:gdLst/>
              <a:ahLst/>
              <a:cxnLst/>
              <a:rect l="l" t="t" r="r" b="b"/>
              <a:pathLst>
                <a:path w="2871" h="1358" extrusionOk="0">
                  <a:moveTo>
                    <a:pt x="2834" y="1"/>
                  </a:moveTo>
                  <a:cubicBezTo>
                    <a:pt x="2811" y="1"/>
                    <a:pt x="2787" y="13"/>
                    <a:pt x="2775" y="48"/>
                  </a:cubicBezTo>
                  <a:cubicBezTo>
                    <a:pt x="2775" y="96"/>
                    <a:pt x="2763" y="132"/>
                    <a:pt x="2751" y="179"/>
                  </a:cubicBezTo>
                  <a:cubicBezTo>
                    <a:pt x="2751" y="203"/>
                    <a:pt x="2763" y="227"/>
                    <a:pt x="2787" y="239"/>
                  </a:cubicBezTo>
                  <a:lnTo>
                    <a:pt x="2799" y="239"/>
                  </a:lnTo>
                  <a:cubicBezTo>
                    <a:pt x="2823" y="239"/>
                    <a:pt x="2834" y="215"/>
                    <a:pt x="2846" y="191"/>
                  </a:cubicBezTo>
                  <a:cubicBezTo>
                    <a:pt x="2858" y="155"/>
                    <a:pt x="2870" y="108"/>
                    <a:pt x="2870" y="60"/>
                  </a:cubicBezTo>
                  <a:cubicBezTo>
                    <a:pt x="2870" y="24"/>
                    <a:pt x="2858" y="1"/>
                    <a:pt x="2834" y="1"/>
                  </a:cubicBezTo>
                  <a:close/>
                  <a:moveTo>
                    <a:pt x="2750" y="319"/>
                  </a:moveTo>
                  <a:cubicBezTo>
                    <a:pt x="2731" y="319"/>
                    <a:pt x="2715" y="338"/>
                    <a:pt x="2715" y="358"/>
                  </a:cubicBezTo>
                  <a:cubicBezTo>
                    <a:pt x="2692" y="417"/>
                    <a:pt x="2668" y="465"/>
                    <a:pt x="2644" y="524"/>
                  </a:cubicBezTo>
                  <a:cubicBezTo>
                    <a:pt x="2632" y="548"/>
                    <a:pt x="2644" y="572"/>
                    <a:pt x="2668" y="584"/>
                  </a:cubicBezTo>
                  <a:lnTo>
                    <a:pt x="2692" y="584"/>
                  </a:lnTo>
                  <a:cubicBezTo>
                    <a:pt x="2715" y="584"/>
                    <a:pt x="2727" y="572"/>
                    <a:pt x="2739" y="560"/>
                  </a:cubicBezTo>
                  <a:cubicBezTo>
                    <a:pt x="2763" y="501"/>
                    <a:pt x="2775" y="441"/>
                    <a:pt x="2799" y="382"/>
                  </a:cubicBezTo>
                  <a:cubicBezTo>
                    <a:pt x="2811" y="358"/>
                    <a:pt x="2799" y="334"/>
                    <a:pt x="2763" y="322"/>
                  </a:cubicBezTo>
                  <a:cubicBezTo>
                    <a:pt x="2759" y="320"/>
                    <a:pt x="2754" y="319"/>
                    <a:pt x="2750" y="319"/>
                  </a:cubicBezTo>
                  <a:close/>
                  <a:moveTo>
                    <a:pt x="2603" y="660"/>
                  </a:moveTo>
                  <a:cubicBezTo>
                    <a:pt x="2591" y="660"/>
                    <a:pt x="2579" y="665"/>
                    <a:pt x="2572" y="679"/>
                  </a:cubicBezTo>
                  <a:cubicBezTo>
                    <a:pt x="2537" y="727"/>
                    <a:pt x="2501" y="786"/>
                    <a:pt x="2465" y="822"/>
                  </a:cubicBezTo>
                  <a:cubicBezTo>
                    <a:pt x="2442" y="846"/>
                    <a:pt x="2442" y="870"/>
                    <a:pt x="2465" y="894"/>
                  </a:cubicBezTo>
                  <a:cubicBezTo>
                    <a:pt x="2477" y="894"/>
                    <a:pt x="2489" y="905"/>
                    <a:pt x="2501" y="905"/>
                  </a:cubicBezTo>
                  <a:cubicBezTo>
                    <a:pt x="2513" y="905"/>
                    <a:pt x="2525" y="894"/>
                    <a:pt x="2537" y="882"/>
                  </a:cubicBezTo>
                  <a:cubicBezTo>
                    <a:pt x="2572" y="834"/>
                    <a:pt x="2608" y="786"/>
                    <a:pt x="2644" y="727"/>
                  </a:cubicBezTo>
                  <a:cubicBezTo>
                    <a:pt x="2656" y="703"/>
                    <a:pt x="2656" y="679"/>
                    <a:pt x="2632" y="667"/>
                  </a:cubicBezTo>
                  <a:cubicBezTo>
                    <a:pt x="2622" y="662"/>
                    <a:pt x="2612" y="660"/>
                    <a:pt x="2603" y="660"/>
                  </a:cubicBezTo>
                  <a:close/>
                  <a:moveTo>
                    <a:pt x="2365" y="939"/>
                  </a:moveTo>
                  <a:cubicBezTo>
                    <a:pt x="2354" y="939"/>
                    <a:pt x="2344" y="943"/>
                    <a:pt x="2334" y="953"/>
                  </a:cubicBezTo>
                  <a:cubicBezTo>
                    <a:pt x="2287" y="989"/>
                    <a:pt x="2239" y="1025"/>
                    <a:pt x="2191" y="1060"/>
                  </a:cubicBezTo>
                  <a:cubicBezTo>
                    <a:pt x="2168" y="1072"/>
                    <a:pt x="2168" y="1096"/>
                    <a:pt x="2180" y="1120"/>
                  </a:cubicBezTo>
                  <a:cubicBezTo>
                    <a:pt x="2180" y="1132"/>
                    <a:pt x="2203" y="1144"/>
                    <a:pt x="2215" y="1144"/>
                  </a:cubicBezTo>
                  <a:cubicBezTo>
                    <a:pt x="2227" y="1144"/>
                    <a:pt x="2227" y="1132"/>
                    <a:pt x="2239" y="1132"/>
                  </a:cubicBezTo>
                  <a:cubicBezTo>
                    <a:pt x="2299" y="1096"/>
                    <a:pt x="2346" y="1060"/>
                    <a:pt x="2394" y="1025"/>
                  </a:cubicBezTo>
                  <a:cubicBezTo>
                    <a:pt x="2418" y="1001"/>
                    <a:pt x="2418" y="977"/>
                    <a:pt x="2406" y="953"/>
                  </a:cubicBezTo>
                  <a:cubicBezTo>
                    <a:pt x="2392" y="946"/>
                    <a:pt x="2378" y="939"/>
                    <a:pt x="2365" y="939"/>
                  </a:cubicBezTo>
                  <a:close/>
                  <a:moveTo>
                    <a:pt x="51" y="1044"/>
                  </a:moveTo>
                  <a:cubicBezTo>
                    <a:pt x="32" y="1044"/>
                    <a:pt x="13" y="1055"/>
                    <a:pt x="13" y="1072"/>
                  </a:cubicBezTo>
                  <a:cubicBezTo>
                    <a:pt x="1" y="1096"/>
                    <a:pt x="13" y="1120"/>
                    <a:pt x="36" y="1132"/>
                  </a:cubicBezTo>
                  <a:cubicBezTo>
                    <a:pt x="36" y="1132"/>
                    <a:pt x="108" y="1156"/>
                    <a:pt x="215" y="1191"/>
                  </a:cubicBezTo>
                  <a:lnTo>
                    <a:pt x="227" y="1191"/>
                  </a:lnTo>
                  <a:cubicBezTo>
                    <a:pt x="251" y="1191"/>
                    <a:pt x="263" y="1179"/>
                    <a:pt x="275" y="1156"/>
                  </a:cubicBezTo>
                  <a:cubicBezTo>
                    <a:pt x="286" y="1132"/>
                    <a:pt x="263" y="1108"/>
                    <a:pt x="239" y="1108"/>
                  </a:cubicBezTo>
                  <a:cubicBezTo>
                    <a:pt x="132" y="1072"/>
                    <a:pt x="72" y="1048"/>
                    <a:pt x="72" y="1048"/>
                  </a:cubicBezTo>
                  <a:cubicBezTo>
                    <a:pt x="66" y="1045"/>
                    <a:pt x="59" y="1044"/>
                    <a:pt x="51" y="1044"/>
                  </a:cubicBezTo>
                  <a:close/>
                  <a:moveTo>
                    <a:pt x="399" y="1151"/>
                  </a:moveTo>
                  <a:cubicBezTo>
                    <a:pt x="382" y="1151"/>
                    <a:pt x="367" y="1162"/>
                    <a:pt x="358" y="1179"/>
                  </a:cubicBezTo>
                  <a:cubicBezTo>
                    <a:pt x="358" y="1215"/>
                    <a:pt x="370" y="1239"/>
                    <a:pt x="394" y="1239"/>
                  </a:cubicBezTo>
                  <a:cubicBezTo>
                    <a:pt x="453" y="1251"/>
                    <a:pt x="513" y="1263"/>
                    <a:pt x="584" y="1286"/>
                  </a:cubicBezTo>
                  <a:cubicBezTo>
                    <a:pt x="608" y="1286"/>
                    <a:pt x="632" y="1263"/>
                    <a:pt x="632" y="1251"/>
                  </a:cubicBezTo>
                  <a:cubicBezTo>
                    <a:pt x="644" y="1227"/>
                    <a:pt x="620" y="1203"/>
                    <a:pt x="596" y="1191"/>
                  </a:cubicBezTo>
                  <a:cubicBezTo>
                    <a:pt x="537" y="1179"/>
                    <a:pt x="477" y="1167"/>
                    <a:pt x="417" y="1156"/>
                  </a:cubicBezTo>
                  <a:cubicBezTo>
                    <a:pt x="411" y="1152"/>
                    <a:pt x="405" y="1151"/>
                    <a:pt x="399" y="1151"/>
                  </a:cubicBezTo>
                  <a:close/>
                  <a:moveTo>
                    <a:pt x="2056" y="1127"/>
                  </a:moveTo>
                  <a:cubicBezTo>
                    <a:pt x="2049" y="1127"/>
                    <a:pt x="2043" y="1129"/>
                    <a:pt x="2037" y="1132"/>
                  </a:cubicBezTo>
                  <a:cubicBezTo>
                    <a:pt x="1977" y="1156"/>
                    <a:pt x="1918" y="1179"/>
                    <a:pt x="1858" y="1191"/>
                  </a:cubicBezTo>
                  <a:cubicBezTo>
                    <a:pt x="1834" y="1203"/>
                    <a:pt x="1822" y="1227"/>
                    <a:pt x="1834" y="1251"/>
                  </a:cubicBezTo>
                  <a:cubicBezTo>
                    <a:pt x="1834" y="1275"/>
                    <a:pt x="1858" y="1286"/>
                    <a:pt x="1882" y="1286"/>
                  </a:cubicBezTo>
                  <a:lnTo>
                    <a:pt x="1894" y="1286"/>
                  </a:lnTo>
                  <a:cubicBezTo>
                    <a:pt x="1953" y="1263"/>
                    <a:pt x="2013" y="1239"/>
                    <a:pt x="2072" y="1215"/>
                  </a:cubicBezTo>
                  <a:cubicBezTo>
                    <a:pt x="2096" y="1215"/>
                    <a:pt x="2108" y="1179"/>
                    <a:pt x="2096" y="1156"/>
                  </a:cubicBezTo>
                  <a:cubicBezTo>
                    <a:pt x="2088" y="1138"/>
                    <a:pt x="2072" y="1127"/>
                    <a:pt x="2056" y="1127"/>
                  </a:cubicBezTo>
                  <a:close/>
                  <a:moveTo>
                    <a:pt x="787" y="1227"/>
                  </a:moveTo>
                  <a:cubicBezTo>
                    <a:pt x="751" y="1227"/>
                    <a:pt x="727" y="1239"/>
                    <a:pt x="727" y="1263"/>
                  </a:cubicBezTo>
                  <a:cubicBezTo>
                    <a:pt x="727" y="1286"/>
                    <a:pt x="739" y="1310"/>
                    <a:pt x="763" y="1322"/>
                  </a:cubicBezTo>
                  <a:cubicBezTo>
                    <a:pt x="822" y="1322"/>
                    <a:pt x="894" y="1334"/>
                    <a:pt x="953" y="1346"/>
                  </a:cubicBezTo>
                  <a:cubicBezTo>
                    <a:pt x="977" y="1346"/>
                    <a:pt x="1001" y="1322"/>
                    <a:pt x="1001" y="1298"/>
                  </a:cubicBezTo>
                  <a:cubicBezTo>
                    <a:pt x="1013" y="1275"/>
                    <a:pt x="989" y="1251"/>
                    <a:pt x="965" y="1251"/>
                  </a:cubicBezTo>
                  <a:cubicBezTo>
                    <a:pt x="906" y="1239"/>
                    <a:pt x="834" y="1239"/>
                    <a:pt x="787" y="1227"/>
                  </a:cubicBezTo>
                  <a:close/>
                  <a:moveTo>
                    <a:pt x="1144" y="1263"/>
                  </a:moveTo>
                  <a:cubicBezTo>
                    <a:pt x="1120" y="1263"/>
                    <a:pt x="1096" y="1286"/>
                    <a:pt x="1096" y="1310"/>
                  </a:cubicBezTo>
                  <a:cubicBezTo>
                    <a:pt x="1096" y="1334"/>
                    <a:pt x="1108" y="1358"/>
                    <a:pt x="1144" y="1358"/>
                  </a:cubicBezTo>
                  <a:lnTo>
                    <a:pt x="1322" y="1358"/>
                  </a:lnTo>
                  <a:cubicBezTo>
                    <a:pt x="1346" y="1358"/>
                    <a:pt x="1370" y="1346"/>
                    <a:pt x="1370" y="1310"/>
                  </a:cubicBezTo>
                  <a:cubicBezTo>
                    <a:pt x="1370" y="1286"/>
                    <a:pt x="1358" y="1275"/>
                    <a:pt x="1322" y="1275"/>
                  </a:cubicBezTo>
                  <a:lnTo>
                    <a:pt x="1299" y="1275"/>
                  </a:lnTo>
                  <a:cubicBezTo>
                    <a:pt x="1251" y="1275"/>
                    <a:pt x="1191" y="1263"/>
                    <a:pt x="1144" y="1263"/>
                  </a:cubicBezTo>
                  <a:close/>
                  <a:moveTo>
                    <a:pt x="1691" y="1239"/>
                  </a:moveTo>
                  <a:cubicBezTo>
                    <a:pt x="1632" y="1251"/>
                    <a:pt x="1572" y="1251"/>
                    <a:pt x="1513" y="1263"/>
                  </a:cubicBezTo>
                  <a:cubicBezTo>
                    <a:pt x="1477" y="1263"/>
                    <a:pt x="1465" y="1286"/>
                    <a:pt x="1465" y="1310"/>
                  </a:cubicBezTo>
                  <a:cubicBezTo>
                    <a:pt x="1465" y="1334"/>
                    <a:pt x="1489" y="1358"/>
                    <a:pt x="1513" y="1358"/>
                  </a:cubicBezTo>
                  <a:cubicBezTo>
                    <a:pt x="1584" y="1346"/>
                    <a:pt x="1644" y="1334"/>
                    <a:pt x="1703" y="1334"/>
                  </a:cubicBezTo>
                  <a:cubicBezTo>
                    <a:pt x="1727" y="1322"/>
                    <a:pt x="1751" y="1298"/>
                    <a:pt x="1739" y="1275"/>
                  </a:cubicBezTo>
                  <a:cubicBezTo>
                    <a:pt x="1739" y="1251"/>
                    <a:pt x="1715" y="1239"/>
                    <a:pt x="1691" y="123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5073974" y="2906926"/>
              <a:ext cx="39276" cy="14971"/>
            </a:xfrm>
            <a:custGeom>
              <a:avLst/>
              <a:gdLst/>
              <a:ahLst/>
              <a:cxnLst/>
              <a:rect l="l" t="t" r="r" b="b"/>
              <a:pathLst>
                <a:path w="1275" h="486" extrusionOk="0">
                  <a:moveTo>
                    <a:pt x="1221" y="1"/>
                  </a:moveTo>
                  <a:cubicBezTo>
                    <a:pt x="1211" y="1"/>
                    <a:pt x="1201" y="4"/>
                    <a:pt x="1192" y="9"/>
                  </a:cubicBezTo>
                  <a:cubicBezTo>
                    <a:pt x="691" y="366"/>
                    <a:pt x="60" y="390"/>
                    <a:pt x="49" y="390"/>
                  </a:cubicBezTo>
                  <a:cubicBezTo>
                    <a:pt x="25" y="390"/>
                    <a:pt x="1" y="414"/>
                    <a:pt x="13" y="437"/>
                  </a:cubicBezTo>
                  <a:cubicBezTo>
                    <a:pt x="13" y="461"/>
                    <a:pt x="25" y="485"/>
                    <a:pt x="49" y="485"/>
                  </a:cubicBezTo>
                  <a:lnTo>
                    <a:pt x="60" y="485"/>
                  </a:lnTo>
                  <a:cubicBezTo>
                    <a:pt x="84" y="485"/>
                    <a:pt x="727" y="461"/>
                    <a:pt x="1251" y="80"/>
                  </a:cubicBezTo>
                  <a:cubicBezTo>
                    <a:pt x="1275" y="68"/>
                    <a:pt x="1275" y="45"/>
                    <a:pt x="1263" y="21"/>
                  </a:cubicBezTo>
                  <a:cubicBezTo>
                    <a:pt x="1249" y="7"/>
                    <a:pt x="1235" y="1"/>
                    <a:pt x="122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4883630" y="3037324"/>
              <a:ext cx="102365" cy="59515"/>
            </a:xfrm>
            <a:custGeom>
              <a:avLst/>
              <a:gdLst/>
              <a:ahLst/>
              <a:cxnLst/>
              <a:rect l="l" t="t" r="r" b="b"/>
              <a:pathLst>
                <a:path w="3323" h="1932" extrusionOk="0">
                  <a:moveTo>
                    <a:pt x="3018" y="1"/>
                  </a:moveTo>
                  <a:cubicBezTo>
                    <a:pt x="3005" y="1"/>
                    <a:pt x="2991" y="8"/>
                    <a:pt x="2977" y="14"/>
                  </a:cubicBezTo>
                  <a:cubicBezTo>
                    <a:pt x="2965" y="38"/>
                    <a:pt x="2965" y="74"/>
                    <a:pt x="2989" y="86"/>
                  </a:cubicBezTo>
                  <a:cubicBezTo>
                    <a:pt x="3037" y="122"/>
                    <a:pt x="3072" y="169"/>
                    <a:pt x="3108" y="205"/>
                  </a:cubicBezTo>
                  <a:cubicBezTo>
                    <a:pt x="3120" y="217"/>
                    <a:pt x="3132" y="229"/>
                    <a:pt x="3144" y="229"/>
                  </a:cubicBezTo>
                  <a:cubicBezTo>
                    <a:pt x="3156" y="229"/>
                    <a:pt x="3168" y="229"/>
                    <a:pt x="3180" y="217"/>
                  </a:cubicBezTo>
                  <a:cubicBezTo>
                    <a:pt x="3191" y="205"/>
                    <a:pt x="3203" y="169"/>
                    <a:pt x="3180" y="145"/>
                  </a:cubicBezTo>
                  <a:cubicBezTo>
                    <a:pt x="3144" y="98"/>
                    <a:pt x="3096" y="50"/>
                    <a:pt x="3049" y="14"/>
                  </a:cubicBezTo>
                  <a:cubicBezTo>
                    <a:pt x="3039" y="4"/>
                    <a:pt x="3028" y="1"/>
                    <a:pt x="3018" y="1"/>
                  </a:cubicBezTo>
                  <a:close/>
                  <a:moveTo>
                    <a:pt x="3236" y="295"/>
                  </a:moveTo>
                  <a:cubicBezTo>
                    <a:pt x="3229" y="295"/>
                    <a:pt x="3222" y="297"/>
                    <a:pt x="3215" y="300"/>
                  </a:cubicBezTo>
                  <a:cubicBezTo>
                    <a:pt x="3191" y="312"/>
                    <a:pt x="3180" y="336"/>
                    <a:pt x="3191" y="360"/>
                  </a:cubicBezTo>
                  <a:cubicBezTo>
                    <a:pt x="3215" y="407"/>
                    <a:pt x="3227" y="467"/>
                    <a:pt x="3227" y="526"/>
                  </a:cubicBezTo>
                  <a:cubicBezTo>
                    <a:pt x="3227" y="550"/>
                    <a:pt x="3251" y="574"/>
                    <a:pt x="3275" y="574"/>
                  </a:cubicBezTo>
                  <a:cubicBezTo>
                    <a:pt x="3275" y="574"/>
                    <a:pt x="3275" y="574"/>
                    <a:pt x="3275" y="562"/>
                  </a:cubicBezTo>
                  <a:cubicBezTo>
                    <a:pt x="3299" y="562"/>
                    <a:pt x="3322" y="538"/>
                    <a:pt x="3322" y="514"/>
                  </a:cubicBezTo>
                  <a:cubicBezTo>
                    <a:pt x="3311" y="455"/>
                    <a:pt x="3299" y="384"/>
                    <a:pt x="3275" y="324"/>
                  </a:cubicBezTo>
                  <a:cubicBezTo>
                    <a:pt x="3275" y="307"/>
                    <a:pt x="3256" y="295"/>
                    <a:pt x="3236" y="295"/>
                  </a:cubicBezTo>
                  <a:close/>
                  <a:moveTo>
                    <a:pt x="3275" y="657"/>
                  </a:moveTo>
                  <a:cubicBezTo>
                    <a:pt x="3251" y="657"/>
                    <a:pt x="3227" y="681"/>
                    <a:pt x="3215" y="705"/>
                  </a:cubicBezTo>
                  <a:cubicBezTo>
                    <a:pt x="3215" y="753"/>
                    <a:pt x="3191" y="812"/>
                    <a:pt x="3180" y="872"/>
                  </a:cubicBezTo>
                  <a:cubicBezTo>
                    <a:pt x="3168" y="895"/>
                    <a:pt x="3180" y="919"/>
                    <a:pt x="3203" y="931"/>
                  </a:cubicBezTo>
                  <a:lnTo>
                    <a:pt x="3215" y="931"/>
                  </a:lnTo>
                  <a:cubicBezTo>
                    <a:pt x="3239" y="931"/>
                    <a:pt x="3251" y="919"/>
                    <a:pt x="3263" y="907"/>
                  </a:cubicBezTo>
                  <a:cubicBezTo>
                    <a:pt x="3287" y="836"/>
                    <a:pt x="3299" y="776"/>
                    <a:pt x="3311" y="717"/>
                  </a:cubicBezTo>
                  <a:cubicBezTo>
                    <a:pt x="3311" y="693"/>
                    <a:pt x="3299" y="669"/>
                    <a:pt x="3275" y="657"/>
                  </a:cubicBezTo>
                  <a:close/>
                  <a:moveTo>
                    <a:pt x="49" y="928"/>
                  </a:moveTo>
                  <a:cubicBezTo>
                    <a:pt x="45" y="928"/>
                    <a:pt x="41" y="929"/>
                    <a:pt x="36" y="931"/>
                  </a:cubicBezTo>
                  <a:cubicBezTo>
                    <a:pt x="12" y="931"/>
                    <a:pt x="1" y="955"/>
                    <a:pt x="1" y="979"/>
                  </a:cubicBezTo>
                  <a:cubicBezTo>
                    <a:pt x="1" y="991"/>
                    <a:pt x="12" y="1062"/>
                    <a:pt x="48" y="1169"/>
                  </a:cubicBezTo>
                  <a:cubicBezTo>
                    <a:pt x="60" y="1193"/>
                    <a:pt x="72" y="1205"/>
                    <a:pt x="96" y="1205"/>
                  </a:cubicBezTo>
                  <a:cubicBezTo>
                    <a:pt x="96" y="1205"/>
                    <a:pt x="108" y="1205"/>
                    <a:pt x="108" y="1193"/>
                  </a:cubicBezTo>
                  <a:cubicBezTo>
                    <a:pt x="132" y="1193"/>
                    <a:pt x="143" y="1157"/>
                    <a:pt x="143" y="1134"/>
                  </a:cubicBezTo>
                  <a:cubicBezTo>
                    <a:pt x="108" y="1038"/>
                    <a:pt x="96" y="967"/>
                    <a:pt x="96" y="967"/>
                  </a:cubicBezTo>
                  <a:cubicBezTo>
                    <a:pt x="86" y="947"/>
                    <a:pt x="68" y="928"/>
                    <a:pt x="49" y="928"/>
                  </a:cubicBezTo>
                  <a:close/>
                  <a:moveTo>
                    <a:pt x="1571" y="1011"/>
                  </a:moveTo>
                  <a:cubicBezTo>
                    <a:pt x="1552" y="1011"/>
                    <a:pt x="1536" y="1031"/>
                    <a:pt x="1536" y="1050"/>
                  </a:cubicBezTo>
                  <a:cubicBezTo>
                    <a:pt x="1525" y="1074"/>
                    <a:pt x="1548" y="1098"/>
                    <a:pt x="1572" y="1098"/>
                  </a:cubicBezTo>
                  <a:lnTo>
                    <a:pt x="1584" y="1110"/>
                  </a:lnTo>
                  <a:cubicBezTo>
                    <a:pt x="1620" y="1122"/>
                    <a:pt x="1644" y="1146"/>
                    <a:pt x="1667" y="1193"/>
                  </a:cubicBezTo>
                  <a:cubicBezTo>
                    <a:pt x="1667" y="1205"/>
                    <a:pt x="1691" y="1229"/>
                    <a:pt x="1703" y="1229"/>
                  </a:cubicBezTo>
                  <a:cubicBezTo>
                    <a:pt x="1715" y="1229"/>
                    <a:pt x="1727" y="1229"/>
                    <a:pt x="1727" y="1217"/>
                  </a:cubicBezTo>
                  <a:cubicBezTo>
                    <a:pt x="1751" y="1205"/>
                    <a:pt x="1763" y="1181"/>
                    <a:pt x="1751" y="1157"/>
                  </a:cubicBezTo>
                  <a:cubicBezTo>
                    <a:pt x="1727" y="1086"/>
                    <a:pt x="1667" y="1038"/>
                    <a:pt x="1608" y="1015"/>
                  </a:cubicBezTo>
                  <a:lnTo>
                    <a:pt x="1584" y="1015"/>
                  </a:lnTo>
                  <a:cubicBezTo>
                    <a:pt x="1580" y="1012"/>
                    <a:pt x="1575" y="1011"/>
                    <a:pt x="1571" y="1011"/>
                  </a:cubicBezTo>
                  <a:close/>
                  <a:moveTo>
                    <a:pt x="3134" y="1007"/>
                  </a:moveTo>
                  <a:cubicBezTo>
                    <a:pt x="3118" y="1007"/>
                    <a:pt x="3103" y="1012"/>
                    <a:pt x="3096" y="1026"/>
                  </a:cubicBezTo>
                  <a:cubicBezTo>
                    <a:pt x="3072" y="1086"/>
                    <a:pt x="3037" y="1134"/>
                    <a:pt x="3001" y="1181"/>
                  </a:cubicBezTo>
                  <a:cubicBezTo>
                    <a:pt x="2977" y="1205"/>
                    <a:pt x="2989" y="1229"/>
                    <a:pt x="3001" y="1241"/>
                  </a:cubicBezTo>
                  <a:cubicBezTo>
                    <a:pt x="3013" y="1253"/>
                    <a:pt x="3025" y="1253"/>
                    <a:pt x="3037" y="1253"/>
                  </a:cubicBezTo>
                  <a:cubicBezTo>
                    <a:pt x="3049" y="1253"/>
                    <a:pt x="3060" y="1253"/>
                    <a:pt x="3072" y="1229"/>
                  </a:cubicBezTo>
                  <a:cubicBezTo>
                    <a:pt x="3108" y="1181"/>
                    <a:pt x="3144" y="1134"/>
                    <a:pt x="3180" y="1074"/>
                  </a:cubicBezTo>
                  <a:cubicBezTo>
                    <a:pt x="3191" y="1050"/>
                    <a:pt x="3180" y="1026"/>
                    <a:pt x="3168" y="1015"/>
                  </a:cubicBezTo>
                  <a:cubicBezTo>
                    <a:pt x="3158" y="1010"/>
                    <a:pt x="3146" y="1007"/>
                    <a:pt x="3134" y="1007"/>
                  </a:cubicBezTo>
                  <a:close/>
                  <a:moveTo>
                    <a:pt x="1407" y="1068"/>
                  </a:moveTo>
                  <a:cubicBezTo>
                    <a:pt x="1397" y="1068"/>
                    <a:pt x="1388" y="1074"/>
                    <a:pt x="1382" y="1086"/>
                  </a:cubicBezTo>
                  <a:cubicBezTo>
                    <a:pt x="1334" y="1146"/>
                    <a:pt x="1310" y="1205"/>
                    <a:pt x="1310" y="1288"/>
                  </a:cubicBezTo>
                  <a:lnTo>
                    <a:pt x="1394" y="1288"/>
                  </a:lnTo>
                  <a:cubicBezTo>
                    <a:pt x="1394" y="1229"/>
                    <a:pt x="1417" y="1181"/>
                    <a:pt x="1441" y="1146"/>
                  </a:cubicBezTo>
                  <a:cubicBezTo>
                    <a:pt x="1465" y="1134"/>
                    <a:pt x="1465" y="1098"/>
                    <a:pt x="1441" y="1086"/>
                  </a:cubicBezTo>
                  <a:cubicBezTo>
                    <a:pt x="1429" y="1074"/>
                    <a:pt x="1417" y="1068"/>
                    <a:pt x="1407" y="1068"/>
                  </a:cubicBezTo>
                  <a:close/>
                  <a:moveTo>
                    <a:pt x="2912" y="1294"/>
                  </a:moveTo>
                  <a:cubicBezTo>
                    <a:pt x="2900" y="1294"/>
                    <a:pt x="2888" y="1300"/>
                    <a:pt x="2882" y="1312"/>
                  </a:cubicBezTo>
                  <a:cubicBezTo>
                    <a:pt x="2834" y="1348"/>
                    <a:pt x="2787" y="1396"/>
                    <a:pt x="2739" y="1431"/>
                  </a:cubicBezTo>
                  <a:cubicBezTo>
                    <a:pt x="2715" y="1443"/>
                    <a:pt x="2715" y="1467"/>
                    <a:pt x="2727" y="1491"/>
                  </a:cubicBezTo>
                  <a:cubicBezTo>
                    <a:pt x="2739" y="1503"/>
                    <a:pt x="2751" y="1515"/>
                    <a:pt x="2763" y="1515"/>
                  </a:cubicBezTo>
                  <a:cubicBezTo>
                    <a:pt x="2775" y="1515"/>
                    <a:pt x="2787" y="1503"/>
                    <a:pt x="2799" y="1503"/>
                  </a:cubicBezTo>
                  <a:cubicBezTo>
                    <a:pt x="2846" y="1467"/>
                    <a:pt x="2894" y="1419"/>
                    <a:pt x="2941" y="1384"/>
                  </a:cubicBezTo>
                  <a:cubicBezTo>
                    <a:pt x="2965" y="1360"/>
                    <a:pt x="2965" y="1336"/>
                    <a:pt x="2941" y="1312"/>
                  </a:cubicBezTo>
                  <a:cubicBezTo>
                    <a:pt x="2935" y="1300"/>
                    <a:pt x="2924" y="1294"/>
                    <a:pt x="2912" y="1294"/>
                  </a:cubicBezTo>
                  <a:close/>
                  <a:moveTo>
                    <a:pt x="172" y="1281"/>
                  </a:moveTo>
                  <a:cubicBezTo>
                    <a:pt x="163" y="1281"/>
                    <a:pt x="153" y="1283"/>
                    <a:pt x="143" y="1288"/>
                  </a:cubicBezTo>
                  <a:cubicBezTo>
                    <a:pt x="120" y="1300"/>
                    <a:pt x="120" y="1324"/>
                    <a:pt x="132" y="1348"/>
                  </a:cubicBezTo>
                  <a:cubicBezTo>
                    <a:pt x="155" y="1407"/>
                    <a:pt x="191" y="1455"/>
                    <a:pt x="227" y="1515"/>
                  </a:cubicBezTo>
                  <a:cubicBezTo>
                    <a:pt x="239" y="1527"/>
                    <a:pt x="251" y="1527"/>
                    <a:pt x="263" y="1527"/>
                  </a:cubicBezTo>
                  <a:lnTo>
                    <a:pt x="286" y="1527"/>
                  </a:lnTo>
                  <a:cubicBezTo>
                    <a:pt x="310" y="1503"/>
                    <a:pt x="322" y="1479"/>
                    <a:pt x="298" y="1455"/>
                  </a:cubicBezTo>
                  <a:cubicBezTo>
                    <a:pt x="263" y="1407"/>
                    <a:pt x="239" y="1360"/>
                    <a:pt x="203" y="1300"/>
                  </a:cubicBezTo>
                  <a:cubicBezTo>
                    <a:pt x="196" y="1286"/>
                    <a:pt x="185" y="1281"/>
                    <a:pt x="172" y="1281"/>
                  </a:cubicBezTo>
                  <a:close/>
                  <a:moveTo>
                    <a:pt x="1727" y="1312"/>
                  </a:moveTo>
                  <a:cubicBezTo>
                    <a:pt x="1703" y="1312"/>
                    <a:pt x="1679" y="1324"/>
                    <a:pt x="1679" y="1348"/>
                  </a:cubicBezTo>
                  <a:cubicBezTo>
                    <a:pt x="1667" y="1407"/>
                    <a:pt x="1656" y="1467"/>
                    <a:pt x="1632" y="1515"/>
                  </a:cubicBezTo>
                  <a:cubicBezTo>
                    <a:pt x="1620" y="1538"/>
                    <a:pt x="1632" y="1562"/>
                    <a:pt x="1644" y="1574"/>
                  </a:cubicBezTo>
                  <a:cubicBezTo>
                    <a:pt x="1656" y="1586"/>
                    <a:pt x="1667" y="1586"/>
                    <a:pt x="1667" y="1586"/>
                  </a:cubicBezTo>
                  <a:cubicBezTo>
                    <a:pt x="1691" y="1586"/>
                    <a:pt x="1703" y="1574"/>
                    <a:pt x="1715" y="1550"/>
                  </a:cubicBezTo>
                  <a:cubicBezTo>
                    <a:pt x="1739" y="1491"/>
                    <a:pt x="1763" y="1431"/>
                    <a:pt x="1775" y="1360"/>
                  </a:cubicBezTo>
                  <a:cubicBezTo>
                    <a:pt x="1775" y="1336"/>
                    <a:pt x="1751" y="1312"/>
                    <a:pt x="1727" y="1312"/>
                  </a:cubicBezTo>
                  <a:close/>
                  <a:moveTo>
                    <a:pt x="1401" y="1415"/>
                  </a:moveTo>
                  <a:cubicBezTo>
                    <a:pt x="1394" y="1415"/>
                    <a:pt x="1388" y="1416"/>
                    <a:pt x="1382" y="1419"/>
                  </a:cubicBezTo>
                  <a:cubicBezTo>
                    <a:pt x="1358" y="1431"/>
                    <a:pt x="1358" y="1467"/>
                    <a:pt x="1370" y="1491"/>
                  </a:cubicBezTo>
                  <a:cubicBezTo>
                    <a:pt x="1406" y="1538"/>
                    <a:pt x="1453" y="1586"/>
                    <a:pt x="1513" y="1634"/>
                  </a:cubicBezTo>
                  <a:lnTo>
                    <a:pt x="1548" y="1634"/>
                  </a:lnTo>
                  <a:cubicBezTo>
                    <a:pt x="1560" y="1634"/>
                    <a:pt x="1572" y="1634"/>
                    <a:pt x="1584" y="1610"/>
                  </a:cubicBezTo>
                  <a:cubicBezTo>
                    <a:pt x="1596" y="1586"/>
                    <a:pt x="1584" y="1562"/>
                    <a:pt x="1560" y="1550"/>
                  </a:cubicBezTo>
                  <a:cubicBezTo>
                    <a:pt x="1513" y="1515"/>
                    <a:pt x="1477" y="1479"/>
                    <a:pt x="1441" y="1443"/>
                  </a:cubicBezTo>
                  <a:cubicBezTo>
                    <a:pt x="1433" y="1426"/>
                    <a:pt x="1417" y="1415"/>
                    <a:pt x="1401" y="1415"/>
                  </a:cubicBezTo>
                  <a:close/>
                  <a:moveTo>
                    <a:pt x="2620" y="1519"/>
                  </a:moveTo>
                  <a:cubicBezTo>
                    <a:pt x="2610" y="1519"/>
                    <a:pt x="2601" y="1522"/>
                    <a:pt x="2596" y="1527"/>
                  </a:cubicBezTo>
                  <a:cubicBezTo>
                    <a:pt x="2537" y="1550"/>
                    <a:pt x="2477" y="1574"/>
                    <a:pt x="2429" y="1598"/>
                  </a:cubicBezTo>
                  <a:cubicBezTo>
                    <a:pt x="2406" y="1598"/>
                    <a:pt x="2394" y="1634"/>
                    <a:pt x="2394" y="1657"/>
                  </a:cubicBezTo>
                  <a:cubicBezTo>
                    <a:pt x="2406" y="1669"/>
                    <a:pt x="2418" y="1681"/>
                    <a:pt x="2441" y="1681"/>
                  </a:cubicBezTo>
                  <a:lnTo>
                    <a:pt x="2453" y="1681"/>
                  </a:lnTo>
                  <a:cubicBezTo>
                    <a:pt x="2513" y="1657"/>
                    <a:pt x="2572" y="1634"/>
                    <a:pt x="2632" y="1598"/>
                  </a:cubicBezTo>
                  <a:cubicBezTo>
                    <a:pt x="2656" y="1598"/>
                    <a:pt x="2668" y="1562"/>
                    <a:pt x="2656" y="1538"/>
                  </a:cubicBezTo>
                  <a:cubicBezTo>
                    <a:pt x="2649" y="1524"/>
                    <a:pt x="2634" y="1519"/>
                    <a:pt x="2620" y="1519"/>
                  </a:cubicBezTo>
                  <a:close/>
                  <a:moveTo>
                    <a:pt x="1708" y="1617"/>
                  </a:moveTo>
                  <a:cubicBezTo>
                    <a:pt x="1691" y="1617"/>
                    <a:pt x="1676" y="1628"/>
                    <a:pt x="1667" y="1646"/>
                  </a:cubicBezTo>
                  <a:cubicBezTo>
                    <a:pt x="1656" y="1681"/>
                    <a:pt x="1667" y="1705"/>
                    <a:pt x="1703" y="1705"/>
                  </a:cubicBezTo>
                  <a:cubicBezTo>
                    <a:pt x="1751" y="1729"/>
                    <a:pt x="1822" y="1741"/>
                    <a:pt x="1894" y="1741"/>
                  </a:cubicBezTo>
                  <a:cubicBezTo>
                    <a:pt x="1917" y="1741"/>
                    <a:pt x="1941" y="1729"/>
                    <a:pt x="1941" y="1705"/>
                  </a:cubicBezTo>
                  <a:cubicBezTo>
                    <a:pt x="1941" y="1681"/>
                    <a:pt x="1929" y="1657"/>
                    <a:pt x="1906" y="1657"/>
                  </a:cubicBezTo>
                  <a:cubicBezTo>
                    <a:pt x="1834" y="1646"/>
                    <a:pt x="1775" y="1634"/>
                    <a:pt x="1727" y="1622"/>
                  </a:cubicBezTo>
                  <a:cubicBezTo>
                    <a:pt x="1721" y="1619"/>
                    <a:pt x="1714" y="1617"/>
                    <a:pt x="1708" y="1617"/>
                  </a:cubicBezTo>
                  <a:close/>
                  <a:moveTo>
                    <a:pt x="2264" y="1642"/>
                  </a:moveTo>
                  <a:cubicBezTo>
                    <a:pt x="2260" y="1642"/>
                    <a:pt x="2255" y="1643"/>
                    <a:pt x="2251" y="1646"/>
                  </a:cubicBezTo>
                  <a:cubicBezTo>
                    <a:pt x="2191" y="1657"/>
                    <a:pt x="2132" y="1657"/>
                    <a:pt x="2072" y="1657"/>
                  </a:cubicBezTo>
                  <a:cubicBezTo>
                    <a:pt x="2048" y="1657"/>
                    <a:pt x="2037" y="1681"/>
                    <a:pt x="2037" y="1705"/>
                  </a:cubicBezTo>
                  <a:cubicBezTo>
                    <a:pt x="2037" y="1729"/>
                    <a:pt x="2048" y="1753"/>
                    <a:pt x="2072" y="1753"/>
                  </a:cubicBezTo>
                  <a:cubicBezTo>
                    <a:pt x="2144" y="1753"/>
                    <a:pt x="2203" y="1741"/>
                    <a:pt x="2275" y="1729"/>
                  </a:cubicBezTo>
                  <a:cubicBezTo>
                    <a:pt x="2298" y="1729"/>
                    <a:pt x="2310" y="1705"/>
                    <a:pt x="2310" y="1681"/>
                  </a:cubicBezTo>
                  <a:cubicBezTo>
                    <a:pt x="2301" y="1662"/>
                    <a:pt x="2283" y="1642"/>
                    <a:pt x="2264" y="1642"/>
                  </a:cubicBezTo>
                  <a:close/>
                  <a:moveTo>
                    <a:pt x="388" y="1577"/>
                  </a:moveTo>
                  <a:cubicBezTo>
                    <a:pt x="376" y="1577"/>
                    <a:pt x="364" y="1580"/>
                    <a:pt x="358" y="1586"/>
                  </a:cubicBezTo>
                  <a:cubicBezTo>
                    <a:pt x="334" y="1610"/>
                    <a:pt x="334" y="1634"/>
                    <a:pt x="358" y="1657"/>
                  </a:cubicBezTo>
                  <a:cubicBezTo>
                    <a:pt x="405" y="1705"/>
                    <a:pt x="453" y="1741"/>
                    <a:pt x="513" y="1777"/>
                  </a:cubicBezTo>
                  <a:cubicBezTo>
                    <a:pt x="513" y="1777"/>
                    <a:pt x="524" y="1788"/>
                    <a:pt x="536" y="1788"/>
                  </a:cubicBezTo>
                  <a:cubicBezTo>
                    <a:pt x="548" y="1788"/>
                    <a:pt x="560" y="1777"/>
                    <a:pt x="572" y="1765"/>
                  </a:cubicBezTo>
                  <a:cubicBezTo>
                    <a:pt x="584" y="1741"/>
                    <a:pt x="584" y="1717"/>
                    <a:pt x="560" y="1693"/>
                  </a:cubicBezTo>
                  <a:cubicBezTo>
                    <a:pt x="513" y="1669"/>
                    <a:pt x="465" y="1634"/>
                    <a:pt x="417" y="1586"/>
                  </a:cubicBezTo>
                  <a:cubicBezTo>
                    <a:pt x="411" y="1580"/>
                    <a:pt x="399" y="1577"/>
                    <a:pt x="388" y="1577"/>
                  </a:cubicBezTo>
                  <a:close/>
                  <a:moveTo>
                    <a:pt x="1560" y="1640"/>
                  </a:moveTo>
                  <a:cubicBezTo>
                    <a:pt x="1548" y="1640"/>
                    <a:pt x="1536" y="1646"/>
                    <a:pt x="1525" y="1657"/>
                  </a:cubicBezTo>
                  <a:cubicBezTo>
                    <a:pt x="1489" y="1693"/>
                    <a:pt x="1441" y="1729"/>
                    <a:pt x="1394" y="1765"/>
                  </a:cubicBezTo>
                  <a:cubicBezTo>
                    <a:pt x="1370" y="1765"/>
                    <a:pt x="1370" y="1800"/>
                    <a:pt x="1382" y="1824"/>
                  </a:cubicBezTo>
                  <a:cubicBezTo>
                    <a:pt x="1382" y="1836"/>
                    <a:pt x="1406" y="1848"/>
                    <a:pt x="1417" y="1848"/>
                  </a:cubicBezTo>
                  <a:cubicBezTo>
                    <a:pt x="1429" y="1848"/>
                    <a:pt x="1429" y="1848"/>
                    <a:pt x="1441" y="1836"/>
                  </a:cubicBezTo>
                  <a:cubicBezTo>
                    <a:pt x="1501" y="1812"/>
                    <a:pt x="1548" y="1765"/>
                    <a:pt x="1596" y="1717"/>
                  </a:cubicBezTo>
                  <a:cubicBezTo>
                    <a:pt x="1620" y="1705"/>
                    <a:pt x="1608" y="1669"/>
                    <a:pt x="1596" y="1657"/>
                  </a:cubicBezTo>
                  <a:cubicBezTo>
                    <a:pt x="1584" y="1646"/>
                    <a:pt x="1572" y="1640"/>
                    <a:pt x="1560" y="1640"/>
                  </a:cubicBezTo>
                  <a:close/>
                  <a:moveTo>
                    <a:pt x="696" y="1772"/>
                  </a:moveTo>
                  <a:cubicBezTo>
                    <a:pt x="679" y="1772"/>
                    <a:pt x="664" y="1783"/>
                    <a:pt x="655" y="1800"/>
                  </a:cubicBezTo>
                  <a:cubicBezTo>
                    <a:pt x="644" y="1824"/>
                    <a:pt x="655" y="1848"/>
                    <a:pt x="679" y="1860"/>
                  </a:cubicBezTo>
                  <a:cubicBezTo>
                    <a:pt x="739" y="1884"/>
                    <a:pt x="798" y="1896"/>
                    <a:pt x="870" y="1908"/>
                  </a:cubicBezTo>
                  <a:cubicBezTo>
                    <a:pt x="870" y="1919"/>
                    <a:pt x="870" y="1919"/>
                    <a:pt x="882" y="1919"/>
                  </a:cubicBezTo>
                  <a:cubicBezTo>
                    <a:pt x="894" y="1919"/>
                    <a:pt x="917" y="1896"/>
                    <a:pt x="917" y="1872"/>
                  </a:cubicBezTo>
                  <a:cubicBezTo>
                    <a:pt x="929" y="1848"/>
                    <a:pt x="905" y="1824"/>
                    <a:pt x="882" y="1824"/>
                  </a:cubicBezTo>
                  <a:cubicBezTo>
                    <a:pt x="822" y="1812"/>
                    <a:pt x="763" y="1800"/>
                    <a:pt x="715" y="1777"/>
                  </a:cubicBezTo>
                  <a:cubicBezTo>
                    <a:pt x="709" y="1773"/>
                    <a:pt x="702" y="1772"/>
                    <a:pt x="696" y="1772"/>
                  </a:cubicBezTo>
                  <a:close/>
                  <a:moveTo>
                    <a:pt x="1252" y="1821"/>
                  </a:moveTo>
                  <a:cubicBezTo>
                    <a:pt x="1248" y="1821"/>
                    <a:pt x="1243" y="1822"/>
                    <a:pt x="1239" y="1824"/>
                  </a:cubicBezTo>
                  <a:cubicBezTo>
                    <a:pt x="1179" y="1836"/>
                    <a:pt x="1120" y="1836"/>
                    <a:pt x="1060" y="1836"/>
                  </a:cubicBezTo>
                  <a:cubicBezTo>
                    <a:pt x="1036" y="1836"/>
                    <a:pt x="1013" y="1860"/>
                    <a:pt x="1013" y="1884"/>
                  </a:cubicBezTo>
                  <a:cubicBezTo>
                    <a:pt x="1013" y="1908"/>
                    <a:pt x="1036" y="1931"/>
                    <a:pt x="1060" y="1931"/>
                  </a:cubicBezTo>
                  <a:cubicBezTo>
                    <a:pt x="1132" y="1931"/>
                    <a:pt x="1191" y="1919"/>
                    <a:pt x="1251" y="1908"/>
                  </a:cubicBezTo>
                  <a:cubicBezTo>
                    <a:pt x="1286" y="1908"/>
                    <a:pt x="1298" y="1884"/>
                    <a:pt x="1286" y="1860"/>
                  </a:cubicBezTo>
                  <a:cubicBezTo>
                    <a:pt x="1286" y="1840"/>
                    <a:pt x="1271" y="1821"/>
                    <a:pt x="1252" y="182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5226551" y="2726994"/>
              <a:ext cx="42603" cy="129966"/>
            </a:xfrm>
            <a:custGeom>
              <a:avLst/>
              <a:gdLst/>
              <a:ahLst/>
              <a:cxnLst/>
              <a:rect l="l" t="t" r="r" b="b"/>
              <a:pathLst>
                <a:path w="1383" h="4219" extrusionOk="0">
                  <a:moveTo>
                    <a:pt x="871" y="1"/>
                  </a:moveTo>
                  <a:cubicBezTo>
                    <a:pt x="867" y="1"/>
                    <a:pt x="863" y="2"/>
                    <a:pt x="858" y="4"/>
                  </a:cubicBezTo>
                  <a:cubicBezTo>
                    <a:pt x="846" y="4"/>
                    <a:pt x="775" y="16"/>
                    <a:pt x="668" y="51"/>
                  </a:cubicBezTo>
                  <a:cubicBezTo>
                    <a:pt x="644" y="63"/>
                    <a:pt x="632" y="87"/>
                    <a:pt x="644" y="111"/>
                  </a:cubicBezTo>
                  <a:cubicBezTo>
                    <a:pt x="644" y="135"/>
                    <a:pt x="656" y="147"/>
                    <a:pt x="680" y="147"/>
                  </a:cubicBezTo>
                  <a:cubicBezTo>
                    <a:pt x="691" y="147"/>
                    <a:pt x="691" y="147"/>
                    <a:pt x="703" y="135"/>
                  </a:cubicBezTo>
                  <a:cubicBezTo>
                    <a:pt x="799" y="99"/>
                    <a:pt x="870" y="87"/>
                    <a:pt x="870" y="87"/>
                  </a:cubicBezTo>
                  <a:cubicBezTo>
                    <a:pt x="894" y="87"/>
                    <a:pt x="918" y="63"/>
                    <a:pt x="906" y="40"/>
                  </a:cubicBezTo>
                  <a:cubicBezTo>
                    <a:pt x="906" y="20"/>
                    <a:pt x="890" y="1"/>
                    <a:pt x="871" y="1"/>
                  </a:cubicBezTo>
                  <a:close/>
                  <a:moveTo>
                    <a:pt x="508" y="118"/>
                  </a:moveTo>
                  <a:cubicBezTo>
                    <a:pt x="502" y="118"/>
                    <a:pt x="495" y="120"/>
                    <a:pt x="489" y="123"/>
                  </a:cubicBezTo>
                  <a:cubicBezTo>
                    <a:pt x="430" y="159"/>
                    <a:pt x="370" y="194"/>
                    <a:pt x="322" y="230"/>
                  </a:cubicBezTo>
                  <a:cubicBezTo>
                    <a:pt x="310" y="254"/>
                    <a:pt x="299" y="278"/>
                    <a:pt x="322" y="301"/>
                  </a:cubicBezTo>
                  <a:cubicBezTo>
                    <a:pt x="322" y="313"/>
                    <a:pt x="346" y="313"/>
                    <a:pt x="358" y="313"/>
                  </a:cubicBezTo>
                  <a:cubicBezTo>
                    <a:pt x="370" y="313"/>
                    <a:pt x="370" y="313"/>
                    <a:pt x="382" y="301"/>
                  </a:cubicBezTo>
                  <a:cubicBezTo>
                    <a:pt x="430" y="266"/>
                    <a:pt x="477" y="242"/>
                    <a:pt x="537" y="206"/>
                  </a:cubicBezTo>
                  <a:cubicBezTo>
                    <a:pt x="561" y="194"/>
                    <a:pt x="561" y="171"/>
                    <a:pt x="549" y="147"/>
                  </a:cubicBezTo>
                  <a:cubicBezTo>
                    <a:pt x="540" y="129"/>
                    <a:pt x="525" y="118"/>
                    <a:pt x="508" y="118"/>
                  </a:cubicBezTo>
                  <a:close/>
                  <a:moveTo>
                    <a:pt x="221" y="353"/>
                  </a:moveTo>
                  <a:cubicBezTo>
                    <a:pt x="207" y="353"/>
                    <a:pt x="193" y="359"/>
                    <a:pt x="180" y="373"/>
                  </a:cubicBezTo>
                  <a:cubicBezTo>
                    <a:pt x="144" y="421"/>
                    <a:pt x="108" y="480"/>
                    <a:pt x="72" y="528"/>
                  </a:cubicBezTo>
                  <a:cubicBezTo>
                    <a:pt x="72" y="552"/>
                    <a:pt x="72" y="587"/>
                    <a:pt x="96" y="599"/>
                  </a:cubicBezTo>
                  <a:lnTo>
                    <a:pt x="120" y="599"/>
                  </a:lnTo>
                  <a:cubicBezTo>
                    <a:pt x="132" y="599"/>
                    <a:pt x="156" y="587"/>
                    <a:pt x="168" y="575"/>
                  </a:cubicBezTo>
                  <a:cubicBezTo>
                    <a:pt x="191" y="516"/>
                    <a:pt x="215" y="468"/>
                    <a:pt x="251" y="432"/>
                  </a:cubicBezTo>
                  <a:cubicBezTo>
                    <a:pt x="275" y="409"/>
                    <a:pt x="275" y="373"/>
                    <a:pt x="251" y="361"/>
                  </a:cubicBezTo>
                  <a:cubicBezTo>
                    <a:pt x="241" y="356"/>
                    <a:pt x="231" y="353"/>
                    <a:pt x="221" y="353"/>
                  </a:cubicBezTo>
                  <a:close/>
                  <a:moveTo>
                    <a:pt x="72" y="682"/>
                  </a:moveTo>
                  <a:cubicBezTo>
                    <a:pt x="49" y="682"/>
                    <a:pt x="25" y="694"/>
                    <a:pt x="25" y="718"/>
                  </a:cubicBezTo>
                  <a:cubicBezTo>
                    <a:pt x="13" y="766"/>
                    <a:pt x="1" y="813"/>
                    <a:pt x="1" y="873"/>
                  </a:cubicBezTo>
                  <a:cubicBezTo>
                    <a:pt x="1" y="885"/>
                    <a:pt x="1" y="897"/>
                    <a:pt x="13" y="909"/>
                  </a:cubicBezTo>
                  <a:cubicBezTo>
                    <a:pt x="13" y="944"/>
                    <a:pt x="25" y="956"/>
                    <a:pt x="49" y="956"/>
                  </a:cubicBezTo>
                  <a:lnTo>
                    <a:pt x="60" y="956"/>
                  </a:lnTo>
                  <a:cubicBezTo>
                    <a:pt x="84" y="956"/>
                    <a:pt x="96" y="933"/>
                    <a:pt x="96" y="909"/>
                  </a:cubicBezTo>
                  <a:cubicBezTo>
                    <a:pt x="96" y="897"/>
                    <a:pt x="96" y="885"/>
                    <a:pt x="96" y="873"/>
                  </a:cubicBezTo>
                  <a:cubicBezTo>
                    <a:pt x="96" y="825"/>
                    <a:pt x="96" y="778"/>
                    <a:pt x="108" y="730"/>
                  </a:cubicBezTo>
                  <a:cubicBezTo>
                    <a:pt x="108" y="706"/>
                    <a:pt x="96" y="682"/>
                    <a:pt x="72" y="682"/>
                  </a:cubicBezTo>
                  <a:close/>
                  <a:moveTo>
                    <a:pt x="72" y="1052"/>
                  </a:moveTo>
                  <a:cubicBezTo>
                    <a:pt x="49" y="1052"/>
                    <a:pt x="25" y="1087"/>
                    <a:pt x="37" y="1111"/>
                  </a:cubicBezTo>
                  <a:cubicBezTo>
                    <a:pt x="49" y="1171"/>
                    <a:pt x="60" y="1230"/>
                    <a:pt x="96" y="1290"/>
                  </a:cubicBezTo>
                  <a:cubicBezTo>
                    <a:pt x="96" y="1314"/>
                    <a:pt x="108" y="1325"/>
                    <a:pt x="132" y="1325"/>
                  </a:cubicBezTo>
                  <a:cubicBezTo>
                    <a:pt x="132" y="1325"/>
                    <a:pt x="144" y="1314"/>
                    <a:pt x="144" y="1314"/>
                  </a:cubicBezTo>
                  <a:cubicBezTo>
                    <a:pt x="168" y="1314"/>
                    <a:pt x="180" y="1278"/>
                    <a:pt x="180" y="1254"/>
                  </a:cubicBezTo>
                  <a:cubicBezTo>
                    <a:pt x="156" y="1194"/>
                    <a:pt x="132" y="1147"/>
                    <a:pt x="120" y="1087"/>
                  </a:cubicBezTo>
                  <a:cubicBezTo>
                    <a:pt x="120" y="1063"/>
                    <a:pt x="96" y="1052"/>
                    <a:pt x="72" y="1052"/>
                  </a:cubicBezTo>
                  <a:close/>
                  <a:moveTo>
                    <a:pt x="1084" y="1468"/>
                  </a:moveTo>
                  <a:cubicBezTo>
                    <a:pt x="1025" y="1480"/>
                    <a:pt x="965" y="1504"/>
                    <a:pt x="894" y="1540"/>
                  </a:cubicBezTo>
                  <a:cubicBezTo>
                    <a:pt x="882" y="1552"/>
                    <a:pt x="870" y="1575"/>
                    <a:pt x="882" y="1599"/>
                  </a:cubicBezTo>
                  <a:cubicBezTo>
                    <a:pt x="882" y="1611"/>
                    <a:pt x="906" y="1623"/>
                    <a:pt x="918" y="1623"/>
                  </a:cubicBezTo>
                  <a:lnTo>
                    <a:pt x="942" y="1623"/>
                  </a:lnTo>
                  <a:cubicBezTo>
                    <a:pt x="1001" y="1599"/>
                    <a:pt x="1049" y="1575"/>
                    <a:pt x="1108" y="1564"/>
                  </a:cubicBezTo>
                  <a:cubicBezTo>
                    <a:pt x="1132" y="1552"/>
                    <a:pt x="1144" y="1528"/>
                    <a:pt x="1144" y="1504"/>
                  </a:cubicBezTo>
                  <a:cubicBezTo>
                    <a:pt x="1132" y="1480"/>
                    <a:pt x="1108" y="1468"/>
                    <a:pt x="1084" y="1468"/>
                  </a:cubicBezTo>
                  <a:close/>
                  <a:moveTo>
                    <a:pt x="210" y="1392"/>
                  </a:moveTo>
                  <a:cubicBezTo>
                    <a:pt x="204" y="1392"/>
                    <a:pt x="198" y="1394"/>
                    <a:pt x="191" y="1397"/>
                  </a:cubicBezTo>
                  <a:cubicBezTo>
                    <a:pt x="168" y="1409"/>
                    <a:pt x="156" y="1444"/>
                    <a:pt x="168" y="1468"/>
                  </a:cubicBezTo>
                  <a:lnTo>
                    <a:pt x="180" y="1480"/>
                  </a:lnTo>
                  <a:cubicBezTo>
                    <a:pt x="203" y="1540"/>
                    <a:pt x="227" y="1587"/>
                    <a:pt x="263" y="1635"/>
                  </a:cubicBezTo>
                  <a:cubicBezTo>
                    <a:pt x="263" y="1647"/>
                    <a:pt x="287" y="1647"/>
                    <a:pt x="299" y="1647"/>
                  </a:cubicBezTo>
                  <a:lnTo>
                    <a:pt x="322" y="1647"/>
                  </a:lnTo>
                  <a:cubicBezTo>
                    <a:pt x="346" y="1635"/>
                    <a:pt x="346" y="1599"/>
                    <a:pt x="334" y="1575"/>
                  </a:cubicBezTo>
                  <a:cubicBezTo>
                    <a:pt x="310" y="1540"/>
                    <a:pt x="287" y="1492"/>
                    <a:pt x="263" y="1444"/>
                  </a:cubicBezTo>
                  <a:lnTo>
                    <a:pt x="251" y="1421"/>
                  </a:lnTo>
                  <a:cubicBezTo>
                    <a:pt x="242" y="1403"/>
                    <a:pt x="227" y="1392"/>
                    <a:pt x="210" y="1392"/>
                  </a:cubicBezTo>
                  <a:close/>
                  <a:moveTo>
                    <a:pt x="1268" y="1464"/>
                  </a:moveTo>
                  <a:cubicBezTo>
                    <a:pt x="1251" y="1464"/>
                    <a:pt x="1236" y="1475"/>
                    <a:pt x="1227" y="1492"/>
                  </a:cubicBezTo>
                  <a:cubicBezTo>
                    <a:pt x="1215" y="1516"/>
                    <a:pt x="1227" y="1540"/>
                    <a:pt x="1251" y="1552"/>
                  </a:cubicBezTo>
                  <a:cubicBezTo>
                    <a:pt x="1275" y="1564"/>
                    <a:pt x="1287" y="1575"/>
                    <a:pt x="1287" y="1599"/>
                  </a:cubicBezTo>
                  <a:cubicBezTo>
                    <a:pt x="1287" y="1611"/>
                    <a:pt x="1287" y="1635"/>
                    <a:pt x="1275" y="1647"/>
                  </a:cubicBezTo>
                  <a:cubicBezTo>
                    <a:pt x="1275" y="1671"/>
                    <a:pt x="1287" y="1706"/>
                    <a:pt x="1311" y="1706"/>
                  </a:cubicBezTo>
                  <a:cubicBezTo>
                    <a:pt x="1311" y="1718"/>
                    <a:pt x="1323" y="1718"/>
                    <a:pt x="1323" y="1718"/>
                  </a:cubicBezTo>
                  <a:cubicBezTo>
                    <a:pt x="1346" y="1718"/>
                    <a:pt x="1358" y="1706"/>
                    <a:pt x="1370" y="1683"/>
                  </a:cubicBezTo>
                  <a:cubicBezTo>
                    <a:pt x="1382" y="1659"/>
                    <a:pt x="1382" y="1623"/>
                    <a:pt x="1382" y="1599"/>
                  </a:cubicBezTo>
                  <a:cubicBezTo>
                    <a:pt x="1382" y="1540"/>
                    <a:pt x="1346" y="1492"/>
                    <a:pt x="1287" y="1468"/>
                  </a:cubicBezTo>
                  <a:cubicBezTo>
                    <a:pt x="1280" y="1465"/>
                    <a:pt x="1274" y="1464"/>
                    <a:pt x="1268" y="1464"/>
                  </a:cubicBezTo>
                  <a:close/>
                  <a:moveTo>
                    <a:pt x="760" y="1627"/>
                  </a:moveTo>
                  <a:cubicBezTo>
                    <a:pt x="749" y="1627"/>
                    <a:pt x="737" y="1630"/>
                    <a:pt x="727" y="1635"/>
                  </a:cubicBezTo>
                  <a:cubicBezTo>
                    <a:pt x="680" y="1671"/>
                    <a:pt x="632" y="1718"/>
                    <a:pt x="584" y="1754"/>
                  </a:cubicBezTo>
                  <a:cubicBezTo>
                    <a:pt x="572" y="1778"/>
                    <a:pt x="561" y="1802"/>
                    <a:pt x="584" y="1825"/>
                  </a:cubicBezTo>
                  <a:cubicBezTo>
                    <a:pt x="596" y="1837"/>
                    <a:pt x="608" y="1837"/>
                    <a:pt x="620" y="1837"/>
                  </a:cubicBezTo>
                  <a:cubicBezTo>
                    <a:pt x="632" y="1837"/>
                    <a:pt x="644" y="1837"/>
                    <a:pt x="644" y="1825"/>
                  </a:cubicBezTo>
                  <a:cubicBezTo>
                    <a:pt x="691" y="1778"/>
                    <a:pt x="739" y="1742"/>
                    <a:pt x="787" y="1706"/>
                  </a:cubicBezTo>
                  <a:cubicBezTo>
                    <a:pt x="811" y="1695"/>
                    <a:pt x="811" y="1671"/>
                    <a:pt x="799" y="1647"/>
                  </a:cubicBezTo>
                  <a:cubicBezTo>
                    <a:pt x="792" y="1633"/>
                    <a:pt x="777" y="1627"/>
                    <a:pt x="760" y="1627"/>
                  </a:cubicBezTo>
                  <a:close/>
                  <a:moveTo>
                    <a:pt x="1221" y="1772"/>
                  </a:moveTo>
                  <a:cubicBezTo>
                    <a:pt x="1209" y="1772"/>
                    <a:pt x="1197" y="1778"/>
                    <a:pt x="1192" y="1790"/>
                  </a:cubicBezTo>
                  <a:cubicBezTo>
                    <a:pt x="1144" y="1825"/>
                    <a:pt x="1096" y="1861"/>
                    <a:pt x="1049" y="1885"/>
                  </a:cubicBezTo>
                  <a:cubicBezTo>
                    <a:pt x="1025" y="1897"/>
                    <a:pt x="1013" y="1933"/>
                    <a:pt x="1025" y="1945"/>
                  </a:cubicBezTo>
                  <a:cubicBezTo>
                    <a:pt x="1037" y="1968"/>
                    <a:pt x="1049" y="1980"/>
                    <a:pt x="1072" y="1980"/>
                  </a:cubicBezTo>
                  <a:cubicBezTo>
                    <a:pt x="1072" y="1980"/>
                    <a:pt x="1084" y="1968"/>
                    <a:pt x="1084" y="1968"/>
                  </a:cubicBezTo>
                  <a:cubicBezTo>
                    <a:pt x="1144" y="1945"/>
                    <a:pt x="1203" y="1897"/>
                    <a:pt x="1251" y="1849"/>
                  </a:cubicBezTo>
                  <a:cubicBezTo>
                    <a:pt x="1275" y="1837"/>
                    <a:pt x="1275" y="1802"/>
                    <a:pt x="1251" y="1790"/>
                  </a:cubicBezTo>
                  <a:cubicBezTo>
                    <a:pt x="1245" y="1778"/>
                    <a:pt x="1233" y="1772"/>
                    <a:pt x="1221" y="1772"/>
                  </a:cubicBezTo>
                  <a:close/>
                  <a:moveTo>
                    <a:pt x="701" y="1916"/>
                  </a:moveTo>
                  <a:cubicBezTo>
                    <a:pt x="680" y="1916"/>
                    <a:pt x="668" y="1927"/>
                    <a:pt x="668" y="1945"/>
                  </a:cubicBezTo>
                  <a:cubicBezTo>
                    <a:pt x="656" y="1968"/>
                    <a:pt x="668" y="2004"/>
                    <a:pt x="691" y="2004"/>
                  </a:cubicBezTo>
                  <a:cubicBezTo>
                    <a:pt x="739" y="2016"/>
                    <a:pt x="799" y="2028"/>
                    <a:pt x="846" y="2028"/>
                  </a:cubicBezTo>
                  <a:lnTo>
                    <a:pt x="894" y="2028"/>
                  </a:lnTo>
                  <a:cubicBezTo>
                    <a:pt x="918" y="2028"/>
                    <a:pt x="942" y="2004"/>
                    <a:pt x="942" y="1980"/>
                  </a:cubicBezTo>
                  <a:cubicBezTo>
                    <a:pt x="930" y="1945"/>
                    <a:pt x="918" y="1933"/>
                    <a:pt x="882" y="1933"/>
                  </a:cubicBezTo>
                  <a:cubicBezTo>
                    <a:pt x="834" y="1933"/>
                    <a:pt x="775" y="1933"/>
                    <a:pt x="727" y="1921"/>
                  </a:cubicBezTo>
                  <a:cubicBezTo>
                    <a:pt x="718" y="1918"/>
                    <a:pt x="709" y="1916"/>
                    <a:pt x="701" y="1916"/>
                  </a:cubicBezTo>
                  <a:close/>
                  <a:moveTo>
                    <a:pt x="400" y="1711"/>
                  </a:moveTo>
                  <a:cubicBezTo>
                    <a:pt x="390" y="1711"/>
                    <a:pt x="380" y="1713"/>
                    <a:pt x="370" y="1718"/>
                  </a:cubicBezTo>
                  <a:cubicBezTo>
                    <a:pt x="358" y="1742"/>
                    <a:pt x="358" y="1766"/>
                    <a:pt x="370" y="1790"/>
                  </a:cubicBezTo>
                  <a:cubicBezTo>
                    <a:pt x="406" y="1825"/>
                    <a:pt x="441" y="1861"/>
                    <a:pt x="465" y="1885"/>
                  </a:cubicBezTo>
                  <a:cubicBezTo>
                    <a:pt x="465" y="1885"/>
                    <a:pt x="453" y="1897"/>
                    <a:pt x="453" y="1897"/>
                  </a:cubicBezTo>
                  <a:cubicBezTo>
                    <a:pt x="418" y="1945"/>
                    <a:pt x="370" y="1992"/>
                    <a:pt x="334" y="2052"/>
                  </a:cubicBezTo>
                  <a:cubicBezTo>
                    <a:pt x="322" y="2076"/>
                    <a:pt x="322" y="2099"/>
                    <a:pt x="346" y="2111"/>
                  </a:cubicBezTo>
                  <a:cubicBezTo>
                    <a:pt x="358" y="2123"/>
                    <a:pt x="370" y="2123"/>
                    <a:pt x="382" y="2123"/>
                  </a:cubicBezTo>
                  <a:cubicBezTo>
                    <a:pt x="394" y="2123"/>
                    <a:pt x="406" y="2111"/>
                    <a:pt x="418" y="2099"/>
                  </a:cubicBezTo>
                  <a:cubicBezTo>
                    <a:pt x="441" y="2052"/>
                    <a:pt x="489" y="2004"/>
                    <a:pt x="525" y="1956"/>
                  </a:cubicBezTo>
                  <a:cubicBezTo>
                    <a:pt x="525" y="1945"/>
                    <a:pt x="537" y="1933"/>
                    <a:pt x="537" y="1933"/>
                  </a:cubicBezTo>
                  <a:cubicBezTo>
                    <a:pt x="549" y="1933"/>
                    <a:pt x="572" y="1921"/>
                    <a:pt x="572" y="1909"/>
                  </a:cubicBezTo>
                  <a:cubicBezTo>
                    <a:pt x="596" y="1885"/>
                    <a:pt x="584" y="1861"/>
                    <a:pt x="572" y="1849"/>
                  </a:cubicBezTo>
                  <a:cubicBezTo>
                    <a:pt x="525" y="1814"/>
                    <a:pt x="477" y="1778"/>
                    <a:pt x="441" y="1730"/>
                  </a:cubicBezTo>
                  <a:cubicBezTo>
                    <a:pt x="427" y="1716"/>
                    <a:pt x="414" y="1711"/>
                    <a:pt x="400" y="1711"/>
                  </a:cubicBezTo>
                  <a:close/>
                  <a:moveTo>
                    <a:pt x="278" y="2190"/>
                  </a:moveTo>
                  <a:cubicBezTo>
                    <a:pt x="262" y="2190"/>
                    <a:pt x="247" y="2198"/>
                    <a:pt x="239" y="2206"/>
                  </a:cubicBezTo>
                  <a:cubicBezTo>
                    <a:pt x="203" y="2266"/>
                    <a:pt x="180" y="2326"/>
                    <a:pt x="156" y="2385"/>
                  </a:cubicBezTo>
                  <a:cubicBezTo>
                    <a:pt x="144" y="2409"/>
                    <a:pt x="156" y="2433"/>
                    <a:pt x="180" y="2445"/>
                  </a:cubicBezTo>
                  <a:lnTo>
                    <a:pt x="203" y="2445"/>
                  </a:lnTo>
                  <a:cubicBezTo>
                    <a:pt x="215" y="2445"/>
                    <a:pt x="239" y="2433"/>
                    <a:pt x="239" y="2421"/>
                  </a:cubicBezTo>
                  <a:cubicBezTo>
                    <a:pt x="263" y="2361"/>
                    <a:pt x="287" y="2314"/>
                    <a:pt x="322" y="2254"/>
                  </a:cubicBezTo>
                  <a:cubicBezTo>
                    <a:pt x="334" y="2230"/>
                    <a:pt x="322" y="2206"/>
                    <a:pt x="299" y="2195"/>
                  </a:cubicBezTo>
                  <a:cubicBezTo>
                    <a:pt x="292" y="2191"/>
                    <a:pt x="285" y="2190"/>
                    <a:pt x="278" y="2190"/>
                  </a:cubicBezTo>
                  <a:close/>
                  <a:moveTo>
                    <a:pt x="156" y="2528"/>
                  </a:moveTo>
                  <a:cubicBezTo>
                    <a:pt x="120" y="2528"/>
                    <a:pt x="96" y="2540"/>
                    <a:pt x="96" y="2564"/>
                  </a:cubicBezTo>
                  <a:cubicBezTo>
                    <a:pt x="72" y="2623"/>
                    <a:pt x="60" y="2683"/>
                    <a:pt x="49" y="2742"/>
                  </a:cubicBezTo>
                  <a:cubicBezTo>
                    <a:pt x="37" y="2766"/>
                    <a:pt x="60" y="2790"/>
                    <a:pt x="84" y="2802"/>
                  </a:cubicBezTo>
                  <a:lnTo>
                    <a:pt x="96" y="2802"/>
                  </a:lnTo>
                  <a:cubicBezTo>
                    <a:pt x="108" y="2802"/>
                    <a:pt x="132" y="2778"/>
                    <a:pt x="144" y="2766"/>
                  </a:cubicBezTo>
                  <a:cubicBezTo>
                    <a:pt x="144" y="2707"/>
                    <a:pt x="168" y="2647"/>
                    <a:pt x="180" y="2587"/>
                  </a:cubicBezTo>
                  <a:cubicBezTo>
                    <a:pt x="191" y="2564"/>
                    <a:pt x="180" y="2540"/>
                    <a:pt x="156" y="2528"/>
                  </a:cubicBezTo>
                  <a:close/>
                  <a:moveTo>
                    <a:pt x="59" y="2894"/>
                  </a:moveTo>
                  <a:cubicBezTo>
                    <a:pt x="41" y="2894"/>
                    <a:pt x="25" y="2913"/>
                    <a:pt x="25" y="2933"/>
                  </a:cubicBezTo>
                  <a:cubicBezTo>
                    <a:pt x="13" y="2980"/>
                    <a:pt x="13" y="3040"/>
                    <a:pt x="13" y="3088"/>
                  </a:cubicBezTo>
                  <a:lnTo>
                    <a:pt x="13" y="3123"/>
                  </a:lnTo>
                  <a:cubicBezTo>
                    <a:pt x="13" y="3147"/>
                    <a:pt x="37" y="3171"/>
                    <a:pt x="60" y="3171"/>
                  </a:cubicBezTo>
                  <a:cubicBezTo>
                    <a:pt x="84" y="3171"/>
                    <a:pt x="108" y="3147"/>
                    <a:pt x="108" y="3123"/>
                  </a:cubicBezTo>
                  <a:lnTo>
                    <a:pt x="108" y="3088"/>
                  </a:lnTo>
                  <a:cubicBezTo>
                    <a:pt x="108" y="3040"/>
                    <a:pt x="108" y="2992"/>
                    <a:pt x="108" y="2945"/>
                  </a:cubicBezTo>
                  <a:cubicBezTo>
                    <a:pt x="120" y="2921"/>
                    <a:pt x="96" y="2897"/>
                    <a:pt x="72" y="2897"/>
                  </a:cubicBezTo>
                  <a:cubicBezTo>
                    <a:pt x="68" y="2895"/>
                    <a:pt x="64" y="2894"/>
                    <a:pt x="59" y="2894"/>
                  </a:cubicBezTo>
                  <a:close/>
                  <a:moveTo>
                    <a:pt x="85" y="3263"/>
                  </a:moveTo>
                  <a:cubicBezTo>
                    <a:pt x="81" y="3263"/>
                    <a:pt x="77" y="3264"/>
                    <a:pt x="72" y="3266"/>
                  </a:cubicBezTo>
                  <a:cubicBezTo>
                    <a:pt x="49" y="3266"/>
                    <a:pt x="25" y="3290"/>
                    <a:pt x="25" y="3314"/>
                  </a:cubicBezTo>
                  <a:cubicBezTo>
                    <a:pt x="37" y="3373"/>
                    <a:pt x="49" y="3433"/>
                    <a:pt x="60" y="3504"/>
                  </a:cubicBezTo>
                  <a:cubicBezTo>
                    <a:pt x="72" y="3516"/>
                    <a:pt x="84" y="3540"/>
                    <a:pt x="108" y="3540"/>
                  </a:cubicBezTo>
                  <a:lnTo>
                    <a:pt x="120" y="3540"/>
                  </a:lnTo>
                  <a:cubicBezTo>
                    <a:pt x="144" y="3528"/>
                    <a:pt x="156" y="3504"/>
                    <a:pt x="156" y="3480"/>
                  </a:cubicBezTo>
                  <a:cubicBezTo>
                    <a:pt x="144" y="3421"/>
                    <a:pt x="132" y="3361"/>
                    <a:pt x="120" y="3302"/>
                  </a:cubicBezTo>
                  <a:cubicBezTo>
                    <a:pt x="120" y="3282"/>
                    <a:pt x="104" y="3263"/>
                    <a:pt x="85" y="3263"/>
                  </a:cubicBezTo>
                  <a:close/>
                  <a:moveTo>
                    <a:pt x="144" y="3623"/>
                  </a:moveTo>
                  <a:cubicBezTo>
                    <a:pt x="120" y="3635"/>
                    <a:pt x="108" y="3659"/>
                    <a:pt x="108" y="3683"/>
                  </a:cubicBezTo>
                  <a:cubicBezTo>
                    <a:pt x="132" y="3742"/>
                    <a:pt x="156" y="3802"/>
                    <a:pt x="180" y="3861"/>
                  </a:cubicBezTo>
                  <a:cubicBezTo>
                    <a:pt x="191" y="3873"/>
                    <a:pt x="203" y="3885"/>
                    <a:pt x="227" y="3885"/>
                  </a:cubicBezTo>
                  <a:lnTo>
                    <a:pt x="239" y="3885"/>
                  </a:lnTo>
                  <a:cubicBezTo>
                    <a:pt x="263" y="3873"/>
                    <a:pt x="275" y="3850"/>
                    <a:pt x="263" y="3826"/>
                  </a:cubicBezTo>
                  <a:cubicBezTo>
                    <a:pt x="239" y="3766"/>
                    <a:pt x="215" y="3707"/>
                    <a:pt x="203" y="3659"/>
                  </a:cubicBezTo>
                  <a:cubicBezTo>
                    <a:pt x="191" y="3623"/>
                    <a:pt x="168" y="3623"/>
                    <a:pt x="144" y="3623"/>
                  </a:cubicBezTo>
                  <a:close/>
                  <a:moveTo>
                    <a:pt x="300" y="3964"/>
                  </a:moveTo>
                  <a:cubicBezTo>
                    <a:pt x="295" y="3964"/>
                    <a:pt x="290" y="3965"/>
                    <a:pt x="287" y="3969"/>
                  </a:cubicBezTo>
                  <a:cubicBezTo>
                    <a:pt x="263" y="3981"/>
                    <a:pt x="251" y="4004"/>
                    <a:pt x="263" y="4028"/>
                  </a:cubicBezTo>
                  <a:cubicBezTo>
                    <a:pt x="299" y="4088"/>
                    <a:pt x="322" y="4135"/>
                    <a:pt x="358" y="4195"/>
                  </a:cubicBezTo>
                  <a:cubicBezTo>
                    <a:pt x="370" y="4207"/>
                    <a:pt x="382" y="4219"/>
                    <a:pt x="394" y="4219"/>
                  </a:cubicBezTo>
                  <a:cubicBezTo>
                    <a:pt x="406" y="4219"/>
                    <a:pt x="418" y="4207"/>
                    <a:pt x="418" y="4207"/>
                  </a:cubicBezTo>
                  <a:cubicBezTo>
                    <a:pt x="441" y="4195"/>
                    <a:pt x="453" y="4159"/>
                    <a:pt x="441" y="4147"/>
                  </a:cubicBezTo>
                  <a:cubicBezTo>
                    <a:pt x="406" y="4088"/>
                    <a:pt x="370" y="4040"/>
                    <a:pt x="346" y="3992"/>
                  </a:cubicBezTo>
                  <a:cubicBezTo>
                    <a:pt x="337" y="3975"/>
                    <a:pt x="316" y="3964"/>
                    <a:pt x="300" y="3964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5" name="Google Shape;685;p15"/>
          <p:cNvGrpSpPr/>
          <p:nvPr/>
        </p:nvGrpSpPr>
        <p:grpSpPr>
          <a:xfrm>
            <a:off x="6159570" y="578365"/>
            <a:ext cx="1795081" cy="2036983"/>
            <a:chOff x="3797384" y="3544990"/>
            <a:chExt cx="518510" cy="597309"/>
          </a:xfrm>
        </p:grpSpPr>
        <p:sp>
          <p:nvSpPr>
            <p:cNvPr id="686" name="Google Shape;686;p15"/>
            <p:cNvSpPr/>
            <p:nvPr/>
          </p:nvSpPr>
          <p:spPr>
            <a:xfrm>
              <a:off x="4219413" y="3914342"/>
              <a:ext cx="23135" cy="2313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405" y="119"/>
                  </a:moveTo>
                  <a:cubicBezTo>
                    <a:pt x="405" y="155"/>
                    <a:pt x="417" y="191"/>
                    <a:pt x="417" y="215"/>
                  </a:cubicBezTo>
                  <a:cubicBezTo>
                    <a:pt x="441" y="286"/>
                    <a:pt x="453" y="298"/>
                    <a:pt x="453" y="310"/>
                  </a:cubicBezTo>
                  <a:cubicBezTo>
                    <a:pt x="465" y="334"/>
                    <a:pt x="489" y="334"/>
                    <a:pt x="548" y="357"/>
                  </a:cubicBezTo>
                  <a:cubicBezTo>
                    <a:pt x="572" y="369"/>
                    <a:pt x="608" y="381"/>
                    <a:pt x="631" y="393"/>
                  </a:cubicBezTo>
                  <a:cubicBezTo>
                    <a:pt x="596" y="405"/>
                    <a:pt x="536" y="429"/>
                    <a:pt x="477" y="453"/>
                  </a:cubicBezTo>
                  <a:cubicBezTo>
                    <a:pt x="477" y="453"/>
                    <a:pt x="465" y="453"/>
                    <a:pt x="453" y="465"/>
                  </a:cubicBezTo>
                  <a:cubicBezTo>
                    <a:pt x="429" y="524"/>
                    <a:pt x="405" y="596"/>
                    <a:pt x="381" y="643"/>
                  </a:cubicBezTo>
                  <a:cubicBezTo>
                    <a:pt x="358" y="596"/>
                    <a:pt x="346" y="524"/>
                    <a:pt x="322" y="453"/>
                  </a:cubicBezTo>
                  <a:cubicBezTo>
                    <a:pt x="322" y="441"/>
                    <a:pt x="310" y="429"/>
                    <a:pt x="298" y="429"/>
                  </a:cubicBezTo>
                  <a:cubicBezTo>
                    <a:pt x="238" y="417"/>
                    <a:pt x="167" y="405"/>
                    <a:pt x="119" y="393"/>
                  </a:cubicBezTo>
                  <a:cubicBezTo>
                    <a:pt x="167" y="369"/>
                    <a:pt x="238" y="334"/>
                    <a:pt x="310" y="298"/>
                  </a:cubicBezTo>
                  <a:cubicBezTo>
                    <a:pt x="322" y="298"/>
                    <a:pt x="334" y="286"/>
                    <a:pt x="334" y="286"/>
                  </a:cubicBezTo>
                  <a:cubicBezTo>
                    <a:pt x="358" y="227"/>
                    <a:pt x="381" y="167"/>
                    <a:pt x="405" y="119"/>
                  </a:cubicBezTo>
                  <a:close/>
                  <a:moveTo>
                    <a:pt x="405" y="0"/>
                  </a:moveTo>
                  <a:cubicBezTo>
                    <a:pt x="393" y="0"/>
                    <a:pt x="358" y="0"/>
                    <a:pt x="262" y="238"/>
                  </a:cubicBezTo>
                  <a:cubicBezTo>
                    <a:pt x="24" y="334"/>
                    <a:pt x="12" y="369"/>
                    <a:pt x="12" y="381"/>
                  </a:cubicBezTo>
                  <a:cubicBezTo>
                    <a:pt x="0" y="393"/>
                    <a:pt x="12" y="417"/>
                    <a:pt x="12" y="429"/>
                  </a:cubicBezTo>
                  <a:cubicBezTo>
                    <a:pt x="24" y="429"/>
                    <a:pt x="36" y="465"/>
                    <a:pt x="250" y="500"/>
                  </a:cubicBezTo>
                  <a:cubicBezTo>
                    <a:pt x="322" y="750"/>
                    <a:pt x="346" y="750"/>
                    <a:pt x="369" y="750"/>
                  </a:cubicBezTo>
                  <a:lnTo>
                    <a:pt x="381" y="750"/>
                  </a:lnTo>
                  <a:cubicBezTo>
                    <a:pt x="405" y="750"/>
                    <a:pt x="417" y="750"/>
                    <a:pt x="524" y="512"/>
                  </a:cubicBezTo>
                  <a:cubicBezTo>
                    <a:pt x="596" y="488"/>
                    <a:pt x="715" y="441"/>
                    <a:pt x="739" y="417"/>
                  </a:cubicBezTo>
                  <a:cubicBezTo>
                    <a:pt x="750" y="417"/>
                    <a:pt x="750" y="393"/>
                    <a:pt x="750" y="381"/>
                  </a:cubicBezTo>
                  <a:cubicBezTo>
                    <a:pt x="739" y="346"/>
                    <a:pt x="715" y="334"/>
                    <a:pt x="584" y="286"/>
                  </a:cubicBezTo>
                  <a:cubicBezTo>
                    <a:pt x="560" y="274"/>
                    <a:pt x="536" y="262"/>
                    <a:pt x="524" y="262"/>
                  </a:cubicBezTo>
                  <a:cubicBezTo>
                    <a:pt x="512" y="250"/>
                    <a:pt x="500" y="215"/>
                    <a:pt x="500" y="191"/>
                  </a:cubicBezTo>
                  <a:cubicBezTo>
                    <a:pt x="477" y="84"/>
                    <a:pt x="465" y="48"/>
                    <a:pt x="441" y="24"/>
                  </a:cubicBezTo>
                  <a:cubicBezTo>
                    <a:pt x="441" y="12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3929661" y="3978509"/>
              <a:ext cx="23135" cy="2313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393" y="120"/>
                  </a:moveTo>
                  <a:cubicBezTo>
                    <a:pt x="405" y="144"/>
                    <a:pt x="417" y="179"/>
                    <a:pt x="417" y="203"/>
                  </a:cubicBezTo>
                  <a:cubicBezTo>
                    <a:pt x="441" y="275"/>
                    <a:pt x="441" y="299"/>
                    <a:pt x="453" y="310"/>
                  </a:cubicBezTo>
                  <a:cubicBezTo>
                    <a:pt x="465" y="322"/>
                    <a:pt x="477" y="334"/>
                    <a:pt x="548" y="358"/>
                  </a:cubicBezTo>
                  <a:cubicBezTo>
                    <a:pt x="572" y="358"/>
                    <a:pt x="596" y="370"/>
                    <a:pt x="631" y="382"/>
                  </a:cubicBezTo>
                  <a:cubicBezTo>
                    <a:pt x="584" y="406"/>
                    <a:pt x="524" y="430"/>
                    <a:pt x="477" y="441"/>
                  </a:cubicBezTo>
                  <a:cubicBezTo>
                    <a:pt x="465" y="441"/>
                    <a:pt x="453" y="453"/>
                    <a:pt x="453" y="465"/>
                  </a:cubicBezTo>
                  <a:cubicBezTo>
                    <a:pt x="429" y="525"/>
                    <a:pt x="393" y="596"/>
                    <a:pt x="370" y="644"/>
                  </a:cubicBezTo>
                  <a:cubicBezTo>
                    <a:pt x="358" y="596"/>
                    <a:pt x="334" y="513"/>
                    <a:pt x="322" y="453"/>
                  </a:cubicBezTo>
                  <a:cubicBezTo>
                    <a:pt x="310" y="441"/>
                    <a:pt x="298" y="430"/>
                    <a:pt x="286" y="430"/>
                  </a:cubicBezTo>
                  <a:cubicBezTo>
                    <a:pt x="227" y="418"/>
                    <a:pt x="155" y="394"/>
                    <a:pt x="119" y="382"/>
                  </a:cubicBezTo>
                  <a:cubicBezTo>
                    <a:pt x="155" y="358"/>
                    <a:pt x="239" y="322"/>
                    <a:pt x="310" y="299"/>
                  </a:cubicBezTo>
                  <a:cubicBezTo>
                    <a:pt x="322" y="299"/>
                    <a:pt x="322" y="287"/>
                    <a:pt x="334" y="275"/>
                  </a:cubicBezTo>
                  <a:cubicBezTo>
                    <a:pt x="346" y="227"/>
                    <a:pt x="370" y="156"/>
                    <a:pt x="393" y="120"/>
                  </a:cubicBezTo>
                  <a:close/>
                  <a:moveTo>
                    <a:pt x="405" y="1"/>
                  </a:moveTo>
                  <a:cubicBezTo>
                    <a:pt x="381" y="1"/>
                    <a:pt x="346" y="1"/>
                    <a:pt x="262" y="227"/>
                  </a:cubicBezTo>
                  <a:cubicBezTo>
                    <a:pt x="12" y="334"/>
                    <a:pt x="0" y="370"/>
                    <a:pt x="0" y="382"/>
                  </a:cubicBezTo>
                  <a:cubicBezTo>
                    <a:pt x="0" y="394"/>
                    <a:pt x="0" y="406"/>
                    <a:pt x="12" y="418"/>
                  </a:cubicBezTo>
                  <a:cubicBezTo>
                    <a:pt x="12" y="430"/>
                    <a:pt x="36" y="453"/>
                    <a:pt x="250" y="501"/>
                  </a:cubicBezTo>
                  <a:cubicBezTo>
                    <a:pt x="310" y="751"/>
                    <a:pt x="334" y="751"/>
                    <a:pt x="370" y="751"/>
                  </a:cubicBezTo>
                  <a:cubicBezTo>
                    <a:pt x="393" y="751"/>
                    <a:pt x="417" y="751"/>
                    <a:pt x="524" y="513"/>
                  </a:cubicBezTo>
                  <a:cubicBezTo>
                    <a:pt x="596" y="489"/>
                    <a:pt x="703" y="441"/>
                    <a:pt x="727" y="418"/>
                  </a:cubicBezTo>
                  <a:cubicBezTo>
                    <a:pt x="739" y="406"/>
                    <a:pt x="751" y="394"/>
                    <a:pt x="751" y="382"/>
                  </a:cubicBezTo>
                  <a:cubicBezTo>
                    <a:pt x="739" y="346"/>
                    <a:pt x="703" y="322"/>
                    <a:pt x="572" y="287"/>
                  </a:cubicBezTo>
                  <a:cubicBezTo>
                    <a:pt x="560" y="275"/>
                    <a:pt x="524" y="263"/>
                    <a:pt x="512" y="263"/>
                  </a:cubicBezTo>
                  <a:cubicBezTo>
                    <a:pt x="512" y="239"/>
                    <a:pt x="500" y="215"/>
                    <a:pt x="489" y="179"/>
                  </a:cubicBezTo>
                  <a:cubicBezTo>
                    <a:pt x="465" y="84"/>
                    <a:pt x="453" y="37"/>
                    <a:pt x="441" y="13"/>
                  </a:cubicBezTo>
                  <a:cubicBezTo>
                    <a:pt x="429" y="13"/>
                    <a:pt x="417" y="1"/>
                    <a:pt x="40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3822182" y="3744514"/>
              <a:ext cx="23135" cy="2313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406" y="120"/>
                  </a:moveTo>
                  <a:cubicBezTo>
                    <a:pt x="406" y="155"/>
                    <a:pt x="418" y="191"/>
                    <a:pt x="418" y="215"/>
                  </a:cubicBezTo>
                  <a:cubicBezTo>
                    <a:pt x="441" y="286"/>
                    <a:pt x="441" y="298"/>
                    <a:pt x="453" y="310"/>
                  </a:cubicBezTo>
                  <a:cubicBezTo>
                    <a:pt x="465" y="334"/>
                    <a:pt x="477" y="334"/>
                    <a:pt x="549" y="358"/>
                  </a:cubicBezTo>
                  <a:cubicBezTo>
                    <a:pt x="572" y="370"/>
                    <a:pt x="608" y="382"/>
                    <a:pt x="632" y="394"/>
                  </a:cubicBezTo>
                  <a:cubicBezTo>
                    <a:pt x="596" y="406"/>
                    <a:pt x="537" y="429"/>
                    <a:pt x="477" y="453"/>
                  </a:cubicBezTo>
                  <a:cubicBezTo>
                    <a:pt x="465" y="453"/>
                    <a:pt x="465" y="453"/>
                    <a:pt x="453" y="465"/>
                  </a:cubicBezTo>
                  <a:cubicBezTo>
                    <a:pt x="430" y="525"/>
                    <a:pt x="406" y="596"/>
                    <a:pt x="382" y="644"/>
                  </a:cubicBezTo>
                  <a:cubicBezTo>
                    <a:pt x="358" y="596"/>
                    <a:pt x="346" y="525"/>
                    <a:pt x="322" y="453"/>
                  </a:cubicBezTo>
                  <a:cubicBezTo>
                    <a:pt x="322" y="441"/>
                    <a:pt x="310" y="429"/>
                    <a:pt x="299" y="429"/>
                  </a:cubicBezTo>
                  <a:cubicBezTo>
                    <a:pt x="227" y="417"/>
                    <a:pt x="168" y="406"/>
                    <a:pt x="120" y="394"/>
                  </a:cubicBezTo>
                  <a:cubicBezTo>
                    <a:pt x="168" y="370"/>
                    <a:pt x="239" y="334"/>
                    <a:pt x="310" y="298"/>
                  </a:cubicBezTo>
                  <a:cubicBezTo>
                    <a:pt x="322" y="298"/>
                    <a:pt x="334" y="286"/>
                    <a:pt x="334" y="286"/>
                  </a:cubicBezTo>
                  <a:cubicBezTo>
                    <a:pt x="358" y="227"/>
                    <a:pt x="382" y="167"/>
                    <a:pt x="406" y="120"/>
                  </a:cubicBezTo>
                  <a:close/>
                  <a:moveTo>
                    <a:pt x="406" y="1"/>
                  </a:moveTo>
                  <a:cubicBezTo>
                    <a:pt x="382" y="1"/>
                    <a:pt x="358" y="1"/>
                    <a:pt x="263" y="239"/>
                  </a:cubicBezTo>
                  <a:cubicBezTo>
                    <a:pt x="25" y="334"/>
                    <a:pt x="13" y="370"/>
                    <a:pt x="1" y="382"/>
                  </a:cubicBezTo>
                  <a:cubicBezTo>
                    <a:pt x="1" y="394"/>
                    <a:pt x="1" y="417"/>
                    <a:pt x="13" y="429"/>
                  </a:cubicBezTo>
                  <a:cubicBezTo>
                    <a:pt x="25" y="429"/>
                    <a:pt x="37" y="465"/>
                    <a:pt x="251" y="501"/>
                  </a:cubicBezTo>
                  <a:cubicBezTo>
                    <a:pt x="322" y="751"/>
                    <a:pt x="346" y="751"/>
                    <a:pt x="370" y="751"/>
                  </a:cubicBezTo>
                  <a:cubicBezTo>
                    <a:pt x="394" y="751"/>
                    <a:pt x="418" y="751"/>
                    <a:pt x="525" y="513"/>
                  </a:cubicBezTo>
                  <a:cubicBezTo>
                    <a:pt x="596" y="489"/>
                    <a:pt x="715" y="441"/>
                    <a:pt x="739" y="417"/>
                  </a:cubicBezTo>
                  <a:cubicBezTo>
                    <a:pt x="751" y="417"/>
                    <a:pt x="751" y="394"/>
                    <a:pt x="751" y="382"/>
                  </a:cubicBezTo>
                  <a:cubicBezTo>
                    <a:pt x="739" y="346"/>
                    <a:pt x="715" y="334"/>
                    <a:pt x="584" y="286"/>
                  </a:cubicBezTo>
                  <a:cubicBezTo>
                    <a:pt x="560" y="275"/>
                    <a:pt x="537" y="263"/>
                    <a:pt x="513" y="263"/>
                  </a:cubicBezTo>
                  <a:cubicBezTo>
                    <a:pt x="513" y="251"/>
                    <a:pt x="501" y="215"/>
                    <a:pt x="501" y="191"/>
                  </a:cubicBezTo>
                  <a:cubicBezTo>
                    <a:pt x="477" y="84"/>
                    <a:pt x="465" y="48"/>
                    <a:pt x="441" y="25"/>
                  </a:cubicBezTo>
                  <a:cubicBezTo>
                    <a:pt x="441" y="13"/>
                    <a:pt x="418" y="1"/>
                    <a:pt x="40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4179428" y="3602226"/>
              <a:ext cx="23135" cy="2313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393" y="119"/>
                  </a:moveTo>
                  <a:cubicBezTo>
                    <a:pt x="405" y="143"/>
                    <a:pt x="417" y="179"/>
                    <a:pt x="417" y="203"/>
                  </a:cubicBezTo>
                  <a:cubicBezTo>
                    <a:pt x="441" y="274"/>
                    <a:pt x="441" y="298"/>
                    <a:pt x="453" y="310"/>
                  </a:cubicBezTo>
                  <a:cubicBezTo>
                    <a:pt x="465" y="322"/>
                    <a:pt x="477" y="322"/>
                    <a:pt x="548" y="357"/>
                  </a:cubicBezTo>
                  <a:cubicBezTo>
                    <a:pt x="572" y="357"/>
                    <a:pt x="608" y="369"/>
                    <a:pt x="632" y="381"/>
                  </a:cubicBezTo>
                  <a:cubicBezTo>
                    <a:pt x="584" y="405"/>
                    <a:pt x="536" y="417"/>
                    <a:pt x="477" y="441"/>
                  </a:cubicBezTo>
                  <a:cubicBezTo>
                    <a:pt x="465" y="441"/>
                    <a:pt x="465" y="453"/>
                    <a:pt x="453" y="464"/>
                  </a:cubicBezTo>
                  <a:cubicBezTo>
                    <a:pt x="429" y="524"/>
                    <a:pt x="393" y="584"/>
                    <a:pt x="370" y="631"/>
                  </a:cubicBezTo>
                  <a:cubicBezTo>
                    <a:pt x="358" y="584"/>
                    <a:pt x="334" y="512"/>
                    <a:pt x="322" y="453"/>
                  </a:cubicBezTo>
                  <a:cubicBezTo>
                    <a:pt x="322" y="441"/>
                    <a:pt x="310" y="417"/>
                    <a:pt x="286" y="417"/>
                  </a:cubicBezTo>
                  <a:cubicBezTo>
                    <a:pt x="227" y="405"/>
                    <a:pt x="155" y="393"/>
                    <a:pt x="120" y="381"/>
                  </a:cubicBezTo>
                  <a:cubicBezTo>
                    <a:pt x="167" y="357"/>
                    <a:pt x="239" y="322"/>
                    <a:pt x="310" y="298"/>
                  </a:cubicBezTo>
                  <a:cubicBezTo>
                    <a:pt x="322" y="286"/>
                    <a:pt x="322" y="286"/>
                    <a:pt x="334" y="274"/>
                  </a:cubicBezTo>
                  <a:cubicBezTo>
                    <a:pt x="358" y="214"/>
                    <a:pt x="382" y="155"/>
                    <a:pt x="393" y="119"/>
                  </a:cubicBezTo>
                  <a:close/>
                  <a:moveTo>
                    <a:pt x="405" y="0"/>
                  </a:moveTo>
                  <a:cubicBezTo>
                    <a:pt x="382" y="0"/>
                    <a:pt x="358" y="0"/>
                    <a:pt x="263" y="226"/>
                  </a:cubicBezTo>
                  <a:cubicBezTo>
                    <a:pt x="24" y="333"/>
                    <a:pt x="12" y="357"/>
                    <a:pt x="1" y="381"/>
                  </a:cubicBezTo>
                  <a:cubicBezTo>
                    <a:pt x="1" y="393"/>
                    <a:pt x="1" y="405"/>
                    <a:pt x="12" y="417"/>
                  </a:cubicBezTo>
                  <a:cubicBezTo>
                    <a:pt x="24" y="429"/>
                    <a:pt x="36" y="453"/>
                    <a:pt x="251" y="488"/>
                  </a:cubicBezTo>
                  <a:cubicBezTo>
                    <a:pt x="322" y="750"/>
                    <a:pt x="346" y="750"/>
                    <a:pt x="370" y="750"/>
                  </a:cubicBezTo>
                  <a:cubicBezTo>
                    <a:pt x="393" y="750"/>
                    <a:pt x="417" y="750"/>
                    <a:pt x="524" y="512"/>
                  </a:cubicBezTo>
                  <a:cubicBezTo>
                    <a:pt x="596" y="476"/>
                    <a:pt x="715" y="441"/>
                    <a:pt x="739" y="417"/>
                  </a:cubicBezTo>
                  <a:cubicBezTo>
                    <a:pt x="751" y="405"/>
                    <a:pt x="751" y="381"/>
                    <a:pt x="751" y="369"/>
                  </a:cubicBezTo>
                  <a:cubicBezTo>
                    <a:pt x="739" y="345"/>
                    <a:pt x="715" y="322"/>
                    <a:pt x="584" y="274"/>
                  </a:cubicBezTo>
                  <a:cubicBezTo>
                    <a:pt x="560" y="274"/>
                    <a:pt x="536" y="262"/>
                    <a:pt x="513" y="250"/>
                  </a:cubicBezTo>
                  <a:cubicBezTo>
                    <a:pt x="513" y="238"/>
                    <a:pt x="501" y="203"/>
                    <a:pt x="501" y="179"/>
                  </a:cubicBezTo>
                  <a:cubicBezTo>
                    <a:pt x="477" y="83"/>
                    <a:pt x="465" y="36"/>
                    <a:pt x="441" y="12"/>
                  </a:cubicBezTo>
                  <a:cubicBezTo>
                    <a:pt x="441" y="0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4216486" y="3740479"/>
              <a:ext cx="17251" cy="16912"/>
            </a:xfrm>
            <a:custGeom>
              <a:avLst/>
              <a:gdLst/>
              <a:ahLst/>
              <a:cxnLst/>
              <a:rect l="l" t="t" r="r" b="b"/>
              <a:pathLst>
                <a:path w="560" h="549" extrusionOk="0">
                  <a:moveTo>
                    <a:pt x="286" y="72"/>
                  </a:moveTo>
                  <a:cubicBezTo>
                    <a:pt x="393" y="72"/>
                    <a:pt x="476" y="167"/>
                    <a:pt x="476" y="275"/>
                  </a:cubicBezTo>
                  <a:cubicBezTo>
                    <a:pt x="476" y="382"/>
                    <a:pt x="393" y="477"/>
                    <a:pt x="286" y="477"/>
                  </a:cubicBezTo>
                  <a:lnTo>
                    <a:pt x="286" y="513"/>
                  </a:lnTo>
                  <a:lnTo>
                    <a:pt x="274" y="477"/>
                  </a:lnTo>
                  <a:cubicBezTo>
                    <a:pt x="226" y="477"/>
                    <a:pt x="179" y="453"/>
                    <a:pt x="143" y="417"/>
                  </a:cubicBezTo>
                  <a:cubicBezTo>
                    <a:pt x="107" y="382"/>
                    <a:pt x="83" y="322"/>
                    <a:pt x="83" y="275"/>
                  </a:cubicBezTo>
                  <a:cubicBezTo>
                    <a:pt x="83" y="167"/>
                    <a:pt x="167" y="72"/>
                    <a:pt x="286" y="72"/>
                  </a:cubicBezTo>
                  <a:close/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346"/>
                    <a:pt x="36" y="417"/>
                    <a:pt x="83" y="465"/>
                  </a:cubicBezTo>
                  <a:cubicBezTo>
                    <a:pt x="131" y="525"/>
                    <a:pt x="203" y="548"/>
                    <a:pt x="274" y="548"/>
                  </a:cubicBezTo>
                  <a:cubicBezTo>
                    <a:pt x="429" y="548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3866572" y="4002352"/>
              <a:ext cx="16912" cy="16912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84"/>
                  </a:moveTo>
                  <a:cubicBezTo>
                    <a:pt x="382" y="84"/>
                    <a:pt x="477" y="167"/>
                    <a:pt x="477" y="275"/>
                  </a:cubicBezTo>
                  <a:cubicBezTo>
                    <a:pt x="477" y="382"/>
                    <a:pt x="382" y="477"/>
                    <a:pt x="274" y="477"/>
                  </a:cubicBezTo>
                  <a:cubicBezTo>
                    <a:pt x="167" y="477"/>
                    <a:pt x="72" y="382"/>
                    <a:pt x="72" y="275"/>
                  </a:cubicBezTo>
                  <a:cubicBezTo>
                    <a:pt x="72" y="167"/>
                    <a:pt x="167" y="84"/>
                    <a:pt x="274" y="84"/>
                  </a:cubicBezTo>
                  <a:close/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29"/>
                    <a:pt x="120" y="548"/>
                    <a:pt x="274" y="548"/>
                  </a:cubicBezTo>
                  <a:cubicBezTo>
                    <a:pt x="429" y="548"/>
                    <a:pt x="548" y="429"/>
                    <a:pt x="548" y="275"/>
                  </a:cubicBezTo>
                  <a:cubicBezTo>
                    <a:pt x="548" y="120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4029068" y="4039041"/>
              <a:ext cx="17251" cy="17251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74" y="84"/>
                  </a:moveTo>
                  <a:cubicBezTo>
                    <a:pt x="393" y="84"/>
                    <a:pt x="476" y="179"/>
                    <a:pt x="476" y="286"/>
                  </a:cubicBezTo>
                  <a:cubicBezTo>
                    <a:pt x="476" y="393"/>
                    <a:pt x="393" y="477"/>
                    <a:pt x="274" y="477"/>
                  </a:cubicBezTo>
                  <a:cubicBezTo>
                    <a:pt x="226" y="477"/>
                    <a:pt x="179" y="465"/>
                    <a:pt x="143" y="417"/>
                  </a:cubicBezTo>
                  <a:cubicBezTo>
                    <a:pt x="95" y="381"/>
                    <a:pt x="83" y="334"/>
                    <a:pt x="83" y="286"/>
                  </a:cubicBezTo>
                  <a:cubicBezTo>
                    <a:pt x="83" y="179"/>
                    <a:pt x="167" y="84"/>
                    <a:pt x="274" y="84"/>
                  </a:cubicBezTo>
                  <a:close/>
                  <a:moveTo>
                    <a:pt x="274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358"/>
                    <a:pt x="36" y="429"/>
                    <a:pt x="83" y="477"/>
                  </a:cubicBezTo>
                  <a:cubicBezTo>
                    <a:pt x="131" y="524"/>
                    <a:pt x="202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3797384" y="3882736"/>
              <a:ext cx="90166" cy="51444"/>
            </a:xfrm>
            <a:custGeom>
              <a:avLst/>
              <a:gdLst/>
              <a:ahLst/>
              <a:cxnLst/>
              <a:rect l="l" t="t" r="r" b="b"/>
              <a:pathLst>
                <a:path w="2927" h="1670" extrusionOk="0">
                  <a:moveTo>
                    <a:pt x="1778" y="1"/>
                  </a:moveTo>
                  <a:cubicBezTo>
                    <a:pt x="1645" y="1"/>
                    <a:pt x="1527" y="74"/>
                    <a:pt x="1446" y="170"/>
                  </a:cubicBezTo>
                  <a:lnTo>
                    <a:pt x="1446" y="170"/>
                  </a:lnTo>
                  <a:cubicBezTo>
                    <a:pt x="1390" y="124"/>
                    <a:pt x="1317" y="82"/>
                    <a:pt x="1223" y="50"/>
                  </a:cubicBezTo>
                  <a:cubicBezTo>
                    <a:pt x="1148" y="26"/>
                    <a:pt x="1085" y="16"/>
                    <a:pt x="1031" y="16"/>
                  </a:cubicBezTo>
                  <a:cubicBezTo>
                    <a:pt x="681" y="16"/>
                    <a:pt x="734" y="455"/>
                    <a:pt x="734" y="455"/>
                  </a:cubicBezTo>
                  <a:cubicBezTo>
                    <a:pt x="698" y="432"/>
                    <a:pt x="659" y="421"/>
                    <a:pt x="620" y="421"/>
                  </a:cubicBezTo>
                  <a:cubicBezTo>
                    <a:pt x="332" y="421"/>
                    <a:pt x="1" y="970"/>
                    <a:pt x="377" y="1253"/>
                  </a:cubicBezTo>
                  <a:cubicBezTo>
                    <a:pt x="496" y="1341"/>
                    <a:pt x="608" y="1382"/>
                    <a:pt x="704" y="1389"/>
                  </a:cubicBezTo>
                  <a:lnTo>
                    <a:pt x="704" y="1389"/>
                  </a:lnTo>
                  <a:cubicBezTo>
                    <a:pt x="736" y="1536"/>
                    <a:pt x="841" y="1665"/>
                    <a:pt x="1068" y="1669"/>
                  </a:cubicBezTo>
                  <a:cubicBezTo>
                    <a:pt x="1081" y="1669"/>
                    <a:pt x="1094" y="1670"/>
                    <a:pt x="1107" y="1670"/>
                  </a:cubicBezTo>
                  <a:cubicBezTo>
                    <a:pt x="1408" y="1670"/>
                    <a:pt x="1607" y="1600"/>
                    <a:pt x="1717" y="1496"/>
                  </a:cubicBezTo>
                  <a:lnTo>
                    <a:pt x="1717" y="1496"/>
                  </a:lnTo>
                  <a:cubicBezTo>
                    <a:pt x="1741" y="1527"/>
                    <a:pt x="1770" y="1557"/>
                    <a:pt x="1806" y="1586"/>
                  </a:cubicBezTo>
                  <a:cubicBezTo>
                    <a:pt x="1859" y="1630"/>
                    <a:pt x="1924" y="1649"/>
                    <a:pt x="1993" y="1649"/>
                  </a:cubicBezTo>
                  <a:cubicBezTo>
                    <a:pt x="2379" y="1649"/>
                    <a:pt x="2926" y="1058"/>
                    <a:pt x="2604" y="705"/>
                  </a:cubicBezTo>
                  <a:cubicBezTo>
                    <a:pt x="2511" y="610"/>
                    <a:pt x="2414" y="574"/>
                    <a:pt x="2323" y="574"/>
                  </a:cubicBezTo>
                  <a:cubicBezTo>
                    <a:pt x="2314" y="574"/>
                    <a:pt x="2306" y="574"/>
                    <a:pt x="2298" y="575"/>
                  </a:cubicBezTo>
                  <a:lnTo>
                    <a:pt x="2298" y="575"/>
                  </a:lnTo>
                  <a:cubicBezTo>
                    <a:pt x="2302" y="405"/>
                    <a:pt x="2218" y="208"/>
                    <a:pt x="2008" y="74"/>
                  </a:cubicBezTo>
                  <a:cubicBezTo>
                    <a:pt x="1929" y="22"/>
                    <a:pt x="1851" y="1"/>
                    <a:pt x="1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3801296" y="3881319"/>
              <a:ext cx="81448" cy="53940"/>
            </a:xfrm>
            <a:custGeom>
              <a:avLst/>
              <a:gdLst/>
              <a:ahLst/>
              <a:cxnLst/>
              <a:rect l="l" t="t" r="r" b="b"/>
              <a:pathLst>
                <a:path w="2644" h="1751" extrusionOk="0">
                  <a:moveTo>
                    <a:pt x="1322" y="275"/>
                  </a:moveTo>
                  <a:cubicBezTo>
                    <a:pt x="1429" y="382"/>
                    <a:pt x="1441" y="501"/>
                    <a:pt x="1417" y="572"/>
                  </a:cubicBezTo>
                  <a:cubicBezTo>
                    <a:pt x="1403" y="615"/>
                    <a:pt x="1376" y="637"/>
                    <a:pt x="1346" y="637"/>
                  </a:cubicBezTo>
                  <a:cubicBezTo>
                    <a:pt x="1326" y="637"/>
                    <a:pt x="1305" y="627"/>
                    <a:pt x="1286" y="608"/>
                  </a:cubicBezTo>
                  <a:cubicBezTo>
                    <a:pt x="1215" y="548"/>
                    <a:pt x="1227" y="406"/>
                    <a:pt x="1322" y="275"/>
                  </a:cubicBezTo>
                  <a:close/>
                  <a:moveTo>
                    <a:pt x="2120" y="667"/>
                  </a:moveTo>
                  <a:cubicBezTo>
                    <a:pt x="2108" y="810"/>
                    <a:pt x="2012" y="918"/>
                    <a:pt x="1905" y="929"/>
                  </a:cubicBezTo>
                  <a:lnTo>
                    <a:pt x="1881" y="929"/>
                  </a:lnTo>
                  <a:cubicBezTo>
                    <a:pt x="1846" y="929"/>
                    <a:pt x="1846" y="918"/>
                    <a:pt x="1846" y="918"/>
                  </a:cubicBezTo>
                  <a:cubicBezTo>
                    <a:pt x="1846" y="846"/>
                    <a:pt x="1965" y="703"/>
                    <a:pt x="2120" y="667"/>
                  </a:cubicBezTo>
                  <a:close/>
                  <a:moveTo>
                    <a:pt x="738" y="1025"/>
                  </a:moveTo>
                  <a:cubicBezTo>
                    <a:pt x="750" y="1025"/>
                    <a:pt x="774" y="1048"/>
                    <a:pt x="786" y="1060"/>
                  </a:cubicBezTo>
                  <a:cubicBezTo>
                    <a:pt x="846" y="1132"/>
                    <a:pt x="857" y="1215"/>
                    <a:pt x="822" y="1275"/>
                  </a:cubicBezTo>
                  <a:cubicBezTo>
                    <a:pt x="786" y="1346"/>
                    <a:pt x="703" y="1394"/>
                    <a:pt x="607" y="1394"/>
                  </a:cubicBezTo>
                  <a:cubicBezTo>
                    <a:pt x="584" y="1263"/>
                    <a:pt x="631" y="1132"/>
                    <a:pt x="679" y="1060"/>
                  </a:cubicBezTo>
                  <a:cubicBezTo>
                    <a:pt x="703" y="1037"/>
                    <a:pt x="715" y="1025"/>
                    <a:pt x="738" y="1025"/>
                  </a:cubicBezTo>
                  <a:close/>
                  <a:moveTo>
                    <a:pt x="1608" y="1144"/>
                  </a:moveTo>
                  <a:cubicBezTo>
                    <a:pt x="1619" y="1144"/>
                    <a:pt x="1631" y="1156"/>
                    <a:pt x="1643" y="1203"/>
                  </a:cubicBezTo>
                  <a:cubicBezTo>
                    <a:pt x="1679" y="1299"/>
                    <a:pt x="1655" y="1406"/>
                    <a:pt x="1596" y="1477"/>
                  </a:cubicBezTo>
                  <a:cubicBezTo>
                    <a:pt x="1536" y="1370"/>
                    <a:pt x="1536" y="1251"/>
                    <a:pt x="1572" y="1179"/>
                  </a:cubicBezTo>
                  <a:cubicBezTo>
                    <a:pt x="1584" y="1156"/>
                    <a:pt x="1608" y="1144"/>
                    <a:pt x="1608" y="1144"/>
                  </a:cubicBezTo>
                  <a:close/>
                  <a:moveTo>
                    <a:pt x="1655" y="86"/>
                  </a:moveTo>
                  <a:cubicBezTo>
                    <a:pt x="1722" y="86"/>
                    <a:pt x="1791" y="106"/>
                    <a:pt x="1858" y="144"/>
                  </a:cubicBezTo>
                  <a:cubicBezTo>
                    <a:pt x="2024" y="251"/>
                    <a:pt x="2120" y="417"/>
                    <a:pt x="2131" y="584"/>
                  </a:cubicBezTo>
                  <a:cubicBezTo>
                    <a:pt x="1929" y="620"/>
                    <a:pt x="1762" y="810"/>
                    <a:pt x="1774" y="918"/>
                  </a:cubicBezTo>
                  <a:cubicBezTo>
                    <a:pt x="1774" y="965"/>
                    <a:pt x="1798" y="1013"/>
                    <a:pt x="1881" y="1013"/>
                  </a:cubicBezTo>
                  <a:cubicBezTo>
                    <a:pt x="1893" y="1013"/>
                    <a:pt x="1905" y="1013"/>
                    <a:pt x="1905" y="1001"/>
                  </a:cubicBezTo>
                  <a:cubicBezTo>
                    <a:pt x="2072" y="989"/>
                    <a:pt x="2191" y="846"/>
                    <a:pt x="2203" y="656"/>
                  </a:cubicBezTo>
                  <a:cubicBezTo>
                    <a:pt x="2286" y="667"/>
                    <a:pt x="2370" y="703"/>
                    <a:pt x="2441" y="775"/>
                  </a:cubicBezTo>
                  <a:cubicBezTo>
                    <a:pt x="2572" y="918"/>
                    <a:pt x="2548" y="1072"/>
                    <a:pt x="2501" y="1179"/>
                  </a:cubicBezTo>
                  <a:cubicBezTo>
                    <a:pt x="2381" y="1429"/>
                    <a:pt x="2084" y="1656"/>
                    <a:pt x="1858" y="1656"/>
                  </a:cubicBezTo>
                  <a:cubicBezTo>
                    <a:pt x="1798" y="1656"/>
                    <a:pt x="1739" y="1644"/>
                    <a:pt x="1703" y="1608"/>
                  </a:cubicBezTo>
                  <a:cubicBezTo>
                    <a:pt x="1679" y="1584"/>
                    <a:pt x="1655" y="1560"/>
                    <a:pt x="1643" y="1549"/>
                  </a:cubicBezTo>
                  <a:cubicBezTo>
                    <a:pt x="1739" y="1441"/>
                    <a:pt x="1762" y="1310"/>
                    <a:pt x="1727" y="1179"/>
                  </a:cubicBezTo>
                  <a:cubicBezTo>
                    <a:pt x="1691" y="1084"/>
                    <a:pt x="1643" y="1060"/>
                    <a:pt x="1608" y="1060"/>
                  </a:cubicBezTo>
                  <a:cubicBezTo>
                    <a:pt x="1572" y="1060"/>
                    <a:pt x="1524" y="1096"/>
                    <a:pt x="1500" y="1144"/>
                  </a:cubicBezTo>
                  <a:cubicBezTo>
                    <a:pt x="1453" y="1239"/>
                    <a:pt x="1453" y="1394"/>
                    <a:pt x="1536" y="1537"/>
                  </a:cubicBezTo>
                  <a:cubicBezTo>
                    <a:pt x="1441" y="1608"/>
                    <a:pt x="1274" y="1680"/>
                    <a:pt x="965" y="1680"/>
                  </a:cubicBezTo>
                  <a:lnTo>
                    <a:pt x="941" y="1680"/>
                  </a:lnTo>
                  <a:cubicBezTo>
                    <a:pt x="750" y="1668"/>
                    <a:pt x="667" y="1572"/>
                    <a:pt x="631" y="1477"/>
                  </a:cubicBezTo>
                  <a:cubicBezTo>
                    <a:pt x="750" y="1465"/>
                    <a:pt x="846" y="1406"/>
                    <a:pt x="893" y="1310"/>
                  </a:cubicBezTo>
                  <a:cubicBezTo>
                    <a:pt x="941" y="1215"/>
                    <a:pt x="929" y="1108"/>
                    <a:pt x="846" y="1013"/>
                  </a:cubicBezTo>
                  <a:cubicBezTo>
                    <a:pt x="810" y="965"/>
                    <a:pt x="762" y="953"/>
                    <a:pt x="738" y="953"/>
                  </a:cubicBezTo>
                  <a:cubicBezTo>
                    <a:pt x="691" y="953"/>
                    <a:pt x="655" y="977"/>
                    <a:pt x="619" y="1013"/>
                  </a:cubicBezTo>
                  <a:cubicBezTo>
                    <a:pt x="560" y="1084"/>
                    <a:pt x="512" y="1239"/>
                    <a:pt x="536" y="1394"/>
                  </a:cubicBezTo>
                  <a:cubicBezTo>
                    <a:pt x="441" y="1370"/>
                    <a:pt x="357" y="1334"/>
                    <a:pt x="274" y="1263"/>
                  </a:cubicBezTo>
                  <a:cubicBezTo>
                    <a:pt x="72" y="1120"/>
                    <a:pt x="119" y="906"/>
                    <a:pt x="143" y="834"/>
                  </a:cubicBezTo>
                  <a:cubicBezTo>
                    <a:pt x="203" y="644"/>
                    <a:pt x="357" y="501"/>
                    <a:pt x="500" y="501"/>
                  </a:cubicBezTo>
                  <a:cubicBezTo>
                    <a:pt x="524" y="501"/>
                    <a:pt x="560" y="513"/>
                    <a:pt x="584" y="525"/>
                  </a:cubicBezTo>
                  <a:cubicBezTo>
                    <a:pt x="590" y="531"/>
                    <a:pt x="599" y="534"/>
                    <a:pt x="607" y="534"/>
                  </a:cubicBezTo>
                  <a:cubicBezTo>
                    <a:pt x="616" y="534"/>
                    <a:pt x="625" y="531"/>
                    <a:pt x="631" y="525"/>
                  </a:cubicBezTo>
                  <a:cubicBezTo>
                    <a:pt x="643" y="525"/>
                    <a:pt x="643" y="501"/>
                    <a:pt x="643" y="489"/>
                  </a:cubicBezTo>
                  <a:cubicBezTo>
                    <a:pt x="643" y="489"/>
                    <a:pt x="619" y="286"/>
                    <a:pt x="715" y="167"/>
                  </a:cubicBezTo>
                  <a:cubicBezTo>
                    <a:pt x="757" y="125"/>
                    <a:pt x="822" y="103"/>
                    <a:pt x="902" y="103"/>
                  </a:cubicBezTo>
                  <a:cubicBezTo>
                    <a:pt x="956" y="103"/>
                    <a:pt x="1017" y="113"/>
                    <a:pt x="1084" y="132"/>
                  </a:cubicBezTo>
                  <a:cubicBezTo>
                    <a:pt x="1155" y="156"/>
                    <a:pt x="1215" y="191"/>
                    <a:pt x="1262" y="227"/>
                  </a:cubicBezTo>
                  <a:cubicBezTo>
                    <a:pt x="1155" y="370"/>
                    <a:pt x="1119" y="572"/>
                    <a:pt x="1238" y="667"/>
                  </a:cubicBezTo>
                  <a:cubicBezTo>
                    <a:pt x="1274" y="698"/>
                    <a:pt x="1312" y="713"/>
                    <a:pt x="1349" y="713"/>
                  </a:cubicBezTo>
                  <a:cubicBezTo>
                    <a:pt x="1411" y="713"/>
                    <a:pt x="1466" y="671"/>
                    <a:pt x="1489" y="596"/>
                  </a:cubicBezTo>
                  <a:cubicBezTo>
                    <a:pt x="1524" y="501"/>
                    <a:pt x="1500" y="346"/>
                    <a:pt x="1369" y="215"/>
                  </a:cubicBezTo>
                  <a:cubicBezTo>
                    <a:pt x="1455" y="129"/>
                    <a:pt x="1554" y="86"/>
                    <a:pt x="1655" y="86"/>
                  </a:cubicBezTo>
                  <a:close/>
                  <a:moveTo>
                    <a:pt x="1655" y="1"/>
                  </a:moveTo>
                  <a:cubicBezTo>
                    <a:pt x="1524" y="1"/>
                    <a:pt x="1405" y="60"/>
                    <a:pt x="1310" y="167"/>
                  </a:cubicBezTo>
                  <a:cubicBezTo>
                    <a:pt x="1250" y="120"/>
                    <a:pt x="1179" y="84"/>
                    <a:pt x="1108" y="60"/>
                  </a:cubicBezTo>
                  <a:cubicBezTo>
                    <a:pt x="1028" y="37"/>
                    <a:pt x="956" y="25"/>
                    <a:pt x="893" y="25"/>
                  </a:cubicBezTo>
                  <a:cubicBezTo>
                    <a:pt x="793" y="25"/>
                    <a:pt x="713" y="55"/>
                    <a:pt x="655" y="120"/>
                  </a:cubicBezTo>
                  <a:cubicBezTo>
                    <a:pt x="572" y="215"/>
                    <a:pt x="560" y="358"/>
                    <a:pt x="560" y="441"/>
                  </a:cubicBezTo>
                  <a:cubicBezTo>
                    <a:pt x="548" y="429"/>
                    <a:pt x="524" y="429"/>
                    <a:pt x="500" y="429"/>
                  </a:cubicBezTo>
                  <a:cubicBezTo>
                    <a:pt x="322" y="429"/>
                    <a:pt x="131" y="596"/>
                    <a:pt x="72" y="810"/>
                  </a:cubicBezTo>
                  <a:cubicBezTo>
                    <a:pt x="0" y="1013"/>
                    <a:pt x="60" y="1203"/>
                    <a:pt x="226" y="1334"/>
                  </a:cubicBezTo>
                  <a:cubicBezTo>
                    <a:pt x="334" y="1406"/>
                    <a:pt x="441" y="1453"/>
                    <a:pt x="548" y="1465"/>
                  </a:cubicBezTo>
                  <a:cubicBezTo>
                    <a:pt x="596" y="1644"/>
                    <a:pt x="738" y="1751"/>
                    <a:pt x="929" y="1751"/>
                  </a:cubicBezTo>
                  <a:lnTo>
                    <a:pt x="965" y="1751"/>
                  </a:lnTo>
                  <a:cubicBezTo>
                    <a:pt x="1238" y="1751"/>
                    <a:pt x="1441" y="1703"/>
                    <a:pt x="1584" y="1596"/>
                  </a:cubicBezTo>
                  <a:cubicBezTo>
                    <a:pt x="1596" y="1620"/>
                    <a:pt x="1619" y="1644"/>
                    <a:pt x="1655" y="1668"/>
                  </a:cubicBezTo>
                  <a:cubicBezTo>
                    <a:pt x="1703" y="1715"/>
                    <a:pt x="1774" y="1727"/>
                    <a:pt x="1858" y="1727"/>
                  </a:cubicBezTo>
                  <a:cubicBezTo>
                    <a:pt x="2108" y="1727"/>
                    <a:pt x="2441" y="1489"/>
                    <a:pt x="2560" y="1203"/>
                  </a:cubicBezTo>
                  <a:cubicBezTo>
                    <a:pt x="2643" y="1025"/>
                    <a:pt x="2620" y="846"/>
                    <a:pt x="2501" y="727"/>
                  </a:cubicBezTo>
                  <a:cubicBezTo>
                    <a:pt x="2417" y="632"/>
                    <a:pt x="2310" y="584"/>
                    <a:pt x="2203" y="572"/>
                  </a:cubicBezTo>
                  <a:cubicBezTo>
                    <a:pt x="2191" y="382"/>
                    <a:pt x="2084" y="203"/>
                    <a:pt x="1893" y="84"/>
                  </a:cubicBezTo>
                  <a:cubicBezTo>
                    <a:pt x="1822" y="25"/>
                    <a:pt x="1739" y="1"/>
                    <a:pt x="16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4188700" y="3841273"/>
              <a:ext cx="90228" cy="51475"/>
            </a:xfrm>
            <a:custGeom>
              <a:avLst/>
              <a:gdLst/>
              <a:ahLst/>
              <a:cxnLst/>
              <a:rect l="l" t="t" r="r" b="b"/>
              <a:pathLst>
                <a:path w="2929" h="1671" extrusionOk="0">
                  <a:moveTo>
                    <a:pt x="1770" y="0"/>
                  </a:moveTo>
                  <a:cubicBezTo>
                    <a:pt x="1639" y="0"/>
                    <a:pt x="1523" y="72"/>
                    <a:pt x="1444" y="168"/>
                  </a:cubicBezTo>
                  <a:lnTo>
                    <a:pt x="1444" y="168"/>
                  </a:lnTo>
                  <a:cubicBezTo>
                    <a:pt x="1388" y="123"/>
                    <a:pt x="1316" y="82"/>
                    <a:pt x="1224" y="51"/>
                  </a:cubicBezTo>
                  <a:cubicBezTo>
                    <a:pt x="1145" y="24"/>
                    <a:pt x="1078" y="13"/>
                    <a:pt x="1023" y="13"/>
                  </a:cubicBezTo>
                  <a:cubicBezTo>
                    <a:pt x="673" y="13"/>
                    <a:pt x="735" y="455"/>
                    <a:pt x="735" y="455"/>
                  </a:cubicBezTo>
                  <a:cubicBezTo>
                    <a:pt x="699" y="432"/>
                    <a:pt x="660" y="422"/>
                    <a:pt x="620" y="422"/>
                  </a:cubicBezTo>
                  <a:cubicBezTo>
                    <a:pt x="333" y="422"/>
                    <a:pt x="0" y="971"/>
                    <a:pt x="366" y="1253"/>
                  </a:cubicBezTo>
                  <a:cubicBezTo>
                    <a:pt x="487" y="1341"/>
                    <a:pt x="601" y="1382"/>
                    <a:pt x="698" y="1389"/>
                  </a:cubicBezTo>
                  <a:lnTo>
                    <a:pt x="698" y="1389"/>
                  </a:lnTo>
                  <a:cubicBezTo>
                    <a:pt x="731" y="1537"/>
                    <a:pt x="835" y="1665"/>
                    <a:pt x="1057" y="1670"/>
                  </a:cubicBezTo>
                  <a:cubicBezTo>
                    <a:pt x="1070" y="1670"/>
                    <a:pt x="1082" y="1670"/>
                    <a:pt x="1095" y="1670"/>
                  </a:cubicBezTo>
                  <a:cubicBezTo>
                    <a:pt x="1397" y="1670"/>
                    <a:pt x="1600" y="1597"/>
                    <a:pt x="1714" y="1491"/>
                  </a:cubicBezTo>
                  <a:lnTo>
                    <a:pt x="1714" y="1491"/>
                  </a:lnTo>
                  <a:cubicBezTo>
                    <a:pt x="1738" y="1524"/>
                    <a:pt x="1769" y="1556"/>
                    <a:pt x="1807" y="1586"/>
                  </a:cubicBezTo>
                  <a:cubicBezTo>
                    <a:pt x="1857" y="1628"/>
                    <a:pt x="1919" y="1646"/>
                    <a:pt x="1986" y="1646"/>
                  </a:cubicBezTo>
                  <a:cubicBezTo>
                    <a:pt x="2367" y="1646"/>
                    <a:pt x="2928" y="1060"/>
                    <a:pt x="2605" y="705"/>
                  </a:cubicBezTo>
                  <a:cubicBezTo>
                    <a:pt x="2512" y="610"/>
                    <a:pt x="2415" y="574"/>
                    <a:pt x="2324" y="574"/>
                  </a:cubicBezTo>
                  <a:cubicBezTo>
                    <a:pt x="2313" y="574"/>
                    <a:pt x="2303" y="575"/>
                    <a:pt x="2293" y="576"/>
                  </a:cubicBezTo>
                  <a:lnTo>
                    <a:pt x="2293" y="576"/>
                  </a:lnTo>
                  <a:cubicBezTo>
                    <a:pt x="2298" y="405"/>
                    <a:pt x="2213" y="209"/>
                    <a:pt x="1997" y="74"/>
                  </a:cubicBezTo>
                  <a:cubicBezTo>
                    <a:pt x="1919" y="22"/>
                    <a:pt x="1842" y="0"/>
                    <a:pt x="1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4192643" y="3839887"/>
              <a:ext cx="81448" cy="53940"/>
            </a:xfrm>
            <a:custGeom>
              <a:avLst/>
              <a:gdLst/>
              <a:ahLst/>
              <a:cxnLst/>
              <a:rect l="l" t="t" r="r" b="b"/>
              <a:pathLst>
                <a:path w="2644" h="1751" extrusionOk="0">
                  <a:moveTo>
                    <a:pt x="1322" y="274"/>
                  </a:moveTo>
                  <a:cubicBezTo>
                    <a:pt x="1429" y="369"/>
                    <a:pt x="1441" y="500"/>
                    <a:pt x="1417" y="572"/>
                  </a:cubicBezTo>
                  <a:cubicBezTo>
                    <a:pt x="1403" y="615"/>
                    <a:pt x="1376" y="636"/>
                    <a:pt x="1346" y="636"/>
                  </a:cubicBezTo>
                  <a:cubicBezTo>
                    <a:pt x="1326" y="636"/>
                    <a:pt x="1305" y="627"/>
                    <a:pt x="1286" y="608"/>
                  </a:cubicBezTo>
                  <a:cubicBezTo>
                    <a:pt x="1215" y="548"/>
                    <a:pt x="1227" y="405"/>
                    <a:pt x="1322" y="274"/>
                  </a:cubicBezTo>
                  <a:close/>
                  <a:moveTo>
                    <a:pt x="2120" y="667"/>
                  </a:moveTo>
                  <a:lnTo>
                    <a:pt x="2120" y="667"/>
                  </a:lnTo>
                  <a:cubicBezTo>
                    <a:pt x="2108" y="810"/>
                    <a:pt x="2012" y="917"/>
                    <a:pt x="1893" y="929"/>
                  </a:cubicBezTo>
                  <a:lnTo>
                    <a:pt x="1881" y="929"/>
                  </a:lnTo>
                  <a:cubicBezTo>
                    <a:pt x="1846" y="929"/>
                    <a:pt x="1846" y="917"/>
                    <a:pt x="1846" y="905"/>
                  </a:cubicBezTo>
                  <a:cubicBezTo>
                    <a:pt x="1846" y="846"/>
                    <a:pt x="1965" y="703"/>
                    <a:pt x="2120" y="667"/>
                  </a:cubicBezTo>
                  <a:close/>
                  <a:moveTo>
                    <a:pt x="738" y="1024"/>
                  </a:moveTo>
                  <a:cubicBezTo>
                    <a:pt x="750" y="1024"/>
                    <a:pt x="774" y="1048"/>
                    <a:pt x="786" y="1060"/>
                  </a:cubicBezTo>
                  <a:cubicBezTo>
                    <a:pt x="846" y="1131"/>
                    <a:pt x="857" y="1215"/>
                    <a:pt x="822" y="1274"/>
                  </a:cubicBezTo>
                  <a:cubicBezTo>
                    <a:pt x="786" y="1346"/>
                    <a:pt x="703" y="1393"/>
                    <a:pt x="607" y="1393"/>
                  </a:cubicBezTo>
                  <a:cubicBezTo>
                    <a:pt x="584" y="1262"/>
                    <a:pt x="631" y="1120"/>
                    <a:pt x="679" y="1060"/>
                  </a:cubicBezTo>
                  <a:cubicBezTo>
                    <a:pt x="703" y="1036"/>
                    <a:pt x="715" y="1024"/>
                    <a:pt x="738" y="1024"/>
                  </a:cubicBezTo>
                  <a:close/>
                  <a:moveTo>
                    <a:pt x="1608" y="1143"/>
                  </a:moveTo>
                  <a:cubicBezTo>
                    <a:pt x="1619" y="1143"/>
                    <a:pt x="1631" y="1155"/>
                    <a:pt x="1643" y="1203"/>
                  </a:cubicBezTo>
                  <a:cubicBezTo>
                    <a:pt x="1679" y="1298"/>
                    <a:pt x="1655" y="1405"/>
                    <a:pt x="1596" y="1477"/>
                  </a:cubicBezTo>
                  <a:cubicBezTo>
                    <a:pt x="1536" y="1370"/>
                    <a:pt x="1536" y="1250"/>
                    <a:pt x="1572" y="1179"/>
                  </a:cubicBezTo>
                  <a:cubicBezTo>
                    <a:pt x="1584" y="1155"/>
                    <a:pt x="1608" y="1143"/>
                    <a:pt x="1608" y="1143"/>
                  </a:cubicBezTo>
                  <a:close/>
                  <a:moveTo>
                    <a:pt x="1654" y="81"/>
                  </a:moveTo>
                  <a:cubicBezTo>
                    <a:pt x="1722" y="81"/>
                    <a:pt x="1792" y="101"/>
                    <a:pt x="1858" y="143"/>
                  </a:cubicBezTo>
                  <a:cubicBezTo>
                    <a:pt x="2024" y="250"/>
                    <a:pt x="2120" y="417"/>
                    <a:pt x="2131" y="584"/>
                  </a:cubicBezTo>
                  <a:cubicBezTo>
                    <a:pt x="1929" y="619"/>
                    <a:pt x="1762" y="798"/>
                    <a:pt x="1774" y="917"/>
                  </a:cubicBezTo>
                  <a:cubicBezTo>
                    <a:pt x="1774" y="953"/>
                    <a:pt x="1798" y="1000"/>
                    <a:pt x="1881" y="1000"/>
                  </a:cubicBezTo>
                  <a:lnTo>
                    <a:pt x="1905" y="1000"/>
                  </a:lnTo>
                  <a:cubicBezTo>
                    <a:pt x="2072" y="989"/>
                    <a:pt x="2179" y="846"/>
                    <a:pt x="2203" y="655"/>
                  </a:cubicBezTo>
                  <a:cubicBezTo>
                    <a:pt x="2286" y="655"/>
                    <a:pt x="2370" y="703"/>
                    <a:pt x="2441" y="774"/>
                  </a:cubicBezTo>
                  <a:cubicBezTo>
                    <a:pt x="2572" y="905"/>
                    <a:pt x="2536" y="1072"/>
                    <a:pt x="2489" y="1179"/>
                  </a:cubicBezTo>
                  <a:cubicBezTo>
                    <a:pt x="2381" y="1429"/>
                    <a:pt x="2084" y="1655"/>
                    <a:pt x="1858" y="1655"/>
                  </a:cubicBezTo>
                  <a:cubicBezTo>
                    <a:pt x="1798" y="1655"/>
                    <a:pt x="1739" y="1643"/>
                    <a:pt x="1703" y="1608"/>
                  </a:cubicBezTo>
                  <a:cubicBezTo>
                    <a:pt x="1679" y="1584"/>
                    <a:pt x="1655" y="1560"/>
                    <a:pt x="1643" y="1548"/>
                  </a:cubicBezTo>
                  <a:cubicBezTo>
                    <a:pt x="1727" y="1441"/>
                    <a:pt x="1762" y="1310"/>
                    <a:pt x="1727" y="1179"/>
                  </a:cubicBezTo>
                  <a:cubicBezTo>
                    <a:pt x="1691" y="1084"/>
                    <a:pt x="1643" y="1060"/>
                    <a:pt x="1608" y="1060"/>
                  </a:cubicBezTo>
                  <a:cubicBezTo>
                    <a:pt x="1572" y="1060"/>
                    <a:pt x="1524" y="1096"/>
                    <a:pt x="1500" y="1143"/>
                  </a:cubicBezTo>
                  <a:cubicBezTo>
                    <a:pt x="1453" y="1239"/>
                    <a:pt x="1441" y="1393"/>
                    <a:pt x="1536" y="1536"/>
                  </a:cubicBezTo>
                  <a:cubicBezTo>
                    <a:pt x="1441" y="1596"/>
                    <a:pt x="1274" y="1667"/>
                    <a:pt x="965" y="1667"/>
                  </a:cubicBezTo>
                  <a:lnTo>
                    <a:pt x="941" y="1667"/>
                  </a:lnTo>
                  <a:cubicBezTo>
                    <a:pt x="750" y="1667"/>
                    <a:pt x="667" y="1572"/>
                    <a:pt x="631" y="1477"/>
                  </a:cubicBezTo>
                  <a:cubicBezTo>
                    <a:pt x="750" y="1465"/>
                    <a:pt x="846" y="1405"/>
                    <a:pt x="893" y="1310"/>
                  </a:cubicBezTo>
                  <a:cubicBezTo>
                    <a:pt x="941" y="1215"/>
                    <a:pt x="917" y="1108"/>
                    <a:pt x="846" y="1012"/>
                  </a:cubicBezTo>
                  <a:cubicBezTo>
                    <a:pt x="810" y="953"/>
                    <a:pt x="762" y="941"/>
                    <a:pt x="738" y="941"/>
                  </a:cubicBezTo>
                  <a:cubicBezTo>
                    <a:pt x="691" y="941"/>
                    <a:pt x="655" y="965"/>
                    <a:pt x="619" y="1012"/>
                  </a:cubicBezTo>
                  <a:cubicBezTo>
                    <a:pt x="560" y="1084"/>
                    <a:pt x="512" y="1239"/>
                    <a:pt x="524" y="1381"/>
                  </a:cubicBezTo>
                  <a:cubicBezTo>
                    <a:pt x="441" y="1370"/>
                    <a:pt x="357" y="1334"/>
                    <a:pt x="274" y="1262"/>
                  </a:cubicBezTo>
                  <a:cubicBezTo>
                    <a:pt x="72" y="1120"/>
                    <a:pt x="107" y="905"/>
                    <a:pt x="143" y="822"/>
                  </a:cubicBezTo>
                  <a:cubicBezTo>
                    <a:pt x="203" y="643"/>
                    <a:pt x="357" y="500"/>
                    <a:pt x="488" y="500"/>
                  </a:cubicBezTo>
                  <a:cubicBezTo>
                    <a:pt x="524" y="500"/>
                    <a:pt x="560" y="512"/>
                    <a:pt x="584" y="524"/>
                  </a:cubicBezTo>
                  <a:cubicBezTo>
                    <a:pt x="590" y="530"/>
                    <a:pt x="598" y="533"/>
                    <a:pt x="607" y="533"/>
                  </a:cubicBezTo>
                  <a:cubicBezTo>
                    <a:pt x="616" y="533"/>
                    <a:pt x="625" y="530"/>
                    <a:pt x="631" y="524"/>
                  </a:cubicBezTo>
                  <a:cubicBezTo>
                    <a:pt x="643" y="512"/>
                    <a:pt x="643" y="500"/>
                    <a:pt x="643" y="488"/>
                  </a:cubicBezTo>
                  <a:cubicBezTo>
                    <a:pt x="643" y="488"/>
                    <a:pt x="619" y="286"/>
                    <a:pt x="715" y="167"/>
                  </a:cubicBezTo>
                  <a:cubicBezTo>
                    <a:pt x="755" y="120"/>
                    <a:pt x="811" y="99"/>
                    <a:pt x="885" y="99"/>
                  </a:cubicBezTo>
                  <a:cubicBezTo>
                    <a:pt x="941" y="99"/>
                    <a:pt x="1007" y="111"/>
                    <a:pt x="1084" y="131"/>
                  </a:cubicBezTo>
                  <a:cubicBezTo>
                    <a:pt x="1143" y="155"/>
                    <a:pt x="1203" y="191"/>
                    <a:pt x="1262" y="227"/>
                  </a:cubicBezTo>
                  <a:cubicBezTo>
                    <a:pt x="1155" y="369"/>
                    <a:pt x="1107" y="572"/>
                    <a:pt x="1227" y="667"/>
                  </a:cubicBezTo>
                  <a:cubicBezTo>
                    <a:pt x="1262" y="703"/>
                    <a:pt x="1310" y="715"/>
                    <a:pt x="1346" y="715"/>
                  </a:cubicBezTo>
                  <a:cubicBezTo>
                    <a:pt x="1405" y="715"/>
                    <a:pt x="1465" y="667"/>
                    <a:pt x="1488" y="596"/>
                  </a:cubicBezTo>
                  <a:cubicBezTo>
                    <a:pt x="1524" y="500"/>
                    <a:pt x="1500" y="346"/>
                    <a:pt x="1369" y="215"/>
                  </a:cubicBezTo>
                  <a:cubicBezTo>
                    <a:pt x="1449" y="128"/>
                    <a:pt x="1550" y="81"/>
                    <a:pt x="1654" y="81"/>
                  </a:cubicBezTo>
                  <a:close/>
                  <a:moveTo>
                    <a:pt x="1655" y="0"/>
                  </a:moveTo>
                  <a:cubicBezTo>
                    <a:pt x="1536" y="0"/>
                    <a:pt x="1405" y="60"/>
                    <a:pt x="1310" y="167"/>
                  </a:cubicBezTo>
                  <a:cubicBezTo>
                    <a:pt x="1250" y="119"/>
                    <a:pt x="1179" y="84"/>
                    <a:pt x="1107" y="60"/>
                  </a:cubicBezTo>
                  <a:cubicBezTo>
                    <a:pt x="1030" y="32"/>
                    <a:pt x="959" y="19"/>
                    <a:pt x="896" y="19"/>
                  </a:cubicBezTo>
                  <a:cubicBezTo>
                    <a:pt x="795" y="19"/>
                    <a:pt x="714" y="53"/>
                    <a:pt x="655" y="119"/>
                  </a:cubicBezTo>
                  <a:cubicBezTo>
                    <a:pt x="584" y="215"/>
                    <a:pt x="560" y="346"/>
                    <a:pt x="572" y="429"/>
                  </a:cubicBezTo>
                  <a:lnTo>
                    <a:pt x="500" y="429"/>
                  </a:lnTo>
                  <a:cubicBezTo>
                    <a:pt x="322" y="429"/>
                    <a:pt x="131" y="584"/>
                    <a:pt x="72" y="798"/>
                  </a:cubicBezTo>
                  <a:cubicBezTo>
                    <a:pt x="0" y="1012"/>
                    <a:pt x="60" y="1203"/>
                    <a:pt x="226" y="1322"/>
                  </a:cubicBezTo>
                  <a:cubicBezTo>
                    <a:pt x="322" y="1405"/>
                    <a:pt x="441" y="1453"/>
                    <a:pt x="548" y="1465"/>
                  </a:cubicBezTo>
                  <a:cubicBezTo>
                    <a:pt x="596" y="1643"/>
                    <a:pt x="738" y="1751"/>
                    <a:pt x="929" y="1751"/>
                  </a:cubicBezTo>
                  <a:lnTo>
                    <a:pt x="965" y="1751"/>
                  </a:lnTo>
                  <a:cubicBezTo>
                    <a:pt x="1238" y="1751"/>
                    <a:pt x="1441" y="1691"/>
                    <a:pt x="1584" y="1596"/>
                  </a:cubicBezTo>
                  <a:cubicBezTo>
                    <a:pt x="1608" y="1620"/>
                    <a:pt x="1631" y="1643"/>
                    <a:pt x="1655" y="1667"/>
                  </a:cubicBezTo>
                  <a:cubicBezTo>
                    <a:pt x="1715" y="1715"/>
                    <a:pt x="1774" y="1727"/>
                    <a:pt x="1858" y="1727"/>
                  </a:cubicBezTo>
                  <a:cubicBezTo>
                    <a:pt x="2120" y="1727"/>
                    <a:pt x="2441" y="1489"/>
                    <a:pt x="2572" y="1203"/>
                  </a:cubicBezTo>
                  <a:cubicBezTo>
                    <a:pt x="2643" y="1024"/>
                    <a:pt x="2620" y="846"/>
                    <a:pt x="2501" y="727"/>
                  </a:cubicBezTo>
                  <a:cubicBezTo>
                    <a:pt x="2417" y="631"/>
                    <a:pt x="2310" y="584"/>
                    <a:pt x="2203" y="572"/>
                  </a:cubicBezTo>
                  <a:cubicBezTo>
                    <a:pt x="2203" y="381"/>
                    <a:pt x="2084" y="191"/>
                    <a:pt x="1893" y="72"/>
                  </a:cubicBezTo>
                  <a:cubicBezTo>
                    <a:pt x="1822" y="24"/>
                    <a:pt x="1739" y="0"/>
                    <a:pt x="165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3929784" y="4066827"/>
              <a:ext cx="90567" cy="51475"/>
            </a:xfrm>
            <a:custGeom>
              <a:avLst/>
              <a:gdLst/>
              <a:ahLst/>
              <a:cxnLst/>
              <a:rect l="l" t="t" r="r" b="b"/>
              <a:pathLst>
                <a:path w="2940" h="1671" extrusionOk="0">
                  <a:moveTo>
                    <a:pt x="1781" y="1"/>
                  </a:moveTo>
                  <a:cubicBezTo>
                    <a:pt x="1650" y="1"/>
                    <a:pt x="1535" y="73"/>
                    <a:pt x="1455" y="169"/>
                  </a:cubicBezTo>
                  <a:lnTo>
                    <a:pt x="1455" y="169"/>
                  </a:lnTo>
                  <a:cubicBezTo>
                    <a:pt x="1399" y="123"/>
                    <a:pt x="1327" y="82"/>
                    <a:pt x="1235" y="51"/>
                  </a:cubicBezTo>
                  <a:cubicBezTo>
                    <a:pt x="1159" y="27"/>
                    <a:pt x="1094" y="17"/>
                    <a:pt x="1040" y="17"/>
                  </a:cubicBezTo>
                  <a:cubicBezTo>
                    <a:pt x="684" y="17"/>
                    <a:pt x="747" y="456"/>
                    <a:pt x="747" y="456"/>
                  </a:cubicBezTo>
                  <a:cubicBezTo>
                    <a:pt x="710" y="433"/>
                    <a:pt x="671" y="422"/>
                    <a:pt x="631" y="422"/>
                  </a:cubicBezTo>
                  <a:cubicBezTo>
                    <a:pt x="341" y="422"/>
                    <a:pt x="1" y="971"/>
                    <a:pt x="377" y="1253"/>
                  </a:cubicBezTo>
                  <a:cubicBezTo>
                    <a:pt x="498" y="1342"/>
                    <a:pt x="612" y="1382"/>
                    <a:pt x="709" y="1389"/>
                  </a:cubicBezTo>
                  <a:lnTo>
                    <a:pt x="709" y="1389"/>
                  </a:lnTo>
                  <a:cubicBezTo>
                    <a:pt x="742" y="1537"/>
                    <a:pt x="846" y="1666"/>
                    <a:pt x="1068" y="1670"/>
                  </a:cubicBezTo>
                  <a:cubicBezTo>
                    <a:pt x="1081" y="1670"/>
                    <a:pt x="1093" y="1671"/>
                    <a:pt x="1106" y="1671"/>
                  </a:cubicBezTo>
                  <a:cubicBezTo>
                    <a:pt x="1408" y="1671"/>
                    <a:pt x="1611" y="1597"/>
                    <a:pt x="1725" y="1491"/>
                  </a:cubicBezTo>
                  <a:lnTo>
                    <a:pt x="1725" y="1491"/>
                  </a:lnTo>
                  <a:cubicBezTo>
                    <a:pt x="1749" y="1524"/>
                    <a:pt x="1780" y="1557"/>
                    <a:pt x="1818" y="1587"/>
                  </a:cubicBezTo>
                  <a:cubicBezTo>
                    <a:pt x="1868" y="1628"/>
                    <a:pt x="1930" y="1646"/>
                    <a:pt x="1997" y="1646"/>
                  </a:cubicBezTo>
                  <a:cubicBezTo>
                    <a:pt x="2378" y="1646"/>
                    <a:pt x="2940" y="1060"/>
                    <a:pt x="2616" y="706"/>
                  </a:cubicBezTo>
                  <a:cubicBezTo>
                    <a:pt x="2522" y="610"/>
                    <a:pt x="2424" y="573"/>
                    <a:pt x="2332" y="573"/>
                  </a:cubicBezTo>
                  <a:cubicBezTo>
                    <a:pt x="2322" y="573"/>
                    <a:pt x="2313" y="574"/>
                    <a:pt x="2304" y="574"/>
                  </a:cubicBezTo>
                  <a:lnTo>
                    <a:pt x="2304" y="574"/>
                  </a:lnTo>
                  <a:cubicBezTo>
                    <a:pt x="2308" y="404"/>
                    <a:pt x="2224" y="208"/>
                    <a:pt x="2009" y="75"/>
                  </a:cubicBezTo>
                  <a:cubicBezTo>
                    <a:pt x="1930" y="23"/>
                    <a:pt x="1853" y="1"/>
                    <a:pt x="1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3934066" y="4065810"/>
              <a:ext cx="81448" cy="53570"/>
            </a:xfrm>
            <a:custGeom>
              <a:avLst/>
              <a:gdLst/>
              <a:ahLst/>
              <a:cxnLst/>
              <a:rect l="l" t="t" r="r" b="b"/>
              <a:pathLst>
                <a:path w="2644" h="1739" extrusionOk="0">
                  <a:moveTo>
                    <a:pt x="1322" y="262"/>
                  </a:moveTo>
                  <a:cubicBezTo>
                    <a:pt x="1417" y="370"/>
                    <a:pt x="1441" y="489"/>
                    <a:pt x="1417" y="560"/>
                  </a:cubicBezTo>
                  <a:cubicBezTo>
                    <a:pt x="1403" y="603"/>
                    <a:pt x="1376" y="624"/>
                    <a:pt x="1346" y="624"/>
                  </a:cubicBezTo>
                  <a:cubicBezTo>
                    <a:pt x="1326" y="624"/>
                    <a:pt x="1305" y="615"/>
                    <a:pt x="1286" y="596"/>
                  </a:cubicBezTo>
                  <a:cubicBezTo>
                    <a:pt x="1203" y="536"/>
                    <a:pt x="1227" y="393"/>
                    <a:pt x="1322" y="262"/>
                  </a:cubicBezTo>
                  <a:close/>
                  <a:moveTo>
                    <a:pt x="2120" y="655"/>
                  </a:moveTo>
                  <a:lnTo>
                    <a:pt x="2120" y="655"/>
                  </a:lnTo>
                  <a:cubicBezTo>
                    <a:pt x="2108" y="798"/>
                    <a:pt x="2012" y="905"/>
                    <a:pt x="1893" y="917"/>
                  </a:cubicBezTo>
                  <a:lnTo>
                    <a:pt x="1881" y="917"/>
                  </a:lnTo>
                  <a:cubicBezTo>
                    <a:pt x="1846" y="917"/>
                    <a:pt x="1846" y="905"/>
                    <a:pt x="1846" y="905"/>
                  </a:cubicBezTo>
                  <a:cubicBezTo>
                    <a:pt x="1846" y="846"/>
                    <a:pt x="1953" y="691"/>
                    <a:pt x="2120" y="655"/>
                  </a:cubicBezTo>
                  <a:close/>
                  <a:moveTo>
                    <a:pt x="727" y="1013"/>
                  </a:moveTo>
                  <a:cubicBezTo>
                    <a:pt x="750" y="1013"/>
                    <a:pt x="774" y="1036"/>
                    <a:pt x="786" y="1048"/>
                  </a:cubicBezTo>
                  <a:cubicBezTo>
                    <a:pt x="846" y="1120"/>
                    <a:pt x="858" y="1203"/>
                    <a:pt x="822" y="1275"/>
                  </a:cubicBezTo>
                  <a:cubicBezTo>
                    <a:pt x="786" y="1334"/>
                    <a:pt x="703" y="1382"/>
                    <a:pt x="608" y="1382"/>
                  </a:cubicBezTo>
                  <a:cubicBezTo>
                    <a:pt x="584" y="1251"/>
                    <a:pt x="619" y="1120"/>
                    <a:pt x="679" y="1048"/>
                  </a:cubicBezTo>
                  <a:cubicBezTo>
                    <a:pt x="691" y="1024"/>
                    <a:pt x="715" y="1013"/>
                    <a:pt x="727" y="1013"/>
                  </a:cubicBezTo>
                  <a:close/>
                  <a:moveTo>
                    <a:pt x="1608" y="1132"/>
                  </a:moveTo>
                  <a:cubicBezTo>
                    <a:pt x="1620" y="1132"/>
                    <a:pt x="1631" y="1144"/>
                    <a:pt x="1643" y="1191"/>
                  </a:cubicBezTo>
                  <a:cubicBezTo>
                    <a:pt x="1679" y="1286"/>
                    <a:pt x="1655" y="1394"/>
                    <a:pt x="1596" y="1465"/>
                  </a:cubicBezTo>
                  <a:cubicBezTo>
                    <a:pt x="1524" y="1358"/>
                    <a:pt x="1536" y="1239"/>
                    <a:pt x="1572" y="1179"/>
                  </a:cubicBezTo>
                  <a:cubicBezTo>
                    <a:pt x="1584" y="1144"/>
                    <a:pt x="1608" y="1132"/>
                    <a:pt x="1608" y="1132"/>
                  </a:cubicBezTo>
                  <a:close/>
                  <a:moveTo>
                    <a:pt x="1652" y="74"/>
                  </a:moveTo>
                  <a:cubicBezTo>
                    <a:pt x="1721" y="74"/>
                    <a:pt x="1791" y="93"/>
                    <a:pt x="1858" y="132"/>
                  </a:cubicBezTo>
                  <a:cubicBezTo>
                    <a:pt x="2012" y="239"/>
                    <a:pt x="2120" y="405"/>
                    <a:pt x="2120" y="572"/>
                  </a:cubicBezTo>
                  <a:cubicBezTo>
                    <a:pt x="1917" y="608"/>
                    <a:pt x="1762" y="798"/>
                    <a:pt x="1762" y="905"/>
                  </a:cubicBezTo>
                  <a:cubicBezTo>
                    <a:pt x="1774" y="953"/>
                    <a:pt x="1798" y="1001"/>
                    <a:pt x="1881" y="1001"/>
                  </a:cubicBezTo>
                  <a:cubicBezTo>
                    <a:pt x="1887" y="995"/>
                    <a:pt x="1890" y="995"/>
                    <a:pt x="1893" y="995"/>
                  </a:cubicBezTo>
                  <a:cubicBezTo>
                    <a:pt x="1896" y="995"/>
                    <a:pt x="1899" y="995"/>
                    <a:pt x="1905" y="989"/>
                  </a:cubicBezTo>
                  <a:cubicBezTo>
                    <a:pt x="2072" y="977"/>
                    <a:pt x="2179" y="834"/>
                    <a:pt x="2203" y="643"/>
                  </a:cubicBezTo>
                  <a:cubicBezTo>
                    <a:pt x="2286" y="643"/>
                    <a:pt x="2370" y="691"/>
                    <a:pt x="2441" y="763"/>
                  </a:cubicBezTo>
                  <a:cubicBezTo>
                    <a:pt x="2572" y="905"/>
                    <a:pt x="2536" y="1060"/>
                    <a:pt x="2489" y="1167"/>
                  </a:cubicBezTo>
                  <a:cubicBezTo>
                    <a:pt x="2382" y="1417"/>
                    <a:pt x="2084" y="1644"/>
                    <a:pt x="1858" y="1644"/>
                  </a:cubicBezTo>
                  <a:cubicBezTo>
                    <a:pt x="1798" y="1644"/>
                    <a:pt x="1739" y="1632"/>
                    <a:pt x="1703" y="1596"/>
                  </a:cubicBezTo>
                  <a:cubicBezTo>
                    <a:pt x="1679" y="1572"/>
                    <a:pt x="1655" y="1548"/>
                    <a:pt x="1631" y="1536"/>
                  </a:cubicBezTo>
                  <a:cubicBezTo>
                    <a:pt x="1727" y="1429"/>
                    <a:pt x="1762" y="1298"/>
                    <a:pt x="1715" y="1167"/>
                  </a:cubicBezTo>
                  <a:cubicBezTo>
                    <a:pt x="1691" y="1072"/>
                    <a:pt x="1643" y="1048"/>
                    <a:pt x="1608" y="1048"/>
                  </a:cubicBezTo>
                  <a:cubicBezTo>
                    <a:pt x="1572" y="1048"/>
                    <a:pt x="1524" y="1084"/>
                    <a:pt x="1500" y="1132"/>
                  </a:cubicBezTo>
                  <a:cubicBezTo>
                    <a:pt x="1453" y="1227"/>
                    <a:pt x="1441" y="1382"/>
                    <a:pt x="1536" y="1525"/>
                  </a:cubicBezTo>
                  <a:cubicBezTo>
                    <a:pt x="1441" y="1596"/>
                    <a:pt x="1274" y="1667"/>
                    <a:pt x="965" y="1667"/>
                  </a:cubicBezTo>
                  <a:lnTo>
                    <a:pt x="929" y="1667"/>
                  </a:lnTo>
                  <a:cubicBezTo>
                    <a:pt x="738" y="1656"/>
                    <a:pt x="655" y="1560"/>
                    <a:pt x="631" y="1465"/>
                  </a:cubicBezTo>
                  <a:cubicBezTo>
                    <a:pt x="750" y="1453"/>
                    <a:pt x="846" y="1394"/>
                    <a:pt x="893" y="1298"/>
                  </a:cubicBezTo>
                  <a:cubicBezTo>
                    <a:pt x="941" y="1203"/>
                    <a:pt x="917" y="1096"/>
                    <a:pt x="846" y="1001"/>
                  </a:cubicBezTo>
                  <a:cubicBezTo>
                    <a:pt x="798" y="953"/>
                    <a:pt x="762" y="941"/>
                    <a:pt x="727" y="941"/>
                  </a:cubicBezTo>
                  <a:cubicBezTo>
                    <a:pt x="691" y="941"/>
                    <a:pt x="655" y="953"/>
                    <a:pt x="619" y="1001"/>
                  </a:cubicBezTo>
                  <a:cubicBezTo>
                    <a:pt x="560" y="1072"/>
                    <a:pt x="512" y="1227"/>
                    <a:pt x="524" y="1370"/>
                  </a:cubicBezTo>
                  <a:cubicBezTo>
                    <a:pt x="441" y="1358"/>
                    <a:pt x="357" y="1322"/>
                    <a:pt x="262" y="1251"/>
                  </a:cubicBezTo>
                  <a:cubicBezTo>
                    <a:pt x="131" y="1144"/>
                    <a:pt x="84" y="989"/>
                    <a:pt x="143" y="810"/>
                  </a:cubicBezTo>
                  <a:cubicBezTo>
                    <a:pt x="203" y="632"/>
                    <a:pt x="357" y="489"/>
                    <a:pt x="488" y="489"/>
                  </a:cubicBezTo>
                  <a:cubicBezTo>
                    <a:pt x="524" y="489"/>
                    <a:pt x="560" y="501"/>
                    <a:pt x="584" y="513"/>
                  </a:cubicBezTo>
                  <a:cubicBezTo>
                    <a:pt x="590" y="518"/>
                    <a:pt x="599" y="521"/>
                    <a:pt x="608" y="521"/>
                  </a:cubicBezTo>
                  <a:cubicBezTo>
                    <a:pt x="616" y="521"/>
                    <a:pt x="625" y="518"/>
                    <a:pt x="631" y="513"/>
                  </a:cubicBezTo>
                  <a:cubicBezTo>
                    <a:pt x="643" y="513"/>
                    <a:pt x="643" y="489"/>
                    <a:pt x="643" y="477"/>
                  </a:cubicBezTo>
                  <a:cubicBezTo>
                    <a:pt x="643" y="477"/>
                    <a:pt x="619" y="274"/>
                    <a:pt x="715" y="155"/>
                  </a:cubicBezTo>
                  <a:cubicBezTo>
                    <a:pt x="758" y="112"/>
                    <a:pt x="818" y="91"/>
                    <a:pt x="897" y="91"/>
                  </a:cubicBezTo>
                  <a:cubicBezTo>
                    <a:pt x="950" y="91"/>
                    <a:pt x="1012" y="101"/>
                    <a:pt x="1084" y="120"/>
                  </a:cubicBezTo>
                  <a:cubicBezTo>
                    <a:pt x="1143" y="143"/>
                    <a:pt x="1203" y="179"/>
                    <a:pt x="1262" y="215"/>
                  </a:cubicBezTo>
                  <a:cubicBezTo>
                    <a:pt x="1155" y="358"/>
                    <a:pt x="1108" y="560"/>
                    <a:pt x="1227" y="655"/>
                  </a:cubicBezTo>
                  <a:cubicBezTo>
                    <a:pt x="1262" y="691"/>
                    <a:pt x="1310" y="703"/>
                    <a:pt x="1346" y="703"/>
                  </a:cubicBezTo>
                  <a:cubicBezTo>
                    <a:pt x="1405" y="703"/>
                    <a:pt x="1465" y="667"/>
                    <a:pt x="1489" y="584"/>
                  </a:cubicBezTo>
                  <a:cubicBezTo>
                    <a:pt x="1524" y="489"/>
                    <a:pt x="1500" y="334"/>
                    <a:pt x="1370" y="203"/>
                  </a:cubicBezTo>
                  <a:cubicBezTo>
                    <a:pt x="1448" y="117"/>
                    <a:pt x="1548" y="74"/>
                    <a:pt x="1652" y="74"/>
                  </a:cubicBezTo>
                  <a:close/>
                  <a:moveTo>
                    <a:pt x="1655" y="1"/>
                  </a:moveTo>
                  <a:cubicBezTo>
                    <a:pt x="1524" y="1"/>
                    <a:pt x="1405" y="48"/>
                    <a:pt x="1310" y="155"/>
                  </a:cubicBezTo>
                  <a:cubicBezTo>
                    <a:pt x="1250" y="120"/>
                    <a:pt x="1179" y="84"/>
                    <a:pt x="1108" y="60"/>
                  </a:cubicBezTo>
                  <a:cubicBezTo>
                    <a:pt x="1028" y="32"/>
                    <a:pt x="955" y="19"/>
                    <a:pt x="891" y="19"/>
                  </a:cubicBezTo>
                  <a:cubicBezTo>
                    <a:pt x="792" y="19"/>
                    <a:pt x="713" y="50"/>
                    <a:pt x="655" y="108"/>
                  </a:cubicBezTo>
                  <a:cubicBezTo>
                    <a:pt x="572" y="203"/>
                    <a:pt x="560" y="346"/>
                    <a:pt x="560" y="429"/>
                  </a:cubicBezTo>
                  <a:cubicBezTo>
                    <a:pt x="536" y="417"/>
                    <a:pt x="512" y="417"/>
                    <a:pt x="488" y="417"/>
                  </a:cubicBezTo>
                  <a:cubicBezTo>
                    <a:pt x="322" y="417"/>
                    <a:pt x="131" y="584"/>
                    <a:pt x="60" y="798"/>
                  </a:cubicBezTo>
                  <a:cubicBezTo>
                    <a:pt x="0" y="1001"/>
                    <a:pt x="48" y="1191"/>
                    <a:pt x="227" y="1322"/>
                  </a:cubicBezTo>
                  <a:cubicBezTo>
                    <a:pt x="322" y="1394"/>
                    <a:pt x="441" y="1441"/>
                    <a:pt x="548" y="1465"/>
                  </a:cubicBezTo>
                  <a:cubicBezTo>
                    <a:pt x="596" y="1632"/>
                    <a:pt x="738" y="1739"/>
                    <a:pt x="929" y="1739"/>
                  </a:cubicBezTo>
                  <a:lnTo>
                    <a:pt x="965" y="1739"/>
                  </a:lnTo>
                  <a:cubicBezTo>
                    <a:pt x="1239" y="1739"/>
                    <a:pt x="1441" y="1691"/>
                    <a:pt x="1584" y="1584"/>
                  </a:cubicBezTo>
                  <a:cubicBezTo>
                    <a:pt x="1596" y="1608"/>
                    <a:pt x="1620" y="1632"/>
                    <a:pt x="1655" y="1656"/>
                  </a:cubicBezTo>
                  <a:cubicBezTo>
                    <a:pt x="1703" y="1703"/>
                    <a:pt x="1774" y="1727"/>
                    <a:pt x="1858" y="1727"/>
                  </a:cubicBezTo>
                  <a:cubicBezTo>
                    <a:pt x="2108" y="1727"/>
                    <a:pt x="2441" y="1477"/>
                    <a:pt x="2560" y="1203"/>
                  </a:cubicBezTo>
                  <a:cubicBezTo>
                    <a:pt x="2643" y="1013"/>
                    <a:pt x="2620" y="846"/>
                    <a:pt x="2501" y="715"/>
                  </a:cubicBezTo>
                  <a:cubicBezTo>
                    <a:pt x="2417" y="620"/>
                    <a:pt x="2310" y="572"/>
                    <a:pt x="2203" y="572"/>
                  </a:cubicBezTo>
                  <a:cubicBezTo>
                    <a:pt x="2191" y="370"/>
                    <a:pt x="2084" y="191"/>
                    <a:pt x="1893" y="72"/>
                  </a:cubicBezTo>
                  <a:cubicBezTo>
                    <a:pt x="1822" y="24"/>
                    <a:pt x="1739" y="1"/>
                    <a:pt x="16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3872487" y="3572222"/>
              <a:ext cx="90289" cy="51660"/>
            </a:xfrm>
            <a:custGeom>
              <a:avLst/>
              <a:gdLst/>
              <a:ahLst/>
              <a:cxnLst/>
              <a:rect l="l" t="t" r="r" b="b"/>
              <a:pathLst>
                <a:path w="2931" h="1677" extrusionOk="0">
                  <a:moveTo>
                    <a:pt x="1790" y="0"/>
                  </a:moveTo>
                  <a:cubicBezTo>
                    <a:pt x="1653" y="0"/>
                    <a:pt x="1532" y="77"/>
                    <a:pt x="1448" y="177"/>
                  </a:cubicBezTo>
                  <a:lnTo>
                    <a:pt x="1448" y="177"/>
                  </a:lnTo>
                  <a:cubicBezTo>
                    <a:pt x="1392" y="131"/>
                    <a:pt x="1319" y="89"/>
                    <a:pt x="1225" y="57"/>
                  </a:cubicBezTo>
                  <a:cubicBezTo>
                    <a:pt x="1147" y="31"/>
                    <a:pt x="1081" y="19"/>
                    <a:pt x="1025" y="19"/>
                  </a:cubicBezTo>
                  <a:cubicBezTo>
                    <a:pt x="684" y="19"/>
                    <a:pt x="737" y="450"/>
                    <a:pt x="737" y="450"/>
                  </a:cubicBezTo>
                  <a:cubicBezTo>
                    <a:pt x="703" y="430"/>
                    <a:pt x="666" y="420"/>
                    <a:pt x="629" y="420"/>
                  </a:cubicBezTo>
                  <a:cubicBezTo>
                    <a:pt x="339" y="420"/>
                    <a:pt x="1" y="975"/>
                    <a:pt x="380" y="1260"/>
                  </a:cubicBezTo>
                  <a:cubicBezTo>
                    <a:pt x="500" y="1350"/>
                    <a:pt x="614" y="1390"/>
                    <a:pt x="712" y="1396"/>
                  </a:cubicBezTo>
                  <a:lnTo>
                    <a:pt x="712" y="1396"/>
                  </a:lnTo>
                  <a:cubicBezTo>
                    <a:pt x="744" y="1544"/>
                    <a:pt x="849" y="1672"/>
                    <a:pt x="1071" y="1677"/>
                  </a:cubicBezTo>
                  <a:cubicBezTo>
                    <a:pt x="1388" y="1677"/>
                    <a:pt x="1598" y="1605"/>
                    <a:pt x="1716" y="1498"/>
                  </a:cubicBezTo>
                  <a:lnTo>
                    <a:pt x="1716" y="1498"/>
                  </a:lnTo>
                  <a:cubicBezTo>
                    <a:pt x="1740" y="1531"/>
                    <a:pt x="1771" y="1563"/>
                    <a:pt x="1809" y="1593"/>
                  </a:cubicBezTo>
                  <a:cubicBezTo>
                    <a:pt x="1860" y="1634"/>
                    <a:pt x="1922" y="1652"/>
                    <a:pt x="1989" y="1652"/>
                  </a:cubicBezTo>
                  <a:cubicBezTo>
                    <a:pt x="2375" y="1652"/>
                    <a:pt x="2931" y="1057"/>
                    <a:pt x="2607" y="712"/>
                  </a:cubicBezTo>
                  <a:cubicBezTo>
                    <a:pt x="2515" y="612"/>
                    <a:pt x="2417" y="575"/>
                    <a:pt x="2325" y="575"/>
                  </a:cubicBezTo>
                  <a:cubicBezTo>
                    <a:pt x="2317" y="575"/>
                    <a:pt x="2309" y="575"/>
                    <a:pt x="2300" y="576"/>
                  </a:cubicBezTo>
                  <a:lnTo>
                    <a:pt x="2300" y="576"/>
                  </a:lnTo>
                  <a:cubicBezTo>
                    <a:pt x="2304" y="405"/>
                    <a:pt x="2219" y="208"/>
                    <a:pt x="2011" y="69"/>
                  </a:cubicBezTo>
                  <a:cubicBezTo>
                    <a:pt x="1936" y="21"/>
                    <a:pt x="1861" y="0"/>
                    <a:pt x="1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3876491" y="3571051"/>
              <a:ext cx="81448" cy="53940"/>
            </a:xfrm>
            <a:custGeom>
              <a:avLst/>
              <a:gdLst/>
              <a:ahLst/>
              <a:cxnLst/>
              <a:rect l="l" t="t" r="r" b="b"/>
              <a:pathLst>
                <a:path w="2644" h="1751" extrusionOk="0">
                  <a:moveTo>
                    <a:pt x="1322" y="274"/>
                  </a:moveTo>
                  <a:cubicBezTo>
                    <a:pt x="1429" y="369"/>
                    <a:pt x="1441" y="488"/>
                    <a:pt x="1417" y="572"/>
                  </a:cubicBezTo>
                  <a:cubicBezTo>
                    <a:pt x="1402" y="609"/>
                    <a:pt x="1377" y="633"/>
                    <a:pt x="1346" y="633"/>
                  </a:cubicBezTo>
                  <a:cubicBezTo>
                    <a:pt x="1328" y="633"/>
                    <a:pt x="1308" y="625"/>
                    <a:pt x="1286" y="607"/>
                  </a:cubicBezTo>
                  <a:cubicBezTo>
                    <a:pt x="1214" y="548"/>
                    <a:pt x="1226" y="393"/>
                    <a:pt x="1322" y="274"/>
                  </a:cubicBezTo>
                  <a:close/>
                  <a:moveTo>
                    <a:pt x="2131" y="655"/>
                  </a:moveTo>
                  <a:lnTo>
                    <a:pt x="2131" y="655"/>
                  </a:lnTo>
                  <a:cubicBezTo>
                    <a:pt x="2107" y="798"/>
                    <a:pt x="2024" y="905"/>
                    <a:pt x="1905" y="929"/>
                  </a:cubicBezTo>
                  <a:lnTo>
                    <a:pt x="1881" y="929"/>
                  </a:lnTo>
                  <a:cubicBezTo>
                    <a:pt x="1845" y="929"/>
                    <a:pt x="1845" y="917"/>
                    <a:pt x="1845" y="905"/>
                  </a:cubicBezTo>
                  <a:cubicBezTo>
                    <a:pt x="1845" y="845"/>
                    <a:pt x="1965" y="691"/>
                    <a:pt x="2131" y="655"/>
                  </a:cubicBezTo>
                  <a:close/>
                  <a:moveTo>
                    <a:pt x="738" y="1024"/>
                  </a:moveTo>
                  <a:cubicBezTo>
                    <a:pt x="750" y="1024"/>
                    <a:pt x="774" y="1036"/>
                    <a:pt x="786" y="1060"/>
                  </a:cubicBezTo>
                  <a:cubicBezTo>
                    <a:pt x="845" y="1131"/>
                    <a:pt x="857" y="1215"/>
                    <a:pt x="822" y="1274"/>
                  </a:cubicBezTo>
                  <a:cubicBezTo>
                    <a:pt x="786" y="1345"/>
                    <a:pt x="702" y="1393"/>
                    <a:pt x="607" y="1393"/>
                  </a:cubicBezTo>
                  <a:cubicBezTo>
                    <a:pt x="595" y="1262"/>
                    <a:pt x="631" y="1119"/>
                    <a:pt x="679" y="1060"/>
                  </a:cubicBezTo>
                  <a:cubicBezTo>
                    <a:pt x="702" y="1036"/>
                    <a:pt x="714" y="1024"/>
                    <a:pt x="738" y="1024"/>
                  </a:cubicBezTo>
                  <a:close/>
                  <a:moveTo>
                    <a:pt x="1607" y="1143"/>
                  </a:moveTo>
                  <a:cubicBezTo>
                    <a:pt x="1619" y="1143"/>
                    <a:pt x="1631" y="1155"/>
                    <a:pt x="1643" y="1191"/>
                  </a:cubicBezTo>
                  <a:cubicBezTo>
                    <a:pt x="1679" y="1298"/>
                    <a:pt x="1655" y="1393"/>
                    <a:pt x="1595" y="1476"/>
                  </a:cubicBezTo>
                  <a:cubicBezTo>
                    <a:pt x="1536" y="1369"/>
                    <a:pt x="1536" y="1250"/>
                    <a:pt x="1572" y="1179"/>
                  </a:cubicBezTo>
                  <a:cubicBezTo>
                    <a:pt x="1584" y="1155"/>
                    <a:pt x="1607" y="1143"/>
                    <a:pt x="1607" y="1143"/>
                  </a:cubicBezTo>
                  <a:close/>
                  <a:moveTo>
                    <a:pt x="1657" y="81"/>
                  </a:moveTo>
                  <a:cubicBezTo>
                    <a:pt x="1724" y="81"/>
                    <a:pt x="1792" y="101"/>
                    <a:pt x="1857" y="143"/>
                  </a:cubicBezTo>
                  <a:cubicBezTo>
                    <a:pt x="2024" y="250"/>
                    <a:pt x="2119" y="405"/>
                    <a:pt x="2131" y="583"/>
                  </a:cubicBezTo>
                  <a:cubicBezTo>
                    <a:pt x="1929" y="619"/>
                    <a:pt x="1762" y="798"/>
                    <a:pt x="1774" y="905"/>
                  </a:cubicBezTo>
                  <a:cubicBezTo>
                    <a:pt x="1774" y="953"/>
                    <a:pt x="1798" y="1000"/>
                    <a:pt x="1881" y="1000"/>
                  </a:cubicBezTo>
                  <a:lnTo>
                    <a:pt x="1905" y="1000"/>
                  </a:lnTo>
                  <a:cubicBezTo>
                    <a:pt x="2072" y="976"/>
                    <a:pt x="2191" y="845"/>
                    <a:pt x="2203" y="655"/>
                  </a:cubicBezTo>
                  <a:cubicBezTo>
                    <a:pt x="2286" y="655"/>
                    <a:pt x="2369" y="691"/>
                    <a:pt x="2441" y="774"/>
                  </a:cubicBezTo>
                  <a:cubicBezTo>
                    <a:pt x="2572" y="905"/>
                    <a:pt x="2548" y="1060"/>
                    <a:pt x="2488" y="1179"/>
                  </a:cubicBezTo>
                  <a:cubicBezTo>
                    <a:pt x="2381" y="1429"/>
                    <a:pt x="2084" y="1655"/>
                    <a:pt x="1857" y="1655"/>
                  </a:cubicBezTo>
                  <a:cubicBezTo>
                    <a:pt x="1798" y="1655"/>
                    <a:pt x="1738" y="1631"/>
                    <a:pt x="1703" y="1596"/>
                  </a:cubicBezTo>
                  <a:cubicBezTo>
                    <a:pt x="1679" y="1584"/>
                    <a:pt x="1655" y="1560"/>
                    <a:pt x="1643" y="1536"/>
                  </a:cubicBezTo>
                  <a:cubicBezTo>
                    <a:pt x="1738" y="1441"/>
                    <a:pt x="1762" y="1310"/>
                    <a:pt x="1726" y="1167"/>
                  </a:cubicBezTo>
                  <a:cubicBezTo>
                    <a:pt x="1691" y="1072"/>
                    <a:pt x="1643" y="1060"/>
                    <a:pt x="1607" y="1060"/>
                  </a:cubicBezTo>
                  <a:cubicBezTo>
                    <a:pt x="1572" y="1060"/>
                    <a:pt x="1536" y="1095"/>
                    <a:pt x="1500" y="1143"/>
                  </a:cubicBezTo>
                  <a:cubicBezTo>
                    <a:pt x="1453" y="1238"/>
                    <a:pt x="1453" y="1393"/>
                    <a:pt x="1536" y="1524"/>
                  </a:cubicBezTo>
                  <a:cubicBezTo>
                    <a:pt x="1441" y="1596"/>
                    <a:pt x="1274" y="1667"/>
                    <a:pt x="976" y="1667"/>
                  </a:cubicBezTo>
                  <a:lnTo>
                    <a:pt x="941" y="1667"/>
                  </a:lnTo>
                  <a:cubicBezTo>
                    <a:pt x="750" y="1667"/>
                    <a:pt x="667" y="1560"/>
                    <a:pt x="631" y="1465"/>
                  </a:cubicBezTo>
                  <a:cubicBezTo>
                    <a:pt x="750" y="1465"/>
                    <a:pt x="845" y="1405"/>
                    <a:pt x="893" y="1310"/>
                  </a:cubicBezTo>
                  <a:cubicBezTo>
                    <a:pt x="941" y="1215"/>
                    <a:pt x="929" y="1107"/>
                    <a:pt x="845" y="1012"/>
                  </a:cubicBezTo>
                  <a:cubicBezTo>
                    <a:pt x="810" y="953"/>
                    <a:pt x="762" y="941"/>
                    <a:pt x="738" y="941"/>
                  </a:cubicBezTo>
                  <a:cubicBezTo>
                    <a:pt x="691" y="941"/>
                    <a:pt x="655" y="964"/>
                    <a:pt x="619" y="1000"/>
                  </a:cubicBezTo>
                  <a:cubicBezTo>
                    <a:pt x="560" y="1084"/>
                    <a:pt x="512" y="1226"/>
                    <a:pt x="524" y="1381"/>
                  </a:cubicBezTo>
                  <a:cubicBezTo>
                    <a:pt x="441" y="1369"/>
                    <a:pt x="357" y="1322"/>
                    <a:pt x="274" y="1262"/>
                  </a:cubicBezTo>
                  <a:cubicBezTo>
                    <a:pt x="71" y="1107"/>
                    <a:pt x="119" y="905"/>
                    <a:pt x="143" y="822"/>
                  </a:cubicBezTo>
                  <a:cubicBezTo>
                    <a:pt x="202" y="643"/>
                    <a:pt x="357" y="500"/>
                    <a:pt x="500" y="500"/>
                  </a:cubicBezTo>
                  <a:cubicBezTo>
                    <a:pt x="524" y="500"/>
                    <a:pt x="560" y="500"/>
                    <a:pt x="583" y="524"/>
                  </a:cubicBezTo>
                  <a:cubicBezTo>
                    <a:pt x="587" y="528"/>
                    <a:pt x="593" y="529"/>
                    <a:pt x="598" y="529"/>
                  </a:cubicBezTo>
                  <a:cubicBezTo>
                    <a:pt x="610" y="529"/>
                    <a:pt x="623" y="524"/>
                    <a:pt x="631" y="524"/>
                  </a:cubicBezTo>
                  <a:cubicBezTo>
                    <a:pt x="643" y="512"/>
                    <a:pt x="643" y="500"/>
                    <a:pt x="643" y="488"/>
                  </a:cubicBezTo>
                  <a:cubicBezTo>
                    <a:pt x="643" y="476"/>
                    <a:pt x="619" y="274"/>
                    <a:pt x="714" y="167"/>
                  </a:cubicBezTo>
                  <a:cubicBezTo>
                    <a:pt x="756" y="118"/>
                    <a:pt x="818" y="94"/>
                    <a:pt x="895" y="94"/>
                  </a:cubicBezTo>
                  <a:cubicBezTo>
                    <a:pt x="951" y="94"/>
                    <a:pt x="1014" y="106"/>
                    <a:pt x="1083" y="131"/>
                  </a:cubicBezTo>
                  <a:cubicBezTo>
                    <a:pt x="1155" y="155"/>
                    <a:pt x="1214" y="179"/>
                    <a:pt x="1262" y="214"/>
                  </a:cubicBezTo>
                  <a:cubicBezTo>
                    <a:pt x="1155" y="369"/>
                    <a:pt x="1119" y="560"/>
                    <a:pt x="1238" y="667"/>
                  </a:cubicBezTo>
                  <a:cubicBezTo>
                    <a:pt x="1274" y="703"/>
                    <a:pt x="1310" y="714"/>
                    <a:pt x="1345" y="714"/>
                  </a:cubicBezTo>
                  <a:cubicBezTo>
                    <a:pt x="1405" y="714"/>
                    <a:pt x="1464" y="667"/>
                    <a:pt x="1488" y="595"/>
                  </a:cubicBezTo>
                  <a:cubicBezTo>
                    <a:pt x="1524" y="488"/>
                    <a:pt x="1500" y="333"/>
                    <a:pt x="1369" y="214"/>
                  </a:cubicBezTo>
                  <a:cubicBezTo>
                    <a:pt x="1456" y="128"/>
                    <a:pt x="1555" y="81"/>
                    <a:pt x="1657" y="81"/>
                  </a:cubicBezTo>
                  <a:close/>
                  <a:moveTo>
                    <a:pt x="1655" y="0"/>
                  </a:moveTo>
                  <a:cubicBezTo>
                    <a:pt x="1536" y="0"/>
                    <a:pt x="1405" y="60"/>
                    <a:pt x="1310" y="167"/>
                  </a:cubicBezTo>
                  <a:cubicBezTo>
                    <a:pt x="1250" y="119"/>
                    <a:pt x="1179" y="83"/>
                    <a:pt x="1107" y="60"/>
                  </a:cubicBezTo>
                  <a:cubicBezTo>
                    <a:pt x="1030" y="32"/>
                    <a:pt x="959" y="19"/>
                    <a:pt x="896" y="19"/>
                  </a:cubicBezTo>
                  <a:cubicBezTo>
                    <a:pt x="795" y="19"/>
                    <a:pt x="714" y="53"/>
                    <a:pt x="655" y="119"/>
                  </a:cubicBezTo>
                  <a:cubicBezTo>
                    <a:pt x="583" y="214"/>
                    <a:pt x="572" y="345"/>
                    <a:pt x="572" y="429"/>
                  </a:cubicBezTo>
                  <a:cubicBezTo>
                    <a:pt x="548" y="429"/>
                    <a:pt x="524" y="417"/>
                    <a:pt x="500" y="417"/>
                  </a:cubicBezTo>
                  <a:cubicBezTo>
                    <a:pt x="321" y="417"/>
                    <a:pt x="143" y="583"/>
                    <a:pt x="71" y="798"/>
                  </a:cubicBezTo>
                  <a:cubicBezTo>
                    <a:pt x="0" y="1000"/>
                    <a:pt x="60" y="1191"/>
                    <a:pt x="226" y="1322"/>
                  </a:cubicBezTo>
                  <a:cubicBezTo>
                    <a:pt x="333" y="1405"/>
                    <a:pt x="441" y="1453"/>
                    <a:pt x="548" y="1465"/>
                  </a:cubicBezTo>
                  <a:cubicBezTo>
                    <a:pt x="595" y="1643"/>
                    <a:pt x="738" y="1738"/>
                    <a:pt x="941" y="1750"/>
                  </a:cubicBezTo>
                  <a:lnTo>
                    <a:pt x="976" y="1750"/>
                  </a:lnTo>
                  <a:cubicBezTo>
                    <a:pt x="1238" y="1750"/>
                    <a:pt x="1441" y="1691"/>
                    <a:pt x="1584" y="1596"/>
                  </a:cubicBezTo>
                  <a:cubicBezTo>
                    <a:pt x="1607" y="1619"/>
                    <a:pt x="1631" y="1643"/>
                    <a:pt x="1655" y="1667"/>
                  </a:cubicBezTo>
                  <a:cubicBezTo>
                    <a:pt x="1715" y="1703"/>
                    <a:pt x="1774" y="1726"/>
                    <a:pt x="1857" y="1726"/>
                  </a:cubicBezTo>
                  <a:cubicBezTo>
                    <a:pt x="2119" y="1726"/>
                    <a:pt x="2441" y="1488"/>
                    <a:pt x="2572" y="1203"/>
                  </a:cubicBezTo>
                  <a:cubicBezTo>
                    <a:pt x="2643" y="1024"/>
                    <a:pt x="2619" y="845"/>
                    <a:pt x="2500" y="726"/>
                  </a:cubicBezTo>
                  <a:cubicBezTo>
                    <a:pt x="2417" y="631"/>
                    <a:pt x="2310" y="583"/>
                    <a:pt x="2203" y="572"/>
                  </a:cubicBezTo>
                  <a:cubicBezTo>
                    <a:pt x="2203" y="381"/>
                    <a:pt x="2084" y="191"/>
                    <a:pt x="1893" y="72"/>
                  </a:cubicBezTo>
                  <a:cubicBezTo>
                    <a:pt x="1822" y="24"/>
                    <a:pt x="1738" y="0"/>
                    <a:pt x="165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4165873" y="3989168"/>
              <a:ext cx="48056" cy="44390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298" y="131"/>
                  </a:moveTo>
                  <a:cubicBezTo>
                    <a:pt x="679" y="226"/>
                    <a:pt x="1369" y="429"/>
                    <a:pt x="1476" y="512"/>
                  </a:cubicBezTo>
                  <a:cubicBezTo>
                    <a:pt x="1441" y="560"/>
                    <a:pt x="1298" y="619"/>
                    <a:pt x="1179" y="655"/>
                  </a:cubicBezTo>
                  <a:cubicBezTo>
                    <a:pt x="917" y="488"/>
                    <a:pt x="548" y="262"/>
                    <a:pt x="298" y="131"/>
                  </a:cubicBezTo>
                  <a:close/>
                  <a:moveTo>
                    <a:pt x="143" y="203"/>
                  </a:moveTo>
                  <a:cubicBezTo>
                    <a:pt x="262" y="322"/>
                    <a:pt x="476" y="512"/>
                    <a:pt x="893" y="881"/>
                  </a:cubicBezTo>
                  <a:cubicBezTo>
                    <a:pt x="845" y="1072"/>
                    <a:pt x="774" y="1298"/>
                    <a:pt x="738" y="1357"/>
                  </a:cubicBezTo>
                  <a:cubicBezTo>
                    <a:pt x="643" y="1238"/>
                    <a:pt x="274" y="524"/>
                    <a:pt x="143" y="203"/>
                  </a:cubicBezTo>
                  <a:close/>
                  <a:moveTo>
                    <a:pt x="71" y="0"/>
                  </a:moveTo>
                  <a:cubicBezTo>
                    <a:pt x="60" y="0"/>
                    <a:pt x="48" y="12"/>
                    <a:pt x="36" y="12"/>
                  </a:cubicBezTo>
                  <a:lnTo>
                    <a:pt x="24" y="12"/>
                  </a:lnTo>
                  <a:cubicBezTo>
                    <a:pt x="24" y="12"/>
                    <a:pt x="24" y="24"/>
                    <a:pt x="24" y="24"/>
                  </a:cubicBezTo>
                  <a:cubicBezTo>
                    <a:pt x="0" y="48"/>
                    <a:pt x="0" y="72"/>
                    <a:pt x="71" y="250"/>
                  </a:cubicBezTo>
                  <a:cubicBezTo>
                    <a:pt x="119" y="345"/>
                    <a:pt x="631" y="1441"/>
                    <a:pt x="738" y="1441"/>
                  </a:cubicBezTo>
                  <a:cubicBezTo>
                    <a:pt x="762" y="1441"/>
                    <a:pt x="845" y="1441"/>
                    <a:pt x="964" y="869"/>
                  </a:cubicBezTo>
                  <a:cubicBezTo>
                    <a:pt x="976" y="857"/>
                    <a:pt x="964" y="846"/>
                    <a:pt x="953" y="834"/>
                  </a:cubicBezTo>
                  <a:cubicBezTo>
                    <a:pt x="726" y="631"/>
                    <a:pt x="393" y="345"/>
                    <a:pt x="214" y="167"/>
                  </a:cubicBezTo>
                  <a:lnTo>
                    <a:pt x="214" y="167"/>
                  </a:lnTo>
                  <a:cubicBezTo>
                    <a:pt x="452" y="298"/>
                    <a:pt x="869" y="548"/>
                    <a:pt x="1155" y="726"/>
                  </a:cubicBezTo>
                  <a:cubicBezTo>
                    <a:pt x="1155" y="732"/>
                    <a:pt x="1158" y="735"/>
                    <a:pt x="1162" y="735"/>
                  </a:cubicBezTo>
                  <a:cubicBezTo>
                    <a:pt x="1167" y="735"/>
                    <a:pt x="1173" y="732"/>
                    <a:pt x="1179" y="726"/>
                  </a:cubicBezTo>
                  <a:cubicBezTo>
                    <a:pt x="1262" y="715"/>
                    <a:pt x="1524" y="631"/>
                    <a:pt x="1560" y="536"/>
                  </a:cubicBezTo>
                  <a:cubicBezTo>
                    <a:pt x="1560" y="512"/>
                    <a:pt x="1560" y="500"/>
                    <a:pt x="1548" y="488"/>
                  </a:cubicBezTo>
                  <a:cubicBezTo>
                    <a:pt x="1465" y="357"/>
                    <a:pt x="238" y="0"/>
                    <a:pt x="7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4191904" y="4009684"/>
              <a:ext cx="11398" cy="18021"/>
            </a:xfrm>
            <a:custGeom>
              <a:avLst/>
              <a:gdLst/>
              <a:ahLst/>
              <a:cxnLst/>
              <a:rect l="l" t="t" r="r" b="b"/>
              <a:pathLst>
                <a:path w="370" h="585" extrusionOk="0">
                  <a:moveTo>
                    <a:pt x="322" y="1"/>
                  </a:moveTo>
                  <a:cubicBezTo>
                    <a:pt x="310" y="1"/>
                    <a:pt x="286" y="13"/>
                    <a:pt x="286" y="37"/>
                  </a:cubicBezTo>
                  <a:cubicBezTo>
                    <a:pt x="274" y="227"/>
                    <a:pt x="239" y="453"/>
                    <a:pt x="227" y="501"/>
                  </a:cubicBezTo>
                  <a:cubicBezTo>
                    <a:pt x="191" y="489"/>
                    <a:pt x="131" y="418"/>
                    <a:pt x="72" y="358"/>
                  </a:cubicBezTo>
                  <a:cubicBezTo>
                    <a:pt x="65" y="344"/>
                    <a:pt x="54" y="338"/>
                    <a:pt x="41" y="338"/>
                  </a:cubicBezTo>
                  <a:cubicBezTo>
                    <a:pt x="32" y="338"/>
                    <a:pt x="22" y="341"/>
                    <a:pt x="12" y="346"/>
                  </a:cubicBezTo>
                  <a:cubicBezTo>
                    <a:pt x="0" y="358"/>
                    <a:pt x="0" y="382"/>
                    <a:pt x="12" y="406"/>
                  </a:cubicBezTo>
                  <a:cubicBezTo>
                    <a:pt x="48" y="453"/>
                    <a:pt x="155" y="584"/>
                    <a:pt x="227" y="584"/>
                  </a:cubicBezTo>
                  <a:cubicBezTo>
                    <a:pt x="250" y="584"/>
                    <a:pt x="262" y="584"/>
                    <a:pt x="262" y="572"/>
                  </a:cubicBezTo>
                  <a:cubicBezTo>
                    <a:pt x="298" y="537"/>
                    <a:pt x="334" y="358"/>
                    <a:pt x="358" y="37"/>
                  </a:cubicBezTo>
                  <a:cubicBezTo>
                    <a:pt x="369" y="13"/>
                    <a:pt x="346" y="1"/>
                    <a:pt x="3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248369" y="3749874"/>
              <a:ext cx="67525" cy="59392"/>
            </a:xfrm>
            <a:custGeom>
              <a:avLst/>
              <a:gdLst/>
              <a:ahLst/>
              <a:cxnLst/>
              <a:rect l="l" t="t" r="r" b="b"/>
              <a:pathLst>
                <a:path w="2192" h="1928" extrusionOk="0">
                  <a:moveTo>
                    <a:pt x="1097" y="0"/>
                  </a:moveTo>
                  <a:cubicBezTo>
                    <a:pt x="894" y="0"/>
                    <a:pt x="688" y="64"/>
                    <a:pt x="513" y="196"/>
                  </a:cubicBezTo>
                  <a:cubicBezTo>
                    <a:pt x="84" y="517"/>
                    <a:pt x="1" y="1124"/>
                    <a:pt x="322" y="1553"/>
                  </a:cubicBezTo>
                  <a:cubicBezTo>
                    <a:pt x="511" y="1798"/>
                    <a:pt x="799" y="1928"/>
                    <a:pt x="1091" y="1928"/>
                  </a:cubicBezTo>
                  <a:cubicBezTo>
                    <a:pt x="1296" y="1928"/>
                    <a:pt x="1503" y="1864"/>
                    <a:pt x="1680" y="1732"/>
                  </a:cubicBezTo>
                  <a:cubicBezTo>
                    <a:pt x="2108" y="1410"/>
                    <a:pt x="2192" y="815"/>
                    <a:pt x="1870" y="386"/>
                  </a:cubicBezTo>
                  <a:cubicBezTo>
                    <a:pt x="1680" y="133"/>
                    <a:pt x="1391" y="0"/>
                    <a:pt x="1097" y="0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252405" y="3752216"/>
              <a:ext cx="45530" cy="45899"/>
            </a:xfrm>
            <a:custGeom>
              <a:avLst/>
              <a:gdLst/>
              <a:ahLst/>
              <a:cxnLst/>
              <a:rect l="l" t="t" r="r" b="b"/>
              <a:pathLst>
                <a:path w="1478" h="1490" extrusionOk="0">
                  <a:moveTo>
                    <a:pt x="1417" y="0"/>
                  </a:moveTo>
                  <a:cubicBezTo>
                    <a:pt x="1379" y="0"/>
                    <a:pt x="1269" y="8"/>
                    <a:pt x="1192" y="96"/>
                  </a:cubicBezTo>
                  <a:cubicBezTo>
                    <a:pt x="1132" y="156"/>
                    <a:pt x="1120" y="251"/>
                    <a:pt x="1132" y="358"/>
                  </a:cubicBezTo>
                  <a:cubicBezTo>
                    <a:pt x="1156" y="477"/>
                    <a:pt x="1203" y="596"/>
                    <a:pt x="1239" y="715"/>
                  </a:cubicBezTo>
                  <a:cubicBezTo>
                    <a:pt x="1323" y="906"/>
                    <a:pt x="1394" y="1120"/>
                    <a:pt x="1334" y="1239"/>
                  </a:cubicBezTo>
                  <a:cubicBezTo>
                    <a:pt x="1299" y="1299"/>
                    <a:pt x="1251" y="1346"/>
                    <a:pt x="1168" y="1370"/>
                  </a:cubicBezTo>
                  <a:cubicBezTo>
                    <a:pt x="1090" y="1394"/>
                    <a:pt x="1019" y="1406"/>
                    <a:pt x="955" y="1406"/>
                  </a:cubicBezTo>
                  <a:cubicBezTo>
                    <a:pt x="891" y="1406"/>
                    <a:pt x="834" y="1394"/>
                    <a:pt x="787" y="1370"/>
                  </a:cubicBezTo>
                  <a:cubicBezTo>
                    <a:pt x="644" y="1287"/>
                    <a:pt x="572" y="1084"/>
                    <a:pt x="513" y="906"/>
                  </a:cubicBezTo>
                  <a:cubicBezTo>
                    <a:pt x="465" y="739"/>
                    <a:pt x="406" y="584"/>
                    <a:pt x="287" y="537"/>
                  </a:cubicBezTo>
                  <a:cubicBezTo>
                    <a:pt x="264" y="525"/>
                    <a:pt x="240" y="520"/>
                    <a:pt x="214" y="520"/>
                  </a:cubicBezTo>
                  <a:cubicBezTo>
                    <a:pt x="159" y="520"/>
                    <a:pt x="98" y="544"/>
                    <a:pt x="25" y="584"/>
                  </a:cubicBezTo>
                  <a:cubicBezTo>
                    <a:pt x="1" y="596"/>
                    <a:pt x="1" y="620"/>
                    <a:pt x="13" y="632"/>
                  </a:cubicBezTo>
                  <a:cubicBezTo>
                    <a:pt x="22" y="649"/>
                    <a:pt x="37" y="660"/>
                    <a:pt x="49" y="660"/>
                  </a:cubicBezTo>
                  <a:cubicBezTo>
                    <a:pt x="53" y="660"/>
                    <a:pt x="57" y="659"/>
                    <a:pt x="60" y="656"/>
                  </a:cubicBezTo>
                  <a:cubicBezTo>
                    <a:pt x="117" y="615"/>
                    <a:pt x="169" y="596"/>
                    <a:pt x="211" y="596"/>
                  </a:cubicBezTo>
                  <a:cubicBezTo>
                    <a:pt x="230" y="596"/>
                    <a:pt x="248" y="600"/>
                    <a:pt x="263" y="608"/>
                  </a:cubicBezTo>
                  <a:cubicBezTo>
                    <a:pt x="346" y="644"/>
                    <a:pt x="394" y="787"/>
                    <a:pt x="441" y="929"/>
                  </a:cubicBezTo>
                  <a:cubicBezTo>
                    <a:pt x="501" y="1132"/>
                    <a:pt x="572" y="1346"/>
                    <a:pt x="751" y="1441"/>
                  </a:cubicBezTo>
                  <a:cubicBezTo>
                    <a:pt x="811" y="1465"/>
                    <a:pt x="882" y="1489"/>
                    <a:pt x="953" y="1489"/>
                  </a:cubicBezTo>
                  <a:cubicBezTo>
                    <a:pt x="1025" y="1489"/>
                    <a:pt x="1096" y="1465"/>
                    <a:pt x="1192" y="1441"/>
                  </a:cubicBezTo>
                  <a:cubicBezTo>
                    <a:pt x="1287" y="1406"/>
                    <a:pt x="1358" y="1358"/>
                    <a:pt x="1394" y="1275"/>
                  </a:cubicBezTo>
                  <a:cubicBezTo>
                    <a:pt x="1477" y="1120"/>
                    <a:pt x="1394" y="906"/>
                    <a:pt x="1323" y="679"/>
                  </a:cubicBezTo>
                  <a:cubicBezTo>
                    <a:pt x="1275" y="572"/>
                    <a:pt x="1227" y="453"/>
                    <a:pt x="1215" y="346"/>
                  </a:cubicBezTo>
                  <a:cubicBezTo>
                    <a:pt x="1192" y="263"/>
                    <a:pt x="1215" y="191"/>
                    <a:pt x="1251" y="144"/>
                  </a:cubicBezTo>
                  <a:cubicBezTo>
                    <a:pt x="1311" y="72"/>
                    <a:pt x="1430" y="72"/>
                    <a:pt x="1430" y="72"/>
                  </a:cubicBezTo>
                  <a:cubicBezTo>
                    <a:pt x="1453" y="72"/>
                    <a:pt x="1465" y="60"/>
                    <a:pt x="1465" y="36"/>
                  </a:cubicBezTo>
                  <a:cubicBezTo>
                    <a:pt x="1477" y="13"/>
                    <a:pt x="1453" y="1"/>
                    <a:pt x="1430" y="1"/>
                  </a:cubicBezTo>
                  <a:cubicBezTo>
                    <a:pt x="1430" y="1"/>
                    <a:pt x="1425" y="0"/>
                    <a:pt x="1417" y="0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3931478" y="3544990"/>
              <a:ext cx="298993" cy="244006"/>
            </a:xfrm>
            <a:custGeom>
              <a:avLst/>
              <a:gdLst/>
              <a:ahLst/>
              <a:cxnLst/>
              <a:rect l="l" t="t" r="r" b="b"/>
              <a:pathLst>
                <a:path w="9706" h="7921" extrusionOk="0">
                  <a:moveTo>
                    <a:pt x="4963" y="0"/>
                  </a:moveTo>
                  <a:cubicBezTo>
                    <a:pt x="3910" y="0"/>
                    <a:pt x="2887" y="851"/>
                    <a:pt x="1954" y="1144"/>
                  </a:cubicBezTo>
                  <a:cubicBezTo>
                    <a:pt x="358" y="1644"/>
                    <a:pt x="1906" y="4489"/>
                    <a:pt x="644" y="6001"/>
                  </a:cubicBezTo>
                  <a:cubicBezTo>
                    <a:pt x="1" y="6763"/>
                    <a:pt x="1346" y="7835"/>
                    <a:pt x="4359" y="7918"/>
                  </a:cubicBezTo>
                  <a:cubicBezTo>
                    <a:pt x="4404" y="7920"/>
                    <a:pt x="4449" y="7920"/>
                    <a:pt x="4495" y="7920"/>
                  </a:cubicBezTo>
                  <a:cubicBezTo>
                    <a:pt x="7430" y="7920"/>
                    <a:pt x="9705" y="5291"/>
                    <a:pt x="8990" y="4751"/>
                  </a:cubicBezTo>
                  <a:cubicBezTo>
                    <a:pt x="8252" y="4192"/>
                    <a:pt x="7228" y="1787"/>
                    <a:pt x="7228" y="1787"/>
                  </a:cubicBezTo>
                  <a:cubicBezTo>
                    <a:pt x="6472" y="428"/>
                    <a:pt x="5710" y="0"/>
                    <a:pt x="4963" y="0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4074537" y="3698676"/>
              <a:ext cx="98699" cy="116258"/>
            </a:xfrm>
            <a:custGeom>
              <a:avLst/>
              <a:gdLst/>
              <a:ahLst/>
              <a:cxnLst/>
              <a:rect l="l" t="t" r="r" b="b"/>
              <a:pathLst>
                <a:path w="3204" h="3774" extrusionOk="0">
                  <a:moveTo>
                    <a:pt x="1643" y="0"/>
                  </a:moveTo>
                  <a:lnTo>
                    <a:pt x="441" y="334"/>
                  </a:lnTo>
                  <a:lnTo>
                    <a:pt x="1012" y="2310"/>
                  </a:lnTo>
                  <a:lnTo>
                    <a:pt x="0" y="2620"/>
                  </a:lnTo>
                  <a:cubicBezTo>
                    <a:pt x="0" y="2620"/>
                    <a:pt x="1924" y="3774"/>
                    <a:pt x="2582" y="3774"/>
                  </a:cubicBezTo>
                  <a:cubicBezTo>
                    <a:pt x="2618" y="3774"/>
                    <a:pt x="2651" y="3770"/>
                    <a:pt x="2679" y="3763"/>
                  </a:cubicBezTo>
                  <a:cubicBezTo>
                    <a:pt x="3203" y="3620"/>
                    <a:pt x="2584" y="2191"/>
                    <a:pt x="2584" y="2191"/>
                  </a:cubicBezTo>
                  <a:lnTo>
                    <a:pt x="1917" y="2132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3996785" y="3575703"/>
              <a:ext cx="207256" cy="175897"/>
            </a:xfrm>
            <a:custGeom>
              <a:avLst/>
              <a:gdLst/>
              <a:ahLst/>
              <a:cxnLst/>
              <a:rect l="l" t="t" r="r" b="b"/>
              <a:pathLst>
                <a:path w="6728" h="5710" extrusionOk="0">
                  <a:moveTo>
                    <a:pt x="2211" y="1"/>
                  </a:moveTo>
                  <a:cubicBezTo>
                    <a:pt x="10" y="1"/>
                    <a:pt x="0" y="2968"/>
                    <a:pt x="0" y="2968"/>
                  </a:cubicBezTo>
                  <a:cubicBezTo>
                    <a:pt x="791" y="5176"/>
                    <a:pt x="1999" y="5710"/>
                    <a:pt x="2985" y="5710"/>
                  </a:cubicBezTo>
                  <a:cubicBezTo>
                    <a:pt x="3907" y="5710"/>
                    <a:pt x="4635" y="5243"/>
                    <a:pt x="4644" y="5243"/>
                  </a:cubicBezTo>
                  <a:cubicBezTo>
                    <a:pt x="4644" y="5243"/>
                    <a:pt x="4644" y="5243"/>
                    <a:pt x="4644" y="5243"/>
                  </a:cubicBezTo>
                  <a:cubicBezTo>
                    <a:pt x="6549" y="4052"/>
                    <a:pt x="6727" y="1242"/>
                    <a:pt x="3167" y="159"/>
                  </a:cubicBezTo>
                  <a:cubicBezTo>
                    <a:pt x="2810" y="49"/>
                    <a:pt x="2493" y="1"/>
                    <a:pt x="2211" y="1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4089200" y="3639746"/>
              <a:ext cx="37798" cy="29604"/>
            </a:xfrm>
            <a:custGeom>
              <a:avLst/>
              <a:gdLst/>
              <a:ahLst/>
              <a:cxnLst/>
              <a:rect l="l" t="t" r="r" b="b"/>
              <a:pathLst>
                <a:path w="1227" h="961" extrusionOk="0">
                  <a:moveTo>
                    <a:pt x="31" y="1"/>
                  </a:moveTo>
                  <a:cubicBezTo>
                    <a:pt x="19" y="1"/>
                    <a:pt x="8" y="6"/>
                    <a:pt x="1" y="20"/>
                  </a:cubicBezTo>
                  <a:cubicBezTo>
                    <a:pt x="1" y="44"/>
                    <a:pt x="1" y="68"/>
                    <a:pt x="24" y="68"/>
                  </a:cubicBezTo>
                  <a:cubicBezTo>
                    <a:pt x="60" y="92"/>
                    <a:pt x="882" y="520"/>
                    <a:pt x="1120" y="616"/>
                  </a:cubicBezTo>
                  <a:cubicBezTo>
                    <a:pt x="1013" y="675"/>
                    <a:pt x="703" y="794"/>
                    <a:pt x="429" y="889"/>
                  </a:cubicBezTo>
                  <a:cubicBezTo>
                    <a:pt x="405" y="889"/>
                    <a:pt x="394" y="913"/>
                    <a:pt x="405" y="937"/>
                  </a:cubicBezTo>
                  <a:cubicBezTo>
                    <a:pt x="405" y="949"/>
                    <a:pt x="417" y="961"/>
                    <a:pt x="441" y="961"/>
                  </a:cubicBezTo>
                  <a:lnTo>
                    <a:pt x="453" y="961"/>
                  </a:lnTo>
                  <a:cubicBezTo>
                    <a:pt x="1227" y="699"/>
                    <a:pt x="1227" y="639"/>
                    <a:pt x="1215" y="604"/>
                  </a:cubicBezTo>
                  <a:cubicBezTo>
                    <a:pt x="1215" y="592"/>
                    <a:pt x="1215" y="568"/>
                    <a:pt x="1179" y="556"/>
                  </a:cubicBezTo>
                  <a:cubicBezTo>
                    <a:pt x="1060" y="532"/>
                    <a:pt x="394" y="187"/>
                    <a:pt x="60" y="8"/>
                  </a:cubicBezTo>
                  <a:cubicBezTo>
                    <a:pt x="50" y="4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4113413" y="3673201"/>
              <a:ext cx="26061" cy="22210"/>
            </a:xfrm>
            <a:custGeom>
              <a:avLst/>
              <a:gdLst/>
              <a:ahLst/>
              <a:cxnLst/>
              <a:rect l="l" t="t" r="r" b="b"/>
              <a:pathLst>
                <a:path w="846" h="721" extrusionOk="0">
                  <a:moveTo>
                    <a:pt x="366" y="1"/>
                  </a:moveTo>
                  <a:cubicBezTo>
                    <a:pt x="360" y="1"/>
                    <a:pt x="353" y="2"/>
                    <a:pt x="346" y="6"/>
                  </a:cubicBezTo>
                  <a:cubicBezTo>
                    <a:pt x="334" y="18"/>
                    <a:pt x="322" y="42"/>
                    <a:pt x="334" y="65"/>
                  </a:cubicBezTo>
                  <a:cubicBezTo>
                    <a:pt x="334" y="65"/>
                    <a:pt x="346" y="77"/>
                    <a:pt x="370" y="101"/>
                  </a:cubicBezTo>
                  <a:cubicBezTo>
                    <a:pt x="703" y="458"/>
                    <a:pt x="715" y="589"/>
                    <a:pt x="679" y="625"/>
                  </a:cubicBezTo>
                  <a:cubicBezTo>
                    <a:pt x="679" y="625"/>
                    <a:pt x="667" y="637"/>
                    <a:pt x="655" y="637"/>
                  </a:cubicBezTo>
                  <a:cubicBezTo>
                    <a:pt x="649" y="638"/>
                    <a:pt x="642" y="639"/>
                    <a:pt x="635" y="639"/>
                  </a:cubicBezTo>
                  <a:cubicBezTo>
                    <a:pt x="513" y="639"/>
                    <a:pt x="229" y="463"/>
                    <a:pt x="72" y="339"/>
                  </a:cubicBezTo>
                  <a:cubicBezTo>
                    <a:pt x="66" y="333"/>
                    <a:pt x="57" y="330"/>
                    <a:pt x="48" y="330"/>
                  </a:cubicBezTo>
                  <a:cubicBezTo>
                    <a:pt x="39" y="330"/>
                    <a:pt x="30" y="333"/>
                    <a:pt x="24" y="339"/>
                  </a:cubicBezTo>
                  <a:cubicBezTo>
                    <a:pt x="0" y="363"/>
                    <a:pt x="12" y="387"/>
                    <a:pt x="24" y="399"/>
                  </a:cubicBezTo>
                  <a:cubicBezTo>
                    <a:pt x="72" y="435"/>
                    <a:pt x="441" y="720"/>
                    <a:pt x="643" y="720"/>
                  </a:cubicBezTo>
                  <a:lnTo>
                    <a:pt x="667" y="720"/>
                  </a:lnTo>
                  <a:cubicBezTo>
                    <a:pt x="703" y="708"/>
                    <a:pt x="727" y="696"/>
                    <a:pt x="751" y="673"/>
                  </a:cubicBezTo>
                  <a:cubicBezTo>
                    <a:pt x="846" y="518"/>
                    <a:pt x="608" y="244"/>
                    <a:pt x="417" y="42"/>
                  </a:cubicBezTo>
                  <a:cubicBezTo>
                    <a:pt x="405" y="30"/>
                    <a:pt x="405" y="18"/>
                    <a:pt x="405" y="18"/>
                  </a:cubicBezTo>
                  <a:cubicBezTo>
                    <a:pt x="397" y="9"/>
                    <a:pt x="382" y="1"/>
                    <a:pt x="36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4060243" y="3657059"/>
              <a:ext cx="28618" cy="26246"/>
            </a:xfrm>
            <a:custGeom>
              <a:avLst/>
              <a:gdLst/>
              <a:ahLst/>
              <a:cxnLst/>
              <a:rect l="l" t="t" r="r" b="b"/>
              <a:pathLst>
                <a:path w="929" h="852" extrusionOk="0">
                  <a:moveTo>
                    <a:pt x="320" y="0"/>
                  </a:moveTo>
                  <a:cubicBezTo>
                    <a:pt x="310" y="0"/>
                    <a:pt x="298" y="6"/>
                    <a:pt x="286" y="18"/>
                  </a:cubicBezTo>
                  <a:cubicBezTo>
                    <a:pt x="274" y="30"/>
                    <a:pt x="274" y="54"/>
                    <a:pt x="286" y="66"/>
                  </a:cubicBezTo>
                  <a:cubicBezTo>
                    <a:pt x="512" y="292"/>
                    <a:pt x="810" y="649"/>
                    <a:pt x="738" y="744"/>
                  </a:cubicBezTo>
                  <a:cubicBezTo>
                    <a:pt x="733" y="754"/>
                    <a:pt x="715" y="769"/>
                    <a:pt x="657" y="769"/>
                  </a:cubicBezTo>
                  <a:cubicBezTo>
                    <a:pt x="571" y="769"/>
                    <a:pt x="400" y="736"/>
                    <a:pt x="60" y="601"/>
                  </a:cubicBezTo>
                  <a:cubicBezTo>
                    <a:pt x="56" y="598"/>
                    <a:pt x="52" y="597"/>
                    <a:pt x="48" y="597"/>
                  </a:cubicBezTo>
                  <a:cubicBezTo>
                    <a:pt x="36" y="597"/>
                    <a:pt x="21" y="608"/>
                    <a:pt x="12" y="625"/>
                  </a:cubicBezTo>
                  <a:cubicBezTo>
                    <a:pt x="0" y="649"/>
                    <a:pt x="12" y="673"/>
                    <a:pt x="36" y="673"/>
                  </a:cubicBezTo>
                  <a:cubicBezTo>
                    <a:pt x="357" y="804"/>
                    <a:pt x="548" y="851"/>
                    <a:pt x="655" y="851"/>
                  </a:cubicBezTo>
                  <a:cubicBezTo>
                    <a:pt x="750" y="851"/>
                    <a:pt x="786" y="816"/>
                    <a:pt x="810" y="792"/>
                  </a:cubicBezTo>
                  <a:cubicBezTo>
                    <a:pt x="929" y="601"/>
                    <a:pt x="441" y="113"/>
                    <a:pt x="345" y="18"/>
                  </a:cubicBezTo>
                  <a:cubicBezTo>
                    <a:pt x="339" y="6"/>
                    <a:pt x="330" y="0"/>
                    <a:pt x="32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4104602" y="3614979"/>
              <a:ext cx="31575" cy="25044"/>
            </a:xfrm>
            <a:custGeom>
              <a:avLst/>
              <a:gdLst/>
              <a:ahLst/>
              <a:cxnLst/>
              <a:rect l="l" t="t" r="r" b="b"/>
              <a:pathLst>
                <a:path w="1025" h="813" extrusionOk="0">
                  <a:moveTo>
                    <a:pt x="521" y="1"/>
                  </a:moveTo>
                  <a:cubicBezTo>
                    <a:pt x="513" y="1"/>
                    <a:pt x="506" y="5"/>
                    <a:pt x="501" y="15"/>
                  </a:cubicBezTo>
                  <a:cubicBezTo>
                    <a:pt x="489" y="27"/>
                    <a:pt x="477" y="50"/>
                    <a:pt x="501" y="62"/>
                  </a:cubicBezTo>
                  <a:cubicBezTo>
                    <a:pt x="953" y="598"/>
                    <a:pt x="917" y="705"/>
                    <a:pt x="894" y="729"/>
                  </a:cubicBezTo>
                  <a:cubicBezTo>
                    <a:pt x="885" y="740"/>
                    <a:pt x="867" y="745"/>
                    <a:pt x="842" y="745"/>
                  </a:cubicBezTo>
                  <a:cubicBezTo>
                    <a:pt x="708" y="745"/>
                    <a:pt x="363" y="591"/>
                    <a:pt x="60" y="420"/>
                  </a:cubicBezTo>
                  <a:cubicBezTo>
                    <a:pt x="57" y="416"/>
                    <a:pt x="52" y="415"/>
                    <a:pt x="47" y="415"/>
                  </a:cubicBezTo>
                  <a:cubicBezTo>
                    <a:pt x="35" y="415"/>
                    <a:pt x="21" y="423"/>
                    <a:pt x="13" y="431"/>
                  </a:cubicBezTo>
                  <a:cubicBezTo>
                    <a:pt x="1" y="455"/>
                    <a:pt x="1" y="479"/>
                    <a:pt x="25" y="491"/>
                  </a:cubicBezTo>
                  <a:cubicBezTo>
                    <a:pt x="179" y="574"/>
                    <a:pt x="608" y="812"/>
                    <a:pt x="846" y="812"/>
                  </a:cubicBezTo>
                  <a:cubicBezTo>
                    <a:pt x="894" y="812"/>
                    <a:pt x="929" y="801"/>
                    <a:pt x="965" y="777"/>
                  </a:cubicBezTo>
                  <a:cubicBezTo>
                    <a:pt x="1013" y="705"/>
                    <a:pt x="1025" y="562"/>
                    <a:pt x="560" y="15"/>
                  </a:cubicBezTo>
                  <a:cubicBezTo>
                    <a:pt x="547" y="8"/>
                    <a:pt x="533" y="1"/>
                    <a:pt x="52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4124687" y="3586053"/>
              <a:ext cx="52584" cy="37459"/>
            </a:xfrm>
            <a:custGeom>
              <a:avLst/>
              <a:gdLst/>
              <a:ahLst/>
              <a:cxnLst/>
              <a:rect l="l" t="t" r="r" b="b"/>
              <a:pathLst>
                <a:path w="1707" h="1216" extrusionOk="0">
                  <a:moveTo>
                    <a:pt x="547" y="0"/>
                  </a:moveTo>
                  <a:cubicBezTo>
                    <a:pt x="0" y="0"/>
                    <a:pt x="456" y="787"/>
                    <a:pt x="456" y="787"/>
                  </a:cubicBezTo>
                  <a:cubicBezTo>
                    <a:pt x="461" y="787"/>
                    <a:pt x="466" y="787"/>
                    <a:pt x="472" y="787"/>
                  </a:cubicBezTo>
                  <a:cubicBezTo>
                    <a:pt x="858" y="787"/>
                    <a:pt x="1194" y="1216"/>
                    <a:pt x="1194" y="1216"/>
                  </a:cubicBezTo>
                  <a:cubicBezTo>
                    <a:pt x="1706" y="739"/>
                    <a:pt x="1432" y="144"/>
                    <a:pt x="682" y="13"/>
                  </a:cubicBezTo>
                  <a:cubicBezTo>
                    <a:pt x="632" y="4"/>
                    <a:pt x="587" y="0"/>
                    <a:pt x="547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4065357" y="3689127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87"/>
                    <a:pt x="227" y="1025"/>
                    <a:pt x="513" y="1025"/>
                  </a:cubicBezTo>
                  <a:cubicBezTo>
                    <a:pt x="798" y="1025"/>
                    <a:pt x="1025" y="787"/>
                    <a:pt x="1025" y="513"/>
                  </a:cubicBezTo>
                  <a:cubicBezTo>
                    <a:pt x="1025" y="227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4131002" y="3636943"/>
              <a:ext cx="33793" cy="31822"/>
            </a:xfrm>
            <a:custGeom>
              <a:avLst/>
              <a:gdLst/>
              <a:ahLst/>
              <a:cxnLst/>
              <a:rect l="l" t="t" r="r" b="b"/>
              <a:pathLst>
                <a:path w="1097" h="1033" extrusionOk="0">
                  <a:moveTo>
                    <a:pt x="552" y="0"/>
                  </a:moveTo>
                  <a:cubicBezTo>
                    <a:pt x="531" y="0"/>
                    <a:pt x="510" y="1"/>
                    <a:pt x="489" y="4"/>
                  </a:cubicBezTo>
                  <a:cubicBezTo>
                    <a:pt x="203" y="40"/>
                    <a:pt x="1" y="302"/>
                    <a:pt x="37" y="576"/>
                  </a:cubicBezTo>
                  <a:cubicBezTo>
                    <a:pt x="70" y="839"/>
                    <a:pt x="295" y="1032"/>
                    <a:pt x="555" y="1032"/>
                  </a:cubicBezTo>
                  <a:cubicBezTo>
                    <a:pt x="576" y="1032"/>
                    <a:pt x="598" y="1031"/>
                    <a:pt x="620" y="1028"/>
                  </a:cubicBezTo>
                  <a:cubicBezTo>
                    <a:pt x="894" y="992"/>
                    <a:pt x="1096" y="730"/>
                    <a:pt x="1061" y="457"/>
                  </a:cubicBezTo>
                  <a:cubicBezTo>
                    <a:pt x="1028" y="193"/>
                    <a:pt x="802" y="0"/>
                    <a:pt x="552" y="0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3929661" y="3596712"/>
              <a:ext cx="130952" cy="115919"/>
            </a:xfrm>
            <a:custGeom>
              <a:avLst/>
              <a:gdLst/>
              <a:ahLst/>
              <a:cxnLst/>
              <a:rect l="l" t="t" r="r" b="b"/>
              <a:pathLst>
                <a:path w="4251" h="3763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3453"/>
                    <a:pt x="3501" y="3763"/>
                    <a:pt x="3501" y="3763"/>
                  </a:cubicBezTo>
                  <a:cubicBezTo>
                    <a:pt x="4251" y="2763"/>
                    <a:pt x="3453" y="929"/>
                    <a:pt x="3453" y="929"/>
                  </a:cubicBezTo>
                  <a:cubicBezTo>
                    <a:pt x="3132" y="417"/>
                    <a:pt x="2084" y="12"/>
                    <a:pt x="2084" y="1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3992749" y="3604136"/>
              <a:ext cx="44390" cy="90906"/>
            </a:xfrm>
            <a:custGeom>
              <a:avLst/>
              <a:gdLst/>
              <a:ahLst/>
              <a:cxnLst/>
              <a:rect l="l" t="t" r="r" b="b"/>
              <a:pathLst>
                <a:path w="1441" h="2951" extrusionOk="0">
                  <a:moveTo>
                    <a:pt x="48" y="1"/>
                  </a:moveTo>
                  <a:cubicBezTo>
                    <a:pt x="39" y="1"/>
                    <a:pt x="30" y="4"/>
                    <a:pt x="24" y="10"/>
                  </a:cubicBezTo>
                  <a:cubicBezTo>
                    <a:pt x="0" y="21"/>
                    <a:pt x="0" y="45"/>
                    <a:pt x="24" y="57"/>
                  </a:cubicBezTo>
                  <a:cubicBezTo>
                    <a:pt x="36" y="81"/>
                    <a:pt x="1358" y="1486"/>
                    <a:pt x="1108" y="2903"/>
                  </a:cubicBezTo>
                  <a:cubicBezTo>
                    <a:pt x="1108" y="2927"/>
                    <a:pt x="1119" y="2938"/>
                    <a:pt x="1143" y="2950"/>
                  </a:cubicBezTo>
                  <a:cubicBezTo>
                    <a:pt x="1167" y="2950"/>
                    <a:pt x="1179" y="2938"/>
                    <a:pt x="1191" y="2915"/>
                  </a:cubicBezTo>
                  <a:cubicBezTo>
                    <a:pt x="1441" y="1462"/>
                    <a:pt x="84" y="21"/>
                    <a:pt x="72" y="10"/>
                  </a:cubicBezTo>
                  <a:cubicBezTo>
                    <a:pt x="66" y="4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3975499" y="3611591"/>
              <a:ext cx="34502" cy="82342"/>
            </a:xfrm>
            <a:custGeom>
              <a:avLst/>
              <a:gdLst/>
              <a:ahLst/>
              <a:cxnLst/>
              <a:rect l="l" t="t" r="r" b="b"/>
              <a:pathLst>
                <a:path w="1120" h="2673" extrusionOk="0">
                  <a:moveTo>
                    <a:pt x="470" y="1"/>
                  </a:moveTo>
                  <a:cubicBezTo>
                    <a:pt x="454" y="1"/>
                    <a:pt x="441" y="12"/>
                    <a:pt x="441" y="29"/>
                  </a:cubicBezTo>
                  <a:cubicBezTo>
                    <a:pt x="429" y="41"/>
                    <a:pt x="1" y="1434"/>
                    <a:pt x="1048" y="2661"/>
                  </a:cubicBezTo>
                  <a:cubicBezTo>
                    <a:pt x="1048" y="2661"/>
                    <a:pt x="1060" y="2673"/>
                    <a:pt x="1072" y="2673"/>
                  </a:cubicBezTo>
                  <a:cubicBezTo>
                    <a:pt x="1084" y="2673"/>
                    <a:pt x="1096" y="2673"/>
                    <a:pt x="1096" y="2661"/>
                  </a:cubicBezTo>
                  <a:cubicBezTo>
                    <a:pt x="1120" y="2649"/>
                    <a:pt x="1120" y="2625"/>
                    <a:pt x="1108" y="2601"/>
                  </a:cubicBezTo>
                  <a:cubicBezTo>
                    <a:pt x="96" y="1422"/>
                    <a:pt x="513" y="65"/>
                    <a:pt x="513" y="53"/>
                  </a:cubicBezTo>
                  <a:cubicBezTo>
                    <a:pt x="525" y="29"/>
                    <a:pt x="513" y="6"/>
                    <a:pt x="489" y="6"/>
                  </a:cubicBezTo>
                  <a:cubicBezTo>
                    <a:pt x="482" y="2"/>
                    <a:pt x="476" y="1"/>
                    <a:pt x="47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3999280" y="3696613"/>
              <a:ext cx="63181" cy="52892"/>
            </a:xfrm>
            <a:custGeom>
              <a:avLst/>
              <a:gdLst/>
              <a:ahLst/>
              <a:cxnLst/>
              <a:rect l="l" t="t" r="r" b="b"/>
              <a:pathLst>
                <a:path w="2051" h="1717" extrusionOk="0">
                  <a:moveTo>
                    <a:pt x="617" y="0"/>
                  </a:moveTo>
                  <a:cubicBezTo>
                    <a:pt x="407" y="0"/>
                    <a:pt x="204" y="101"/>
                    <a:pt x="134" y="448"/>
                  </a:cubicBezTo>
                  <a:cubicBezTo>
                    <a:pt x="0" y="1105"/>
                    <a:pt x="491" y="1716"/>
                    <a:pt x="1015" y="1716"/>
                  </a:cubicBezTo>
                  <a:cubicBezTo>
                    <a:pt x="1147" y="1716"/>
                    <a:pt x="1281" y="1677"/>
                    <a:pt x="1408" y="1591"/>
                  </a:cubicBezTo>
                  <a:cubicBezTo>
                    <a:pt x="2050" y="1175"/>
                    <a:pt x="1205" y="186"/>
                    <a:pt x="1205" y="186"/>
                  </a:cubicBezTo>
                  <a:cubicBezTo>
                    <a:pt x="1205" y="186"/>
                    <a:pt x="904" y="0"/>
                    <a:pt x="617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4018410" y="3710752"/>
              <a:ext cx="23504" cy="20609"/>
            </a:xfrm>
            <a:custGeom>
              <a:avLst/>
              <a:gdLst/>
              <a:ahLst/>
              <a:cxnLst/>
              <a:rect l="l" t="t" r="r" b="b"/>
              <a:pathLst>
                <a:path w="763" h="669" extrusionOk="0">
                  <a:moveTo>
                    <a:pt x="287" y="1"/>
                  </a:moveTo>
                  <a:cubicBezTo>
                    <a:pt x="283" y="1"/>
                    <a:pt x="279" y="1"/>
                    <a:pt x="275" y="1"/>
                  </a:cubicBezTo>
                  <a:cubicBezTo>
                    <a:pt x="84" y="25"/>
                    <a:pt x="13" y="430"/>
                    <a:pt x="13" y="466"/>
                  </a:cubicBezTo>
                  <a:cubicBezTo>
                    <a:pt x="1" y="489"/>
                    <a:pt x="25" y="513"/>
                    <a:pt x="36" y="513"/>
                  </a:cubicBezTo>
                  <a:cubicBezTo>
                    <a:pt x="60" y="513"/>
                    <a:pt x="84" y="501"/>
                    <a:pt x="84" y="478"/>
                  </a:cubicBezTo>
                  <a:cubicBezTo>
                    <a:pt x="108" y="335"/>
                    <a:pt x="191" y="97"/>
                    <a:pt x="286" y="85"/>
                  </a:cubicBezTo>
                  <a:cubicBezTo>
                    <a:pt x="290" y="84"/>
                    <a:pt x="294" y="84"/>
                    <a:pt x="299" y="84"/>
                  </a:cubicBezTo>
                  <a:cubicBezTo>
                    <a:pt x="363" y="84"/>
                    <a:pt x="490" y="176"/>
                    <a:pt x="679" y="644"/>
                  </a:cubicBezTo>
                  <a:cubicBezTo>
                    <a:pt x="691" y="668"/>
                    <a:pt x="703" y="668"/>
                    <a:pt x="715" y="668"/>
                  </a:cubicBezTo>
                  <a:lnTo>
                    <a:pt x="727" y="668"/>
                  </a:lnTo>
                  <a:cubicBezTo>
                    <a:pt x="751" y="656"/>
                    <a:pt x="763" y="644"/>
                    <a:pt x="751" y="620"/>
                  </a:cubicBezTo>
                  <a:cubicBezTo>
                    <a:pt x="589" y="204"/>
                    <a:pt x="438" y="1"/>
                    <a:pt x="28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4098010" y="3731052"/>
              <a:ext cx="49904" cy="17158"/>
            </a:xfrm>
            <a:custGeom>
              <a:avLst/>
              <a:gdLst/>
              <a:ahLst/>
              <a:cxnLst/>
              <a:rect l="l" t="t" r="r" b="b"/>
              <a:pathLst>
                <a:path w="1620" h="557" extrusionOk="0">
                  <a:moveTo>
                    <a:pt x="1582" y="0"/>
                  </a:moveTo>
                  <a:cubicBezTo>
                    <a:pt x="1572" y="0"/>
                    <a:pt x="1560" y="3"/>
                    <a:pt x="1548" y="9"/>
                  </a:cubicBezTo>
                  <a:cubicBezTo>
                    <a:pt x="1135" y="422"/>
                    <a:pt x="578" y="486"/>
                    <a:pt x="272" y="486"/>
                  </a:cubicBezTo>
                  <a:cubicBezTo>
                    <a:pt x="138" y="486"/>
                    <a:pt x="52" y="473"/>
                    <a:pt x="48" y="473"/>
                  </a:cubicBezTo>
                  <a:cubicBezTo>
                    <a:pt x="43" y="471"/>
                    <a:pt x="39" y="470"/>
                    <a:pt x="36" y="470"/>
                  </a:cubicBezTo>
                  <a:cubicBezTo>
                    <a:pt x="20" y="470"/>
                    <a:pt x="12" y="488"/>
                    <a:pt x="12" y="497"/>
                  </a:cubicBezTo>
                  <a:cubicBezTo>
                    <a:pt x="0" y="521"/>
                    <a:pt x="24" y="545"/>
                    <a:pt x="36" y="545"/>
                  </a:cubicBezTo>
                  <a:cubicBezTo>
                    <a:pt x="48" y="545"/>
                    <a:pt x="131" y="557"/>
                    <a:pt x="286" y="557"/>
                  </a:cubicBezTo>
                  <a:cubicBezTo>
                    <a:pt x="608" y="557"/>
                    <a:pt x="1179" y="497"/>
                    <a:pt x="1608" y="69"/>
                  </a:cubicBezTo>
                  <a:cubicBezTo>
                    <a:pt x="1620" y="57"/>
                    <a:pt x="1620" y="33"/>
                    <a:pt x="1608" y="9"/>
                  </a:cubicBezTo>
                  <a:cubicBezTo>
                    <a:pt x="1602" y="3"/>
                    <a:pt x="1593" y="0"/>
                    <a:pt x="158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4095792" y="3873248"/>
              <a:ext cx="53970" cy="248720"/>
            </a:xfrm>
            <a:custGeom>
              <a:avLst/>
              <a:gdLst/>
              <a:ahLst/>
              <a:cxnLst/>
              <a:rect l="l" t="t" r="r" b="b"/>
              <a:pathLst>
                <a:path w="1752" h="8074" extrusionOk="0">
                  <a:moveTo>
                    <a:pt x="1" y="1"/>
                  </a:moveTo>
                  <a:lnTo>
                    <a:pt x="311" y="7990"/>
                  </a:lnTo>
                  <a:lnTo>
                    <a:pt x="1263" y="8073"/>
                  </a:lnTo>
                  <a:lnTo>
                    <a:pt x="1751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3928921" y="3857107"/>
              <a:ext cx="177190" cy="166932"/>
            </a:xfrm>
            <a:custGeom>
              <a:avLst/>
              <a:gdLst/>
              <a:ahLst/>
              <a:cxnLst/>
              <a:rect l="l" t="t" r="r" b="b"/>
              <a:pathLst>
                <a:path w="5752" h="5419" extrusionOk="0">
                  <a:moveTo>
                    <a:pt x="4168" y="1"/>
                  </a:moveTo>
                  <a:lnTo>
                    <a:pt x="3180" y="3513"/>
                  </a:lnTo>
                  <a:lnTo>
                    <a:pt x="548" y="2370"/>
                  </a:lnTo>
                  <a:lnTo>
                    <a:pt x="1" y="2918"/>
                  </a:lnTo>
                  <a:lnTo>
                    <a:pt x="4156" y="5418"/>
                  </a:lnTo>
                  <a:lnTo>
                    <a:pt x="5751" y="846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3999342" y="3848327"/>
              <a:ext cx="208365" cy="117275"/>
            </a:xfrm>
            <a:custGeom>
              <a:avLst/>
              <a:gdLst/>
              <a:ahLst/>
              <a:cxnLst/>
              <a:rect l="l" t="t" r="r" b="b"/>
              <a:pathLst>
                <a:path w="6764" h="3807" extrusionOk="0">
                  <a:moveTo>
                    <a:pt x="2965" y="0"/>
                  </a:moveTo>
                  <a:lnTo>
                    <a:pt x="1" y="203"/>
                  </a:lnTo>
                  <a:cubicBezTo>
                    <a:pt x="1" y="203"/>
                    <a:pt x="48" y="3370"/>
                    <a:pt x="2751" y="3739"/>
                  </a:cubicBezTo>
                  <a:cubicBezTo>
                    <a:pt x="3099" y="3786"/>
                    <a:pt x="3423" y="3807"/>
                    <a:pt x="3725" y="3807"/>
                  </a:cubicBezTo>
                  <a:cubicBezTo>
                    <a:pt x="5769" y="3807"/>
                    <a:pt x="6763" y="2858"/>
                    <a:pt x="6763" y="2858"/>
                  </a:cubicBezTo>
                  <a:lnTo>
                    <a:pt x="4918" y="56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4071980" y="3761149"/>
              <a:ext cx="107848" cy="142227"/>
            </a:xfrm>
            <a:custGeom>
              <a:avLst/>
              <a:gdLst/>
              <a:ahLst/>
              <a:cxnLst/>
              <a:rect l="l" t="t" r="r" b="b"/>
              <a:pathLst>
                <a:path w="3501" h="4617" extrusionOk="0">
                  <a:moveTo>
                    <a:pt x="2504" y="0"/>
                  </a:moveTo>
                  <a:cubicBezTo>
                    <a:pt x="2221" y="0"/>
                    <a:pt x="2000" y="104"/>
                    <a:pt x="2000" y="104"/>
                  </a:cubicBezTo>
                  <a:cubicBezTo>
                    <a:pt x="1830" y="641"/>
                    <a:pt x="1608" y="811"/>
                    <a:pt x="1395" y="811"/>
                  </a:cubicBezTo>
                  <a:cubicBezTo>
                    <a:pt x="1029" y="811"/>
                    <a:pt x="691" y="306"/>
                    <a:pt x="691" y="306"/>
                  </a:cubicBezTo>
                  <a:cubicBezTo>
                    <a:pt x="691" y="306"/>
                    <a:pt x="179" y="461"/>
                    <a:pt x="83" y="592"/>
                  </a:cubicBezTo>
                  <a:cubicBezTo>
                    <a:pt x="0" y="735"/>
                    <a:pt x="429" y="4616"/>
                    <a:pt x="429" y="4616"/>
                  </a:cubicBezTo>
                  <a:lnTo>
                    <a:pt x="2381" y="4461"/>
                  </a:lnTo>
                  <a:cubicBezTo>
                    <a:pt x="2381" y="4461"/>
                    <a:pt x="3500" y="461"/>
                    <a:pt x="3036" y="151"/>
                  </a:cubicBezTo>
                  <a:cubicBezTo>
                    <a:pt x="2859" y="36"/>
                    <a:pt x="2671" y="0"/>
                    <a:pt x="2504" y="0"/>
                  </a:cubicBez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4094714" y="4005309"/>
              <a:ext cx="50274" cy="115550"/>
            </a:xfrm>
            <a:custGeom>
              <a:avLst/>
              <a:gdLst/>
              <a:ahLst/>
              <a:cxnLst/>
              <a:rect l="l" t="t" r="r" b="b"/>
              <a:pathLst>
                <a:path w="1632" h="3751" extrusionOk="0">
                  <a:moveTo>
                    <a:pt x="95" y="0"/>
                  </a:moveTo>
                  <a:lnTo>
                    <a:pt x="0" y="3667"/>
                  </a:lnTo>
                  <a:lnTo>
                    <a:pt x="1250" y="3750"/>
                  </a:lnTo>
                  <a:lnTo>
                    <a:pt x="1631" y="19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4093605" y="4004200"/>
              <a:ext cx="52831" cy="117768"/>
            </a:xfrm>
            <a:custGeom>
              <a:avLst/>
              <a:gdLst/>
              <a:ahLst/>
              <a:cxnLst/>
              <a:rect l="l" t="t" r="r" b="b"/>
              <a:pathLst>
                <a:path w="1715" h="3823" extrusionOk="0">
                  <a:moveTo>
                    <a:pt x="167" y="84"/>
                  </a:moveTo>
                  <a:lnTo>
                    <a:pt x="1632" y="262"/>
                  </a:lnTo>
                  <a:lnTo>
                    <a:pt x="1251" y="3739"/>
                  </a:lnTo>
                  <a:lnTo>
                    <a:pt x="84" y="3667"/>
                  </a:lnTo>
                  <a:lnTo>
                    <a:pt x="167" y="84"/>
                  </a:lnTo>
                  <a:close/>
                  <a:moveTo>
                    <a:pt x="131" y="0"/>
                  </a:moveTo>
                  <a:cubicBezTo>
                    <a:pt x="120" y="0"/>
                    <a:pt x="108" y="0"/>
                    <a:pt x="96" y="12"/>
                  </a:cubicBezTo>
                  <a:cubicBezTo>
                    <a:pt x="96" y="12"/>
                    <a:pt x="84" y="24"/>
                    <a:pt x="84" y="36"/>
                  </a:cubicBezTo>
                  <a:lnTo>
                    <a:pt x="1" y="3703"/>
                  </a:lnTo>
                  <a:cubicBezTo>
                    <a:pt x="1" y="3727"/>
                    <a:pt x="12" y="3739"/>
                    <a:pt x="36" y="3751"/>
                  </a:cubicBezTo>
                  <a:lnTo>
                    <a:pt x="1286" y="3822"/>
                  </a:lnTo>
                  <a:cubicBezTo>
                    <a:pt x="1310" y="3822"/>
                    <a:pt x="1322" y="3810"/>
                    <a:pt x="1322" y="3786"/>
                  </a:cubicBezTo>
                  <a:lnTo>
                    <a:pt x="1715" y="227"/>
                  </a:lnTo>
                  <a:cubicBezTo>
                    <a:pt x="1715" y="215"/>
                    <a:pt x="1691" y="191"/>
                    <a:pt x="1679" y="191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4092126" y="4100651"/>
              <a:ext cx="84406" cy="41648"/>
            </a:xfrm>
            <a:custGeom>
              <a:avLst/>
              <a:gdLst/>
              <a:ahLst/>
              <a:cxnLst/>
              <a:rect l="l" t="t" r="r" b="b"/>
              <a:pathLst>
                <a:path w="2740" h="1352" extrusionOk="0">
                  <a:moveTo>
                    <a:pt x="980" y="1"/>
                  </a:moveTo>
                  <a:cubicBezTo>
                    <a:pt x="599" y="1"/>
                    <a:pt x="49" y="96"/>
                    <a:pt x="49" y="96"/>
                  </a:cubicBezTo>
                  <a:lnTo>
                    <a:pt x="1" y="1298"/>
                  </a:lnTo>
                  <a:cubicBezTo>
                    <a:pt x="1" y="1298"/>
                    <a:pt x="1281" y="1351"/>
                    <a:pt x="2072" y="1351"/>
                  </a:cubicBezTo>
                  <a:cubicBezTo>
                    <a:pt x="2467" y="1351"/>
                    <a:pt x="2739" y="1338"/>
                    <a:pt x="2668" y="1298"/>
                  </a:cubicBezTo>
                  <a:cubicBezTo>
                    <a:pt x="2454" y="1167"/>
                    <a:pt x="1382" y="310"/>
                    <a:pt x="1334" y="96"/>
                  </a:cubicBezTo>
                  <a:cubicBezTo>
                    <a:pt x="1319" y="24"/>
                    <a:pt x="1170" y="1"/>
                    <a:pt x="98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3919033" y="3919117"/>
              <a:ext cx="99408" cy="73747"/>
            </a:xfrm>
            <a:custGeom>
              <a:avLst/>
              <a:gdLst/>
              <a:ahLst/>
              <a:cxnLst/>
              <a:rect l="l" t="t" r="r" b="b"/>
              <a:pathLst>
                <a:path w="3227" h="2394" extrusionOk="0">
                  <a:moveTo>
                    <a:pt x="488" y="0"/>
                  </a:moveTo>
                  <a:lnTo>
                    <a:pt x="0" y="810"/>
                  </a:lnTo>
                  <a:lnTo>
                    <a:pt x="2643" y="2393"/>
                  </a:lnTo>
                  <a:lnTo>
                    <a:pt x="3227" y="1226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3917554" y="3918008"/>
              <a:ext cx="102365" cy="75934"/>
            </a:xfrm>
            <a:custGeom>
              <a:avLst/>
              <a:gdLst/>
              <a:ahLst/>
              <a:cxnLst/>
              <a:rect l="l" t="t" r="r" b="b"/>
              <a:pathLst>
                <a:path w="3323" h="2465" extrusionOk="0">
                  <a:moveTo>
                    <a:pt x="548" y="84"/>
                  </a:moveTo>
                  <a:lnTo>
                    <a:pt x="3227" y="1274"/>
                  </a:lnTo>
                  <a:lnTo>
                    <a:pt x="2679" y="2370"/>
                  </a:lnTo>
                  <a:lnTo>
                    <a:pt x="96" y="834"/>
                  </a:lnTo>
                  <a:lnTo>
                    <a:pt x="548" y="84"/>
                  </a:lnTo>
                  <a:close/>
                  <a:moveTo>
                    <a:pt x="548" y="0"/>
                  </a:moveTo>
                  <a:cubicBezTo>
                    <a:pt x="536" y="0"/>
                    <a:pt x="512" y="0"/>
                    <a:pt x="501" y="24"/>
                  </a:cubicBezTo>
                  <a:lnTo>
                    <a:pt x="12" y="822"/>
                  </a:lnTo>
                  <a:cubicBezTo>
                    <a:pt x="12" y="834"/>
                    <a:pt x="1" y="846"/>
                    <a:pt x="12" y="858"/>
                  </a:cubicBezTo>
                  <a:cubicBezTo>
                    <a:pt x="12" y="858"/>
                    <a:pt x="12" y="870"/>
                    <a:pt x="24" y="881"/>
                  </a:cubicBezTo>
                  <a:lnTo>
                    <a:pt x="2679" y="2465"/>
                  </a:lnTo>
                  <a:lnTo>
                    <a:pt x="2703" y="2465"/>
                  </a:lnTo>
                  <a:cubicBezTo>
                    <a:pt x="2715" y="2465"/>
                    <a:pt x="2727" y="2453"/>
                    <a:pt x="2727" y="2441"/>
                  </a:cubicBezTo>
                  <a:lnTo>
                    <a:pt x="3310" y="1274"/>
                  </a:lnTo>
                  <a:cubicBezTo>
                    <a:pt x="3322" y="1262"/>
                    <a:pt x="3322" y="1251"/>
                    <a:pt x="3310" y="1251"/>
                  </a:cubicBezTo>
                  <a:cubicBezTo>
                    <a:pt x="3310" y="1239"/>
                    <a:pt x="3310" y="1227"/>
                    <a:pt x="3299" y="122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3977593" y="3779355"/>
              <a:ext cx="99901" cy="99007"/>
            </a:xfrm>
            <a:custGeom>
              <a:avLst/>
              <a:gdLst/>
              <a:ahLst/>
              <a:cxnLst/>
              <a:rect l="l" t="t" r="r" b="b"/>
              <a:pathLst>
                <a:path w="3243" h="3214" extrusionOk="0">
                  <a:moveTo>
                    <a:pt x="3147" y="1"/>
                  </a:moveTo>
                  <a:lnTo>
                    <a:pt x="2183" y="1965"/>
                  </a:lnTo>
                  <a:cubicBezTo>
                    <a:pt x="2183" y="1965"/>
                    <a:pt x="99" y="2489"/>
                    <a:pt x="135" y="2620"/>
                  </a:cubicBezTo>
                  <a:cubicBezTo>
                    <a:pt x="183" y="2739"/>
                    <a:pt x="266" y="2977"/>
                    <a:pt x="266" y="2977"/>
                  </a:cubicBezTo>
                  <a:cubicBezTo>
                    <a:pt x="195" y="2997"/>
                    <a:pt x="0" y="3214"/>
                    <a:pt x="326" y="3214"/>
                  </a:cubicBezTo>
                  <a:cubicBezTo>
                    <a:pt x="600" y="3214"/>
                    <a:pt x="1239" y="3061"/>
                    <a:pt x="2624" y="2513"/>
                  </a:cubicBezTo>
                  <a:cubicBezTo>
                    <a:pt x="2838" y="2430"/>
                    <a:pt x="3243" y="1334"/>
                    <a:pt x="3243" y="1334"/>
                  </a:cubicBezTo>
                  <a:cubicBezTo>
                    <a:pt x="3231" y="810"/>
                    <a:pt x="3147" y="1"/>
                    <a:pt x="3147" y="1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3999342" y="3568340"/>
              <a:ext cx="138684" cy="60809"/>
            </a:xfrm>
            <a:custGeom>
              <a:avLst/>
              <a:gdLst/>
              <a:ahLst/>
              <a:cxnLst/>
              <a:rect l="l" t="t" r="r" b="b"/>
              <a:pathLst>
                <a:path w="4502" h="1974" extrusionOk="0">
                  <a:moveTo>
                    <a:pt x="2577" y="1"/>
                  </a:moveTo>
                  <a:cubicBezTo>
                    <a:pt x="1925" y="1"/>
                    <a:pt x="1079" y="202"/>
                    <a:pt x="1" y="791"/>
                  </a:cubicBezTo>
                  <a:cubicBezTo>
                    <a:pt x="1" y="791"/>
                    <a:pt x="349" y="1974"/>
                    <a:pt x="1758" y="1974"/>
                  </a:cubicBezTo>
                  <a:cubicBezTo>
                    <a:pt x="2417" y="1974"/>
                    <a:pt x="3307" y="1716"/>
                    <a:pt x="4501" y="957"/>
                  </a:cubicBezTo>
                  <a:cubicBezTo>
                    <a:pt x="4501" y="957"/>
                    <a:pt x="3998" y="1"/>
                    <a:pt x="2577" y="1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3867835" y="3906949"/>
              <a:ext cx="70297" cy="66323"/>
            </a:xfrm>
            <a:custGeom>
              <a:avLst/>
              <a:gdLst/>
              <a:ahLst/>
              <a:cxnLst/>
              <a:rect l="l" t="t" r="r" b="b"/>
              <a:pathLst>
                <a:path w="2282" h="2153" extrusionOk="0">
                  <a:moveTo>
                    <a:pt x="1346" y="1"/>
                  </a:moveTo>
                  <a:cubicBezTo>
                    <a:pt x="1188" y="1"/>
                    <a:pt x="78" y="1899"/>
                    <a:pt x="7" y="2121"/>
                  </a:cubicBezTo>
                  <a:cubicBezTo>
                    <a:pt x="0" y="2143"/>
                    <a:pt x="13" y="2153"/>
                    <a:pt x="41" y="2153"/>
                  </a:cubicBezTo>
                  <a:cubicBezTo>
                    <a:pt x="298" y="2153"/>
                    <a:pt x="1841" y="1371"/>
                    <a:pt x="1841" y="1371"/>
                  </a:cubicBezTo>
                  <a:lnTo>
                    <a:pt x="2281" y="443"/>
                  </a:lnTo>
                  <a:cubicBezTo>
                    <a:pt x="2281" y="443"/>
                    <a:pt x="1484" y="50"/>
                    <a:pt x="1353" y="2"/>
                  </a:cubicBezTo>
                  <a:cubicBezTo>
                    <a:pt x="1351" y="1"/>
                    <a:pt x="1348" y="1"/>
                    <a:pt x="13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4055961" y="3777291"/>
              <a:ext cx="65122" cy="58345"/>
            </a:xfrm>
            <a:custGeom>
              <a:avLst/>
              <a:gdLst/>
              <a:ahLst/>
              <a:cxnLst/>
              <a:rect l="l" t="t" r="r" b="b"/>
              <a:pathLst>
                <a:path w="2114" h="1894" extrusionOk="0">
                  <a:moveTo>
                    <a:pt x="840" y="1"/>
                  </a:moveTo>
                  <a:cubicBezTo>
                    <a:pt x="776" y="1"/>
                    <a:pt x="709" y="7"/>
                    <a:pt x="639" y="20"/>
                  </a:cubicBezTo>
                  <a:lnTo>
                    <a:pt x="472" y="1104"/>
                  </a:lnTo>
                  <a:cubicBezTo>
                    <a:pt x="472" y="1104"/>
                    <a:pt x="1" y="1894"/>
                    <a:pt x="942" y="1894"/>
                  </a:cubicBezTo>
                  <a:cubicBezTo>
                    <a:pt x="982" y="1894"/>
                    <a:pt x="1023" y="1892"/>
                    <a:pt x="1068" y="1889"/>
                  </a:cubicBezTo>
                  <a:cubicBezTo>
                    <a:pt x="2114" y="1811"/>
                    <a:pt x="1927" y="1"/>
                    <a:pt x="840" y="1"/>
                  </a:cubicBez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4083347" y="3763829"/>
              <a:ext cx="59423" cy="32438"/>
            </a:xfrm>
            <a:custGeom>
              <a:avLst/>
              <a:gdLst/>
              <a:ahLst/>
              <a:cxnLst/>
              <a:rect l="l" t="t" r="r" b="b"/>
              <a:pathLst>
                <a:path w="1929" h="1053" extrusionOk="0">
                  <a:moveTo>
                    <a:pt x="1886" y="0"/>
                  </a:moveTo>
                  <a:cubicBezTo>
                    <a:pt x="1869" y="0"/>
                    <a:pt x="1854" y="11"/>
                    <a:pt x="1846" y="29"/>
                  </a:cubicBezTo>
                  <a:cubicBezTo>
                    <a:pt x="1846" y="29"/>
                    <a:pt x="1619" y="624"/>
                    <a:pt x="1107" y="922"/>
                  </a:cubicBezTo>
                  <a:cubicBezTo>
                    <a:pt x="1048" y="959"/>
                    <a:pt x="988" y="977"/>
                    <a:pt x="926" y="977"/>
                  </a:cubicBezTo>
                  <a:cubicBezTo>
                    <a:pt x="888" y="977"/>
                    <a:pt x="850" y="971"/>
                    <a:pt x="810" y="957"/>
                  </a:cubicBezTo>
                  <a:cubicBezTo>
                    <a:pt x="417" y="850"/>
                    <a:pt x="72" y="255"/>
                    <a:pt x="72" y="243"/>
                  </a:cubicBezTo>
                  <a:cubicBezTo>
                    <a:pt x="63" y="234"/>
                    <a:pt x="49" y="226"/>
                    <a:pt x="37" y="226"/>
                  </a:cubicBezTo>
                  <a:cubicBezTo>
                    <a:pt x="32" y="226"/>
                    <a:pt x="27" y="227"/>
                    <a:pt x="24" y="231"/>
                  </a:cubicBezTo>
                  <a:cubicBezTo>
                    <a:pt x="0" y="243"/>
                    <a:pt x="0" y="267"/>
                    <a:pt x="0" y="290"/>
                  </a:cubicBezTo>
                  <a:cubicBezTo>
                    <a:pt x="24" y="314"/>
                    <a:pt x="369" y="922"/>
                    <a:pt x="786" y="1041"/>
                  </a:cubicBezTo>
                  <a:cubicBezTo>
                    <a:pt x="834" y="1052"/>
                    <a:pt x="881" y="1052"/>
                    <a:pt x="917" y="1052"/>
                  </a:cubicBezTo>
                  <a:cubicBezTo>
                    <a:pt x="1000" y="1052"/>
                    <a:pt x="1072" y="1029"/>
                    <a:pt x="1155" y="993"/>
                  </a:cubicBezTo>
                  <a:cubicBezTo>
                    <a:pt x="1691" y="683"/>
                    <a:pt x="1917" y="76"/>
                    <a:pt x="1929" y="52"/>
                  </a:cubicBezTo>
                  <a:cubicBezTo>
                    <a:pt x="1929" y="29"/>
                    <a:pt x="1917" y="17"/>
                    <a:pt x="1905" y="5"/>
                  </a:cubicBezTo>
                  <a:cubicBezTo>
                    <a:pt x="1899" y="2"/>
                    <a:pt x="1892" y="0"/>
                    <a:pt x="1886" y="0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4022445" y="3913326"/>
              <a:ext cx="173155" cy="45068"/>
            </a:xfrm>
            <a:custGeom>
              <a:avLst/>
              <a:gdLst/>
              <a:ahLst/>
              <a:cxnLst/>
              <a:rect l="l" t="t" r="r" b="b"/>
              <a:pathLst>
                <a:path w="5621" h="1463" extrusionOk="0">
                  <a:moveTo>
                    <a:pt x="38" y="1"/>
                  </a:moveTo>
                  <a:cubicBezTo>
                    <a:pt x="27" y="1"/>
                    <a:pt x="19" y="4"/>
                    <a:pt x="13" y="9"/>
                  </a:cubicBezTo>
                  <a:cubicBezTo>
                    <a:pt x="1" y="21"/>
                    <a:pt x="1" y="45"/>
                    <a:pt x="13" y="69"/>
                  </a:cubicBezTo>
                  <a:cubicBezTo>
                    <a:pt x="1108" y="1152"/>
                    <a:pt x="2191" y="1462"/>
                    <a:pt x="3073" y="1462"/>
                  </a:cubicBezTo>
                  <a:cubicBezTo>
                    <a:pt x="3358" y="1462"/>
                    <a:pt x="3620" y="1426"/>
                    <a:pt x="3858" y="1379"/>
                  </a:cubicBezTo>
                  <a:cubicBezTo>
                    <a:pt x="4894" y="1164"/>
                    <a:pt x="5597" y="605"/>
                    <a:pt x="5609" y="593"/>
                  </a:cubicBezTo>
                  <a:cubicBezTo>
                    <a:pt x="5620" y="581"/>
                    <a:pt x="5620" y="557"/>
                    <a:pt x="5609" y="545"/>
                  </a:cubicBezTo>
                  <a:cubicBezTo>
                    <a:pt x="5602" y="531"/>
                    <a:pt x="5591" y="526"/>
                    <a:pt x="5580" y="526"/>
                  </a:cubicBezTo>
                  <a:cubicBezTo>
                    <a:pt x="5573" y="526"/>
                    <a:pt x="5566" y="528"/>
                    <a:pt x="5561" y="533"/>
                  </a:cubicBezTo>
                  <a:cubicBezTo>
                    <a:pt x="5549" y="545"/>
                    <a:pt x="4858" y="1093"/>
                    <a:pt x="3846" y="1295"/>
                  </a:cubicBezTo>
                  <a:cubicBezTo>
                    <a:pt x="3613" y="1346"/>
                    <a:pt x="3349" y="1379"/>
                    <a:pt x="3064" y="1379"/>
                  </a:cubicBezTo>
                  <a:cubicBezTo>
                    <a:pt x="2201" y="1379"/>
                    <a:pt x="1137" y="1074"/>
                    <a:pt x="72" y="9"/>
                  </a:cubicBezTo>
                  <a:cubicBezTo>
                    <a:pt x="60" y="4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4010339" y="3881535"/>
              <a:ext cx="182335" cy="65461"/>
            </a:xfrm>
            <a:custGeom>
              <a:avLst/>
              <a:gdLst/>
              <a:ahLst/>
              <a:cxnLst/>
              <a:rect l="l" t="t" r="r" b="b"/>
              <a:pathLst>
                <a:path w="5919" h="2125" extrusionOk="0">
                  <a:moveTo>
                    <a:pt x="55" y="1"/>
                  </a:moveTo>
                  <a:cubicBezTo>
                    <a:pt x="49" y="1"/>
                    <a:pt x="43" y="2"/>
                    <a:pt x="37" y="6"/>
                  </a:cubicBezTo>
                  <a:cubicBezTo>
                    <a:pt x="13" y="18"/>
                    <a:pt x="1" y="41"/>
                    <a:pt x="13" y="53"/>
                  </a:cubicBezTo>
                  <a:cubicBezTo>
                    <a:pt x="25" y="77"/>
                    <a:pt x="156" y="422"/>
                    <a:pt x="537" y="839"/>
                  </a:cubicBezTo>
                  <a:cubicBezTo>
                    <a:pt x="882" y="1220"/>
                    <a:pt x="1513" y="1732"/>
                    <a:pt x="2525" y="1994"/>
                  </a:cubicBezTo>
                  <a:cubicBezTo>
                    <a:pt x="2894" y="2089"/>
                    <a:pt x="3227" y="2125"/>
                    <a:pt x="3549" y="2125"/>
                  </a:cubicBezTo>
                  <a:cubicBezTo>
                    <a:pt x="4942" y="2125"/>
                    <a:pt x="5894" y="1399"/>
                    <a:pt x="5906" y="1387"/>
                  </a:cubicBezTo>
                  <a:cubicBezTo>
                    <a:pt x="5918" y="1375"/>
                    <a:pt x="5918" y="1351"/>
                    <a:pt x="5906" y="1339"/>
                  </a:cubicBezTo>
                  <a:cubicBezTo>
                    <a:pt x="5899" y="1325"/>
                    <a:pt x="5888" y="1319"/>
                    <a:pt x="5878" y="1319"/>
                  </a:cubicBezTo>
                  <a:cubicBezTo>
                    <a:pt x="5871" y="1319"/>
                    <a:pt x="5864" y="1322"/>
                    <a:pt x="5859" y="1327"/>
                  </a:cubicBezTo>
                  <a:cubicBezTo>
                    <a:pt x="5839" y="1337"/>
                    <a:pt x="4923" y="2039"/>
                    <a:pt x="3557" y="2039"/>
                  </a:cubicBezTo>
                  <a:cubicBezTo>
                    <a:pt x="3243" y="2039"/>
                    <a:pt x="2905" y="2002"/>
                    <a:pt x="2549" y="1911"/>
                  </a:cubicBezTo>
                  <a:cubicBezTo>
                    <a:pt x="644" y="1422"/>
                    <a:pt x="96" y="41"/>
                    <a:pt x="84" y="29"/>
                  </a:cubicBezTo>
                  <a:cubicBezTo>
                    <a:pt x="84" y="12"/>
                    <a:pt x="71" y="1"/>
                    <a:pt x="55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4066835" y="3824330"/>
              <a:ext cx="30466" cy="13000"/>
            </a:xfrm>
            <a:custGeom>
              <a:avLst/>
              <a:gdLst/>
              <a:ahLst/>
              <a:cxnLst/>
              <a:rect l="l" t="t" r="r" b="b"/>
              <a:pathLst>
                <a:path w="989" h="422" extrusionOk="0">
                  <a:moveTo>
                    <a:pt x="49" y="0"/>
                  </a:moveTo>
                  <a:cubicBezTo>
                    <a:pt x="44" y="0"/>
                    <a:pt x="40" y="2"/>
                    <a:pt x="36" y="5"/>
                  </a:cubicBezTo>
                  <a:cubicBezTo>
                    <a:pt x="12" y="5"/>
                    <a:pt x="0" y="29"/>
                    <a:pt x="12" y="53"/>
                  </a:cubicBezTo>
                  <a:cubicBezTo>
                    <a:pt x="12" y="65"/>
                    <a:pt x="96" y="279"/>
                    <a:pt x="334" y="374"/>
                  </a:cubicBezTo>
                  <a:cubicBezTo>
                    <a:pt x="405" y="410"/>
                    <a:pt x="477" y="422"/>
                    <a:pt x="560" y="422"/>
                  </a:cubicBezTo>
                  <a:cubicBezTo>
                    <a:pt x="691" y="422"/>
                    <a:pt x="822" y="398"/>
                    <a:pt x="965" y="327"/>
                  </a:cubicBezTo>
                  <a:cubicBezTo>
                    <a:pt x="977" y="315"/>
                    <a:pt x="989" y="291"/>
                    <a:pt x="977" y="279"/>
                  </a:cubicBezTo>
                  <a:cubicBezTo>
                    <a:pt x="977" y="262"/>
                    <a:pt x="964" y="251"/>
                    <a:pt x="948" y="251"/>
                  </a:cubicBezTo>
                  <a:cubicBezTo>
                    <a:pt x="942" y="251"/>
                    <a:pt x="935" y="252"/>
                    <a:pt x="929" y="255"/>
                  </a:cubicBezTo>
                  <a:cubicBezTo>
                    <a:pt x="792" y="313"/>
                    <a:pt x="668" y="344"/>
                    <a:pt x="557" y="344"/>
                  </a:cubicBezTo>
                  <a:cubicBezTo>
                    <a:pt x="485" y="344"/>
                    <a:pt x="419" y="331"/>
                    <a:pt x="358" y="303"/>
                  </a:cubicBezTo>
                  <a:cubicBezTo>
                    <a:pt x="155" y="220"/>
                    <a:pt x="84" y="17"/>
                    <a:pt x="84" y="17"/>
                  </a:cubicBezTo>
                  <a:cubicBezTo>
                    <a:pt x="75" y="9"/>
                    <a:pt x="61" y="0"/>
                    <a:pt x="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4113413" y="3831816"/>
              <a:ext cx="37428" cy="12876"/>
            </a:xfrm>
            <a:custGeom>
              <a:avLst/>
              <a:gdLst/>
              <a:ahLst/>
              <a:cxnLst/>
              <a:rect l="l" t="t" r="r" b="b"/>
              <a:pathLst>
                <a:path w="1215" h="418" extrusionOk="0">
                  <a:moveTo>
                    <a:pt x="24" y="0"/>
                  </a:moveTo>
                  <a:cubicBezTo>
                    <a:pt x="12" y="12"/>
                    <a:pt x="0" y="24"/>
                    <a:pt x="0" y="48"/>
                  </a:cubicBezTo>
                  <a:cubicBezTo>
                    <a:pt x="0" y="60"/>
                    <a:pt x="60" y="262"/>
                    <a:pt x="286" y="358"/>
                  </a:cubicBezTo>
                  <a:cubicBezTo>
                    <a:pt x="370" y="393"/>
                    <a:pt x="453" y="417"/>
                    <a:pt x="560" y="417"/>
                  </a:cubicBezTo>
                  <a:cubicBezTo>
                    <a:pt x="739" y="417"/>
                    <a:pt x="953" y="358"/>
                    <a:pt x="1179" y="250"/>
                  </a:cubicBezTo>
                  <a:cubicBezTo>
                    <a:pt x="1203" y="239"/>
                    <a:pt x="1215" y="215"/>
                    <a:pt x="1203" y="191"/>
                  </a:cubicBezTo>
                  <a:cubicBezTo>
                    <a:pt x="1195" y="182"/>
                    <a:pt x="1180" y="174"/>
                    <a:pt x="1168" y="174"/>
                  </a:cubicBezTo>
                  <a:cubicBezTo>
                    <a:pt x="1163" y="174"/>
                    <a:pt x="1159" y="175"/>
                    <a:pt x="1155" y="179"/>
                  </a:cubicBezTo>
                  <a:cubicBezTo>
                    <a:pt x="928" y="285"/>
                    <a:pt x="735" y="338"/>
                    <a:pt x="572" y="338"/>
                  </a:cubicBezTo>
                  <a:cubicBezTo>
                    <a:pt x="479" y="338"/>
                    <a:pt x="396" y="321"/>
                    <a:pt x="322" y="286"/>
                  </a:cubicBezTo>
                  <a:cubicBezTo>
                    <a:pt x="131" y="203"/>
                    <a:pt x="84" y="24"/>
                    <a:pt x="84" y="24"/>
                  </a:cubicBezTo>
                  <a:cubicBezTo>
                    <a:pt x="72" y="12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3996785" y="3762504"/>
              <a:ext cx="190005" cy="137514"/>
            </a:xfrm>
            <a:custGeom>
              <a:avLst/>
              <a:gdLst/>
              <a:ahLst/>
              <a:cxnLst/>
              <a:rect l="l" t="t" r="r" b="b"/>
              <a:pathLst>
                <a:path w="6168" h="4464" extrusionOk="0">
                  <a:moveTo>
                    <a:pt x="5334" y="0"/>
                  </a:moveTo>
                  <a:lnTo>
                    <a:pt x="3989" y="3560"/>
                  </a:lnTo>
                  <a:lnTo>
                    <a:pt x="346" y="3167"/>
                  </a:lnTo>
                  <a:lnTo>
                    <a:pt x="0" y="3739"/>
                  </a:lnTo>
                  <a:cubicBezTo>
                    <a:pt x="0" y="3739"/>
                    <a:pt x="3110" y="4463"/>
                    <a:pt x="4184" y="4463"/>
                  </a:cubicBezTo>
                  <a:cubicBezTo>
                    <a:pt x="4334" y="4463"/>
                    <a:pt x="4444" y="4449"/>
                    <a:pt x="4501" y="4417"/>
                  </a:cubicBezTo>
                  <a:cubicBezTo>
                    <a:pt x="4977" y="4167"/>
                    <a:pt x="5977" y="1369"/>
                    <a:pt x="6049" y="941"/>
                  </a:cubicBezTo>
                  <a:cubicBezTo>
                    <a:pt x="6168" y="274"/>
                    <a:pt x="5334" y="0"/>
                    <a:pt x="5334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3843099" y="3646955"/>
              <a:ext cx="141980" cy="148203"/>
            </a:xfrm>
            <a:custGeom>
              <a:avLst/>
              <a:gdLst/>
              <a:ahLst/>
              <a:cxnLst/>
              <a:rect l="l" t="t" r="r" b="b"/>
              <a:pathLst>
                <a:path w="4609" h="4811" extrusionOk="0">
                  <a:moveTo>
                    <a:pt x="2001" y="239"/>
                  </a:moveTo>
                  <a:cubicBezTo>
                    <a:pt x="2739" y="239"/>
                    <a:pt x="3501" y="751"/>
                    <a:pt x="3953" y="1548"/>
                  </a:cubicBezTo>
                  <a:cubicBezTo>
                    <a:pt x="4251" y="2084"/>
                    <a:pt x="4370" y="2680"/>
                    <a:pt x="4275" y="3227"/>
                  </a:cubicBezTo>
                  <a:cubicBezTo>
                    <a:pt x="4192" y="3763"/>
                    <a:pt x="3930" y="4180"/>
                    <a:pt x="3525" y="4406"/>
                  </a:cubicBezTo>
                  <a:cubicBezTo>
                    <a:pt x="3310" y="4513"/>
                    <a:pt x="3084" y="4573"/>
                    <a:pt x="2834" y="4573"/>
                  </a:cubicBezTo>
                  <a:cubicBezTo>
                    <a:pt x="2084" y="4573"/>
                    <a:pt x="1322" y="4061"/>
                    <a:pt x="882" y="3251"/>
                  </a:cubicBezTo>
                  <a:cubicBezTo>
                    <a:pt x="262" y="2156"/>
                    <a:pt x="465" y="882"/>
                    <a:pt x="1310" y="405"/>
                  </a:cubicBezTo>
                  <a:cubicBezTo>
                    <a:pt x="1513" y="286"/>
                    <a:pt x="1751" y="239"/>
                    <a:pt x="2001" y="239"/>
                  </a:cubicBezTo>
                  <a:close/>
                  <a:moveTo>
                    <a:pt x="2001" y="1"/>
                  </a:moveTo>
                  <a:cubicBezTo>
                    <a:pt x="1703" y="1"/>
                    <a:pt x="1441" y="72"/>
                    <a:pt x="1191" y="203"/>
                  </a:cubicBezTo>
                  <a:cubicBezTo>
                    <a:pt x="227" y="739"/>
                    <a:pt x="1" y="2156"/>
                    <a:pt x="667" y="3370"/>
                  </a:cubicBezTo>
                  <a:cubicBezTo>
                    <a:pt x="1155" y="4239"/>
                    <a:pt x="2001" y="4811"/>
                    <a:pt x="2834" y="4811"/>
                  </a:cubicBezTo>
                  <a:cubicBezTo>
                    <a:pt x="3120" y="4811"/>
                    <a:pt x="3394" y="4739"/>
                    <a:pt x="3632" y="4608"/>
                  </a:cubicBezTo>
                  <a:cubicBezTo>
                    <a:pt x="4108" y="4346"/>
                    <a:pt x="4418" y="3870"/>
                    <a:pt x="4513" y="3263"/>
                  </a:cubicBezTo>
                  <a:cubicBezTo>
                    <a:pt x="4608" y="2668"/>
                    <a:pt x="4477" y="2025"/>
                    <a:pt x="4156" y="1441"/>
                  </a:cubicBezTo>
                  <a:cubicBezTo>
                    <a:pt x="3668" y="560"/>
                    <a:pt x="2822" y="1"/>
                    <a:pt x="2001" y="1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3895190" y="3736751"/>
              <a:ext cx="88410" cy="97652"/>
            </a:xfrm>
            <a:custGeom>
              <a:avLst/>
              <a:gdLst/>
              <a:ahLst/>
              <a:cxnLst/>
              <a:rect l="l" t="t" r="r" b="b"/>
              <a:pathLst>
                <a:path w="2870" h="3170" extrusionOk="0">
                  <a:moveTo>
                    <a:pt x="2744" y="1"/>
                  </a:moveTo>
                  <a:cubicBezTo>
                    <a:pt x="2691" y="1"/>
                    <a:pt x="2642" y="45"/>
                    <a:pt x="2632" y="98"/>
                  </a:cubicBezTo>
                  <a:cubicBezTo>
                    <a:pt x="2501" y="1050"/>
                    <a:pt x="2512" y="2253"/>
                    <a:pt x="2512" y="2789"/>
                  </a:cubicBezTo>
                  <a:cubicBezTo>
                    <a:pt x="1643" y="2062"/>
                    <a:pt x="238" y="1431"/>
                    <a:pt x="179" y="1396"/>
                  </a:cubicBezTo>
                  <a:cubicBezTo>
                    <a:pt x="163" y="1390"/>
                    <a:pt x="147" y="1387"/>
                    <a:pt x="131" y="1387"/>
                  </a:cubicBezTo>
                  <a:cubicBezTo>
                    <a:pt x="86" y="1387"/>
                    <a:pt x="42" y="1411"/>
                    <a:pt x="24" y="1455"/>
                  </a:cubicBezTo>
                  <a:cubicBezTo>
                    <a:pt x="0" y="1515"/>
                    <a:pt x="24" y="1586"/>
                    <a:pt x="84" y="1610"/>
                  </a:cubicBezTo>
                  <a:cubicBezTo>
                    <a:pt x="95" y="1622"/>
                    <a:pt x="1762" y="2372"/>
                    <a:pt x="2560" y="3146"/>
                  </a:cubicBezTo>
                  <a:cubicBezTo>
                    <a:pt x="2584" y="3158"/>
                    <a:pt x="2608" y="3170"/>
                    <a:pt x="2643" y="3170"/>
                  </a:cubicBezTo>
                  <a:lnTo>
                    <a:pt x="2691" y="3170"/>
                  </a:lnTo>
                  <a:cubicBezTo>
                    <a:pt x="2727" y="3146"/>
                    <a:pt x="2762" y="3098"/>
                    <a:pt x="2762" y="3051"/>
                  </a:cubicBezTo>
                  <a:cubicBezTo>
                    <a:pt x="2751" y="3039"/>
                    <a:pt x="2691" y="1360"/>
                    <a:pt x="2870" y="134"/>
                  </a:cubicBezTo>
                  <a:cubicBezTo>
                    <a:pt x="2870" y="62"/>
                    <a:pt x="2834" y="3"/>
                    <a:pt x="2762" y="3"/>
                  </a:cubicBezTo>
                  <a:cubicBezTo>
                    <a:pt x="2756" y="1"/>
                    <a:pt x="2750" y="1"/>
                    <a:pt x="2744" y="1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3973311" y="3826517"/>
              <a:ext cx="49165" cy="81233"/>
            </a:xfrm>
            <a:custGeom>
              <a:avLst/>
              <a:gdLst/>
              <a:ahLst/>
              <a:cxnLst/>
              <a:rect l="l" t="t" r="r" b="b"/>
              <a:pathLst>
                <a:path w="1596" h="2637" extrusionOk="0">
                  <a:moveTo>
                    <a:pt x="131" y="1"/>
                  </a:moveTo>
                  <a:cubicBezTo>
                    <a:pt x="111" y="1"/>
                    <a:pt x="91" y="6"/>
                    <a:pt x="72" y="18"/>
                  </a:cubicBezTo>
                  <a:cubicBezTo>
                    <a:pt x="12" y="53"/>
                    <a:pt x="0" y="125"/>
                    <a:pt x="24" y="172"/>
                  </a:cubicBezTo>
                  <a:lnTo>
                    <a:pt x="1358" y="2566"/>
                  </a:lnTo>
                  <a:cubicBezTo>
                    <a:pt x="1381" y="2613"/>
                    <a:pt x="1417" y="2637"/>
                    <a:pt x="1453" y="2637"/>
                  </a:cubicBezTo>
                  <a:cubicBezTo>
                    <a:pt x="1477" y="2637"/>
                    <a:pt x="1500" y="2625"/>
                    <a:pt x="1512" y="2613"/>
                  </a:cubicBezTo>
                  <a:cubicBezTo>
                    <a:pt x="1572" y="2589"/>
                    <a:pt x="1596" y="2518"/>
                    <a:pt x="1560" y="2458"/>
                  </a:cubicBezTo>
                  <a:lnTo>
                    <a:pt x="238" y="65"/>
                  </a:lnTo>
                  <a:cubicBezTo>
                    <a:pt x="214" y="25"/>
                    <a:pt x="173" y="1"/>
                    <a:pt x="131" y="1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3972572" y="3832031"/>
              <a:ext cx="59454" cy="85484"/>
            </a:xfrm>
            <a:custGeom>
              <a:avLst/>
              <a:gdLst/>
              <a:ahLst/>
              <a:cxnLst/>
              <a:rect l="l" t="t" r="r" b="b"/>
              <a:pathLst>
                <a:path w="1930" h="2775" extrusionOk="0">
                  <a:moveTo>
                    <a:pt x="468" y="0"/>
                  </a:moveTo>
                  <a:cubicBezTo>
                    <a:pt x="316" y="0"/>
                    <a:pt x="120" y="279"/>
                    <a:pt x="120" y="279"/>
                  </a:cubicBezTo>
                  <a:cubicBezTo>
                    <a:pt x="0" y="362"/>
                    <a:pt x="1251" y="2708"/>
                    <a:pt x="1393" y="2768"/>
                  </a:cubicBezTo>
                  <a:cubicBezTo>
                    <a:pt x="1404" y="2773"/>
                    <a:pt x="1417" y="2775"/>
                    <a:pt x="1431" y="2775"/>
                  </a:cubicBezTo>
                  <a:cubicBezTo>
                    <a:pt x="1582" y="2775"/>
                    <a:pt x="1884" y="2500"/>
                    <a:pt x="1905" y="2434"/>
                  </a:cubicBezTo>
                  <a:cubicBezTo>
                    <a:pt x="1929" y="2351"/>
                    <a:pt x="667" y="53"/>
                    <a:pt x="501" y="5"/>
                  </a:cubicBezTo>
                  <a:cubicBezTo>
                    <a:pt x="490" y="2"/>
                    <a:pt x="479" y="0"/>
                    <a:pt x="468" y="0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3972202" y="3862497"/>
              <a:ext cx="66724" cy="40016"/>
            </a:xfrm>
            <a:custGeom>
              <a:avLst/>
              <a:gdLst/>
              <a:ahLst/>
              <a:cxnLst/>
              <a:rect l="l" t="t" r="r" b="b"/>
              <a:pathLst>
                <a:path w="2166" h="1299" extrusionOk="0">
                  <a:moveTo>
                    <a:pt x="1384" y="0"/>
                  </a:moveTo>
                  <a:cubicBezTo>
                    <a:pt x="1340" y="0"/>
                    <a:pt x="1296" y="5"/>
                    <a:pt x="1251" y="16"/>
                  </a:cubicBezTo>
                  <a:cubicBezTo>
                    <a:pt x="1251" y="16"/>
                    <a:pt x="358" y="207"/>
                    <a:pt x="179" y="421"/>
                  </a:cubicBezTo>
                  <a:cubicBezTo>
                    <a:pt x="1" y="624"/>
                    <a:pt x="536" y="1136"/>
                    <a:pt x="858" y="1278"/>
                  </a:cubicBezTo>
                  <a:cubicBezTo>
                    <a:pt x="886" y="1292"/>
                    <a:pt x="914" y="1298"/>
                    <a:pt x="941" y="1298"/>
                  </a:cubicBezTo>
                  <a:cubicBezTo>
                    <a:pt x="1220" y="1298"/>
                    <a:pt x="1440" y="628"/>
                    <a:pt x="1798" y="552"/>
                  </a:cubicBezTo>
                  <a:cubicBezTo>
                    <a:pt x="2166" y="487"/>
                    <a:pt x="1817" y="0"/>
                    <a:pt x="1384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3970385" y="3846325"/>
              <a:ext cx="47686" cy="32253"/>
            </a:xfrm>
            <a:custGeom>
              <a:avLst/>
              <a:gdLst/>
              <a:ahLst/>
              <a:cxnLst/>
              <a:rect l="l" t="t" r="r" b="b"/>
              <a:pathLst>
                <a:path w="1548" h="1047" extrusionOk="0">
                  <a:moveTo>
                    <a:pt x="852" y="0"/>
                  </a:moveTo>
                  <a:cubicBezTo>
                    <a:pt x="669" y="0"/>
                    <a:pt x="286" y="256"/>
                    <a:pt x="286" y="256"/>
                  </a:cubicBezTo>
                  <a:cubicBezTo>
                    <a:pt x="0" y="518"/>
                    <a:pt x="83" y="887"/>
                    <a:pt x="417" y="1041"/>
                  </a:cubicBezTo>
                  <a:cubicBezTo>
                    <a:pt x="425" y="1045"/>
                    <a:pt x="435" y="1047"/>
                    <a:pt x="448" y="1047"/>
                  </a:cubicBezTo>
                  <a:cubicBezTo>
                    <a:pt x="640" y="1047"/>
                    <a:pt x="1328" y="641"/>
                    <a:pt x="1429" y="518"/>
                  </a:cubicBezTo>
                  <a:cubicBezTo>
                    <a:pt x="1548" y="399"/>
                    <a:pt x="1048" y="125"/>
                    <a:pt x="917" y="18"/>
                  </a:cubicBezTo>
                  <a:cubicBezTo>
                    <a:pt x="900" y="6"/>
                    <a:pt x="878" y="0"/>
                    <a:pt x="852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3982460" y="3878424"/>
              <a:ext cx="10689" cy="11737"/>
            </a:xfrm>
            <a:custGeom>
              <a:avLst/>
              <a:gdLst/>
              <a:ahLst/>
              <a:cxnLst/>
              <a:rect l="l" t="t" r="r" b="b"/>
              <a:pathLst>
                <a:path w="347" h="381" extrusionOk="0">
                  <a:moveTo>
                    <a:pt x="234" y="1"/>
                  </a:moveTo>
                  <a:cubicBezTo>
                    <a:pt x="197" y="1"/>
                    <a:pt x="151" y="8"/>
                    <a:pt x="108" y="35"/>
                  </a:cubicBezTo>
                  <a:cubicBezTo>
                    <a:pt x="37" y="95"/>
                    <a:pt x="1" y="190"/>
                    <a:pt x="1" y="333"/>
                  </a:cubicBezTo>
                  <a:cubicBezTo>
                    <a:pt x="1" y="357"/>
                    <a:pt x="13" y="380"/>
                    <a:pt x="37" y="380"/>
                  </a:cubicBezTo>
                  <a:cubicBezTo>
                    <a:pt x="60" y="380"/>
                    <a:pt x="72" y="357"/>
                    <a:pt x="72" y="333"/>
                  </a:cubicBezTo>
                  <a:cubicBezTo>
                    <a:pt x="72" y="214"/>
                    <a:pt x="108" y="142"/>
                    <a:pt x="156" y="95"/>
                  </a:cubicBezTo>
                  <a:cubicBezTo>
                    <a:pt x="181" y="79"/>
                    <a:pt x="209" y="75"/>
                    <a:pt x="232" y="75"/>
                  </a:cubicBezTo>
                  <a:cubicBezTo>
                    <a:pt x="263" y="75"/>
                    <a:pt x="287" y="83"/>
                    <a:pt x="287" y="83"/>
                  </a:cubicBezTo>
                  <a:cubicBezTo>
                    <a:pt x="310" y="83"/>
                    <a:pt x="334" y="83"/>
                    <a:pt x="334" y="59"/>
                  </a:cubicBezTo>
                  <a:cubicBezTo>
                    <a:pt x="346" y="35"/>
                    <a:pt x="334" y="11"/>
                    <a:pt x="310" y="11"/>
                  </a:cubicBezTo>
                  <a:cubicBezTo>
                    <a:pt x="310" y="11"/>
                    <a:pt x="279" y="1"/>
                    <a:pt x="23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3986496" y="3883352"/>
              <a:ext cx="10320" cy="13031"/>
            </a:xfrm>
            <a:custGeom>
              <a:avLst/>
              <a:gdLst/>
              <a:ahLst/>
              <a:cxnLst/>
              <a:rect l="l" t="t" r="r" b="b"/>
              <a:pathLst>
                <a:path w="335" h="423" extrusionOk="0">
                  <a:moveTo>
                    <a:pt x="287" y="0"/>
                  </a:moveTo>
                  <a:cubicBezTo>
                    <a:pt x="278" y="0"/>
                    <a:pt x="269" y="6"/>
                    <a:pt x="263" y="18"/>
                  </a:cubicBezTo>
                  <a:cubicBezTo>
                    <a:pt x="215" y="54"/>
                    <a:pt x="1" y="268"/>
                    <a:pt x="49" y="399"/>
                  </a:cubicBezTo>
                  <a:cubicBezTo>
                    <a:pt x="49" y="411"/>
                    <a:pt x="60" y="423"/>
                    <a:pt x="84" y="423"/>
                  </a:cubicBezTo>
                  <a:lnTo>
                    <a:pt x="96" y="423"/>
                  </a:lnTo>
                  <a:cubicBezTo>
                    <a:pt x="120" y="411"/>
                    <a:pt x="120" y="387"/>
                    <a:pt x="120" y="363"/>
                  </a:cubicBezTo>
                  <a:cubicBezTo>
                    <a:pt x="96" y="316"/>
                    <a:pt x="203" y="173"/>
                    <a:pt x="310" y="66"/>
                  </a:cubicBezTo>
                  <a:cubicBezTo>
                    <a:pt x="334" y="54"/>
                    <a:pt x="334" y="30"/>
                    <a:pt x="310" y="18"/>
                  </a:cubicBezTo>
                  <a:cubicBezTo>
                    <a:pt x="304" y="6"/>
                    <a:pt x="296" y="0"/>
                    <a:pt x="28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3989823" y="3848943"/>
              <a:ext cx="14324" cy="8194"/>
            </a:xfrm>
            <a:custGeom>
              <a:avLst/>
              <a:gdLst/>
              <a:ahLst/>
              <a:cxnLst/>
              <a:rect l="l" t="t" r="r" b="b"/>
              <a:pathLst>
                <a:path w="465" h="266" extrusionOk="0">
                  <a:moveTo>
                    <a:pt x="373" y="0"/>
                  </a:moveTo>
                  <a:cubicBezTo>
                    <a:pt x="136" y="0"/>
                    <a:pt x="12" y="206"/>
                    <a:pt x="12" y="206"/>
                  </a:cubicBezTo>
                  <a:cubicBezTo>
                    <a:pt x="0" y="230"/>
                    <a:pt x="0" y="254"/>
                    <a:pt x="24" y="266"/>
                  </a:cubicBezTo>
                  <a:lnTo>
                    <a:pt x="48" y="266"/>
                  </a:lnTo>
                  <a:cubicBezTo>
                    <a:pt x="60" y="266"/>
                    <a:pt x="71" y="266"/>
                    <a:pt x="71" y="254"/>
                  </a:cubicBezTo>
                  <a:cubicBezTo>
                    <a:pt x="82" y="243"/>
                    <a:pt x="173" y="83"/>
                    <a:pt x="361" y="83"/>
                  </a:cubicBezTo>
                  <a:cubicBezTo>
                    <a:pt x="379" y="83"/>
                    <a:pt x="397" y="84"/>
                    <a:pt x="417" y="87"/>
                  </a:cubicBezTo>
                  <a:cubicBezTo>
                    <a:pt x="441" y="87"/>
                    <a:pt x="452" y="75"/>
                    <a:pt x="464" y="52"/>
                  </a:cubicBezTo>
                  <a:cubicBezTo>
                    <a:pt x="464" y="28"/>
                    <a:pt x="452" y="4"/>
                    <a:pt x="429" y="4"/>
                  </a:cubicBezTo>
                  <a:cubicBezTo>
                    <a:pt x="410" y="1"/>
                    <a:pt x="391" y="0"/>
                    <a:pt x="37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3993858" y="3856336"/>
              <a:ext cx="16511" cy="4836"/>
            </a:xfrm>
            <a:custGeom>
              <a:avLst/>
              <a:gdLst/>
              <a:ahLst/>
              <a:cxnLst/>
              <a:rect l="l" t="t" r="r" b="b"/>
              <a:pathLst>
                <a:path w="536" h="157" extrusionOk="0">
                  <a:moveTo>
                    <a:pt x="320" y="0"/>
                  </a:moveTo>
                  <a:cubicBezTo>
                    <a:pt x="149" y="0"/>
                    <a:pt x="24" y="85"/>
                    <a:pt x="24" y="85"/>
                  </a:cubicBezTo>
                  <a:cubicBezTo>
                    <a:pt x="0" y="109"/>
                    <a:pt x="0" y="133"/>
                    <a:pt x="12" y="145"/>
                  </a:cubicBezTo>
                  <a:cubicBezTo>
                    <a:pt x="24" y="157"/>
                    <a:pt x="36" y="157"/>
                    <a:pt x="48" y="157"/>
                  </a:cubicBezTo>
                  <a:lnTo>
                    <a:pt x="71" y="157"/>
                  </a:lnTo>
                  <a:cubicBezTo>
                    <a:pt x="71" y="148"/>
                    <a:pt x="175" y="75"/>
                    <a:pt x="315" y="75"/>
                  </a:cubicBezTo>
                  <a:cubicBezTo>
                    <a:pt x="365" y="75"/>
                    <a:pt x="420" y="84"/>
                    <a:pt x="476" y="109"/>
                  </a:cubicBezTo>
                  <a:cubicBezTo>
                    <a:pt x="483" y="113"/>
                    <a:pt x="490" y="114"/>
                    <a:pt x="497" y="114"/>
                  </a:cubicBezTo>
                  <a:cubicBezTo>
                    <a:pt x="512" y="114"/>
                    <a:pt x="524" y="106"/>
                    <a:pt x="524" y="97"/>
                  </a:cubicBezTo>
                  <a:cubicBezTo>
                    <a:pt x="536" y="74"/>
                    <a:pt x="524" y="50"/>
                    <a:pt x="512" y="38"/>
                  </a:cubicBezTo>
                  <a:cubicBezTo>
                    <a:pt x="445" y="10"/>
                    <a:pt x="380" y="0"/>
                    <a:pt x="32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3865093" y="3669905"/>
              <a:ext cx="68634" cy="123066"/>
            </a:xfrm>
            <a:custGeom>
              <a:avLst/>
              <a:gdLst/>
              <a:ahLst/>
              <a:cxnLst/>
              <a:rect l="l" t="t" r="r" b="b"/>
              <a:pathLst>
                <a:path w="2228" h="3995" extrusionOk="0">
                  <a:moveTo>
                    <a:pt x="45" y="1"/>
                  </a:moveTo>
                  <a:cubicBezTo>
                    <a:pt x="39" y="1"/>
                    <a:pt x="32" y="2"/>
                    <a:pt x="25" y="6"/>
                  </a:cubicBezTo>
                  <a:cubicBezTo>
                    <a:pt x="13" y="18"/>
                    <a:pt x="1" y="41"/>
                    <a:pt x="13" y="53"/>
                  </a:cubicBezTo>
                  <a:lnTo>
                    <a:pt x="2156" y="3971"/>
                  </a:lnTo>
                  <a:cubicBezTo>
                    <a:pt x="2156" y="3982"/>
                    <a:pt x="2180" y="3994"/>
                    <a:pt x="2192" y="3994"/>
                  </a:cubicBezTo>
                  <a:cubicBezTo>
                    <a:pt x="2192" y="3994"/>
                    <a:pt x="2204" y="3994"/>
                    <a:pt x="2204" y="3982"/>
                  </a:cubicBezTo>
                  <a:cubicBezTo>
                    <a:pt x="2227" y="3971"/>
                    <a:pt x="2227" y="3947"/>
                    <a:pt x="2227" y="3935"/>
                  </a:cubicBezTo>
                  <a:lnTo>
                    <a:pt x="84" y="18"/>
                  </a:lnTo>
                  <a:cubicBezTo>
                    <a:pt x="76" y="9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3890415" y="3653701"/>
              <a:ext cx="64228" cy="133016"/>
            </a:xfrm>
            <a:custGeom>
              <a:avLst/>
              <a:gdLst/>
              <a:ahLst/>
              <a:cxnLst/>
              <a:rect l="l" t="t" r="r" b="b"/>
              <a:pathLst>
                <a:path w="2085" h="4318" extrusionOk="0">
                  <a:moveTo>
                    <a:pt x="53" y="0"/>
                  </a:moveTo>
                  <a:cubicBezTo>
                    <a:pt x="44" y="0"/>
                    <a:pt x="34" y="3"/>
                    <a:pt x="24" y="8"/>
                  </a:cubicBezTo>
                  <a:cubicBezTo>
                    <a:pt x="12" y="8"/>
                    <a:pt x="0" y="32"/>
                    <a:pt x="12" y="55"/>
                  </a:cubicBezTo>
                  <a:lnTo>
                    <a:pt x="2013" y="4306"/>
                  </a:lnTo>
                  <a:cubicBezTo>
                    <a:pt x="2013" y="4318"/>
                    <a:pt x="2025" y="4318"/>
                    <a:pt x="2048" y="4318"/>
                  </a:cubicBezTo>
                  <a:lnTo>
                    <a:pt x="2060" y="4318"/>
                  </a:lnTo>
                  <a:cubicBezTo>
                    <a:pt x="2084" y="4306"/>
                    <a:pt x="2084" y="4282"/>
                    <a:pt x="2084" y="4270"/>
                  </a:cubicBezTo>
                  <a:lnTo>
                    <a:pt x="84" y="20"/>
                  </a:lnTo>
                  <a:cubicBezTo>
                    <a:pt x="77" y="6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3913149" y="3651206"/>
              <a:ext cx="62380" cy="119031"/>
            </a:xfrm>
            <a:custGeom>
              <a:avLst/>
              <a:gdLst/>
              <a:ahLst/>
              <a:cxnLst/>
              <a:rect l="l" t="t" r="r" b="b"/>
              <a:pathLst>
                <a:path w="2025" h="3864" extrusionOk="0">
                  <a:moveTo>
                    <a:pt x="45" y="1"/>
                  </a:moveTo>
                  <a:cubicBezTo>
                    <a:pt x="38" y="1"/>
                    <a:pt x="31" y="2"/>
                    <a:pt x="24" y="6"/>
                  </a:cubicBezTo>
                  <a:cubicBezTo>
                    <a:pt x="13" y="17"/>
                    <a:pt x="1" y="41"/>
                    <a:pt x="13" y="53"/>
                  </a:cubicBezTo>
                  <a:lnTo>
                    <a:pt x="1941" y="3839"/>
                  </a:lnTo>
                  <a:cubicBezTo>
                    <a:pt x="1953" y="3851"/>
                    <a:pt x="1965" y="3863"/>
                    <a:pt x="1977" y="3863"/>
                  </a:cubicBezTo>
                  <a:cubicBezTo>
                    <a:pt x="1977" y="3863"/>
                    <a:pt x="1989" y="3851"/>
                    <a:pt x="1989" y="3851"/>
                  </a:cubicBezTo>
                  <a:cubicBezTo>
                    <a:pt x="2013" y="3851"/>
                    <a:pt x="2025" y="3827"/>
                    <a:pt x="2013" y="3804"/>
                  </a:cubicBezTo>
                  <a:lnTo>
                    <a:pt x="84" y="17"/>
                  </a:lnTo>
                  <a:cubicBezTo>
                    <a:pt x="76" y="9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3854466" y="3659277"/>
              <a:ext cx="87702" cy="42357"/>
            </a:xfrm>
            <a:custGeom>
              <a:avLst/>
              <a:gdLst/>
              <a:ahLst/>
              <a:cxnLst/>
              <a:rect l="l" t="t" r="r" b="b"/>
              <a:pathLst>
                <a:path w="2847" h="1375" extrusionOk="0">
                  <a:moveTo>
                    <a:pt x="2798" y="1"/>
                  </a:moveTo>
                  <a:cubicBezTo>
                    <a:pt x="2794" y="1"/>
                    <a:pt x="2790" y="2"/>
                    <a:pt x="2787" y="5"/>
                  </a:cubicBezTo>
                  <a:lnTo>
                    <a:pt x="36" y="1303"/>
                  </a:lnTo>
                  <a:cubicBezTo>
                    <a:pt x="13" y="1315"/>
                    <a:pt x="1" y="1339"/>
                    <a:pt x="13" y="1351"/>
                  </a:cubicBezTo>
                  <a:cubicBezTo>
                    <a:pt x="24" y="1363"/>
                    <a:pt x="36" y="1375"/>
                    <a:pt x="48" y="1375"/>
                  </a:cubicBezTo>
                  <a:lnTo>
                    <a:pt x="60" y="1375"/>
                  </a:lnTo>
                  <a:lnTo>
                    <a:pt x="2811" y="77"/>
                  </a:lnTo>
                  <a:cubicBezTo>
                    <a:pt x="2834" y="65"/>
                    <a:pt x="2846" y="41"/>
                    <a:pt x="2834" y="29"/>
                  </a:cubicBezTo>
                  <a:cubicBezTo>
                    <a:pt x="2826" y="12"/>
                    <a:pt x="2811" y="1"/>
                    <a:pt x="27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3859240" y="3680563"/>
              <a:ext cx="101626" cy="54463"/>
            </a:xfrm>
            <a:custGeom>
              <a:avLst/>
              <a:gdLst/>
              <a:ahLst/>
              <a:cxnLst/>
              <a:rect l="l" t="t" r="r" b="b"/>
              <a:pathLst>
                <a:path w="3299" h="1768" extrusionOk="0">
                  <a:moveTo>
                    <a:pt x="3248" y="0"/>
                  </a:moveTo>
                  <a:cubicBezTo>
                    <a:pt x="3241" y="0"/>
                    <a:pt x="3234" y="2"/>
                    <a:pt x="3227" y="5"/>
                  </a:cubicBezTo>
                  <a:lnTo>
                    <a:pt x="36" y="1696"/>
                  </a:lnTo>
                  <a:cubicBezTo>
                    <a:pt x="12" y="1708"/>
                    <a:pt x="0" y="1731"/>
                    <a:pt x="12" y="1743"/>
                  </a:cubicBezTo>
                  <a:cubicBezTo>
                    <a:pt x="24" y="1767"/>
                    <a:pt x="36" y="1767"/>
                    <a:pt x="48" y="1767"/>
                  </a:cubicBezTo>
                  <a:lnTo>
                    <a:pt x="72" y="1767"/>
                  </a:lnTo>
                  <a:lnTo>
                    <a:pt x="3263" y="76"/>
                  </a:lnTo>
                  <a:cubicBezTo>
                    <a:pt x="3287" y="65"/>
                    <a:pt x="3298" y="41"/>
                    <a:pt x="3287" y="17"/>
                  </a:cubicBezTo>
                  <a:cubicBezTo>
                    <a:pt x="3278" y="9"/>
                    <a:pt x="3264" y="0"/>
                    <a:pt x="32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3872456" y="3703297"/>
              <a:ext cx="103813" cy="56281"/>
            </a:xfrm>
            <a:custGeom>
              <a:avLst/>
              <a:gdLst/>
              <a:ahLst/>
              <a:cxnLst/>
              <a:rect l="l" t="t" r="r" b="b"/>
              <a:pathLst>
                <a:path w="3370" h="1827" extrusionOk="0">
                  <a:moveTo>
                    <a:pt x="3322" y="1"/>
                  </a:moveTo>
                  <a:cubicBezTo>
                    <a:pt x="3317" y="1"/>
                    <a:pt x="3313" y="2"/>
                    <a:pt x="3310" y="5"/>
                  </a:cubicBezTo>
                  <a:lnTo>
                    <a:pt x="24" y="1755"/>
                  </a:lnTo>
                  <a:cubicBezTo>
                    <a:pt x="12" y="1755"/>
                    <a:pt x="0" y="1779"/>
                    <a:pt x="12" y="1803"/>
                  </a:cubicBezTo>
                  <a:cubicBezTo>
                    <a:pt x="12" y="1815"/>
                    <a:pt x="36" y="1827"/>
                    <a:pt x="48" y="1827"/>
                  </a:cubicBezTo>
                  <a:lnTo>
                    <a:pt x="60" y="1827"/>
                  </a:lnTo>
                  <a:lnTo>
                    <a:pt x="3346" y="77"/>
                  </a:lnTo>
                  <a:cubicBezTo>
                    <a:pt x="3358" y="65"/>
                    <a:pt x="3370" y="41"/>
                    <a:pt x="3358" y="29"/>
                  </a:cubicBezTo>
                  <a:cubicBezTo>
                    <a:pt x="3349" y="12"/>
                    <a:pt x="3334" y="1"/>
                    <a:pt x="33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3893711" y="3731884"/>
              <a:ext cx="86593" cy="46423"/>
            </a:xfrm>
            <a:custGeom>
              <a:avLst/>
              <a:gdLst/>
              <a:ahLst/>
              <a:cxnLst/>
              <a:rect l="l" t="t" r="r" b="b"/>
              <a:pathLst>
                <a:path w="2811" h="1507" extrusionOk="0">
                  <a:moveTo>
                    <a:pt x="2764" y="1"/>
                  </a:moveTo>
                  <a:cubicBezTo>
                    <a:pt x="2759" y="1"/>
                    <a:pt x="2754" y="2"/>
                    <a:pt x="2751" y="6"/>
                  </a:cubicBezTo>
                  <a:lnTo>
                    <a:pt x="24" y="1435"/>
                  </a:lnTo>
                  <a:cubicBezTo>
                    <a:pt x="1" y="1435"/>
                    <a:pt x="1" y="1458"/>
                    <a:pt x="13" y="1482"/>
                  </a:cubicBezTo>
                  <a:cubicBezTo>
                    <a:pt x="13" y="1494"/>
                    <a:pt x="24" y="1506"/>
                    <a:pt x="48" y="1506"/>
                  </a:cubicBezTo>
                  <a:cubicBezTo>
                    <a:pt x="48" y="1506"/>
                    <a:pt x="60" y="1506"/>
                    <a:pt x="60" y="1494"/>
                  </a:cubicBezTo>
                  <a:lnTo>
                    <a:pt x="2787" y="77"/>
                  </a:lnTo>
                  <a:cubicBezTo>
                    <a:pt x="2799" y="65"/>
                    <a:pt x="2810" y="42"/>
                    <a:pt x="2799" y="18"/>
                  </a:cubicBezTo>
                  <a:cubicBezTo>
                    <a:pt x="2790" y="9"/>
                    <a:pt x="2776" y="1"/>
                    <a:pt x="276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4149732" y="3592399"/>
              <a:ext cx="10659" cy="22303"/>
            </a:xfrm>
            <a:custGeom>
              <a:avLst/>
              <a:gdLst/>
              <a:ahLst/>
              <a:cxnLst/>
              <a:rect l="l" t="t" r="r" b="b"/>
              <a:pathLst>
                <a:path w="346" h="724" extrusionOk="0">
                  <a:moveTo>
                    <a:pt x="118" y="1"/>
                  </a:moveTo>
                  <a:cubicBezTo>
                    <a:pt x="107" y="1"/>
                    <a:pt x="95" y="4"/>
                    <a:pt x="84" y="10"/>
                  </a:cubicBezTo>
                  <a:cubicBezTo>
                    <a:pt x="84" y="10"/>
                    <a:pt x="48" y="33"/>
                    <a:pt x="36" y="117"/>
                  </a:cubicBezTo>
                  <a:cubicBezTo>
                    <a:pt x="12" y="212"/>
                    <a:pt x="48" y="391"/>
                    <a:pt x="274" y="712"/>
                  </a:cubicBezTo>
                  <a:cubicBezTo>
                    <a:pt x="286" y="724"/>
                    <a:pt x="298" y="724"/>
                    <a:pt x="310" y="724"/>
                  </a:cubicBezTo>
                  <a:lnTo>
                    <a:pt x="334" y="724"/>
                  </a:lnTo>
                  <a:cubicBezTo>
                    <a:pt x="345" y="700"/>
                    <a:pt x="345" y="688"/>
                    <a:pt x="334" y="664"/>
                  </a:cubicBezTo>
                  <a:cubicBezTo>
                    <a:pt x="0" y="200"/>
                    <a:pt x="131" y="69"/>
                    <a:pt x="131" y="69"/>
                  </a:cubicBezTo>
                  <a:cubicBezTo>
                    <a:pt x="155" y="57"/>
                    <a:pt x="155" y="33"/>
                    <a:pt x="143" y="10"/>
                  </a:cubicBezTo>
                  <a:cubicBezTo>
                    <a:pt x="137" y="4"/>
                    <a:pt x="128" y="1"/>
                    <a:pt x="11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4014374" y="3590612"/>
              <a:ext cx="66046" cy="30343"/>
            </a:xfrm>
            <a:custGeom>
              <a:avLst/>
              <a:gdLst/>
              <a:ahLst/>
              <a:cxnLst/>
              <a:rect l="l" t="t" r="r" b="b"/>
              <a:pathLst>
                <a:path w="2144" h="985" extrusionOk="0">
                  <a:moveTo>
                    <a:pt x="44" y="0"/>
                  </a:moveTo>
                  <a:cubicBezTo>
                    <a:pt x="36" y="0"/>
                    <a:pt x="30" y="3"/>
                    <a:pt x="25" y="8"/>
                  </a:cubicBezTo>
                  <a:cubicBezTo>
                    <a:pt x="1" y="20"/>
                    <a:pt x="1" y="56"/>
                    <a:pt x="13" y="68"/>
                  </a:cubicBezTo>
                  <a:cubicBezTo>
                    <a:pt x="25" y="79"/>
                    <a:pt x="727" y="984"/>
                    <a:pt x="1834" y="984"/>
                  </a:cubicBezTo>
                  <a:cubicBezTo>
                    <a:pt x="1918" y="984"/>
                    <a:pt x="2013" y="984"/>
                    <a:pt x="2108" y="961"/>
                  </a:cubicBezTo>
                  <a:cubicBezTo>
                    <a:pt x="2132" y="961"/>
                    <a:pt x="2144" y="937"/>
                    <a:pt x="2144" y="925"/>
                  </a:cubicBezTo>
                  <a:cubicBezTo>
                    <a:pt x="2132" y="901"/>
                    <a:pt x="2120" y="889"/>
                    <a:pt x="2096" y="889"/>
                  </a:cubicBezTo>
                  <a:cubicBezTo>
                    <a:pt x="2005" y="902"/>
                    <a:pt x="1916" y="907"/>
                    <a:pt x="1829" y="907"/>
                  </a:cubicBezTo>
                  <a:cubicBezTo>
                    <a:pt x="766" y="907"/>
                    <a:pt x="83" y="31"/>
                    <a:pt x="72" y="20"/>
                  </a:cubicBezTo>
                  <a:cubicBezTo>
                    <a:pt x="65" y="6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4021706" y="3577859"/>
              <a:ext cx="99808" cy="26585"/>
            </a:xfrm>
            <a:custGeom>
              <a:avLst/>
              <a:gdLst/>
              <a:ahLst/>
              <a:cxnLst/>
              <a:rect l="l" t="t" r="r" b="b"/>
              <a:pathLst>
                <a:path w="3240" h="863" extrusionOk="0">
                  <a:moveTo>
                    <a:pt x="40" y="0"/>
                  </a:moveTo>
                  <a:cubicBezTo>
                    <a:pt x="24" y="0"/>
                    <a:pt x="9" y="9"/>
                    <a:pt x="1" y="17"/>
                  </a:cubicBezTo>
                  <a:cubicBezTo>
                    <a:pt x="1" y="41"/>
                    <a:pt x="1" y="65"/>
                    <a:pt x="25" y="77"/>
                  </a:cubicBezTo>
                  <a:cubicBezTo>
                    <a:pt x="84" y="112"/>
                    <a:pt x="1418" y="863"/>
                    <a:pt x="2561" y="863"/>
                  </a:cubicBezTo>
                  <a:cubicBezTo>
                    <a:pt x="2787" y="863"/>
                    <a:pt x="3013" y="827"/>
                    <a:pt x="3216" y="755"/>
                  </a:cubicBezTo>
                  <a:cubicBezTo>
                    <a:pt x="3227" y="743"/>
                    <a:pt x="3239" y="720"/>
                    <a:pt x="3239" y="708"/>
                  </a:cubicBezTo>
                  <a:cubicBezTo>
                    <a:pt x="3231" y="690"/>
                    <a:pt x="3216" y="679"/>
                    <a:pt x="3203" y="679"/>
                  </a:cubicBezTo>
                  <a:cubicBezTo>
                    <a:pt x="3199" y="679"/>
                    <a:pt x="3195" y="681"/>
                    <a:pt x="3192" y="684"/>
                  </a:cubicBezTo>
                  <a:cubicBezTo>
                    <a:pt x="3002" y="751"/>
                    <a:pt x="2792" y="779"/>
                    <a:pt x="2575" y="779"/>
                  </a:cubicBezTo>
                  <a:cubicBezTo>
                    <a:pt x="1441" y="779"/>
                    <a:pt x="80" y="15"/>
                    <a:pt x="60" y="5"/>
                  </a:cubicBezTo>
                  <a:cubicBezTo>
                    <a:pt x="53" y="2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042992" y="3567293"/>
              <a:ext cx="85854" cy="25414"/>
            </a:xfrm>
            <a:custGeom>
              <a:avLst/>
              <a:gdLst/>
              <a:ahLst/>
              <a:cxnLst/>
              <a:rect l="l" t="t" r="r" b="b"/>
              <a:pathLst>
                <a:path w="2787" h="825" extrusionOk="0">
                  <a:moveTo>
                    <a:pt x="790" y="0"/>
                  </a:moveTo>
                  <a:cubicBezTo>
                    <a:pt x="360" y="0"/>
                    <a:pt x="36" y="51"/>
                    <a:pt x="36" y="51"/>
                  </a:cubicBezTo>
                  <a:cubicBezTo>
                    <a:pt x="12" y="51"/>
                    <a:pt x="0" y="74"/>
                    <a:pt x="0" y="86"/>
                  </a:cubicBezTo>
                  <a:cubicBezTo>
                    <a:pt x="0" y="110"/>
                    <a:pt x="24" y="122"/>
                    <a:pt x="48" y="122"/>
                  </a:cubicBezTo>
                  <a:cubicBezTo>
                    <a:pt x="53" y="122"/>
                    <a:pt x="351" y="80"/>
                    <a:pt x="752" y="80"/>
                  </a:cubicBezTo>
                  <a:cubicBezTo>
                    <a:pt x="1417" y="80"/>
                    <a:pt x="2361" y="196"/>
                    <a:pt x="2703" y="813"/>
                  </a:cubicBezTo>
                  <a:cubicBezTo>
                    <a:pt x="2715" y="825"/>
                    <a:pt x="2727" y="825"/>
                    <a:pt x="2739" y="825"/>
                  </a:cubicBezTo>
                  <a:lnTo>
                    <a:pt x="2763" y="825"/>
                  </a:lnTo>
                  <a:cubicBezTo>
                    <a:pt x="2775" y="813"/>
                    <a:pt x="2787" y="789"/>
                    <a:pt x="2775" y="765"/>
                  </a:cubicBezTo>
                  <a:cubicBezTo>
                    <a:pt x="2536" y="336"/>
                    <a:pt x="1977" y="86"/>
                    <a:pt x="1179" y="15"/>
                  </a:cubicBezTo>
                  <a:cubicBezTo>
                    <a:pt x="1044" y="4"/>
                    <a:pt x="913" y="0"/>
                    <a:pt x="79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3835397" y="3800271"/>
              <a:ext cx="98699" cy="58345"/>
            </a:xfrm>
            <a:custGeom>
              <a:avLst/>
              <a:gdLst/>
              <a:ahLst/>
              <a:cxnLst/>
              <a:rect l="l" t="t" r="r" b="b"/>
              <a:pathLst>
                <a:path w="3204" h="1894" extrusionOk="0">
                  <a:moveTo>
                    <a:pt x="36" y="0"/>
                  </a:moveTo>
                  <a:cubicBezTo>
                    <a:pt x="24" y="0"/>
                    <a:pt x="1" y="24"/>
                    <a:pt x="1" y="36"/>
                  </a:cubicBezTo>
                  <a:cubicBezTo>
                    <a:pt x="1" y="48"/>
                    <a:pt x="12" y="108"/>
                    <a:pt x="24" y="203"/>
                  </a:cubicBezTo>
                  <a:cubicBezTo>
                    <a:pt x="36" y="215"/>
                    <a:pt x="48" y="227"/>
                    <a:pt x="72" y="227"/>
                  </a:cubicBezTo>
                  <a:cubicBezTo>
                    <a:pt x="96" y="227"/>
                    <a:pt x="108" y="203"/>
                    <a:pt x="108" y="191"/>
                  </a:cubicBezTo>
                  <a:cubicBezTo>
                    <a:pt x="84" y="96"/>
                    <a:pt x="84" y="36"/>
                    <a:pt x="84" y="36"/>
                  </a:cubicBezTo>
                  <a:cubicBezTo>
                    <a:pt x="84" y="12"/>
                    <a:pt x="60" y="0"/>
                    <a:pt x="36" y="0"/>
                  </a:cubicBezTo>
                  <a:close/>
                  <a:moveTo>
                    <a:pt x="103" y="305"/>
                  </a:moveTo>
                  <a:cubicBezTo>
                    <a:pt x="97" y="305"/>
                    <a:pt x="90" y="307"/>
                    <a:pt x="84" y="310"/>
                  </a:cubicBezTo>
                  <a:cubicBezTo>
                    <a:pt x="72" y="310"/>
                    <a:pt x="60" y="334"/>
                    <a:pt x="60" y="358"/>
                  </a:cubicBezTo>
                  <a:cubicBezTo>
                    <a:pt x="72" y="405"/>
                    <a:pt x="84" y="453"/>
                    <a:pt x="108" y="501"/>
                  </a:cubicBezTo>
                  <a:cubicBezTo>
                    <a:pt x="108" y="524"/>
                    <a:pt x="120" y="536"/>
                    <a:pt x="143" y="536"/>
                  </a:cubicBezTo>
                  <a:lnTo>
                    <a:pt x="155" y="536"/>
                  </a:lnTo>
                  <a:cubicBezTo>
                    <a:pt x="167" y="524"/>
                    <a:pt x="179" y="501"/>
                    <a:pt x="179" y="489"/>
                  </a:cubicBezTo>
                  <a:cubicBezTo>
                    <a:pt x="167" y="429"/>
                    <a:pt x="143" y="381"/>
                    <a:pt x="131" y="334"/>
                  </a:cubicBezTo>
                  <a:cubicBezTo>
                    <a:pt x="131" y="316"/>
                    <a:pt x="119" y="305"/>
                    <a:pt x="103" y="305"/>
                  </a:cubicBezTo>
                  <a:close/>
                  <a:moveTo>
                    <a:pt x="196" y="603"/>
                  </a:moveTo>
                  <a:cubicBezTo>
                    <a:pt x="191" y="603"/>
                    <a:pt x="185" y="604"/>
                    <a:pt x="179" y="608"/>
                  </a:cubicBezTo>
                  <a:cubicBezTo>
                    <a:pt x="155" y="620"/>
                    <a:pt x="143" y="631"/>
                    <a:pt x="155" y="655"/>
                  </a:cubicBezTo>
                  <a:cubicBezTo>
                    <a:pt x="167" y="703"/>
                    <a:pt x="191" y="751"/>
                    <a:pt x="215" y="810"/>
                  </a:cubicBezTo>
                  <a:cubicBezTo>
                    <a:pt x="215" y="822"/>
                    <a:pt x="239" y="822"/>
                    <a:pt x="251" y="822"/>
                  </a:cubicBezTo>
                  <a:lnTo>
                    <a:pt x="262" y="822"/>
                  </a:lnTo>
                  <a:cubicBezTo>
                    <a:pt x="286" y="810"/>
                    <a:pt x="298" y="786"/>
                    <a:pt x="286" y="774"/>
                  </a:cubicBezTo>
                  <a:cubicBezTo>
                    <a:pt x="262" y="727"/>
                    <a:pt x="251" y="679"/>
                    <a:pt x="227" y="631"/>
                  </a:cubicBezTo>
                  <a:cubicBezTo>
                    <a:pt x="218" y="614"/>
                    <a:pt x="209" y="603"/>
                    <a:pt x="196" y="603"/>
                  </a:cubicBezTo>
                  <a:close/>
                  <a:moveTo>
                    <a:pt x="317" y="889"/>
                  </a:moveTo>
                  <a:cubicBezTo>
                    <a:pt x="311" y="889"/>
                    <a:pt x="305" y="890"/>
                    <a:pt x="298" y="893"/>
                  </a:cubicBezTo>
                  <a:cubicBezTo>
                    <a:pt x="286" y="905"/>
                    <a:pt x="274" y="929"/>
                    <a:pt x="286" y="953"/>
                  </a:cubicBezTo>
                  <a:cubicBezTo>
                    <a:pt x="310" y="989"/>
                    <a:pt x="334" y="1036"/>
                    <a:pt x="370" y="1084"/>
                  </a:cubicBezTo>
                  <a:cubicBezTo>
                    <a:pt x="370" y="1096"/>
                    <a:pt x="382" y="1108"/>
                    <a:pt x="393" y="1108"/>
                  </a:cubicBezTo>
                  <a:cubicBezTo>
                    <a:pt x="405" y="1108"/>
                    <a:pt x="417" y="1096"/>
                    <a:pt x="417" y="1096"/>
                  </a:cubicBezTo>
                  <a:cubicBezTo>
                    <a:pt x="441" y="1084"/>
                    <a:pt x="441" y="1060"/>
                    <a:pt x="429" y="1048"/>
                  </a:cubicBezTo>
                  <a:cubicBezTo>
                    <a:pt x="405" y="1001"/>
                    <a:pt x="382" y="953"/>
                    <a:pt x="358" y="917"/>
                  </a:cubicBezTo>
                  <a:cubicBezTo>
                    <a:pt x="349" y="900"/>
                    <a:pt x="334" y="889"/>
                    <a:pt x="317" y="889"/>
                  </a:cubicBezTo>
                  <a:close/>
                  <a:moveTo>
                    <a:pt x="478" y="1150"/>
                  </a:moveTo>
                  <a:cubicBezTo>
                    <a:pt x="473" y="1150"/>
                    <a:pt x="468" y="1152"/>
                    <a:pt x="465" y="1155"/>
                  </a:cubicBezTo>
                  <a:cubicBezTo>
                    <a:pt x="441" y="1167"/>
                    <a:pt x="441" y="1191"/>
                    <a:pt x="453" y="1215"/>
                  </a:cubicBezTo>
                  <a:cubicBezTo>
                    <a:pt x="489" y="1263"/>
                    <a:pt x="524" y="1298"/>
                    <a:pt x="560" y="1334"/>
                  </a:cubicBezTo>
                  <a:cubicBezTo>
                    <a:pt x="560" y="1346"/>
                    <a:pt x="572" y="1346"/>
                    <a:pt x="584" y="1346"/>
                  </a:cubicBezTo>
                  <a:cubicBezTo>
                    <a:pt x="596" y="1346"/>
                    <a:pt x="608" y="1346"/>
                    <a:pt x="608" y="1334"/>
                  </a:cubicBezTo>
                  <a:cubicBezTo>
                    <a:pt x="632" y="1322"/>
                    <a:pt x="632" y="1298"/>
                    <a:pt x="608" y="1286"/>
                  </a:cubicBezTo>
                  <a:cubicBezTo>
                    <a:pt x="584" y="1251"/>
                    <a:pt x="548" y="1203"/>
                    <a:pt x="512" y="1167"/>
                  </a:cubicBezTo>
                  <a:cubicBezTo>
                    <a:pt x="504" y="1159"/>
                    <a:pt x="490" y="1150"/>
                    <a:pt x="478" y="1150"/>
                  </a:cubicBezTo>
                  <a:close/>
                  <a:moveTo>
                    <a:pt x="693" y="1385"/>
                  </a:moveTo>
                  <a:cubicBezTo>
                    <a:pt x="682" y="1385"/>
                    <a:pt x="673" y="1388"/>
                    <a:pt x="667" y="1393"/>
                  </a:cubicBezTo>
                  <a:cubicBezTo>
                    <a:pt x="655" y="1417"/>
                    <a:pt x="655" y="1441"/>
                    <a:pt x="667" y="1453"/>
                  </a:cubicBezTo>
                  <a:cubicBezTo>
                    <a:pt x="703" y="1489"/>
                    <a:pt x="751" y="1524"/>
                    <a:pt x="786" y="1560"/>
                  </a:cubicBezTo>
                  <a:lnTo>
                    <a:pt x="810" y="1560"/>
                  </a:lnTo>
                  <a:cubicBezTo>
                    <a:pt x="822" y="1560"/>
                    <a:pt x="834" y="1560"/>
                    <a:pt x="846" y="1548"/>
                  </a:cubicBezTo>
                  <a:cubicBezTo>
                    <a:pt x="858" y="1536"/>
                    <a:pt x="858" y="1513"/>
                    <a:pt x="834" y="1489"/>
                  </a:cubicBezTo>
                  <a:cubicBezTo>
                    <a:pt x="798" y="1465"/>
                    <a:pt x="763" y="1429"/>
                    <a:pt x="727" y="1393"/>
                  </a:cubicBezTo>
                  <a:cubicBezTo>
                    <a:pt x="715" y="1388"/>
                    <a:pt x="703" y="1385"/>
                    <a:pt x="693" y="1385"/>
                  </a:cubicBezTo>
                  <a:close/>
                  <a:moveTo>
                    <a:pt x="3163" y="1556"/>
                  </a:moveTo>
                  <a:cubicBezTo>
                    <a:pt x="3157" y="1556"/>
                    <a:pt x="3150" y="1557"/>
                    <a:pt x="3144" y="1560"/>
                  </a:cubicBezTo>
                  <a:cubicBezTo>
                    <a:pt x="3108" y="1572"/>
                    <a:pt x="3072" y="1584"/>
                    <a:pt x="3037" y="1596"/>
                  </a:cubicBezTo>
                  <a:cubicBezTo>
                    <a:pt x="3013" y="1608"/>
                    <a:pt x="3013" y="1632"/>
                    <a:pt x="3013" y="1644"/>
                  </a:cubicBezTo>
                  <a:cubicBezTo>
                    <a:pt x="3025" y="1667"/>
                    <a:pt x="3037" y="1679"/>
                    <a:pt x="3049" y="1679"/>
                  </a:cubicBezTo>
                  <a:cubicBezTo>
                    <a:pt x="3060" y="1679"/>
                    <a:pt x="3060" y="1679"/>
                    <a:pt x="3060" y="1667"/>
                  </a:cubicBezTo>
                  <a:cubicBezTo>
                    <a:pt x="3096" y="1655"/>
                    <a:pt x="3144" y="1644"/>
                    <a:pt x="3179" y="1632"/>
                  </a:cubicBezTo>
                  <a:cubicBezTo>
                    <a:pt x="3191" y="1620"/>
                    <a:pt x="3203" y="1608"/>
                    <a:pt x="3203" y="1584"/>
                  </a:cubicBezTo>
                  <a:cubicBezTo>
                    <a:pt x="3195" y="1567"/>
                    <a:pt x="3179" y="1556"/>
                    <a:pt x="3163" y="1556"/>
                  </a:cubicBezTo>
                  <a:close/>
                  <a:moveTo>
                    <a:pt x="944" y="1567"/>
                  </a:moveTo>
                  <a:cubicBezTo>
                    <a:pt x="928" y="1567"/>
                    <a:pt x="914" y="1576"/>
                    <a:pt x="905" y="1584"/>
                  </a:cubicBezTo>
                  <a:cubicBezTo>
                    <a:pt x="893" y="1608"/>
                    <a:pt x="905" y="1632"/>
                    <a:pt x="917" y="1644"/>
                  </a:cubicBezTo>
                  <a:cubicBezTo>
                    <a:pt x="965" y="1667"/>
                    <a:pt x="1013" y="1691"/>
                    <a:pt x="1060" y="1715"/>
                  </a:cubicBezTo>
                  <a:cubicBezTo>
                    <a:pt x="1072" y="1727"/>
                    <a:pt x="1072" y="1727"/>
                    <a:pt x="1084" y="1727"/>
                  </a:cubicBezTo>
                  <a:cubicBezTo>
                    <a:pt x="1096" y="1727"/>
                    <a:pt x="1108" y="1715"/>
                    <a:pt x="1108" y="1703"/>
                  </a:cubicBezTo>
                  <a:cubicBezTo>
                    <a:pt x="1120" y="1679"/>
                    <a:pt x="1108" y="1655"/>
                    <a:pt x="1096" y="1644"/>
                  </a:cubicBezTo>
                  <a:cubicBezTo>
                    <a:pt x="1048" y="1632"/>
                    <a:pt x="1001" y="1596"/>
                    <a:pt x="965" y="1572"/>
                  </a:cubicBezTo>
                  <a:cubicBezTo>
                    <a:pt x="958" y="1569"/>
                    <a:pt x="951" y="1567"/>
                    <a:pt x="944" y="1567"/>
                  </a:cubicBezTo>
                  <a:close/>
                  <a:moveTo>
                    <a:pt x="2894" y="1644"/>
                  </a:moveTo>
                  <a:cubicBezTo>
                    <a:pt x="2846" y="1667"/>
                    <a:pt x="2798" y="1679"/>
                    <a:pt x="2739" y="1691"/>
                  </a:cubicBezTo>
                  <a:cubicBezTo>
                    <a:pt x="2727" y="1703"/>
                    <a:pt x="2715" y="1715"/>
                    <a:pt x="2715" y="1739"/>
                  </a:cubicBezTo>
                  <a:cubicBezTo>
                    <a:pt x="2727" y="1763"/>
                    <a:pt x="2739" y="1774"/>
                    <a:pt x="2751" y="1774"/>
                  </a:cubicBezTo>
                  <a:cubicBezTo>
                    <a:pt x="2763" y="1774"/>
                    <a:pt x="2763" y="1774"/>
                    <a:pt x="2763" y="1763"/>
                  </a:cubicBezTo>
                  <a:cubicBezTo>
                    <a:pt x="2810" y="1751"/>
                    <a:pt x="2870" y="1739"/>
                    <a:pt x="2918" y="1727"/>
                  </a:cubicBezTo>
                  <a:cubicBezTo>
                    <a:pt x="2941" y="1715"/>
                    <a:pt x="2953" y="1691"/>
                    <a:pt x="2941" y="1679"/>
                  </a:cubicBezTo>
                  <a:cubicBezTo>
                    <a:pt x="2929" y="1655"/>
                    <a:pt x="2918" y="1644"/>
                    <a:pt x="2894" y="1644"/>
                  </a:cubicBezTo>
                  <a:close/>
                  <a:moveTo>
                    <a:pt x="1218" y="1710"/>
                  </a:moveTo>
                  <a:cubicBezTo>
                    <a:pt x="1203" y="1710"/>
                    <a:pt x="1191" y="1718"/>
                    <a:pt x="1191" y="1727"/>
                  </a:cubicBezTo>
                  <a:cubicBezTo>
                    <a:pt x="1179" y="1751"/>
                    <a:pt x="1191" y="1774"/>
                    <a:pt x="1203" y="1786"/>
                  </a:cubicBezTo>
                  <a:cubicBezTo>
                    <a:pt x="1263" y="1798"/>
                    <a:pt x="1310" y="1822"/>
                    <a:pt x="1358" y="1834"/>
                  </a:cubicBezTo>
                  <a:lnTo>
                    <a:pt x="1370" y="1834"/>
                  </a:lnTo>
                  <a:cubicBezTo>
                    <a:pt x="1382" y="1834"/>
                    <a:pt x="1405" y="1822"/>
                    <a:pt x="1405" y="1798"/>
                  </a:cubicBezTo>
                  <a:cubicBezTo>
                    <a:pt x="1417" y="1786"/>
                    <a:pt x="1405" y="1763"/>
                    <a:pt x="1382" y="1751"/>
                  </a:cubicBezTo>
                  <a:cubicBezTo>
                    <a:pt x="1334" y="1739"/>
                    <a:pt x="1286" y="1727"/>
                    <a:pt x="1239" y="1715"/>
                  </a:cubicBezTo>
                  <a:cubicBezTo>
                    <a:pt x="1232" y="1711"/>
                    <a:pt x="1225" y="1710"/>
                    <a:pt x="1218" y="1710"/>
                  </a:cubicBezTo>
                  <a:close/>
                  <a:moveTo>
                    <a:pt x="2596" y="1727"/>
                  </a:moveTo>
                  <a:cubicBezTo>
                    <a:pt x="2548" y="1739"/>
                    <a:pt x="2489" y="1751"/>
                    <a:pt x="2441" y="1763"/>
                  </a:cubicBezTo>
                  <a:cubicBezTo>
                    <a:pt x="2417" y="1774"/>
                    <a:pt x="2406" y="1786"/>
                    <a:pt x="2417" y="1810"/>
                  </a:cubicBezTo>
                  <a:cubicBezTo>
                    <a:pt x="2417" y="1834"/>
                    <a:pt x="2429" y="1846"/>
                    <a:pt x="2453" y="1846"/>
                  </a:cubicBezTo>
                  <a:cubicBezTo>
                    <a:pt x="2513" y="1834"/>
                    <a:pt x="2560" y="1822"/>
                    <a:pt x="2608" y="1810"/>
                  </a:cubicBezTo>
                  <a:cubicBezTo>
                    <a:pt x="2632" y="1798"/>
                    <a:pt x="2644" y="1786"/>
                    <a:pt x="2644" y="1763"/>
                  </a:cubicBezTo>
                  <a:cubicBezTo>
                    <a:pt x="2632" y="1739"/>
                    <a:pt x="2620" y="1727"/>
                    <a:pt x="2596" y="1727"/>
                  </a:cubicBezTo>
                  <a:close/>
                  <a:moveTo>
                    <a:pt x="2298" y="1786"/>
                  </a:moveTo>
                  <a:cubicBezTo>
                    <a:pt x="2239" y="1798"/>
                    <a:pt x="2191" y="1798"/>
                    <a:pt x="2144" y="1810"/>
                  </a:cubicBezTo>
                  <a:cubicBezTo>
                    <a:pt x="2120" y="1810"/>
                    <a:pt x="2108" y="1834"/>
                    <a:pt x="2108" y="1846"/>
                  </a:cubicBezTo>
                  <a:cubicBezTo>
                    <a:pt x="2108" y="1870"/>
                    <a:pt x="2120" y="1882"/>
                    <a:pt x="2144" y="1882"/>
                  </a:cubicBezTo>
                  <a:cubicBezTo>
                    <a:pt x="2203" y="1882"/>
                    <a:pt x="2251" y="1870"/>
                    <a:pt x="2298" y="1870"/>
                  </a:cubicBezTo>
                  <a:cubicBezTo>
                    <a:pt x="2322" y="1870"/>
                    <a:pt x="2334" y="1846"/>
                    <a:pt x="2334" y="1822"/>
                  </a:cubicBezTo>
                  <a:cubicBezTo>
                    <a:pt x="2334" y="1798"/>
                    <a:pt x="2310" y="1786"/>
                    <a:pt x="2298" y="1786"/>
                  </a:cubicBezTo>
                  <a:close/>
                  <a:moveTo>
                    <a:pt x="1525" y="1786"/>
                  </a:moveTo>
                  <a:cubicBezTo>
                    <a:pt x="1501" y="1786"/>
                    <a:pt x="1489" y="1798"/>
                    <a:pt x="1477" y="1822"/>
                  </a:cubicBezTo>
                  <a:cubicBezTo>
                    <a:pt x="1477" y="1846"/>
                    <a:pt x="1489" y="1858"/>
                    <a:pt x="1513" y="1870"/>
                  </a:cubicBezTo>
                  <a:cubicBezTo>
                    <a:pt x="1560" y="1882"/>
                    <a:pt x="1620" y="1882"/>
                    <a:pt x="1667" y="1894"/>
                  </a:cubicBezTo>
                  <a:lnTo>
                    <a:pt x="1679" y="1894"/>
                  </a:lnTo>
                  <a:cubicBezTo>
                    <a:pt x="1691" y="1894"/>
                    <a:pt x="1715" y="1870"/>
                    <a:pt x="1715" y="1858"/>
                  </a:cubicBezTo>
                  <a:cubicBezTo>
                    <a:pt x="1715" y="1834"/>
                    <a:pt x="1703" y="1810"/>
                    <a:pt x="1679" y="1810"/>
                  </a:cubicBezTo>
                  <a:cubicBezTo>
                    <a:pt x="1632" y="1810"/>
                    <a:pt x="1572" y="1798"/>
                    <a:pt x="1525" y="1786"/>
                  </a:cubicBezTo>
                  <a:close/>
                  <a:moveTo>
                    <a:pt x="1834" y="1822"/>
                  </a:moveTo>
                  <a:cubicBezTo>
                    <a:pt x="1810" y="1822"/>
                    <a:pt x="1798" y="1834"/>
                    <a:pt x="1786" y="1858"/>
                  </a:cubicBezTo>
                  <a:cubicBezTo>
                    <a:pt x="1786" y="1882"/>
                    <a:pt x="1810" y="1894"/>
                    <a:pt x="1834" y="1894"/>
                  </a:cubicBezTo>
                  <a:lnTo>
                    <a:pt x="1989" y="1894"/>
                  </a:lnTo>
                  <a:cubicBezTo>
                    <a:pt x="2013" y="1894"/>
                    <a:pt x="2025" y="1882"/>
                    <a:pt x="2025" y="1858"/>
                  </a:cubicBezTo>
                  <a:cubicBezTo>
                    <a:pt x="2025" y="1834"/>
                    <a:pt x="2001" y="1822"/>
                    <a:pt x="1989" y="1822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3858871" y="3776059"/>
              <a:ext cx="147464" cy="52492"/>
            </a:xfrm>
            <a:custGeom>
              <a:avLst/>
              <a:gdLst/>
              <a:ahLst/>
              <a:cxnLst/>
              <a:rect l="l" t="t" r="r" b="b"/>
              <a:pathLst>
                <a:path w="4787" h="1704" extrusionOk="0">
                  <a:moveTo>
                    <a:pt x="4739" y="1"/>
                  </a:moveTo>
                  <a:cubicBezTo>
                    <a:pt x="4715" y="1"/>
                    <a:pt x="4703" y="24"/>
                    <a:pt x="4703" y="48"/>
                  </a:cubicBezTo>
                  <a:cubicBezTo>
                    <a:pt x="4703" y="60"/>
                    <a:pt x="4703" y="84"/>
                    <a:pt x="4715" y="96"/>
                  </a:cubicBezTo>
                  <a:cubicBezTo>
                    <a:pt x="4715" y="120"/>
                    <a:pt x="4727" y="132"/>
                    <a:pt x="4751" y="132"/>
                  </a:cubicBezTo>
                  <a:cubicBezTo>
                    <a:pt x="4775" y="132"/>
                    <a:pt x="4787" y="108"/>
                    <a:pt x="4787" y="84"/>
                  </a:cubicBezTo>
                  <a:cubicBezTo>
                    <a:pt x="4787" y="72"/>
                    <a:pt x="4787" y="48"/>
                    <a:pt x="4775" y="36"/>
                  </a:cubicBezTo>
                  <a:cubicBezTo>
                    <a:pt x="4775" y="13"/>
                    <a:pt x="4751" y="1"/>
                    <a:pt x="4739" y="1"/>
                  </a:cubicBezTo>
                  <a:close/>
                  <a:moveTo>
                    <a:pt x="109" y="111"/>
                  </a:moveTo>
                  <a:cubicBezTo>
                    <a:pt x="99" y="111"/>
                    <a:pt x="90" y="114"/>
                    <a:pt x="84" y="120"/>
                  </a:cubicBezTo>
                  <a:cubicBezTo>
                    <a:pt x="84" y="120"/>
                    <a:pt x="36" y="179"/>
                    <a:pt x="12" y="274"/>
                  </a:cubicBezTo>
                  <a:cubicBezTo>
                    <a:pt x="1" y="298"/>
                    <a:pt x="12" y="322"/>
                    <a:pt x="36" y="322"/>
                  </a:cubicBezTo>
                  <a:lnTo>
                    <a:pt x="48" y="322"/>
                  </a:lnTo>
                  <a:cubicBezTo>
                    <a:pt x="60" y="322"/>
                    <a:pt x="84" y="310"/>
                    <a:pt x="84" y="298"/>
                  </a:cubicBezTo>
                  <a:cubicBezTo>
                    <a:pt x="108" y="215"/>
                    <a:pt x="143" y="179"/>
                    <a:pt x="143" y="167"/>
                  </a:cubicBezTo>
                  <a:cubicBezTo>
                    <a:pt x="155" y="155"/>
                    <a:pt x="155" y="132"/>
                    <a:pt x="143" y="120"/>
                  </a:cubicBezTo>
                  <a:cubicBezTo>
                    <a:pt x="131" y="114"/>
                    <a:pt x="120" y="111"/>
                    <a:pt x="109" y="111"/>
                  </a:cubicBezTo>
                  <a:close/>
                  <a:moveTo>
                    <a:pt x="4751" y="203"/>
                  </a:moveTo>
                  <a:cubicBezTo>
                    <a:pt x="4739" y="203"/>
                    <a:pt x="4715" y="227"/>
                    <a:pt x="4715" y="239"/>
                  </a:cubicBezTo>
                  <a:cubicBezTo>
                    <a:pt x="4703" y="298"/>
                    <a:pt x="4703" y="346"/>
                    <a:pt x="4680" y="394"/>
                  </a:cubicBezTo>
                  <a:cubicBezTo>
                    <a:pt x="4680" y="405"/>
                    <a:pt x="4692" y="429"/>
                    <a:pt x="4715" y="441"/>
                  </a:cubicBezTo>
                  <a:lnTo>
                    <a:pt x="4727" y="441"/>
                  </a:lnTo>
                  <a:cubicBezTo>
                    <a:pt x="4739" y="441"/>
                    <a:pt x="4751" y="429"/>
                    <a:pt x="4763" y="405"/>
                  </a:cubicBezTo>
                  <a:cubicBezTo>
                    <a:pt x="4775" y="358"/>
                    <a:pt x="4787" y="298"/>
                    <a:pt x="4787" y="251"/>
                  </a:cubicBezTo>
                  <a:cubicBezTo>
                    <a:pt x="4787" y="227"/>
                    <a:pt x="4775" y="215"/>
                    <a:pt x="4751" y="203"/>
                  </a:cubicBezTo>
                  <a:close/>
                  <a:moveTo>
                    <a:pt x="36" y="405"/>
                  </a:moveTo>
                  <a:cubicBezTo>
                    <a:pt x="12" y="405"/>
                    <a:pt x="1" y="429"/>
                    <a:pt x="1" y="441"/>
                  </a:cubicBezTo>
                  <a:cubicBezTo>
                    <a:pt x="12" y="501"/>
                    <a:pt x="24" y="548"/>
                    <a:pt x="48" y="608"/>
                  </a:cubicBezTo>
                  <a:cubicBezTo>
                    <a:pt x="48" y="620"/>
                    <a:pt x="60" y="632"/>
                    <a:pt x="84" y="632"/>
                  </a:cubicBezTo>
                  <a:lnTo>
                    <a:pt x="96" y="632"/>
                  </a:lnTo>
                  <a:cubicBezTo>
                    <a:pt x="120" y="620"/>
                    <a:pt x="120" y="596"/>
                    <a:pt x="120" y="572"/>
                  </a:cubicBezTo>
                  <a:cubicBezTo>
                    <a:pt x="96" y="525"/>
                    <a:pt x="84" y="477"/>
                    <a:pt x="84" y="441"/>
                  </a:cubicBezTo>
                  <a:cubicBezTo>
                    <a:pt x="72" y="417"/>
                    <a:pt x="60" y="405"/>
                    <a:pt x="36" y="405"/>
                  </a:cubicBezTo>
                  <a:close/>
                  <a:moveTo>
                    <a:pt x="4665" y="508"/>
                  </a:moveTo>
                  <a:cubicBezTo>
                    <a:pt x="4650" y="508"/>
                    <a:pt x="4632" y="516"/>
                    <a:pt x="4632" y="525"/>
                  </a:cubicBezTo>
                  <a:cubicBezTo>
                    <a:pt x="4608" y="572"/>
                    <a:pt x="4584" y="620"/>
                    <a:pt x="4549" y="655"/>
                  </a:cubicBezTo>
                  <a:cubicBezTo>
                    <a:pt x="4537" y="679"/>
                    <a:pt x="4549" y="703"/>
                    <a:pt x="4561" y="715"/>
                  </a:cubicBezTo>
                  <a:lnTo>
                    <a:pt x="4584" y="715"/>
                  </a:lnTo>
                  <a:cubicBezTo>
                    <a:pt x="4596" y="715"/>
                    <a:pt x="4608" y="715"/>
                    <a:pt x="4620" y="703"/>
                  </a:cubicBezTo>
                  <a:cubicBezTo>
                    <a:pt x="4644" y="655"/>
                    <a:pt x="4680" y="608"/>
                    <a:pt x="4703" y="560"/>
                  </a:cubicBezTo>
                  <a:cubicBezTo>
                    <a:pt x="4703" y="548"/>
                    <a:pt x="4703" y="525"/>
                    <a:pt x="4680" y="513"/>
                  </a:cubicBezTo>
                  <a:cubicBezTo>
                    <a:pt x="4676" y="509"/>
                    <a:pt x="4671" y="508"/>
                    <a:pt x="4665" y="508"/>
                  </a:cubicBezTo>
                  <a:close/>
                  <a:moveTo>
                    <a:pt x="152" y="686"/>
                  </a:moveTo>
                  <a:cubicBezTo>
                    <a:pt x="145" y="686"/>
                    <a:pt x="138" y="688"/>
                    <a:pt x="131" y="691"/>
                  </a:cubicBezTo>
                  <a:cubicBezTo>
                    <a:pt x="120" y="703"/>
                    <a:pt x="108" y="727"/>
                    <a:pt x="120" y="751"/>
                  </a:cubicBezTo>
                  <a:cubicBezTo>
                    <a:pt x="143" y="786"/>
                    <a:pt x="179" y="834"/>
                    <a:pt x="215" y="882"/>
                  </a:cubicBezTo>
                  <a:cubicBezTo>
                    <a:pt x="227" y="882"/>
                    <a:pt x="239" y="894"/>
                    <a:pt x="251" y="894"/>
                  </a:cubicBezTo>
                  <a:cubicBezTo>
                    <a:pt x="262" y="894"/>
                    <a:pt x="274" y="882"/>
                    <a:pt x="274" y="882"/>
                  </a:cubicBezTo>
                  <a:cubicBezTo>
                    <a:pt x="286" y="858"/>
                    <a:pt x="298" y="846"/>
                    <a:pt x="274" y="822"/>
                  </a:cubicBezTo>
                  <a:cubicBezTo>
                    <a:pt x="239" y="786"/>
                    <a:pt x="215" y="751"/>
                    <a:pt x="191" y="703"/>
                  </a:cubicBezTo>
                  <a:cubicBezTo>
                    <a:pt x="183" y="695"/>
                    <a:pt x="168" y="686"/>
                    <a:pt x="152" y="686"/>
                  </a:cubicBezTo>
                  <a:close/>
                  <a:moveTo>
                    <a:pt x="4489" y="766"/>
                  </a:moveTo>
                  <a:cubicBezTo>
                    <a:pt x="4480" y="766"/>
                    <a:pt x="4471" y="769"/>
                    <a:pt x="4465" y="775"/>
                  </a:cubicBezTo>
                  <a:cubicBezTo>
                    <a:pt x="4430" y="810"/>
                    <a:pt x="4394" y="846"/>
                    <a:pt x="4358" y="882"/>
                  </a:cubicBezTo>
                  <a:cubicBezTo>
                    <a:pt x="4334" y="894"/>
                    <a:pt x="4334" y="917"/>
                    <a:pt x="4346" y="941"/>
                  </a:cubicBezTo>
                  <a:cubicBezTo>
                    <a:pt x="4358" y="953"/>
                    <a:pt x="4370" y="953"/>
                    <a:pt x="4382" y="953"/>
                  </a:cubicBezTo>
                  <a:cubicBezTo>
                    <a:pt x="4394" y="953"/>
                    <a:pt x="4394" y="953"/>
                    <a:pt x="4406" y="941"/>
                  </a:cubicBezTo>
                  <a:cubicBezTo>
                    <a:pt x="4442" y="906"/>
                    <a:pt x="4477" y="870"/>
                    <a:pt x="4513" y="822"/>
                  </a:cubicBezTo>
                  <a:cubicBezTo>
                    <a:pt x="4537" y="810"/>
                    <a:pt x="4537" y="786"/>
                    <a:pt x="4513" y="775"/>
                  </a:cubicBezTo>
                  <a:cubicBezTo>
                    <a:pt x="4507" y="769"/>
                    <a:pt x="4498" y="766"/>
                    <a:pt x="4489" y="766"/>
                  </a:cubicBezTo>
                  <a:close/>
                  <a:moveTo>
                    <a:pt x="359" y="920"/>
                  </a:moveTo>
                  <a:cubicBezTo>
                    <a:pt x="349" y="920"/>
                    <a:pt x="340" y="923"/>
                    <a:pt x="334" y="929"/>
                  </a:cubicBezTo>
                  <a:cubicBezTo>
                    <a:pt x="322" y="953"/>
                    <a:pt x="322" y="977"/>
                    <a:pt x="334" y="989"/>
                  </a:cubicBezTo>
                  <a:cubicBezTo>
                    <a:pt x="370" y="1025"/>
                    <a:pt x="417" y="1060"/>
                    <a:pt x="453" y="1096"/>
                  </a:cubicBezTo>
                  <a:lnTo>
                    <a:pt x="477" y="1096"/>
                  </a:lnTo>
                  <a:cubicBezTo>
                    <a:pt x="489" y="1096"/>
                    <a:pt x="501" y="1096"/>
                    <a:pt x="512" y="1084"/>
                  </a:cubicBezTo>
                  <a:cubicBezTo>
                    <a:pt x="524" y="1072"/>
                    <a:pt x="524" y="1048"/>
                    <a:pt x="501" y="1025"/>
                  </a:cubicBezTo>
                  <a:cubicBezTo>
                    <a:pt x="465" y="1001"/>
                    <a:pt x="429" y="965"/>
                    <a:pt x="393" y="929"/>
                  </a:cubicBezTo>
                  <a:cubicBezTo>
                    <a:pt x="382" y="923"/>
                    <a:pt x="370" y="920"/>
                    <a:pt x="359" y="920"/>
                  </a:cubicBezTo>
                  <a:close/>
                  <a:moveTo>
                    <a:pt x="4259" y="975"/>
                  </a:moveTo>
                  <a:cubicBezTo>
                    <a:pt x="4251" y="975"/>
                    <a:pt x="4244" y="979"/>
                    <a:pt x="4239" y="989"/>
                  </a:cubicBezTo>
                  <a:cubicBezTo>
                    <a:pt x="4203" y="1013"/>
                    <a:pt x="4156" y="1048"/>
                    <a:pt x="4108" y="1072"/>
                  </a:cubicBezTo>
                  <a:cubicBezTo>
                    <a:pt x="4096" y="1084"/>
                    <a:pt x="4084" y="1108"/>
                    <a:pt x="4108" y="1132"/>
                  </a:cubicBezTo>
                  <a:cubicBezTo>
                    <a:pt x="4108" y="1144"/>
                    <a:pt x="4120" y="1144"/>
                    <a:pt x="4132" y="1144"/>
                  </a:cubicBezTo>
                  <a:lnTo>
                    <a:pt x="4156" y="1144"/>
                  </a:lnTo>
                  <a:cubicBezTo>
                    <a:pt x="4203" y="1108"/>
                    <a:pt x="4251" y="1072"/>
                    <a:pt x="4287" y="1048"/>
                  </a:cubicBezTo>
                  <a:cubicBezTo>
                    <a:pt x="4299" y="1036"/>
                    <a:pt x="4311" y="1013"/>
                    <a:pt x="4287" y="989"/>
                  </a:cubicBezTo>
                  <a:cubicBezTo>
                    <a:pt x="4280" y="982"/>
                    <a:pt x="4269" y="975"/>
                    <a:pt x="4259" y="975"/>
                  </a:cubicBezTo>
                  <a:close/>
                  <a:moveTo>
                    <a:pt x="603" y="1112"/>
                  </a:moveTo>
                  <a:cubicBezTo>
                    <a:pt x="590" y="1112"/>
                    <a:pt x="579" y="1118"/>
                    <a:pt x="572" y="1132"/>
                  </a:cubicBezTo>
                  <a:cubicBezTo>
                    <a:pt x="560" y="1144"/>
                    <a:pt x="560" y="1179"/>
                    <a:pt x="584" y="1191"/>
                  </a:cubicBezTo>
                  <a:cubicBezTo>
                    <a:pt x="620" y="1215"/>
                    <a:pt x="667" y="1239"/>
                    <a:pt x="715" y="1275"/>
                  </a:cubicBezTo>
                  <a:lnTo>
                    <a:pt x="739" y="1275"/>
                  </a:lnTo>
                  <a:cubicBezTo>
                    <a:pt x="751" y="1275"/>
                    <a:pt x="763" y="1275"/>
                    <a:pt x="763" y="1263"/>
                  </a:cubicBezTo>
                  <a:cubicBezTo>
                    <a:pt x="774" y="1239"/>
                    <a:pt x="774" y="1215"/>
                    <a:pt x="751" y="1203"/>
                  </a:cubicBezTo>
                  <a:cubicBezTo>
                    <a:pt x="715" y="1179"/>
                    <a:pt x="667" y="1144"/>
                    <a:pt x="632" y="1120"/>
                  </a:cubicBezTo>
                  <a:cubicBezTo>
                    <a:pt x="622" y="1115"/>
                    <a:pt x="612" y="1112"/>
                    <a:pt x="603" y="1112"/>
                  </a:cubicBezTo>
                  <a:close/>
                  <a:moveTo>
                    <a:pt x="4002" y="1151"/>
                  </a:moveTo>
                  <a:cubicBezTo>
                    <a:pt x="3997" y="1151"/>
                    <a:pt x="3993" y="1152"/>
                    <a:pt x="3989" y="1156"/>
                  </a:cubicBezTo>
                  <a:cubicBezTo>
                    <a:pt x="3941" y="1179"/>
                    <a:pt x="3894" y="1203"/>
                    <a:pt x="3846" y="1227"/>
                  </a:cubicBezTo>
                  <a:cubicBezTo>
                    <a:pt x="3834" y="1239"/>
                    <a:pt x="3822" y="1263"/>
                    <a:pt x="3834" y="1287"/>
                  </a:cubicBezTo>
                  <a:cubicBezTo>
                    <a:pt x="3834" y="1298"/>
                    <a:pt x="3846" y="1298"/>
                    <a:pt x="3870" y="1298"/>
                  </a:cubicBezTo>
                  <a:lnTo>
                    <a:pt x="3882" y="1298"/>
                  </a:lnTo>
                  <a:cubicBezTo>
                    <a:pt x="3930" y="1275"/>
                    <a:pt x="3977" y="1251"/>
                    <a:pt x="4025" y="1227"/>
                  </a:cubicBezTo>
                  <a:cubicBezTo>
                    <a:pt x="4037" y="1215"/>
                    <a:pt x="4049" y="1191"/>
                    <a:pt x="4037" y="1167"/>
                  </a:cubicBezTo>
                  <a:cubicBezTo>
                    <a:pt x="4028" y="1159"/>
                    <a:pt x="4014" y="1151"/>
                    <a:pt x="4002" y="1151"/>
                  </a:cubicBezTo>
                  <a:close/>
                  <a:moveTo>
                    <a:pt x="873" y="1282"/>
                  </a:moveTo>
                  <a:cubicBezTo>
                    <a:pt x="857" y="1282"/>
                    <a:pt x="842" y="1290"/>
                    <a:pt x="834" y="1298"/>
                  </a:cubicBezTo>
                  <a:cubicBezTo>
                    <a:pt x="822" y="1322"/>
                    <a:pt x="834" y="1346"/>
                    <a:pt x="846" y="1358"/>
                  </a:cubicBezTo>
                  <a:cubicBezTo>
                    <a:pt x="893" y="1382"/>
                    <a:pt x="929" y="1406"/>
                    <a:pt x="989" y="1429"/>
                  </a:cubicBezTo>
                  <a:lnTo>
                    <a:pt x="1001" y="1394"/>
                  </a:lnTo>
                  <a:lnTo>
                    <a:pt x="1013" y="1358"/>
                  </a:lnTo>
                  <a:cubicBezTo>
                    <a:pt x="977" y="1334"/>
                    <a:pt x="929" y="1310"/>
                    <a:pt x="893" y="1287"/>
                  </a:cubicBezTo>
                  <a:cubicBezTo>
                    <a:pt x="886" y="1283"/>
                    <a:pt x="880" y="1282"/>
                    <a:pt x="873" y="1282"/>
                  </a:cubicBezTo>
                  <a:close/>
                  <a:moveTo>
                    <a:pt x="3728" y="1293"/>
                  </a:moveTo>
                  <a:cubicBezTo>
                    <a:pt x="3723" y="1293"/>
                    <a:pt x="3719" y="1295"/>
                    <a:pt x="3715" y="1298"/>
                  </a:cubicBezTo>
                  <a:cubicBezTo>
                    <a:pt x="3668" y="1322"/>
                    <a:pt x="3620" y="1334"/>
                    <a:pt x="3572" y="1358"/>
                  </a:cubicBezTo>
                  <a:cubicBezTo>
                    <a:pt x="3549" y="1358"/>
                    <a:pt x="3537" y="1382"/>
                    <a:pt x="3549" y="1406"/>
                  </a:cubicBezTo>
                  <a:cubicBezTo>
                    <a:pt x="3549" y="1417"/>
                    <a:pt x="3572" y="1429"/>
                    <a:pt x="3584" y="1429"/>
                  </a:cubicBezTo>
                  <a:lnTo>
                    <a:pt x="3596" y="1429"/>
                  </a:lnTo>
                  <a:cubicBezTo>
                    <a:pt x="3644" y="1406"/>
                    <a:pt x="3691" y="1394"/>
                    <a:pt x="3739" y="1370"/>
                  </a:cubicBezTo>
                  <a:cubicBezTo>
                    <a:pt x="3763" y="1358"/>
                    <a:pt x="3775" y="1334"/>
                    <a:pt x="3763" y="1310"/>
                  </a:cubicBezTo>
                  <a:cubicBezTo>
                    <a:pt x="3754" y="1302"/>
                    <a:pt x="3740" y="1293"/>
                    <a:pt x="3728" y="1293"/>
                  </a:cubicBezTo>
                  <a:close/>
                  <a:moveTo>
                    <a:pt x="3430" y="1406"/>
                  </a:moveTo>
                  <a:cubicBezTo>
                    <a:pt x="3370" y="1429"/>
                    <a:pt x="3322" y="1441"/>
                    <a:pt x="3275" y="1453"/>
                  </a:cubicBezTo>
                  <a:cubicBezTo>
                    <a:pt x="3251" y="1465"/>
                    <a:pt x="3239" y="1489"/>
                    <a:pt x="3251" y="1501"/>
                  </a:cubicBezTo>
                  <a:cubicBezTo>
                    <a:pt x="3251" y="1525"/>
                    <a:pt x="3275" y="1537"/>
                    <a:pt x="3287" y="1537"/>
                  </a:cubicBezTo>
                  <a:lnTo>
                    <a:pt x="3299" y="1537"/>
                  </a:lnTo>
                  <a:cubicBezTo>
                    <a:pt x="3346" y="1513"/>
                    <a:pt x="3406" y="1501"/>
                    <a:pt x="3453" y="1477"/>
                  </a:cubicBezTo>
                  <a:cubicBezTo>
                    <a:pt x="3465" y="1477"/>
                    <a:pt x="3477" y="1453"/>
                    <a:pt x="3477" y="1429"/>
                  </a:cubicBezTo>
                  <a:cubicBezTo>
                    <a:pt x="3465" y="1417"/>
                    <a:pt x="3441" y="1406"/>
                    <a:pt x="3430" y="1406"/>
                  </a:cubicBezTo>
                  <a:close/>
                  <a:moveTo>
                    <a:pt x="1144" y="1425"/>
                  </a:moveTo>
                  <a:cubicBezTo>
                    <a:pt x="1132" y="1425"/>
                    <a:pt x="1117" y="1436"/>
                    <a:pt x="1108" y="1453"/>
                  </a:cubicBezTo>
                  <a:cubicBezTo>
                    <a:pt x="1096" y="1465"/>
                    <a:pt x="1108" y="1489"/>
                    <a:pt x="1132" y="1501"/>
                  </a:cubicBezTo>
                  <a:cubicBezTo>
                    <a:pt x="1179" y="1525"/>
                    <a:pt x="1227" y="1537"/>
                    <a:pt x="1274" y="1560"/>
                  </a:cubicBezTo>
                  <a:lnTo>
                    <a:pt x="1286" y="1560"/>
                  </a:lnTo>
                  <a:cubicBezTo>
                    <a:pt x="1310" y="1560"/>
                    <a:pt x="1322" y="1548"/>
                    <a:pt x="1322" y="1537"/>
                  </a:cubicBezTo>
                  <a:cubicBezTo>
                    <a:pt x="1334" y="1513"/>
                    <a:pt x="1322" y="1489"/>
                    <a:pt x="1298" y="1489"/>
                  </a:cubicBezTo>
                  <a:cubicBezTo>
                    <a:pt x="1251" y="1465"/>
                    <a:pt x="1203" y="1453"/>
                    <a:pt x="1155" y="1429"/>
                  </a:cubicBezTo>
                  <a:cubicBezTo>
                    <a:pt x="1152" y="1426"/>
                    <a:pt x="1148" y="1425"/>
                    <a:pt x="1144" y="1425"/>
                  </a:cubicBezTo>
                  <a:close/>
                  <a:moveTo>
                    <a:pt x="3144" y="1496"/>
                  </a:moveTo>
                  <a:cubicBezTo>
                    <a:pt x="3139" y="1496"/>
                    <a:pt x="3135" y="1498"/>
                    <a:pt x="3132" y="1501"/>
                  </a:cubicBezTo>
                  <a:cubicBezTo>
                    <a:pt x="3072" y="1513"/>
                    <a:pt x="3025" y="1525"/>
                    <a:pt x="2977" y="1537"/>
                  </a:cubicBezTo>
                  <a:cubicBezTo>
                    <a:pt x="2953" y="1537"/>
                    <a:pt x="2941" y="1560"/>
                    <a:pt x="2941" y="1584"/>
                  </a:cubicBezTo>
                  <a:cubicBezTo>
                    <a:pt x="2953" y="1596"/>
                    <a:pt x="2965" y="1608"/>
                    <a:pt x="2989" y="1608"/>
                  </a:cubicBezTo>
                  <a:cubicBezTo>
                    <a:pt x="3049" y="1596"/>
                    <a:pt x="3096" y="1584"/>
                    <a:pt x="3144" y="1572"/>
                  </a:cubicBezTo>
                  <a:cubicBezTo>
                    <a:pt x="3168" y="1572"/>
                    <a:pt x="3179" y="1548"/>
                    <a:pt x="3179" y="1525"/>
                  </a:cubicBezTo>
                  <a:cubicBezTo>
                    <a:pt x="3171" y="1507"/>
                    <a:pt x="3156" y="1496"/>
                    <a:pt x="3144" y="1496"/>
                  </a:cubicBezTo>
                  <a:close/>
                  <a:moveTo>
                    <a:pt x="1453" y="1525"/>
                  </a:moveTo>
                  <a:cubicBezTo>
                    <a:pt x="1429" y="1525"/>
                    <a:pt x="1405" y="1537"/>
                    <a:pt x="1405" y="1560"/>
                  </a:cubicBezTo>
                  <a:cubicBezTo>
                    <a:pt x="1394" y="1572"/>
                    <a:pt x="1405" y="1596"/>
                    <a:pt x="1429" y="1608"/>
                  </a:cubicBezTo>
                  <a:cubicBezTo>
                    <a:pt x="1477" y="1620"/>
                    <a:pt x="1536" y="1632"/>
                    <a:pt x="1584" y="1644"/>
                  </a:cubicBezTo>
                  <a:lnTo>
                    <a:pt x="1596" y="1644"/>
                  </a:lnTo>
                  <a:cubicBezTo>
                    <a:pt x="1608" y="1644"/>
                    <a:pt x="1620" y="1632"/>
                    <a:pt x="1632" y="1608"/>
                  </a:cubicBezTo>
                  <a:cubicBezTo>
                    <a:pt x="1632" y="1584"/>
                    <a:pt x="1620" y="1572"/>
                    <a:pt x="1596" y="1560"/>
                  </a:cubicBezTo>
                  <a:cubicBezTo>
                    <a:pt x="1548" y="1548"/>
                    <a:pt x="1501" y="1537"/>
                    <a:pt x="1453" y="1525"/>
                  </a:cubicBezTo>
                  <a:close/>
                  <a:moveTo>
                    <a:pt x="2822" y="1560"/>
                  </a:moveTo>
                  <a:cubicBezTo>
                    <a:pt x="2775" y="1572"/>
                    <a:pt x="2727" y="1584"/>
                    <a:pt x="2668" y="1584"/>
                  </a:cubicBezTo>
                  <a:cubicBezTo>
                    <a:pt x="2656" y="1596"/>
                    <a:pt x="2632" y="1608"/>
                    <a:pt x="2644" y="1632"/>
                  </a:cubicBezTo>
                  <a:cubicBezTo>
                    <a:pt x="2644" y="1656"/>
                    <a:pt x="2656" y="1668"/>
                    <a:pt x="2679" y="1668"/>
                  </a:cubicBezTo>
                  <a:cubicBezTo>
                    <a:pt x="2739" y="1656"/>
                    <a:pt x="2787" y="1644"/>
                    <a:pt x="2834" y="1644"/>
                  </a:cubicBezTo>
                  <a:cubicBezTo>
                    <a:pt x="2858" y="1632"/>
                    <a:pt x="2870" y="1620"/>
                    <a:pt x="2870" y="1596"/>
                  </a:cubicBezTo>
                  <a:cubicBezTo>
                    <a:pt x="2870" y="1572"/>
                    <a:pt x="2846" y="1560"/>
                    <a:pt x="2822" y="1560"/>
                  </a:cubicBezTo>
                  <a:close/>
                  <a:moveTo>
                    <a:pt x="1751" y="1584"/>
                  </a:moveTo>
                  <a:cubicBezTo>
                    <a:pt x="1727" y="1584"/>
                    <a:pt x="1715" y="1596"/>
                    <a:pt x="1703" y="1620"/>
                  </a:cubicBezTo>
                  <a:cubicBezTo>
                    <a:pt x="1703" y="1644"/>
                    <a:pt x="1715" y="1668"/>
                    <a:pt x="1739" y="1668"/>
                  </a:cubicBezTo>
                  <a:cubicBezTo>
                    <a:pt x="1786" y="1679"/>
                    <a:pt x="1846" y="1679"/>
                    <a:pt x="1894" y="1679"/>
                  </a:cubicBezTo>
                  <a:lnTo>
                    <a:pt x="1906" y="1679"/>
                  </a:lnTo>
                  <a:cubicBezTo>
                    <a:pt x="1917" y="1679"/>
                    <a:pt x="1941" y="1668"/>
                    <a:pt x="1941" y="1644"/>
                  </a:cubicBezTo>
                  <a:cubicBezTo>
                    <a:pt x="1941" y="1632"/>
                    <a:pt x="1929" y="1608"/>
                    <a:pt x="1906" y="1608"/>
                  </a:cubicBezTo>
                  <a:cubicBezTo>
                    <a:pt x="1858" y="1608"/>
                    <a:pt x="1798" y="1596"/>
                    <a:pt x="1751" y="1584"/>
                  </a:cubicBezTo>
                  <a:close/>
                  <a:moveTo>
                    <a:pt x="2525" y="1608"/>
                  </a:moveTo>
                  <a:cubicBezTo>
                    <a:pt x="2465" y="1608"/>
                    <a:pt x="2417" y="1608"/>
                    <a:pt x="2370" y="1620"/>
                  </a:cubicBezTo>
                  <a:cubicBezTo>
                    <a:pt x="2346" y="1620"/>
                    <a:pt x="2322" y="1632"/>
                    <a:pt x="2334" y="1656"/>
                  </a:cubicBezTo>
                  <a:cubicBezTo>
                    <a:pt x="2334" y="1679"/>
                    <a:pt x="2346" y="1691"/>
                    <a:pt x="2370" y="1691"/>
                  </a:cubicBezTo>
                  <a:cubicBezTo>
                    <a:pt x="2417" y="1691"/>
                    <a:pt x="2477" y="1691"/>
                    <a:pt x="2525" y="1679"/>
                  </a:cubicBezTo>
                  <a:cubicBezTo>
                    <a:pt x="2548" y="1679"/>
                    <a:pt x="2560" y="1656"/>
                    <a:pt x="2560" y="1644"/>
                  </a:cubicBezTo>
                  <a:cubicBezTo>
                    <a:pt x="2560" y="1620"/>
                    <a:pt x="2537" y="1608"/>
                    <a:pt x="2525" y="1608"/>
                  </a:cubicBezTo>
                  <a:close/>
                  <a:moveTo>
                    <a:pt x="2060" y="1620"/>
                  </a:moveTo>
                  <a:cubicBezTo>
                    <a:pt x="2036" y="1620"/>
                    <a:pt x="2013" y="1632"/>
                    <a:pt x="2013" y="1656"/>
                  </a:cubicBezTo>
                  <a:cubicBezTo>
                    <a:pt x="2013" y="1679"/>
                    <a:pt x="2036" y="1691"/>
                    <a:pt x="2048" y="1691"/>
                  </a:cubicBezTo>
                  <a:cubicBezTo>
                    <a:pt x="2096" y="1691"/>
                    <a:pt x="2144" y="1703"/>
                    <a:pt x="2191" y="1703"/>
                  </a:cubicBezTo>
                  <a:lnTo>
                    <a:pt x="2215" y="1703"/>
                  </a:lnTo>
                  <a:cubicBezTo>
                    <a:pt x="2227" y="1703"/>
                    <a:pt x="2251" y="1679"/>
                    <a:pt x="2251" y="1656"/>
                  </a:cubicBezTo>
                  <a:cubicBezTo>
                    <a:pt x="2251" y="1644"/>
                    <a:pt x="2227" y="1620"/>
                    <a:pt x="2215" y="162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209493" y="3966680"/>
              <a:ext cx="91737" cy="87794"/>
            </a:xfrm>
            <a:custGeom>
              <a:avLst/>
              <a:gdLst/>
              <a:ahLst/>
              <a:cxnLst/>
              <a:rect l="l" t="t" r="r" b="b"/>
              <a:pathLst>
                <a:path w="2978" h="2850" extrusionOk="0">
                  <a:moveTo>
                    <a:pt x="1585" y="1"/>
                  </a:moveTo>
                  <a:cubicBezTo>
                    <a:pt x="1581" y="1"/>
                    <a:pt x="1577" y="2"/>
                    <a:pt x="1573" y="4"/>
                  </a:cubicBezTo>
                  <a:cubicBezTo>
                    <a:pt x="1525" y="4"/>
                    <a:pt x="1465" y="4"/>
                    <a:pt x="1418" y="16"/>
                  </a:cubicBezTo>
                  <a:cubicBezTo>
                    <a:pt x="1394" y="16"/>
                    <a:pt x="1382" y="40"/>
                    <a:pt x="1382" y="52"/>
                  </a:cubicBezTo>
                  <a:cubicBezTo>
                    <a:pt x="1382" y="75"/>
                    <a:pt x="1406" y="87"/>
                    <a:pt x="1418" y="87"/>
                  </a:cubicBezTo>
                  <a:lnTo>
                    <a:pt x="1430" y="87"/>
                  </a:lnTo>
                  <a:cubicBezTo>
                    <a:pt x="1477" y="87"/>
                    <a:pt x="1525" y="75"/>
                    <a:pt x="1573" y="75"/>
                  </a:cubicBezTo>
                  <a:cubicBezTo>
                    <a:pt x="1596" y="75"/>
                    <a:pt x="1620" y="63"/>
                    <a:pt x="1620" y="40"/>
                  </a:cubicBezTo>
                  <a:cubicBezTo>
                    <a:pt x="1620" y="20"/>
                    <a:pt x="1604" y="1"/>
                    <a:pt x="1585" y="1"/>
                  </a:cubicBezTo>
                  <a:close/>
                  <a:moveTo>
                    <a:pt x="1727" y="4"/>
                  </a:moveTo>
                  <a:cubicBezTo>
                    <a:pt x="1703" y="4"/>
                    <a:pt x="1692" y="16"/>
                    <a:pt x="1692" y="40"/>
                  </a:cubicBezTo>
                  <a:cubicBezTo>
                    <a:pt x="1692" y="63"/>
                    <a:pt x="1703" y="75"/>
                    <a:pt x="1727" y="75"/>
                  </a:cubicBezTo>
                  <a:cubicBezTo>
                    <a:pt x="1775" y="87"/>
                    <a:pt x="1834" y="87"/>
                    <a:pt x="1882" y="99"/>
                  </a:cubicBezTo>
                  <a:cubicBezTo>
                    <a:pt x="1906" y="99"/>
                    <a:pt x="1918" y="75"/>
                    <a:pt x="1918" y="63"/>
                  </a:cubicBezTo>
                  <a:cubicBezTo>
                    <a:pt x="1930" y="40"/>
                    <a:pt x="1906" y="16"/>
                    <a:pt x="1894" y="16"/>
                  </a:cubicBezTo>
                  <a:cubicBezTo>
                    <a:pt x="1834" y="4"/>
                    <a:pt x="1787" y="4"/>
                    <a:pt x="1727" y="4"/>
                  </a:cubicBezTo>
                  <a:close/>
                  <a:moveTo>
                    <a:pt x="1271" y="36"/>
                  </a:moveTo>
                  <a:cubicBezTo>
                    <a:pt x="1268" y="36"/>
                    <a:pt x="1265" y="37"/>
                    <a:pt x="1263" y="40"/>
                  </a:cubicBezTo>
                  <a:cubicBezTo>
                    <a:pt x="1203" y="52"/>
                    <a:pt x="1156" y="63"/>
                    <a:pt x="1108" y="75"/>
                  </a:cubicBezTo>
                  <a:cubicBezTo>
                    <a:pt x="1084" y="75"/>
                    <a:pt x="1072" y="99"/>
                    <a:pt x="1072" y="123"/>
                  </a:cubicBezTo>
                  <a:cubicBezTo>
                    <a:pt x="1084" y="135"/>
                    <a:pt x="1096" y="147"/>
                    <a:pt x="1108" y="147"/>
                  </a:cubicBezTo>
                  <a:lnTo>
                    <a:pt x="1120" y="147"/>
                  </a:lnTo>
                  <a:cubicBezTo>
                    <a:pt x="1180" y="135"/>
                    <a:pt x="1227" y="123"/>
                    <a:pt x="1275" y="111"/>
                  </a:cubicBezTo>
                  <a:cubicBezTo>
                    <a:pt x="1299" y="111"/>
                    <a:pt x="1311" y="87"/>
                    <a:pt x="1311" y="63"/>
                  </a:cubicBezTo>
                  <a:cubicBezTo>
                    <a:pt x="1301" y="54"/>
                    <a:pt x="1284" y="36"/>
                    <a:pt x="1271" y="36"/>
                  </a:cubicBezTo>
                  <a:close/>
                  <a:moveTo>
                    <a:pt x="2030" y="47"/>
                  </a:moveTo>
                  <a:cubicBezTo>
                    <a:pt x="2014" y="47"/>
                    <a:pt x="2001" y="58"/>
                    <a:pt x="2001" y="75"/>
                  </a:cubicBezTo>
                  <a:cubicBezTo>
                    <a:pt x="1989" y="99"/>
                    <a:pt x="2001" y="123"/>
                    <a:pt x="2025" y="123"/>
                  </a:cubicBezTo>
                  <a:cubicBezTo>
                    <a:pt x="2073" y="135"/>
                    <a:pt x="2120" y="159"/>
                    <a:pt x="2168" y="171"/>
                  </a:cubicBezTo>
                  <a:cubicBezTo>
                    <a:pt x="2180" y="171"/>
                    <a:pt x="2180" y="182"/>
                    <a:pt x="2180" y="182"/>
                  </a:cubicBezTo>
                  <a:cubicBezTo>
                    <a:pt x="2204" y="182"/>
                    <a:pt x="2215" y="171"/>
                    <a:pt x="2215" y="159"/>
                  </a:cubicBezTo>
                  <a:cubicBezTo>
                    <a:pt x="2227" y="135"/>
                    <a:pt x="2215" y="111"/>
                    <a:pt x="2204" y="99"/>
                  </a:cubicBezTo>
                  <a:cubicBezTo>
                    <a:pt x="2156" y="87"/>
                    <a:pt x="2096" y="63"/>
                    <a:pt x="2049" y="52"/>
                  </a:cubicBezTo>
                  <a:cubicBezTo>
                    <a:pt x="2042" y="48"/>
                    <a:pt x="2036" y="47"/>
                    <a:pt x="2030" y="47"/>
                  </a:cubicBezTo>
                  <a:close/>
                  <a:moveTo>
                    <a:pt x="965" y="118"/>
                  </a:moveTo>
                  <a:cubicBezTo>
                    <a:pt x="961" y="118"/>
                    <a:pt x="957" y="120"/>
                    <a:pt x="953" y="123"/>
                  </a:cubicBezTo>
                  <a:cubicBezTo>
                    <a:pt x="918" y="135"/>
                    <a:pt x="894" y="135"/>
                    <a:pt x="858" y="147"/>
                  </a:cubicBezTo>
                  <a:cubicBezTo>
                    <a:pt x="834" y="159"/>
                    <a:pt x="822" y="182"/>
                    <a:pt x="834" y="206"/>
                  </a:cubicBezTo>
                  <a:cubicBezTo>
                    <a:pt x="834" y="218"/>
                    <a:pt x="858" y="230"/>
                    <a:pt x="870" y="230"/>
                  </a:cubicBezTo>
                  <a:lnTo>
                    <a:pt x="882" y="230"/>
                  </a:lnTo>
                  <a:cubicBezTo>
                    <a:pt x="918" y="218"/>
                    <a:pt x="941" y="206"/>
                    <a:pt x="977" y="194"/>
                  </a:cubicBezTo>
                  <a:cubicBezTo>
                    <a:pt x="1001" y="182"/>
                    <a:pt x="1001" y="159"/>
                    <a:pt x="1001" y="147"/>
                  </a:cubicBezTo>
                  <a:cubicBezTo>
                    <a:pt x="992" y="129"/>
                    <a:pt x="977" y="118"/>
                    <a:pt x="965" y="118"/>
                  </a:cubicBezTo>
                  <a:close/>
                  <a:moveTo>
                    <a:pt x="2326" y="166"/>
                  </a:moveTo>
                  <a:cubicBezTo>
                    <a:pt x="2310" y="166"/>
                    <a:pt x="2295" y="174"/>
                    <a:pt x="2287" y="182"/>
                  </a:cubicBezTo>
                  <a:cubicBezTo>
                    <a:pt x="2275" y="206"/>
                    <a:pt x="2287" y="230"/>
                    <a:pt x="2311" y="242"/>
                  </a:cubicBezTo>
                  <a:cubicBezTo>
                    <a:pt x="2346" y="266"/>
                    <a:pt x="2394" y="290"/>
                    <a:pt x="2430" y="325"/>
                  </a:cubicBezTo>
                  <a:cubicBezTo>
                    <a:pt x="2430" y="337"/>
                    <a:pt x="2442" y="337"/>
                    <a:pt x="2454" y="337"/>
                  </a:cubicBezTo>
                  <a:cubicBezTo>
                    <a:pt x="2465" y="337"/>
                    <a:pt x="2477" y="325"/>
                    <a:pt x="2489" y="325"/>
                  </a:cubicBezTo>
                  <a:cubicBezTo>
                    <a:pt x="2501" y="302"/>
                    <a:pt x="2489" y="278"/>
                    <a:pt x="2477" y="266"/>
                  </a:cubicBezTo>
                  <a:cubicBezTo>
                    <a:pt x="2442" y="230"/>
                    <a:pt x="2394" y="206"/>
                    <a:pt x="2346" y="171"/>
                  </a:cubicBezTo>
                  <a:cubicBezTo>
                    <a:pt x="2339" y="167"/>
                    <a:pt x="2332" y="166"/>
                    <a:pt x="2326" y="166"/>
                  </a:cubicBezTo>
                  <a:close/>
                  <a:moveTo>
                    <a:pt x="2571" y="364"/>
                  </a:moveTo>
                  <a:cubicBezTo>
                    <a:pt x="2561" y="364"/>
                    <a:pt x="2549" y="367"/>
                    <a:pt x="2537" y="373"/>
                  </a:cubicBezTo>
                  <a:cubicBezTo>
                    <a:pt x="2525" y="385"/>
                    <a:pt x="2525" y="409"/>
                    <a:pt x="2537" y="433"/>
                  </a:cubicBezTo>
                  <a:cubicBezTo>
                    <a:pt x="2573" y="468"/>
                    <a:pt x="2608" y="504"/>
                    <a:pt x="2632" y="540"/>
                  </a:cubicBezTo>
                  <a:cubicBezTo>
                    <a:pt x="2644" y="552"/>
                    <a:pt x="2656" y="563"/>
                    <a:pt x="2668" y="563"/>
                  </a:cubicBezTo>
                  <a:cubicBezTo>
                    <a:pt x="2680" y="563"/>
                    <a:pt x="2680" y="552"/>
                    <a:pt x="2692" y="552"/>
                  </a:cubicBezTo>
                  <a:cubicBezTo>
                    <a:pt x="2704" y="540"/>
                    <a:pt x="2716" y="516"/>
                    <a:pt x="2704" y="492"/>
                  </a:cubicBezTo>
                  <a:cubicBezTo>
                    <a:pt x="2668" y="456"/>
                    <a:pt x="2632" y="409"/>
                    <a:pt x="2596" y="373"/>
                  </a:cubicBezTo>
                  <a:cubicBezTo>
                    <a:pt x="2590" y="367"/>
                    <a:pt x="2582" y="364"/>
                    <a:pt x="2571" y="364"/>
                  </a:cubicBezTo>
                  <a:close/>
                  <a:moveTo>
                    <a:pt x="2756" y="615"/>
                  </a:moveTo>
                  <a:cubicBezTo>
                    <a:pt x="2747" y="615"/>
                    <a:pt x="2737" y="618"/>
                    <a:pt x="2727" y="623"/>
                  </a:cubicBezTo>
                  <a:cubicBezTo>
                    <a:pt x="2716" y="623"/>
                    <a:pt x="2704" y="647"/>
                    <a:pt x="2716" y="671"/>
                  </a:cubicBezTo>
                  <a:cubicBezTo>
                    <a:pt x="2739" y="718"/>
                    <a:pt x="2763" y="766"/>
                    <a:pt x="2787" y="814"/>
                  </a:cubicBezTo>
                  <a:cubicBezTo>
                    <a:pt x="2787" y="825"/>
                    <a:pt x="2799" y="837"/>
                    <a:pt x="2823" y="837"/>
                  </a:cubicBezTo>
                  <a:cubicBezTo>
                    <a:pt x="2823" y="837"/>
                    <a:pt x="2835" y="825"/>
                    <a:pt x="2835" y="825"/>
                  </a:cubicBezTo>
                  <a:cubicBezTo>
                    <a:pt x="2858" y="825"/>
                    <a:pt x="2858" y="802"/>
                    <a:pt x="2858" y="778"/>
                  </a:cubicBezTo>
                  <a:cubicBezTo>
                    <a:pt x="2835" y="730"/>
                    <a:pt x="2811" y="683"/>
                    <a:pt x="2787" y="635"/>
                  </a:cubicBezTo>
                  <a:cubicBezTo>
                    <a:pt x="2780" y="621"/>
                    <a:pt x="2769" y="615"/>
                    <a:pt x="2756" y="615"/>
                  </a:cubicBezTo>
                  <a:close/>
                  <a:moveTo>
                    <a:pt x="2858" y="897"/>
                  </a:moveTo>
                  <a:cubicBezTo>
                    <a:pt x="2835" y="909"/>
                    <a:pt x="2823" y="933"/>
                    <a:pt x="2835" y="956"/>
                  </a:cubicBezTo>
                  <a:cubicBezTo>
                    <a:pt x="2846" y="1004"/>
                    <a:pt x="2858" y="1052"/>
                    <a:pt x="2870" y="1099"/>
                  </a:cubicBezTo>
                  <a:cubicBezTo>
                    <a:pt x="2870" y="1111"/>
                    <a:pt x="2894" y="1135"/>
                    <a:pt x="2906" y="1135"/>
                  </a:cubicBezTo>
                  <a:lnTo>
                    <a:pt x="2918" y="1123"/>
                  </a:lnTo>
                  <a:cubicBezTo>
                    <a:pt x="2942" y="1123"/>
                    <a:pt x="2954" y="1099"/>
                    <a:pt x="2954" y="1087"/>
                  </a:cubicBezTo>
                  <a:cubicBezTo>
                    <a:pt x="2942" y="1028"/>
                    <a:pt x="2930" y="980"/>
                    <a:pt x="2906" y="933"/>
                  </a:cubicBezTo>
                  <a:cubicBezTo>
                    <a:pt x="2906" y="909"/>
                    <a:pt x="2882" y="897"/>
                    <a:pt x="2858" y="897"/>
                  </a:cubicBezTo>
                  <a:close/>
                  <a:moveTo>
                    <a:pt x="2930" y="1206"/>
                  </a:moveTo>
                  <a:cubicBezTo>
                    <a:pt x="2906" y="1206"/>
                    <a:pt x="2894" y="1230"/>
                    <a:pt x="2894" y="1254"/>
                  </a:cubicBezTo>
                  <a:cubicBezTo>
                    <a:pt x="2894" y="1302"/>
                    <a:pt x="2906" y="1349"/>
                    <a:pt x="2906" y="1397"/>
                  </a:cubicBezTo>
                  <a:cubicBezTo>
                    <a:pt x="2906" y="1421"/>
                    <a:pt x="2918" y="1445"/>
                    <a:pt x="2942" y="1445"/>
                  </a:cubicBezTo>
                  <a:cubicBezTo>
                    <a:pt x="2966" y="1445"/>
                    <a:pt x="2977" y="1421"/>
                    <a:pt x="2977" y="1397"/>
                  </a:cubicBezTo>
                  <a:cubicBezTo>
                    <a:pt x="2977" y="1349"/>
                    <a:pt x="2977" y="1290"/>
                    <a:pt x="2977" y="1242"/>
                  </a:cubicBezTo>
                  <a:cubicBezTo>
                    <a:pt x="2966" y="1218"/>
                    <a:pt x="2954" y="1206"/>
                    <a:pt x="2930" y="1206"/>
                  </a:cubicBezTo>
                  <a:close/>
                  <a:moveTo>
                    <a:pt x="2942" y="1516"/>
                  </a:moveTo>
                  <a:cubicBezTo>
                    <a:pt x="2918" y="1516"/>
                    <a:pt x="2894" y="1528"/>
                    <a:pt x="2894" y="1552"/>
                  </a:cubicBezTo>
                  <a:cubicBezTo>
                    <a:pt x="2894" y="1599"/>
                    <a:pt x="2882" y="1659"/>
                    <a:pt x="2870" y="1706"/>
                  </a:cubicBezTo>
                  <a:cubicBezTo>
                    <a:pt x="2870" y="1718"/>
                    <a:pt x="2882" y="1742"/>
                    <a:pt x="2906" y="1754"/>
                  </a:cubicBezTo>
                  <a:cubicBezTo>
                    <a:pt x="2930" y="1754"/>
                    <a:pt x="2942" y="1742"/>
                    <a:pt x="2954" y="1718"/>
                  </a:cubicBezTo>
                  <a:cubicBezTo>
                    <a:pt x="2954" y="1671"/>
                    <a:pt x="2966" y="1611"/>
                    <a:pt x="2977" y="1564"/>
                  </a:cubicBezTo>
                  <a:cubicBezTo>
                    <a:pt x="2977" y="1540"/>
                    <a:pt x="2954" y="1516"/>
                    <a:pt x="2942" y="1516"/>
                  </a:cubicBezTo>
                  <a:close/>
                  <a:moveTo>
                    <a:pt x="2864" y="1821"/>
                  </a:moveTo>
                  <a:cubicBezTo>
                    <a:pt x="2847" y="1821"/>
                    <a:pt x="2835" y="1832"/>
                    <a:pt x="2835" y="1849"/>
                  </a:cubicBezTo>
                  <a:cubicBezTo>
                    <a:pt x="2823" y="1897"/>
                    <a:pt x="2799" y="1945"/>
                    <a:pt x="2775" y="1992"/>
                  </a:cubicBezTo>
                  <a:cubicBezTo>
                    <a:pt x="2763" y="2004"/>
                    <a:pt x="2775" y="2028"/>
                    <a:pt x="2799" y="2040"/>
                  </a:cubicBezTo>
                  <a:lnTo>
                    <a:pt x="2811" y="2040"/>
                  </a:lnTo>
                  <a:cubicBezTo>
                    <a:pt x="2823" y="2040"/>
                    <a:pt x="2835" y="2040"/>
                    <a:pt x="2846" y="2028"/>
                  </a:cubicBezTo>
                  <a:cubicBezTo>
                    <a:pt x="2870" y="1980"/>
                    <a:pt x="2894" y="1921"/>
                    <a:pt x="2906" y="1873"/>
                  </a:cubicBezTo>
                  <a:cubicBezTo>
                    <a:pt x="2918" y="1849"/>
                    <a:pt x="2906" y="1826"/>
                    <a:pt x="2882" y="1826"/>
                  </a:cubicBezTo>
                  <a:cubicBezTo>
                    <a:pt x="2876" y="1822"/>
                    <a:pt x="2869" y="1821"/>
                    <a:pt x="2864" y="1821"/>
                  </a:cubicBezTo>
                  <a:close/>
                  <a:moveTo>
                    <a:pt x="1824" y="1829"/>
                  </a:moveTo>
                  <a:cubicBezTo>
                    <a:pt x="1814" y="1829"/>
                    <a:pt x="1805" y="1831"/>
                    <a:pt x="1799" y="1837"/>
                  </a:cubicBezTo>
                  <a:cubicBezTo>
                    <a:pt x="1787" y="1849"/>
                    <a:pt x="1787" y="1873"/>
                    <a:pt x="1799" y="1897"/>
                  </a:cubicBezTo>
                  <a:cubicBezTo>
                    <a:pt x="1823" y="1921"/>
                    <a:pt x="1834" y="1957"/>
                    <a:pt x="1846" y="2016"/>
                  </a:cubicBezTo>
                  <a:cubicBezTo>
                    <a:pt x="1846" y="2028"/>
                    <a:pt x="1858" y="2052"/>
                    <a:pt x="1882" y="2052"/>
                  </a:cubicBezTo>
                  <a:cubicBezTo>
                    <a:pt x="1882" y="2052"/>
                    <a:pt x="1882" y="2052"/>
                    <a:pt x="1882" y="2040"/>
                  </a:cubicBezTo>
                  <a:cubicBezTo>
                    <a:pt x="1906" y="2040"/>
                    <a:pt x="1918" y="2028"/>
                    <a:pt x="1918" y="2004"/>
                  </a:cubicBezTo>
                  <a:cubicBezTo>
                    <a:pt x="1906" y="1933"/>
                    <a:pt x="1882" y="1873"/>
                    <a:pt x="1858" y="1837"/>
                  </a:cubicBezTo>
                  <a:cubicBezTo>
                    <a:pt x="1846" y="1831"/>
                    <a:pt x="1834" y="1829"/>
                    <a:pt x="1824" y="1829"/>
                  </a:cubicBezTo>
                  <a:close/>
                  <a:moveTo>
                    <a:pt x="1699" y="1865"/>
                  </a:moveTo>
                  <a:cubicBezTo>
                    <a:pt x="1686" y="1865"/>
                    <a:pt x="1675" y="1871"/>
                    <a:pt x="1668" y="1885"/>
                  </a:cubicBezTo>
                  <a:cubicBezTo>
                    <a:pt x="1632" y="1921"/>
                    <a:pt x="1608" y="1968"/>
                    <a:pt x="1584" y="2028"/>
                  </a:cubicBezTo>
                  <a:cubicBezTo>
                    <a:pt x="1573" y="2040"/>
                    <a:pt x="1584" y="2064"/>
                    <a:pt x="1608" y="2076"/>
                  </a:cubicBezTo>
                  <a:lnTo>
                    <a:pt x="1620" y="2076"/>
                  </a:lnTo>
                  <a:cubicBezTo>
                    <a:pt x="1632" y="2076"/>
                    <a:pt x="1656" y="2064"/>
                    <a:pt x="1656" y="2052"/>
                  </a:cubicBezTo>
                  <a:cubicBezTo>
                    <a:pt x="1680" y="2004"/>
                    <a:pt x="1703" y="1968"/>
                    <a:pt x="1727" y="1933"/>
                  </a:cubicBezTo>
                  <a:cubicBezTo>
                    <a:pt x="1739" y="1909"/>
                    <a:pt x="1739" y="1885"/>
                    <a:pt x="1727" y="1873"/>
                  </a:cubicBezTo>
                  <a:cubicBezTo>
                    <a:pt x="1717" y="1868"/>
                    <a:pt x="1708" y="1865"/>
                    <a:pt x="1699" y="1865"/>
                  </a:cubicBezTo>
                  <a:close/>
                  <a:moveTo>
                    <a:pt x="37" y="1861"/>
                  </a:moveTo>
                  <a:cubicBezTo>
                    <a:pt x="13" y="1873"/>
                    <a:pt x="1" y="1885"/>
                    <a:pt x="1" y="1909"/>
                  </a:cubicBezTo>
                  <a:cubicBezTo>
                    <a:pt x="1" y="1909"/>
                    <a:pt x="1" y="1968"/>
                    <a:pt x="25" y="2064"/>
                  </a:cubicBezTo>
                  <a:cubicBezTo>
                    <a:pt x="37" y="2087"/>
                    <a:pt x="49" y="2099"/>
                    <a:pt x="60" y="2099"/>
                  </a:cubicBezTo>
                  <a:lnTo>
                    <a:pt x="72" y="2099"/>
                  </a:lnTo>
                  <a:cubicBezTo>
                    <a:pt x="96" y="2087"/>
                    <a:pt x="108" y="2076"/>
                    <a:pt x="108" y="2052"/>
                  </a:cubicBezTo>
                  <a:cubicBezTo>
                    <a:pt x="84" y="1957"/>
                    <a:pt x="72" y="1897"/>
                    <a:pt x="72" y="1897"/>
                  </a:cubicBezTo>
                  <a:cubicBezTo>
                    <a:pt x="72" y="1873"/>
                    <a:pt x="49" y="1861"/>
                    <a:pt x="37" y="1861"/>
                  </a:cubicBezTo>
                  <a:close/>
                  <a:moveTo>
                    <a:pt x="2732" y="2103"/>
                  </a:moveTo>
                  <a:cubicBezTo>
                    <a:pt x="2722" y="2103"/>
                    <a:pt x="2711" y="2109"/>
                    <a:pt x="2704" y="2123"/>
                  </a:cubicBezTo>
                  <a:cubicBezTo>
                    <a:pt x="2668" y="2159"/>
                    <a:pt x="2644" y="2195"/>
                    <a:pt x="2608" y="2230"/>
                  </a:cubicBezTo>
                  <a:cubicBezTo>
                    <a:pt x="2585" y="2242"/>
                    <a:pt x="2585" y="2278"/>
                    <a:pt x="2608" y="2290"/>
                  </a:cubicBezTo>
                  <a:cubicBezTo>
                    <a:pt x="2608" y="2290"/>
                    <a:pt x="2620" y="2302"/>
                    <a:pt x="2632" y="2302"/>
                  </a:cubicBezTo>
                  <a:cubicBezTo>
                    <a:pt x="2644" y="2302"/>
                    <a:pt x="2656" y="2290"/>
                    <a:pt x="2656" y="2290"/>
                  </a:cubicBezTo>
                  <a:cubicBezTo>
                    <a:pt x="2704" y="2254"/>
                    <a:pt x="2739" y="2207"/>
                    <a:pt x="2763" y="2159"/>
                  </a:cubicBezTo>
                  <a:cubicBezTo>
                    <a:pt x="2775" y="2147"/>
                    <a:pt x="2775" y="2123"/>
                    <a:pt x="2751" y="2111"/>
                  </a:cubicBezTo>
                  <a:cubicBezTo>
                    <a:pt x="2746" y="2106"/>
                    <a:pt x="2739" y="2103"/>
                    <a:pt x="2732" y="2103"/>
                  </a:cubicBezTo>
                  <a:close/>
                  <a:moveTo>
                    <a:pt x="1882" y="2123"/>
                  </a:moveTo>
                  <a:cubicBezTo>
                    <a:pt x="1858" y="2123"/>
                    <a:pt x="1846" y="2135"/>
                    <a:pt x="1834" y="2159"/>
                  </a:cubicBezTo>
                  <a:cubicBezTo>
                    <a:pt x="1834" y="2207"/>
                    <a:pt x="1823" y="2254"/>
                    <a:pt x="1799" y="2302"/>
                  </a:cubicBezTo>
                  <a:cubicBezTo>
                    <a:pt x="1787" y="2314"/>
                    <a:pt x="1799" y="2338"/>
                    <a:pt x="1823" y="2349"/>
                  </a:cubicBezTo>
                  <a:lnTo>
                    <a:pt x="1834" y="2349"/>
                  </a:lnTo>
                  <a:cubicBezTo>
                    <a:pt x="1846" y="2349"/>
                    <a:pt x="1858" y="2349"/>
                    <a:pt x="1870" y="2326"/>
                  </a:cubicBezTo>
                  <a:cubicBezTo>
                    <a:pt x="1894" y="2278"/>
                    <a:pt x="1906" y="2218"/>
                    <a:pt x="1918" y="2171"/>
                  </a:cubicBezTo>
                  <a:cubicBezTo>
                    <a:pt x="1918" y="2147"/>
                    <a:pt x="1906" y="2123"/>
                    <a:pt x="1882" y="2123"/>
                  </a:cubicBezTo>
                  <a:close/>
                  <a:moveTo>
                    <a:pt x="1584" y="2147"/>
                  </a:moveTo>
                  <a:cubicBezTo>
                    <a:pt x="1561" y="2147"/>
                    <a:pt x="1549" y="2171"/>
                    <a:pt x="1549" y="2195"/>
                  </a:cubicBezTo>
                  <a:cubicBezTo>
                    <a:pt x="1549" y="2266"/>
                    <a:pt x="1561" y="2314"/>
                    <a:pt x="1596" y="2361"/>
                  </a:cubicBezTo>
                  <a:cubicBezTo>
                    <a:pt x="1596" y="2373"/>
                    <a:pt x="1608" y="2373"/>
                    <a:pt x="1620" y="2373"/>
                  </a:cubicBezTo>
                  <a:lnTo>
                    <a:pt x="1656" y="2373"/>
                  </a:lnTo>
                  <a:cubicBezTo>
                    <a:pt x="1668" y="2361"/>
                    <a:pt x="1668" y="2338"/>
                    <a:pt x="1656" y="2314"/>
                  </a:cubicBezTo>
                  <a:cubicBezTo>
                    <a:pt x="1632" y="2278"/>
                    <a:pt x="1620" y="2242"/>
                    <a:pt x="1620" y="2195"/>
                  </a:cubicBezTo>
                  <a:cubicBezTo>
                    <a:pt x="1620" y="2171"/>
                    <a:pt x="1608" y="2147"/>
                    <a:pt x="1584" y="2147"/>
                  </a:cubicBezTo>
                  <a:close/>
                  <a:moveTo>
                    <a:pt x="115" y="2166"/>
                  </a:moveTo>
                  <a:cubicBezTo>
                    <a:pt x="109" y="2166"/>
                    <a:pt x="103" y="2168"/>
                    <a:pt x="96" y="2171"/>
                  </a:cubicBezTo>
                  <a:cubicBezTo>
                    <a:pt x="72" y="2183"/>
                    <a:pt x="72" y="2207"/>
                    <a:pt x="72" y="2218"/>
                  </a:cubicBezTo>
                  <a:cubicBezTo>
                    <a:pt x="96" y="2278"/>
                    <a:pt x="120" y="2326"/>
                    <a:pt x="144" y="2373"/>
                  </a:cubicBezTo>
                  <a:cubicBezTo>
                    <a:pt x="144" y="2385"/>
                    <a:pt x="156" y="2385"/>
                    <a:pt x="168" y="2385"/>
                  </a:cubicBezTo>
                  <a:lnTo>
                    <a:pt x="191" y="2385"/>
                  </a:lnTo>
                  <a:cubicBezTo>
                    <a:pt x="215" y="2373"/>
                    <a:pt x="215" y="2349"/>
                    <a:pt x="203" y="2338"/>
                  </a:cubicBezTo>
                  <a:cubicBezTo>
                    <a:pt x="191" y="2290"/>
                    <a:pt x="168" y="2242"/>
                    <a:pt x="144" y="2195"/>
                  </a:cubicBezTo>
                  <a:cubicBezTo>
                    <a:pt x="144" y="2177"/>
                    <a:pt x="131" y="2166"/>
                    <a:pt x="115" y="2166"/>
                  </a:cubicBezTo>
                  <a:close/>
                  <a:moveTo>
                    <a:pt x="2509" y="2318"/>
                  </a:moveTo>
                  <a:cubicBezTo>
                    <a:pt x="2501" y="2318"/>
                    <a:pt x="2494" y="2321"/>
                    <a:pt x="2489" y="2326"/>
                  </a:cubicBezTo>
                  <a:cubicBezTo>
                    <a:pt x="2442" y="2349"/>
                    <a:pt x="2394" y="2361"/>
                    <a:pt x="2358" y="2373"/>
                  </a:cubicBezTo>
                  <a:cubicBezTo>
                    <a:pt x="2335" y="2385"/>
                    <a:pt x="2323" y="2409"/>
                    <a:pt x="2323" y="2421"/>
                  </a:cubicBezTo>
                  <a:cubicBezTo>
                    <a:pt x="2335" y="2445"/>
                    <a:pt x="2346" y="2457"/>
                    <a:pt x="2370" y="2457"/>
                  </a:cubicBezTo>
                  <a:cubicBezTo>
                    <a:pt x="2430" y="2433"/>
                    <a:pt x="2477" y="2421"/>
                    <a:pt x="2525" y="2385"/>
                  </a:cubicBezTo>
                  <a:cubicBezTo>
                    <a:pt x="2549" y="2373"/>
                    <a:pt x="2549" y="2349"/>
                    <a:pt x="2537" y="2338"/>
                  </a:cubicBezTo>
                  <a:cubicBezTo>
                    <a:pt x="2530" y="2324"/>
                    <a:pt x="2519" y="2318"/>
                    <a:pt x="2509" y="2318"/>
                  </a:cubicBezTo>
                  <a:close/>
                  <a:moveTo>
                    <a:pt x="2204" y="2409"/>
                  </a:moveTo>
                  <a:cubicBezTo>
                    <a:pt x="2156" y="2409"/>
                    <a:pt x="2108" y="2421"/>
                    <a:pt x="2061" y="2421"/>
                  </a:cubicBezTo>
                  <a:cubicBezTo>
                    <a:pt x="2037" y="2421"/>
                    <a:pt x="2013" y="2445"/>
                    <a:pt x="2013" y="2468"/>
                  </a:cubicBezTo>
                  <a:cubicBezTo>
                    <a:pt x="2025" y="2480"/>
                    <a:pt x="2037" y="2504"/>
                    <a:pt x="2061" y="2504"/>
                  </a:cubicBezTo>
                  <a:cubicBezTo>
                    <a:pt x="2108" y="2504"/>
                    <a:pt x="2168" y="2492"/>
                    <a:pt x="2215" y="2480"/>
                  </a:cubicBezTo>
                  <a:cubicBezTo>
                    <a:pt x="2239" y="2480"/>
                    <a:pt x="2251" y="2457"/>
                    <a:pt x="2251" y="2445"/>
                  </a:cubicBezTo>
                  <a:cubicBezTo>
                    <a:pt x="2251" y="2421"/>
                    <a:pt x="2227" y="2409"/>
                    <a:pt x="2204" y="2409"/>
                  </a:cubicBezTo>
                  <a:close/>
                  <a:moveTo>
                    <a:pt x="1744" y="2392"/>
                  </a:moveTo>
                  <a:cubicBezTo>
                    <a:pt x="1728" y="2392"/>
                    <a:pt x="1715" y="2403"/>
                    <a:pt x="1715" y="2421"/>
                  </a:cubicBezTo>
                  <a:cubicBezTo>
                    <a:pt x="1715" y="2421"/>
                    <a:pt x="1715" y="2433"/>
                    <a:pt x="1715" y="2433"/>
                  </a:cubicBezTo>
                  <a:cubicBezTo>
                    <a:pt x="1680" y="2468"/>
                    <a:pt x="1656" y="2504"/>
                    <a:pt x="1620" y="2528"/>
                  </a:cubicBezTo>
                  <a:cubicBezTo>
                    <a:pt x="1596" y="2540"/>
                    <a:pt x="1596" y="2564"/>
                    <a:pt x="1620" y="2588"/>
                  </a:cubicBezTo>
                  <a:cubicBezTo>
                    <a:pt x="1620" y="2588"/>
                    <a:pt x="1632" y="2599"/>
                    <a:pt x="1644" y="2599"/>
                  </a:cubicBezTo>
                  <a:cubicBezTo>
                    <a:pt x="1656" y="2599"/>
                    <a:pt x="1668" y="2599"/>
                    <a:pt x="1668" y="2588"/>
                  </a:cubicBezTo>
                  <a:cubicBezTo>
                    <a:pt x="1715" y="2552"/>
                    <a:pt x="1751" y="2516"/>
                    <a:pt x="1775" y="2480"/>
                  </a:cubicBezTo>
                  <a:cubicBezTo>
                    <a:pt x="1811" y="2492"/>
                    <a:pt x="1858" y="2492"/>
                    <a:pt x="1894" y="2504"/>
                  </a:cubicBezTo>
                  <a:cubicBezTo>
                    <a:pt x="1918" y="2504"/>
                    <a:pt x="1942" y="2480"/>
                    <a:pt x="1942" y="2468"/>
                  </a:cubicBezTo>
                  <a:cubicBezTo>
                    <a:pt x="1942" y="2445"/>
                    <a:pt x="1930" y="2421"/>
                    <a:pt x="1906" y="2421"/>
                  </a:cubicBezTo>
                  <a:cubicBezTo>
                    <a:pt x="1846" y="2421"/>
                    <a:pt x="1799" y="2409"/>
                    <a:pt x="1763" y="2397"/>
                  </a:cubicBezTo>
                  <a:cubicBezTo>
                    <a:pt x="1757" y="2394"/>
                    <a:pt x="1750" y="2392"/>
                    <a:pt x="1744" y="2392"/>
                  </a:cubicBezTo>
                  <a:close/>
                  <a:moveTo>
                    <a:pt x="261" y="2448"/>
                  </a:moveTo>
                  <a:cubicBezTo>
                    <a:pt x="251" y="2448"/>
                    <a:pt x="239" y="2451"/>
                    <a:pt x="227" y="2457"/>
                  </a:cubicBezTo>
                  <a:cubicBezTo>
                    <a:pt x="215" y="2468"/>
                    <a:pt x="215" y="2492"/>
                    <a:pt x="227" y="2504"/>
                  </a:cubicBezTo>
                  <a:cubicBezTo>
                    <a:pt x="251" y="2552"/>
                    <a:pt x="287" y="2599"/>
                    <a:pt x="322" y="2635"/>
                  </a:cubicBezTo>
                  <a:cubicBezTo>
                    <a:pt x="334" y="2635"/>
                    <a:pt x="346" y="2647"/>
                    <a:pt x="358" y="2647"/>
                  </a:cubicBezTo>
                  <a:cubicBezTo>
                    <a:pt x="358" y="2647"/>
                    <a:pt x="370" y="2635"/>
                    <a:pt x="382" y="2635"/>
                  </a:cubicBezTo>
                  <a:cubicBezTo>
                    <a:pt x="394" y="2611"/>
                    <a:pt x="394" y="2588"/>
                    <a:pt x="382" y="2576"/>
                  </a:cubicBezTo>
                  <a:cubicBezTo>
                    <a:pt x="346" y="2540"/>
                    <a:pt x="310" y="2504"/>
                    <a:pt x="287" y="2457"/>
                  </a:cubicBezTo>
                  <a:cubicBezTo>
                    <a:pt x="281" y="2451"/>
                    <a:pt x="272" y="2448"/>
                    <a:pt x="261" y="2448"/>
                  </a:cubicBezTo>
                  <a:close/>
                  <a:moveTo>
                    <a:pt x="1513" y="2607"/>
                  </a:moveTo>
                  <a:cubicBezTo>
                    <a:pt x="1508" y="2607"/>
                    <a:pt x="1504" y="2608"/>
                    <a:pt x="1501" y="2611"/>
                  </a:cubicBezTo>
                  <a:cubicBezTo>
                    <a:pt x="1453" y="2635"/>
                    <a:pt x="1406" y="2659"/>
                    <a:pt x="1358" y="2683"/>
                  </a:cubicBezTo>
                  <a:cubicBezTo>
                    <a:pt x="1346" y="2683"/>
                    <a:pt x="1334" y="2707"/>
                    <a:pt x="1346" y="2730"/>
                  </a:cubicBezTo>
                  <a:cubicBezTo>
                    <a:pt x="1346" y="2742"/>
                    <a:pt x="1358" y="2754"/>
                    <a:pt x="1382" y="2754"/>
                  </a:cubicBezTo>
                  <a:lnTo>
                    <a:pt x="1394" y="2754"/>
                  </a:lnTo>
                  <a:cubicBezTo>
                    <a:pt x="1442" y="2730"/>
                    <a:pt x="1489" y="2707"/>
                    <a:pt x="1537" y="2683"/>
                  </a:cubicBezTo>
                  <a:cubicBezTo>
                    <a:pt x="1561" y="2671"/>
                    <a:pt x="1561" y="2647"/>
                    <a:pt x="1549" y="2635"/>
                  </a:cubicBezTo>
                  <a:cubicBezTo>
                    <a:pt x="1540" y="2618"/>
                    <a:pt x="1525" y="2607"/>
                    <a:pt x="1513" y="2607"/>
                  </a:cubicBezTo>
                  <a:close/>
                  <a:moveTo>
                    <a:pt x="472" y="2663"/>
                  </a:moveTo>
                  <a:cubicBezTo>
                    <a:pt x="459" y="2663"/>
                    <a:pt x="448" y="2669"/>
                    <a:pt x="441" y="2683"/>
                  </a:cubicBezTo>
                  <a:cubicBezTo>
                    <a:pt x="430" y="2695"/>
                    <a:pt x="441" y="2719"/>
                    <a:pt x="453" y="2730"/>
                  </a:cubicBezTo>
                  <a:cubicBezTo>
                    <a:pt x="501" y="2766"/>
                    <a:pt x="549" y="2790"/>
                    <a:pt x="596" y="2802"/>
                  </a:cubicBezTo>
                  <a:cubicBezTo>
                    <a:pt x="608" y="2802"/>
                    <a:pt x="608" y="2814"/>
                    <a:pt x="620" y="2814"/>
                  </a:cubicBezTo>
                  <a:cubicBezTo>
                    <a:pt x="632" y="2814"/>
                    <a:pt x="644" y="2802"/>
                    <a:pt x="656" y="2778"/>
                  </a:cubicBezTo>
                  <a:cubicBezTo>
                    <a:pt x="656" y="2766"/>
                    <a:pt x="644" y="2742"/>
                    <a:pt x="632" y="2730"/>
                  </a:cubicBezTo>
                  <a:cubicBezTo>
                    <a:pt x="584" y="2719"/>
                    <a:pt x="537" y="2695"/>
                    <a:pt x="501" y="2671"/>
                  </a:cubicBezTo>
                  <a:cubicBezTo>
                    <a:pt x="491" y="2666"/>
                    <a:pt x="481" y="2663"/>
                    <a:pt x="472" y="2663"/>
                  </a:cubicBezTo>
                  <a:close/>
                  <a:moveTo>
                    <a:pt x="1234" y="2726"/>
                  </a:moveTo>
                  <a:cubicBezTo>
                    <a:pt x="1228" y="2726"/>
                    <a:pt x="1222" y="2727"/>
                    <a:pt x="1215" y="2730"/>
                  </a:cubicBezTo>
                  <a:cubicBezTo>
                    <a:pt x="1192" y="2730"/>
                    <a:pt x="1156" y="2742"/>
                    <a:pt x="1120" y="2754"/>
                  </a:cubicBezTo>
                  <a:cubicBezTo>
                    <a:pt x="1108" y="2754"/>
                    <a:pt x="1084" y="2754"/>
                    <a:pt x="1072" y="2766"/>
                  </a:cubicBezTo>
                  <a:cubicBezTo>
                    <a:pt x="1049" y="2766"/>
                    <a:pt x="1037" y="2790"/>
                    <a:pt x="1037" y="2802"/>
                  </a:cubicBezTo>
                  <a:cubicBezTo>
                    <a:pt x="1037" y="2826"/>
                    <a:pt x="1061" y="2838"/>
                    <a:pt x="1072" y="2838"/>
                  </a:cubicBezTo>
                  <a:lnTo>
                    <a:pt x="1084" y="2838"/>
                  </a:lnTo>
                  <a:cubicBezTo>
                    <a:pt x="1096" y="2838"/>
                    <a:pt x="1120" y="2826"/>
                    <a:pt x="1132" y="2826"/>
                  </a:cubicBezTo>
                  <a:cubicBezTo>
                    <a:pt x="1168" y="2814"/>
                    <a:pt x="1203" y="2814"/>
                    <a:pt x="1239" y="2802"/>
                  </a:cubicBezTo>
                  <a:cubicBezTo>
                    <a:pt x="1263" y="2790"/>
                    <a:pt x="1275" y="2778"/>
                    <a:pt x="1263" y="2754"/>
                  </a:cubicBezTo>
                  <a:cubicBezTo>
                    <a:pt x="1263" y="2737"/>
                    <a:pt x="1250" y="2726"/>
                    <a:pt x="1234" y="2726"/>
                  </a:cubicBezTo>
                  <a:close/>
                  <a:moveTo>
                    <a:pt x="775" y="2766"/>
                  </a:moveTo>
                  <a:cubicBezTo>
                    <a:pt x="751" y="2766"/>
                    <a:pt x="727" y="2778"/>
                    <a:pt x="727" y="2802"/>
                  </a:cubicBezTo>
                  <a:cubicBezTo>
                    <a:pt x="727" y="2826"/>
                    <a:pt x="739" y="2838"/>
                    <a:pt x="763" y="2849"/>
                  </a:cubicBezTo>
                  <a:lnTo>
                    <a:pt x="930" y="2849"/>
                  </a:lnTo>
                  <a:cubicBezTo>
                    <a:pt x="941" y="2849"/>
                    <a:pt x="965" y="2838"/>
                    <a:pt x="965" y="2814"/>
                  </a:cubicBezTo>
                  <a:cubicBezTo>
                    <a:pt x="965" y="2790"/>
                    <a:pt x="941" y="2778"/>
                    <a:pt x="918" y="2778"/>
                  </a:cubicBezTo>
                  <a:cubicBezTo>
                    <a:pt x="870" y="2778"/>
                    <a:pt x="822" y="2778"/>
                    <a:pt x="775" y="2766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8EC4529-1D1A-4EC3-D8E9-1C36BB02DACD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>
              <a:extLst>
                <a:ext uri="{FF2B5EF4-FFF2-40B4-BE49-F238E27FC236}">
                  <a16:creationId xmlns:a16="http://schemas.microsoft.com/office/drawing/2014/main" id="{D9B9A878-065F-778E-2926-BB15BC48CAC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3AD4FDF-4ECF-910A-3650-838B32EEA98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96A9A4E1-5CCA-29FA-6058-0CD4BF7A9A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408A8D9-C86A-CDCD-6F60-3C3BE00D44C8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9" name="Google Shape;2285;p41">
            <a:extLst>
              <a:ext uri="{FF2B5EF4-FFF2-40B4-BE49-F238E27FC236}">
                <a16:creationId xmlns:a16="http://schemas.microsoft.com/office/drawing/2014/main" id="{2702AAA3-1808-DA65-C2D0-4987CF985743}"/>
              </a:ext>
            </a:extLst>
          </p:cNvPr>
          <p:cNvSpPr txBox="1"/>
          <p:nvPr/>
        </p:nvSpPr>
        <p:spPr>
          <a:xfrm>
            <a:off x="6666343" y="1688043"/>
            <a:ext cx="3840831" cy="45318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281;p41">
            <a:extLst>
              <a:ext uri="{FF2B5EF4-FFF2-40B4-BE49-F238E27FC236}">
                <a16:creationId xmlns:a16="http://schemas.microsoft.com/office/drawing/2014/main" id="{98A9C71F-5916-E993-2458-F970E03A495F}"/>
              </a:ext>
            </a:extLst>
          </p:cNvPr>
          <p:cNvSpPr txBox="1"/>
          <p:nvPr/>
        </p:nvSpPr>
        <p:spPr>
          <a:xfrm>
            <a:off x="1459090" y="1699998"/>
            <a:ext cx="3935469" cy="46274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5" name="Google Shape;1115;p20"/>
          <p:cNvSpPr txBox="1">
            <a:spLocks noGrp="1"/>
          </p:cNvSpPr>
          <p:nvPr>
            <p:ph type="title"/>
          </p:nvPr>
        </p:nvSpPr>
        <p:spPr>
          <a:xfrm>
            <a:off x="992423" y="951139"/>
            <a:ext cx="10222393" cy="5684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difference between a sport and a game?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7" name="Google Shape;1117;p20"/>
          <p:cNvSpPr txBox="1"/>
          <p:nvPr/>
        </p:nvSpPr>
        <p:spPr>
          <a:xfrm>
            <a:off x="1605683" y="3972252"/>
            <a:ext cx="3539656" cy="2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activity that you do for pleasure and that needs physical exercise.</a:t>
            </a: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18" name="Google Shape;1118;p20"/>
          <p:cNvSpPr txBox="1"/>
          <p:nvPr/>
        </p:nvSpPr>
        <p:spPr>
          <a:xfrm>
            <a:off x="1823056" y="3454831"/>
            <a:ext cx="3226093" cy="616101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A sport</a:t>
            </a:r>
            <a:endParaRPr sz="3333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0" name="Google Shape;1120;p20"/>
          <p:cNvSpPr txBox="1"/>
          <p:nvPr/>
        </p:nvSpPr>
        <p:spPr>
          <a:xfrm>
            <a:off x="6627137" y="4377610"/>
            <a:ext cx="3776821" cy="2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activity or a sport with rules in which people or teams compete against each other.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21" name="Google Shape;1121;p20"/>
          <p:cNvSpPr txBox="1"/>
          <p:nvPr/>
        </p:nvSpPr>
        <p:spPr>
          <a:xfrm>
            <a:off x="6972547" y="3454830"/>
            <a:ext cx="3226093" cy="61610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A game</a:t>
            </a:r>
            <a:endParaRPr sz="3333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2" name="Google Shape;1122;p20"/>
          <p:cNvSpPr txBox="1"/>
          <p:nvPr/>
        </p:nvSpPr>
        <p:spPr>
          <a:xfrm>
            <a:off x="5502240" y="3267688"/>
            <a:ext cx="1024959" cy="616101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vs.</a:t>
            </a:r>
            <a:endParaRPr sz="3333" b="1" kern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grpSp>
        <p:nvGrpSpPr>
          <p:cNvPr id="4" name="Google Shape;2544;p44">
            <a:extLst>
              <a:ext uri="{FF2B5EF4-FFF2-40B4-BE49-F238E27FC236}">
                <a16:creationId xmlns:a16="http://schemas.microsoft.com/office/drawing/2014/main" id="{E33333D4-6AEE-BF7D-3D72-3E8A8F416735}"/>
              </a:ext>
            </a:extLst>
          </p:cNvPr>
          <p:cNvGrpSpPr/>
          <p:nvPr/>
        </p:nvGrpSpPr>
        <p:grpSpPr>
          <a:xfrm>
            <a:off x="2806487" y="2045275"/>
            <a:ext cx="1138048" cy="1004917"/>
            <a:chOff x="730496" y="2822051"/>
            <a:chExt cx="365833" cy="353794"/>
          </a:xfrm>
        </p:grpSpPr>
        <p:sp>
          <p:nvSpPr>
            <p:cNvPr id="5" name="Google Shape;2545;p44">
              <a:extLst>
                <a:ext uri="{FF2B5EF4-FFF2-40B4-BE49-F238E27FC236}">
                  <a16:creationId xmlns:a16="http://schemas.microsoft.com/office/drawing/2014/main" id="{6F57328F-4EB8-8C8D-57BB-03B3009A0170}"/>
                </a:ext>
              </a:extLst>
            </p:cNvPr>
            <p:cNvSpPr/>
            <p:nvPr/>
          </p:nvSpPr>
          <p:spPr>
            <a:xfrm>
              <a:off x="816748" y="2827383"/>
              <a:ext cx="226864" cy="202015"/>
            </a:xfrm>
            <a:custGeom>
              <a:avLst/>
              <a:gdLst/>
              <a:ahLst/>
              <a:cxnLst/>
              <a:rect l="l" t="t" r="r" b="b"/>
              <a:pathLst>
                <a:path w="6765" h="6024" extrusionOk="0">
                  <a:moveTo>
                    <a:pt x="3942" y="1"/>
                  </a:moveTo>
                  <a:cubicBezTo>
                    <a:pt x="3091" y="1"/>
                    <a:pt x="2175" y="372"/>
                    <a:pt x="1454" y="1079"/>
                  </a:cubicBezTo>
                  <a:cubicBezTo>
                    <a:pt x="168" y="2365"/>
                    <a:pt x="1" y="4247"/>
                    <a:pt x="1073" y="5318"/>
                  </a:cubicBezTo>
                  <a:cubicBezTo>
                    <a:pt x="1546" y="5792"/>
                    <a:pt x="2183" y="6024"/>
                    <a:pt x="2857" y="6024"/>
                  </a:cubicBezTo>
                  <a:cubicBezTo>
                    <a:pt x="3708" y="6024"/>
                    <a:pt x="4618" y="5655"/>
                    <a:pt x="5335" y="4937"/>
                  </a:cubicBezTo>
                  <a:cubicBezTo>
                    <a:pt x="6598" y="3675"/>
                    <a:pt x="6764" y="1770"/>
                    <a:pt x="5693" y="698"/>
                  </a:cubicBezTo>
                  <a:cubicBezTo>
                    <a:pt x="5233" y="228"/>
                    <a:pt x="4607" y="1"/>
                    <a:pt x="3942" y="1"/>
                  </a:cubicBezTo>
                  <a:close/>
                </a:path>
              </a:pathLst>
            </a:custGeom>
            <a:solidFill>
              <a:srgbClr val="E7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46;p44">
              <a:extLst>
                <a:ext uri="{FF2B5EF4-FFF2-40B4-BE49-F238E27FC236}">
                  <a16:creationId xmlns:a16="http://schemas.microsoft.com/office/drawing/2014/main" id="{329ECF74-0C0E-D73F-4569-C5009F109C43}"/>
                </a:ext>
              </a:extLst>
            </p:cNvPr>
            <p:cNvSpPr/>
            <p:nvPr/>
          </p:nvSpPr>
          <p:spPr>
            <a:xfrm>
              <a:off x="736096" y="3047239"/>
              <a:ext cx="75923" cy="75923"/>
            </a:xfrm>
            <a:custGeom>
              <a:avLst/>
              <a:gdLst/>
              <a:ahLst/>
              <a:cxnLst/>
              <a:rect l="l" t="t" r="r" b="b"/>
              <a:pathLst>
                <a:path w="2264" h="2264" extrusionOk="0">
                  <a:moveTo>
                    <a:pt x="1763" y="1"/>
                  </a:moveTo>
                  <a:lnTo>
                    <a:pt x="1" y="1763"/>
                  </a:lnTo>
                  <a:lnTo>
                    <a:pt x="501" y="2263"/>
                  </a:lnTo>
                  <a:lnTo>
                    <a:pt x="2263" y="501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47;p44">
              <a:extLst>
                <a:ext uri="{FF2B5EF4-FFF2-40B4-BE49-F238E27FC236}">
                  <a16:creationId xmlns:a16="http://schemas.microsoft.com/office/drawing/2014/main" id="{7ABDBBC1-F90C-ADC8-1269-555FBC7C919E}"/>
                </a:ext>
              </a:extLst>
            </p:cNvPr>
            <p:cNvSpPr/>
            <p:nvPr/>
          </p:nvSpPr>
          <p:spPr>
            <a:xfrm>
              <a:off x="783213" y="3095160"/>
              <a:ext cx="75923" cy="75890"/>
            </a:xfrm>
            <a:custGeom>
              <a:avLst/>
              <a:gdLst/>
              <a:ahLst/>
              <a:cxnLst/>
              <a:rect l="l" t="t" r="r" b="b"/>
              <a:pathLst>
                <a:path w="2264" h="2263" extrusionOk="0">
                  <a:moveTo>
                    <a:pt x="1763" y="1"/>
                  </a:moveTo>
                  <a:lnTo>
                    <a:pt x="1" y="1739"/>
                  </a:lnTo>
                  <a:lnTo>
                    <a:pt x="501" y="2263"/>
                  </a:lnTo>
                  <a:lnTo>
                    <a:pt x="2263" y="501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48;p44">
              <a:extLst>
                <a:ext uri="{FF2B5EF4-FFF2-40B4-BE49-F238E27FC236}">
                  <a16:creationId xmlns:a16="http://schemas.microsoft.com/office/drawing/2014/main" id="{49558874-DD9E-AF9C-46AE-558EE0A29E50}"/>
                </a:ext>
              </a:extLst>
            </p:cNvPr>
            <p:cNvSpPr/>
            <p:nvPr/>
          </p:nvSpPr>
          <p:spPr>
            <a:xfrm>
              <a:off x="863898" y="2875171"/>
              <a:ext cx="226831" cy="202149"/>
            </a:xfrm>
            <a:custGeom>
              <a:avLst/>
              <a:gdLst/>
              <a:ahLst/>
              <a:cxnLst/>
              <a:rect l="l" t="t" r="r" b="b"/>
              <a:pathLst>
                <a:path w="6764" h="6028" extrusionOk="0">
                  <a:moveTo>
                    <a:pt x="3905" y="0"/>
                  </a:moveTo>
                  <a:cubicBezTo>
                    <a:pt x="3819" y="0"/>
                    <a:pt x="3732" y="4"/>
                    <a:pt x="3644" y="12"/>
                  </a:cubicBezTo>
                  <a:cubicBezTo>
                    <a:pt x="2858" y="83"/>
                    <a:pt x="2072" y="464"/>
                    <a:pt x="1453" y="1083"/>
                  </a:cubicBezTo>
                  <a:cubicBezTo>
                    <a:pt x="167" y="2369"/>
                    <a:pt x="0" y="4251"/>
                    <a:pt x="1072" y="5322"/>
                  </a:cubicBezTo>
                  <a:cubicBezTo>
                    <a:pt x="1545" y="5796"/>
                    <a:pt x="2182" y="6028"/>
                    <a:pt x="2854" y="6028"/>
                  </a:cubicBezTo>
                  <a:cubicBezTo>
                    <a:pt x="3702" y="6028"/>
                    <a:pt x="4606" y="5659"/>
                    <a:pt x="5311" y="4941"/>
                  </a:cubicBezTo>
                  <a:cubicBezTo>
                    <a:pt x="6597" y="3679"/>
                    <a:pt x="6763" y="1774"/>
                    <a:pt x="5692" y="702"/>
                  </a:cubicBezTo>
                  <a:cubicBezTo>
                    <a:pt x="5246" y="257"/>
                    <a:pt x="4611" y="0"/>
                    <a:pt x="3905" y="0"/>
                  </a:cubicBezTo>
                  <a:close/>
                </a:path>
              </a:pathLst>
            </a:custGeom>
            <a:solidFill>
              <a:srgbClr val="C9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49;p44">
              <a:extLst>
                <a:ext uri="{FF2B5EF4-FFF2-40B4-BE49-F238E27FC236}">
                  <a16:creationId xmlns:a16="http://schemas.microsoft.com/office/drawing/2014/main" id="{FA505706-9816-A984-B870-801DDEDB3AED}"/>
                </a:ext>
              </a:extLst>
            </p:cNvPr>
            <p:cNvSpPr/>
            <p:nvPr/>
          </p:nvSpPr>
          <p:spPr>
            <a:xfrm>
              <a:off x="976475" y="3085569"/>
              <a:ext cx="73509" cy="73509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1"/>
                  </a:moveTo>
                  <a:cubicBezTo>
                    <a:pt x="501" y="1"/>
                    <a:pt x="1" y="477"/>
                    <a:pt x="1" y="1096"/>
                  </a:cubicBezTo>
                  <a:cubicBezTo>
                    <a:pt x="1" y="1692"/>
                    <a:pt x="501" y="2192"/>
                    <a:pt x="1096" y="2192"/>
                  </a:cubicBezTo>
                  <a:cubicBezTo>
                    <a:pt x="1215" y="2192"/>
                    <a:pt x="1334" y="2168"/>
                    <a:pt x="1454" y="2120"/>
                  </a:cubicBezTo>
                  <a:cubicBezTo>
                    <a:pt x="1882" y="1977"/>
                    <a:pt x="2192" y="1573"/>
                    <a:pt x="2192" y="1073"/>
                  </a:cubicBezTo>
                  <a:cubicBezTo>
                    <a:pt x="2192" y="596"/>
                    <a:pt x="1882" y="191"/>
                    <a:pt x="1454" y="48"/>
                  </a:cubicBezTo>
                  <a:cubicBezTo>
                    <a:pt x="1334" y="1"/>
                    <a:pt x="1215" y="1"/>
                    <a:pt x="1096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50;p44">
              <a:extLst>
                <a:ext uri="{FF2B5EF4-FFF2-40B4-BE49-F238E27FC236}">
                  <a16:creationId xmlns:a16="http://schemas.microsoft.com/office/drawing/2014/main" id="{C8ABBFE8-6F6A-BA1F-3825-D8AB7EC8F594}"/>
                </a:ext>
              </a:extLst>
            </p:cNvPr>
            <p:cNvSpPr/>
            <p:nvPr/>
          </p:nvSpPr>
          <p:spPr>
            <a:xfrm>
              <a:off x="943745" y="2822051"/>
              <a:ext cx="81490" cy="47922"/>
            </a:xfrm>
            <a:custGeom>
              <a:avLst/>
              <a:gdLst/>
              <a:ahLst/>
              <a:cxnLst/>
              <a:rect l="l" t="t" r="r" b="b"/>
              <a:pathLst>
                <a:path w="2430" h="142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cubicBezTo>
                    <a:pt x="810" y="310"/>
                    <a:pt x="1382" y="548"/>
                    <a:pt x="1810" y="977"/>
                  </a:cubicBezTo>
                  <a:cubicBezTo>
                    <a:pt x="1929" y="1096"/>
                    <a:pt x="2025" y="1215"/>
                    <a:pt x="2096" y="1358"/>
                  </a:cubicBezTo>
                  <a:cubicBezTo>
                    <a:pt x="2144" y="1405"/>
                    <a:pt x="2191" y="1429"/>
                    <a:pt x="2239" y="1429"/>
                  </a:cubicBezTo>
                  <a:cubicBezTo>
                    <a:pt x="2263" y="1429"/>
                    <a:pt x="2287" y="1429"/>
                    <a:pt x="2334" y="1405"/>
                  </a:cubicBezTo>
                  <a:cubicBezTo>
                    <a:pt x="2406" y="1358"/>
                    <a:pt x="2430" y="1262"/>
                    <a:pt x="2382" y="1191"/>
                  </a:cubicBezTo>
                  <a:cubicBezTo>
                    <a:pt x="2287" y="1024"/>
                    <a:pt x="2168" y="881"/>
                    <a:pt x="2025" y="762"/>
                  </a:cubicBezTo>
                  <a:cubicBezTo>
                    <a:pt x="1548" y="262"/>
                    <a:pt x="882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51;p44">
              <a:extLst>
                <a:ext uri="{FF2B5EF4-FFF2-40B4-BE49-F238E27FC236}">
                  <a16:creationId xmlns:a16="http://schemas.microsoft.com/office/drawing/2014/main" id="{DBF931BA-1382-ECE3-84B8-2993032766DC}"/>
                </a:ext>
              </a:extLst>
            </p:cNvPr>
            <p:cNvSpPr/>
            <p:nvPr/>
          </p:nvSpPr>
          <p:spPr>
            <a:xfrm>
              <a:off x="730496" y="2824265"/>
              <a:ext cx="202115" cy="303693"/>
            </a:xfrm>
            <a:custGeom>
              <a:avLst/>
              <a:gdLst/>
              <a:ahLst/>
              <a:cxnLst/>
              <a:rect l="l" t="t" r="r" b="b"/>
              <a:pathLst>
                <a:path w="6027" h="9056" extrusionOk="0">
                  <a:moveTo>
                    <a:pt x="5849" y="1"/>
                  </a:moveTo>
                  <a:cubicBezTo>
                    <a:pt x="5837" y="1"/>
                    <a:pt x="5824" y="2"/>
                    <a:pt x="5812" y="6"/>
                  </a:cubicBezTo>
                  <a:cubicBezTo>
                    <a:pt x="5121" y="148"/>
                    <a:pt x="4454" y="529"/>
                    <a:pt x="3907" y="1053"/>
                  </a:cubicBezTo>
                  <a:cubicBezTo>
                    <a:pt x="3502" y="1458"/>
                    <a:pt x="3192" y="1935"/>
                    <a:pt x="3002" y="2458"/>
                  </a:cubicBezTo>
                  <a:cubicBezTo>
                    <a:pt x="2692" y="3125"/>
                    <a:pt x="2597" y="3816"/>
                    <a:pt x="2502" y="4506"/>
                  </a:cubicBezTo>
                  <a:cubicBezTo>
                    <a:pt x="2382" y="5340"/>
                    <a:pt x="2287" y="6054"/>
                    <a:pt x="1811" y="6531"/>
                  </a:cubicBezTo>
                  <a:lnTo>
                    <a:pt x="1216" y="7126"/>
                  </a:lnTo>
                  <a:cubicBezTo>
                    <a:pt x="1168" y="7174"/>
                    <a:pt x="1168" y="7269"/>
                    <a:pt x="1216" y="7340"/>
                  </a:cubicBezTo>
                  <a:cubicBezTo>
                    <a:pt x="1251" y="7376"/>
                    <a:pt x="1293" y="7394"/>
                    <a:pt x="1335" y="7394"/>
                  </a:cubicBezTo>
                  <a:cubicBezTo>
                    <a:pt x="1376" y="7394"/>
                    <a:pt x="1418" y="7376"/>
                    <a:pt x="1454" y="7340"/>
                  </a:cubicBezTo>
                  <a:lnTo>
                    <a:pt x="1906" y="6864"/>
                  </a:lnTo>
                  <a:lnTo>
                    <a:pt x="2192" y="7150"/>
                  </a:lnTo>
                  <a:lnTo>
                    <a:pt x="668" y="8674"/>
                  </a:lnTo>
                  <a:lnTo>
                    <a:pt x="382" y="8412"/>
                  </a:lnTo>
                  <a:lnTo>
                    <a:pt x="1120" y="7674"/>
                  </a:lnTo>
                  <a:cubicBezTo>
                    <a:pt x="1168" y="7602"/>
                    <a:pt x="1168" y="7507"/>
                    <a:pt x="1120" y="7459"/>
                  </a:cubicBezTo>
                  <a:cubicBezTo>
                    <a:pt x="1085" y="7424"/>
                    <a:pt x="1043" y="7406"/>
                    <a:pt x="1004" y="7406"/>
                  </a:cubicBezTo>
                  <a:cubicBezTo>
                    <a:pt x="965" y="7406"/>
                    <a:pt x="930" y="7424"/>
                    <a:pt x="906" y="7459"/>
                  </a:cubicBezTo>
                  <a:lnTo>
                    <a:pt x="49" y="8293"/>
                  </a:lnTo>
                  <a:cubicBezTo>
                    <a:pt x="25" y="8317"/>
                    <a:pt x="1" y="8364"/>
                    <a:pt x="1" y="8412"/>
                  </a:cubicBezTo>
                  <a:cubicBezTo>
                    <a:pt x="1" y="8436"/>
                    <a:pt x="25" y="8483"/>
                    <a:pt x="49" y="8507"/>
                  </a:cubicBezTo>
                  <a:lnTo>
                    <a:pt x="549" y="9007"/>
                  </a:lnTo>
                  <a:cubicBezTo>
                    <a:pt x="596" y="9055"/>
                    <a:pt x="620" y="9055"/>
                    <a:pt x="668" y="9055"/>
                  </a:cubicBezTo>
                  <a:cubicBezTo>
                    <a:pt x="715" y="9055"/>
                    <a:pt x="739" y="9031"/>
                    <a:pt x="787" y="9007"/>
                  </a:cubicBezTo>
                  <a:lnTo>
                    <a:pt x="2525" y="7269"/>
                  </a:lnTo>
                  <a:cubicBezTo>
                    <a:pt x="2549" y="7245"/>
                    <a:pt x="2549" y="7245"/>
                    <a:pt x="2549" y="7245"/>
                  </a:cubicBezTo>
                  <a:cubicBezTo>
                    <a:pt x="2787" y="7007"/>
                    <a:pt x="3097" y="6840"/>
                    <a:pt x="3526" y="6745"/>
                  </a:cubicBezTo>
                  <a:cubicBezTo>
                    <a:pt x="3621" y="6721"/>
                    <a:pt x="3668" y="6626"/>
                    <a:pt x="3645" y="6555"/>
                  </a:cubicBezTo>
                  <a:cubicBezTo>
                    <a:pt x="3625" y="6476"/>
                    <a:pt x="3572" y="6429"/>
                    <a:pt x="3501" y="6429"/>
                  </a:cubicBezTo>
                  <a:cubicBezTo>
                    <a:pt x="3486" y="6429"/>
                    <a:pt x="3470" y="6431"/>
                    <a:pt x="3454" y="6435"/>
                  </a:cubicBezTo>
                  <a:cubicBezTo>
                    <a:pt x="3025" y="6555"/>
                    <a:pt x="2692" y="6697"/>
                    <a:pt x="2430" y="6936"/>
                  </a:cubicBezTo>
                  <a:lnTo>
                    <a:pt x="2144" y="6650"/>
                  </a:lnTo>
                  <a:cubicBezTo>
                    <a:pt x="2597" y="6078"/>
                    <a:pt x="2716" y="5340"/>
                    <a:pt x="2811" y="4530"/>
                  </a:cubicBezTo>
                  <a:lnTo>
                    <a:pt x="2859" y="4268"/>
                  </a:lnTo>
                  <a:cubicBezTo>
                    <a:pt x="2954" y="4768"/>
                    <a:pt x="3192" y="5197"/>
                    <a:pt x="3549" y="5531"/>
                  </a:cubicBezTo>
                  <a:cubicBezTo>
                    <a:pt x="3573" y="5578"/>
                    <a:pt x="3621" y="5626"/>
                    <a:pt x="3668" y="5650"/>
                  </a:cubicBezTo>
                  <a:cubicBezTo>
                    <a:pt x="3692" y="5673"/>
                    <a:pt x="3740" y="5697"/>
                    <a:pt x="3764" y="5697"/>
                  </a:cubicBezTo>
                  <a:cubicBezTo>
                    <a:pt x="3811" y="5697"/>
                    <a:pt x="3859" y="5673"/>
                    <a:pt x="3883" y="5650"/>
                  </a:cubicBezTo>
                  <a:cubicBezTo>
                    <a:pt x="3954" y="5578"/>
                    <a:pt x="3930" y="5483"/>
                    <a:pt x="3883" y="5411"/>
                  </a:cubicBezTo>
                  <a:cubicBezTo>
                    <a:pt x="3835" y="5388"/>
                    <a:pt x="3787" y="5340"/>
                    <a:pt x="3764" y="5316"/>
                  </a:cubicBezTo>
                  <a:cubicBezTo>
                    <a:pt x="3287" y="4840"/>
                    <a:pt x="3049" y="4149"/>
                    <a:pt x="3121" y="3387"/>
                  </a:cubicBezTo>
                  <a:cubicBezTo>
                    <a:pt x="3145" y="3125"/>
                    <a:pt x="3192" y="2839"/>
                    <a:pt x="3311" y="2578"/>
                  </a:cubicBezTo>
                  <a:lnTo>
                    <a:pt x="3311" y="2554"/>
                  </a:lnTo>
                  <a:cubicBezTo>
                    <a:pt x="3478" y="2077"/>
                    <a:pt x="3764" y="1649"/>
                    <a:pt x="4145" y="1292"/>
                  </a:cubicBezTo>
                  <a:cubicBezTo>
                    <a:pt x="4621" y="791"/>
                    <a:pt x="5240" y="458"/>
                    <a:pt x="5883" y="315"/>
                  </a:cubicBezTo>
                  <a:cubicBezTo>
                    <a:pt x="5955" y="291"/>
                    <a:pt x="6026" y="220"/>
                    <a:pt x="6002" y="125"/>
                  </a:cubicBezTo>
                  <a:cubicBezTo>
                    <a:pt x="5982" y="63"/>
                    <a:pt x="5925" y="1"/>
                    <a:pt x="5849" y="1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52;p44">
              <a:extLst>
                <a:ext uri="{FF2B5EF4-FFF2-40B4-BE49-F238E27FC236}">
                  <a16:creationId xmlns:a16="http://schemas.microsoft.com/office/drawing/2014/main" id="{C0F282A4-E7B9-0648-1770-2DB3559BF617}"/>
                </a:ext>
              </a:extLst>
            </p:cNvPr>
            <p:cNvSpPr/>
            <p:nvPr/>
          </p:nvSpPr>
          <p:spPr>
            <a:xfrm>
              <a:off x="840725" y="2928055"/>
              <a:ext cx="39169" cy="43361"/>
            </a:xfrm>
            <a:custGeom>
              <a:avLst/>
              <a:gdLst/>
              <a:ahLst/>
              <a:cxnLst/>
              <a:rect l="l" t="t" r="r" b="b"/>
              <a:pathLst>
                <a:path w="1168" h="1293" extrusionOk="0">
                  <a:moveTo>
                    <a:pt x="170" y="0"/>
                  </a:moveTo>
                  <a:cubicBezTo>
                    <a:pt x="131" y="0"/>
                    <a:pt x="96" y="18"/>
                    <a:pt x="72" y="54"/>
                  </a:cubicBezTo>
                  <a:cubicBezTo>
                    <a:pt x="0" y="126"/>
                    <a:pt x="0" y="221"/>
                    <a:pt x="72" y="268"/>
                  </a:cubicBezTo>
                  <a:lnTo>
                    <a:pt x="453" y="673"/>
                  </a:lnTo>
                  <a:lnTo>
                    <a:pt x="119" y="1030"/>
                  </a:lnTo>
                  <a:cubicBezTo>
                    <a:pt x="48" y="1102"/>
                    <a:pt x="48" y="1197"/>
                    <a:pt x="119" y="1245"/>
                  </a:cubicBezTo>
                  <a:cubicBezTo>
                    <a:pt x="143" y="1292"/>
                    <a:pt x="191" y="1292"/>
                    <a:pt x="215" y="1292"/>
                  </a:cubicBezTo>
                  <a:cubicBezTo>
                    <a:pt x="262" y="1292"/>
                    <a:pt x="310" y="1292"/>
                    <a:pt x="334" y="1245"/>
                  </a:cubicBezTo>
                  <a:lnTo>
                    <a:pt x="691" y="888"/>
                  </a:lnTo>
                  <a:lnTo>
                    <a:pt x="739" y="935"/>
                  </a:lnTo>
                  <a:cubicBezTo>
                    <a:pt x="762" y="983"/>
                    <a:pt x="810" y="983"/>
                    <a:pt x="834" y="983"/>
                  </a:cubicBezTo>
                  <a:cubicBezTo>
                    <a:pt x="882" y="983"/>
                    <a:pt x="929" y="983"/>
                    <a:pt x="953" y="935"/>
                  </a:cubicBezTo>
                  <a:cubicBezTo>
                    <a:pt x="1001" y="888"/>
                    <a:pt x="1001" y="792"/>
                    <a:pt x="953" y="721"/>
                  </a:cubicBezTo>
                  <a:lnTo>
                    <a:pt x="905" y="673"/>
                  </a:lnTo>
                  <a:lnTo>
                    <a:pt x="1096" y="483"/>
                  </a:lnTo>
                  <a:cubicBezTo>
                    <a:pt x="1167" y="411"/>
                    <a:pt x="1167" y="316"/>
                    <a:pt x="1096" y="245"/>
                  </a:cubicBezTo>
                  <a:cubicBezTo>
                    <a:pt x="1072" y="221"/>
                    <a:pt x="1036" y="209"/>
                    <a:pt x="998" y="209"/>
                  </a:cubicBezTo>
                  <a:cubicBezTo>
                    <a:pt x="959" y="209"/>
                    <a:pt x="917" y="221"/>
                    <a:pt x="882" y="245"/>
                  </a:cubicBezTo>
                  <a:lnTo>
                    <a:pt x="691" y="459"/>
                  </a:lnTo>
                  <a:lnTo>
                    <a:pt x="286" y="54"/>
                  </a:lnTo>
                  <a:cubicBezTo>
                    <a:pt x="250" y="18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53;p44">
              <a:extLst>
                <a:ext uri="{FF2B5EF4-FFF2-40B4-BE49-F238E27FC236}">
                  <a16:creationId xmlns:a16="http://schemas.microsoft.com/office/drawing/2014/main" id="{6641EE51-CD93-C133-3893-37B18CF1B226}"/>
                </a:ext>
              </a:extLst>
            </p:cNvPr>
            <p:cNvSpPr/>
            <p:nvPr/>
          </p:nvSpPr>
          <p:spPr>
            <a:xfrm>
              <a:off x="929358" y="2839221"/>
              <a:ext cx="44769" cy="37157"/>
            </a:xfrm>
            <a:custGeom>
              <a:avLst/>
              <a:gdLst/>
              <a:ahLst/>
              <a:cxnLst/>
              <a:rect l="l" t="t" r="r" b="b"/>
              <a:pathLst>
                <a:path w="1335" h="1108" extrusionOk="0">
                  <a:moveTo>
                    <a:pt x="188" y="0"/>
                  </a:moveTo>
                  <a:cubicBezTo>
                    <a:pt x="150" y="0"/>
                    <a:pt x="108" y="12"/>
                    <a:pt x="72" y="36"/>
                  </a:cubicBezTo>
                  <a:cubicBezTo>
                    <a:pt x="1" y="107"/>
                    <a:pt x="1" y="203"/>
                    <a:pt x="72" y="274"/>
                  </a:cubicBezTo>
                  <a:lnTo>
                    <a:pt x="477" y="679"/>
                  </a:lnTo>
                  <a:lnTo>
                    <a:pt x="310" y="846"/>
                  </a:lnTo>
                  <a:cubicBezTo>
                    <a:pt x="239" y="893"/>
                    <a:pt x="239" y="1012"/>
                    <a:pt x="310" y="1060"/>
                  </a:cubicBezTo>
                  <a:cubicBezTo>
                    <a:pt x="334" y="1084"/>
                    <a:pt x="382" y="1108"/>
                    <a:pt x="406" y="1108"/>
                  </a:cubicBezTo>
                  <a:cubicBezTo>
                    <a:pt x="453" y="1108"/>
                    <a:pt x="501" y="1084"/>
                    <a:pt x="525" y="1060"/>
                  </a:cubicBezTo>
                  <a:lnTo>
                    <a:pt x="691" y="893"/>
                  </a:lnTo>
                  <a:lnTo>
                    <a:pt x="763" y="965"/>
                  </a:lnTo>
                  <a:cubicBezTo>
                    <a:pt x="810" y="988"/>
                    <a:pt x="834" y="1012"/>
                    <a:pt x="882" y="1012"/>
                  </a:cubicBezTo>
                  <a:cubicBezTo>
                    <a:pt x="930" y="1012"/>
                    <a:pt x="953" y="988"/>
                    <a:pt x="1001" y="965"/>
                  </a:cubicBezTo>
                  <a:cubicBezTo>
                    <a:pt x="1049" y="893"/>
                    <a:pt x="1049" y="798"/>
                    <a:pt x="1001" y="750"/>
                  </a:cubicBezTo>
                  <a:lnTo>
                    <a:pt x="906" y="679"/>
                  </a:lnTo>
                  <a:lnTo>
                    <a:pt x="1263" y="322"/>
                  </a:lnTo>
                  <a:cubicBezTo>
                    <a:pt x="1334" y="250"/>
                    <a:pt x="1334" y="155"/>
                    <a:pt x="1263" y="83"/>
                  </a:cubicBezTo>
                  <a:cubicBezTo>
                    <a:pt x="1239" y="60"/>
                    <a:pt x="1203" y="48"/>
                    <a:pt x="1165" y="48"/>
                  </a:cubicBezTo>
                  <a:cubicBezTo>
                    <a:pt x="1126" y="48"/>
                    <a:pt x="1084" y="60"/>
                    <a:pt x="1049" y="83"/>
                  </a:cubicBezTo>
                  <a:lnTo>
                    <a:pt x="691" y="441"/>
                  </a:lnTo>
                  <a:lnTo>
                    <a:pt x="287" y="36"/>
                  </a:lnTo>
                  <a:cubicBezTo>
                    <a:pt x="263" y="12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54;p44">
              <a:extLst>
                <a:ext uri="{FF2B5EF4-FFF2-40B4-BE49-F238E27FC236}">
                  <a16:creationId xmlns:a16="http://schemas.microsoft.com/office/drawing/2014/main" id="{901843BC-FA11-7C59-9600-F5CFF3F61AB1}"/>
                </a:ext>
              </a:extLst>
            </p:cNvPr>
            <p:cNvSpPr/>
            <p:nvPr/>
          </p:nvSpPr>
          <p:spPr>
            <a:xfrm>
              <a:off x="843911" y="2842407"/>
              <a:ext cx="87895" cy="86688"/>
            </a:xfrm>
            <a:custGeom>
              <a:avLst/>
              <a:gdLst/>
              <a:ahLst/>
              <a:cxnLst/>
              <a:rect l="l" t="t" r="r" b="b"/>
              <a:pathLst>
                <a:path w="2621" h="2585" extrusionOk="0">
                  <a:moveTo>
                    <a:pt x="2337" y="0"/>
                  </a:moveTo>
                  <a:cubicBezTo>
                    <a:pt x="2299" y="0"/>
                    <a:pt x="2263" y="12"/>
                    <a:pt x="2239" y="36"/>
                  </a:cubicBezTo>
                  <a:lnTo>
                    <a:pt x="1906" y="346"/>
                  </a:lnTo>
                  <a:lnTo>
                    <a:pt x="1858" y="298"/>
                  </a:lnTo>
                  <a:cubicBezTo>
                    <a:pt x="1822" y="262"/>
                    <a:pt x="1781" y="244"/>
                    <a:pt x="1742" y="244"/>
                  </a:cubicBezTo>
                  <a:cubicBezTo>
                    <a:pt x="1703" y="244"/>
                    <a:pt x="1668" y="262"/>
                    <a:pt x="1644" y="298"/>
                  </a:cubicBezTo>
                  <a:cubicBezTo>
                    <a:pt x="1572" y="346"/>
                    <a:pt x="1572" y="465"/>
                    <a:pt x="1644" y="512"/>
                  </a:cubicBezTo>
                  <a:lnTo>
                    <a:pt x="1691" y="584"/>
                  </a:lnTo>
                  <a:lnTo>
                    <a:pt x="1263" y="1013"/>
                  </a:lnTo>
                  <a:lnTo>
                    <a:pt x="1096" y="870"/>
                  </a:lnTo>
                  <a:cubicBezTo>
                    <a:pt x="1060" y="834"/>
                    <a:pt x="1019" y="816"/>
                    <a:pt x="980" y="816"/>
                  </a:cubicBezTo>
                  <a:cubicBezTo>
                    <a:pt x="941" y="816"/>
                    <a:pt x="906" y="834"/>
                    <a:pt x="882" y="870"/>
                  </a:cubicBezTo>
                  <a:cubicBezTo>
                    <a:pt x="810" y="917"/>
                    <a:pt x="810" y="1036"/>
                    <a:pt x="882" y="1084"/>
                  </a:cubicBezTo>
                  <a:lnTo>
                    <a:pt x="1025" y="1251"/>
                  </a:lnTo>
                  <a:lnTo>
                    <a:pt x="596" y="1679"/>
                  </a:lnTo>
                  <a:lnTo>
                    <a:pt x="525" y="1632"/>
                  </a:lnTo>
                  <a:cubicBezTo>
                    <a:pt x="489" y="1596"/>
                    <a:pt x="447" y="1578"/>
                    <a:pt x="408" y="1578"/>
                  </a:cubicBezTo>
                  <a:cubicBezTo>
                    <a:pt x="370" y="1578"/>
                    <a:pt x="334" y="1596"/>
                    <a:pt x="310" y="1632"/>
                  </a:cubicBezTo>
                  <a:cubicBezTo>
                    <a:pt x="239" y="1679"/>
                    <a:pt x="239" y="1775"/>
                    <a:pt x="310" y="1846"/>
                  </a:cubicBezTo>
                  <a:lnTo>
                    <a:pt x="358" y="1894"/>
                  </a:lnTo>
                  <a:lnTo>
                    <a:pt x="48" y="2227"/>
                  </a:lnTo>
                  <a:cubicBezTo>
                    <a:pt x="1" y="2275"/>
                    <a:pt x="1" y="2370"/>
                    <a:pt x="48" y="2441"/>
                  </a:cubicBezTo>
                  <a:cubicBezTo>
                    <a:pt x="72" y="2465"/>
                    <a:pt x="120" y="2489"/>
                    <a:pt x="167" y="2489"/>
                  </a:cubicBezTo>
                  <a:cubicBezTo>
                    <a:pt x="191" y="2489"/>
                    <a:pt x="239" y="2465"/>
                    <a:pt x="263" y="2441"/>
                  </a:cubicBezTo>
                  <a:lnTo>
                    <a:pt x="596" y="2132"/>
                  </a:lnTo>
                  <a:lnTo>
                    <a:pt x="1001" y="2537"/>
                  </a:lnTo>
                  <a:cubicBezTo>
                    <a:pt x="1025" y="2560"/>
                    <a:pt x="1072" y="2584"/>
                    <a:pt x="1096" y="2584"/>
                  </a:cubicBezTo>
                  <a:cubicBezTo>
                    <a:pt x="1144" y="2584"/>
                    <a:pt x="1191" y="2560"/>
                    <a:pt x="1215" y="2537"/>
                  </a:cubicBezTo>
                  <a:cubicBezTo>
                    <a:pt x="1287" y="2465"/>
                    <a:pt x="1287" y="2370"/>
                    <a:pt x="1215" y="2322"/>
                  </a:cubicBezTo>
                  <a:lnTo>
                    <a:pt x="810" y="1894"/>
                  </a:lnTo>
                  <a:lnTo>
                    <a:pt x="1263" y="1465"/>
                  </a:lnTo>
                  <a:lnTo>
                    <a:pt x="1620" y="1822"/>
                  </a:lnTo>
                  <a:cubicBezTo>
                    <a:pt x="1644" y="1846"/>
                    <a:pt x="1691" y="1870"/>
                    <a:pt x="1739" y="1870"/>
                  </a:cubicBezTo>
                  <a:cubicBezTo>
                    <a:pt x="1763" y="1870"/>
                    <a:pt x="1811" y="1846"/>
                    <a:pt x="1834" y="1822"/>
                  </a:cubicBezTo>
                  <a:cubicBezTo>
                    <a:pt x="1906" y="1775"/>
                    <a:pt x="1906" y="1655"/>
                    <a:pt x="1834" y="1608"/>
                  </a:cubicBezTo>
                  <a:lnTo>
                    <a:pt x="1477" y="1251"/>
                  </a:lnTo>
                  <a:lnTo>
                    <a:pt x="1906" y="798"/>
                  </a:lnTo>
                  <a:lnTo>
                    <a:pt x="2334" y="1203"/>
                  </a:lnTo>
                  <a:cubicBezTo>
                    <a:pt x="2358" y="1251"/>
                    <a:pt x="2406" y="1251"/>
                    <a:pt x="2454" y="1251"/>
                  </a:cubicBezTo>
                  <a:cubicBezTo>
                    <a:pt x="2477" y="1251"/>
                    <a:pt x="2525" y="1251"/>
                    <a:pt x="2549" y="1203"/>
                  </a:cubicBezTo>
                  <a:cubicBezTo>
                    <a:pt x="2620" y="1155"/>
                    <a:pt x="2620" y="1060"/>
                    <a:pt x="2549" y="989"/>
                  </a:cubicBezTo>
                  <a:lnTo>
                    <a:pt x="2144" y="584"/>
                  </a:lnTo>
                  <a:lnTo>
                    <a:pt x="2454" y="250"/>
                  </a:lnTo>
                  <a:cubicBezTo>
                    <a:pt x="2525" y="203"/>
                    <a:pt x="2525" y="108"/>
                    <a:pt x="2454" y="36"/>
                  </a:cubicBezTo>
                  <a:cubicBezTo>
                    <a:pt x="2418" y="12"/>
                    <a:pt x="2376" y="0"/>
                    <a:pt x="2337" y="0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55;p44">
              <a:extLst>
                <a:ext uri="{FF2B5EF4-FFF2-40B4-BE49-F238E27FC236}">
                  <a16:creationId xmlns:a16="http://schemas.microsoft.com/office/drawing/2014/main" id="{6B3F5135-CCB1-D379-9429-A6D95C9164B2}"/>
                </a:ext>
              </a:extLst>
            </p:cNvPr>
            <p:cNvSpPr/>
            <p:nvPr/>
          </p:nvSpPr>
          <p:spPr>
            <a:xfrm>
              <a:off x="777646" y="2870006"/>
              <a:ext cx="318683" cy="305839"/>
            </a:xfrm>
            <a:custGeom>
              <a:avLst/>
              <a:gdLst/>
              <a:ahLst/>
              <a:cxnLst/>
              <a:rect l="l" t="t" r="r" b="b"/>
              <a:pathLst>
                <a:path w="9503" h="9120" extrusionOk="0">
                  <a:moveTo>
                    <a:pt x="6501" y="309"/>
                  </a:moveTo>
                  <a:cubicBezTo>
                    <a:pt x="7121" y="309"/>
                    <a:pt x="7716" y="523"/>
                    <a:pt x="8168" y="975"/>
                  </a:cubicBezTo>
                  <a:cubicBezTo>
                    <a:pt x="9169" y="1976"/>
                    <a:pt x="9002" y="3785"/>
                    <a:pt x="7787" y="5000"/>
                  </a:cubicBezTo>
                  <a:cubicBezTo>
                    <a:pt x="7406" y="5357"/>
                    <a:pt x="7002" y="5643"/>
                    <a:pt x="6549" y="5810"/>
                  </a:cubicBezTo>
                  <a:cubicBezTo>
                    <a:pt x="6525" y="5810"/>
                    <a:pt x="6501" y="5810"/>
                    <a:pt x="6501" y="5834"/>
                  </a:cubicBezTo>
                  <a:lnTo>
                    <a:pt x="6478" y="5834"/>
                  </a:lnTo>
                  <a:cubicBezTo>
                    <a:pt x="6216" y="5929"/>
                    <a:pt x="5954" y="6000"/>
                    <a:pt x="5668" y="6024"/>
                  </a:cubicBezTo>
                  <a:cubicBezTo>
                    <a:pt x="5582" y="6032"/>
                    <a:pt x="5496" y="6037"/>
                    <a:pt x="5411" y="6037"/>
                  </a:cubicBezTo>
                  <a:cubicBezTo>
                    <a:pt x="4771" y="6037"/>
                    <a:pt x="4183" y="5802"/>
                    <a:pt x="3763" y="5381"/>
                  </a:cubicBezTo>
                  <a:cubicBezTo>
                    <a:pt x="3286" y="4881"/>
                    <a:pt x="3048" y="4214"/>
                    <a:pt x="3120" y="3452"/>
                  </a:cubicBezTo>
                  <a:cubicBezTo>
                    <a:pt x="3144" y="3166"/>
                    <a:pt x="3191" y="2904"/>
                    <a:pt x="3310" y="2619"/>
                  </a:cubicBezTo>
                  <a:lnTo>
                    <a:pt x="3310" y="2595"/>
                  </a:lnTo>
                  <a:cubicBezTo>
                    <a:pt x="3477" y="2142"/>
                    <a:pt x="3763" y="1714"/>
                    <a:pt x="4144" y="1356"/>
                  </a:cubicBezTo>
                  <a:cubicBezTo>
                    <a:pt x="4811" y="666"/>
                    <a:pt x="5692" y="309"/>
                    <a:pt x="6501" y="309"/>
                  </a:cubicBezTo>
                  <a:close/>
                  <a:moveTo>
                    <a:pt x="2858" y="4333"/>
                  </a:moveTo>
                  <a:cubicBezTo>
                    <a:pt x="2953" y="4833"/>
                    <a:pt x="3191" y="5262"/>
                    <a:pt x="3548" y="5595"/>
                  </a:cubicBezTo>
                  <a:cubicBezTo>
                    <a:pt x="3882" y="5929"/>
                    <a:pt x="4310" y="6167"/>
                    <a:pt x="4787" y="6286"/>
                  </a:cubicBezTo>
                  <a:cubicBezTo>
                    <a:pt x="4715" y="6286"/>
                    <a:pt x="4620" y="6310"/>
                    <a:pt x="4525" y="6310"/>
                  </a:cubicBezTo>
                  <a:cubicBezTo>
                    <a:pt x="3739" y="6429"/>
                    <a:pt x="2977" y="6524"/>
                    <a:pt x="2429" y="7000"/>
                  </a:cubicBezTo>
                  <a:lnTo>
                    <a:pt x="2143" y="6715"/>
                  </a:lnTo>
                  <a:cubicBezTo>
                    <a:pt x="2620" y="6143"/>
                    <a:pt x="2715" y="5405"/>
                    <a:pt x="2810" y="4595"/>
                  </a:cubicBezTo>
                  <a:lnTo>
                    <a:pt x="2858" y="4333"/>
                  </a:lnTo>
                  <a:close/>
                  <a:moveTo>
                    <a:pt x="1929" y="6929"/>
                  </a:moveTo>
                  <a:lnTo>
                    <a:pt x="2191" y="7215"/>
                  </a:lnTo>
                  <a:lnTo>
                    <a:pt x="667" y="8739"/>
                  </a:lnTo>
                  <a:lnTo>
                    <a:pt x="381" y="8477"/>
                  </a:lnTo>
                  <a:lnTo>
                    <a:pt x="1929" y="6929"/>
                  </a:lnTo>
                  <a:close/>
                  <a:moveTo>
                    <a:pt x="6471" y="1"/>
                  </a:moveTo>
                  <a:cubicBezTo>
                    <a:pt x="5584" y="1"/>
                    <a:pt x="4643" y="381"/>
                    <a:pt x="3906" y="1118"/>
                  </a:cubicBezTo>
                  <a:cubicBezTo>
                    <a:pt x="3501" y="1523"/>
                    <a:pt x="3191" y="1999"/>
                    <a:pt x="3001" y="2499"/>
                  </a:cubicBezTo>
                  <a:cubicBezTo>
                    <a:pt x="2691" y="3190"/>
                    <a:pt x="2596" y="3881"/>
                    <a:pt x="2501" y="4548"/>
                  </a:cubicBezTo>
                  <a:cubicBezTo>
                    <a:pt x="2381" y="5381"/>
                    <a:pt x="2286" y="6119"/>
                    <a:pt x="1810" y="6596"/>
                  </a:cubicBezTo>
                  <a:lnTo>
                    <a:pt x="48" y="8358"/>
                  </a:lnTo>
                  <a:cubicBezTo>
                    <a:pt x="24" y="8382"/>
                    <a:pt x="0" y="8429"/>
                    <a:pt x="0" y="8453"/>
                  </a:cubicBezTo>
                  <a:cubicBezTo>
                    <a:pt x="0" y="8501"/>
                    <a:pt x="24" y="8548"/>
                    <a:pt x="48" y="8572"/>
                  </a:cubicBezTo>
                  <a:lnTo>
                    <a:pt x="548" y="9072"/>
                  </a:lnTo>
                  <a:cubicBezTo>
                    <a:pt x="595" y="9120"/>
                    <a:pt x="619" y="9120"/>
                    <a:pt x="667" y="9120"/>
                  </a:cubicBezTo>
                  <a:cubicBezTo>
                    <a:pt x="714" y="9120"/>
                    <a:pt x="738" y="9096"/>
                    <a:pt x="786" y="9072"/>
                  </a:cubicBezTo>
                  <a:lnTo>
                    <a:pt x="2524" y="7334"/>
                  </a:lnTo>
                  <a:lnTo>
                    <a:pt x="2548" y="7310"/>
                  </a:lnTo>
                  <a:cubicBezTo>
                    <a:pt x="3048" y="6834"/>
                    <a:pt x="3739" y="6738"/>
                    <a:pt x="4572" y="6619"/>
                  </a:cubicBezTo>
                  <a:cubicBezTo>
                    <a:pt x="5239" y="6524"/>
                    <a:pt x="5930" y="6429"/>
                    <a:pt x="6597" y="6119"/>
                  </a:cubicBezTo>
                  <a:cubicBezTo>
                    <a:pt x="7121" y="5929"/>
                    <a:pt x="7597" y="5619"/>
                    <a:pt x="8002" y="5214"/>
                  </a:cubicBezTo>
                  <a:cubicBezTo>
                    <a:pt x="9335" y="3881"/>
                    <a:pt x="9502" y="1880"/>
                    <a:pt x="8383" y="761"/>
                  </a:cubicBezTo>
                  <a:cubicBezTo>
                    <a:pt x="7871" y="250"/>
                    <a:pt x="7189" y="1"/>
                    <a:pt x="6471" y="1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56;p44">
              <a:extLst>
                <a:ext uri="{FF2B5EF4-FFF2-40B4-BE49-F238E27FC236}">
                  <a16:creationId xmlns:a16="http://schemas.microsoft.com/office/drawing/2014/main" id="{A80EF0E8-EDCC-D015-0F93-BA8AB1D44EBD}"/>
                </a:ext>
              </a:extLst>
            </p:cNvPr>
            <p:cNvSpPr/>
            <p:nvPr/>
          </p:nvSpPr>
          <p:spPr>
            <a:xfrm>
              <a:off x="887842" y="2887109"/>
              <a:ext cx="179714" cy="178540"/>
            </a:xfrm>
            <a:custGeom>
              <a:avLst/>
              <a:gdLst/>
              <a:ahLst/>
              <a:cxnLst/>
              <a:rect l="l" t="t" r="r" b="b"/>
              <a:pathLst>
                <a:path w="5359" h="5324" extrusionOk="0">
                  <a:moveTo>
                    <a:pt x="2001" y="894"/>
                  </a:moveTo>
                  <a:lnTo>
                    <a:pt x="2453" y="1323"/>
                  </a:lnTo>
                  <a:lnTo>
                    <a:pt x="2001" y="1775"/>
                  </a:lnTo>
                  <a:lnTo>
                    <a:pt x="1572" y="1323"/>
                  </a:lnTo>
                  <a:lnTo>
                    <a:pt x="2001" y="894"/>
                  </a:lnTo>
                  <a:close/>
                  <a:moveTo>
                    <a:pt x="3334" y="894"/>
                  </a:moveTo>
                  <a:lnTo>
                    <a:pt x="3787" y="1323"/>
                  </a:lnTo>
                  <a:lnTo>
                    <a:pt x="3334" y="1775"/>
                  </a:lnTo>
                  <a:lnTo>
                    <a:pt x="2906" y="1323"/>
                  </a:lnTo>
                  <a:lnTo>
                    <a:pt x="3334" y="894"/>
                  </a:lnTo>
                  <a:close/>
                  <a:moveTo>
                    <a:pt x="1334" y="1561"/>
                  </a:moveTo>
                  <a:lnTo>
                    <a:pt x="1787" y="1989"/>
                  </a:lnTo>
                  <a:lnTo>
                    <a:pt x="1334" y="2442"/>
                  </a:lnTo>
                  <a:lnTo>
                    <a:pt x="905" y="1989"/>
                  </a:lnTo>
                  <a:lnTo>
                    <a:pt x="1334" y="1561"/>
                  </a:lnTo>
                  <a:close/>
                  <a:moveTo>
                    <a:pt x="2668" y="1561"/>
                  </a:moveTo>
                  <a:lnTo>
                    <a:pt x="3120" y="1989"/>
                  </a:lnTo>
                  <a:lnTo>
                    <a:pt x="2668" y="2442"/>
                  </a:lnTo>
                  <a:lnTo>
                    <a:pt x="2239" y="1989"/>
                  </a:lnTo>
                  <a:lnTo>
                    <a:pt x="2668" y="1561"/>
                  </a:lnTo>
                  <a:close/>
                  <a:moveTo>
                    <a:pt x="4001" y="1561"/>
                  </a:moveTo>
                  <a:lnTo>
                    <a:pt x="4454" y="1989"/>
                  </a:lnTo>
                  <a:lnTo>
                    <a:pt x="4001" y="2442"/>
                  </a:lnTo>
                  <a:lnTo>
                    <a:pt x="3549" y="1989"/>
                  </a:lnTo>
                  <a:lnTo>
                    <a:pt x="4001" y="1561"/>
                  </a:lnTo>
                  <a:close/>
                  <a:moveTo>
                    <a:pt x="2001" y="2228"/>
                  </a:moveTo>
                  <a:lnTo>
                    <a:pt x="2453" y="2656"/>
                  </a:lnTo>
                  <a:lnTo>
                    <a:pt x="2001" y="3109"/>
                  </a:lnTo>
                  <a:lnTo>
                    <a:pt x="1572" y="2656"/>
                  </a:lnTo>
                  <a:lnTo>
                    <a:pt x="2001" y="2228"/>
                  </a:lnTo>
                  <a:close/>
                  <a:moveTo>
                    <a:pt x="3334" y="2228"/>
                  </a:moveTo>
                  <a:lnTo>
                    <a:pt x="3787" y="2656"/>
                  </a:lnTo>
                  <a:lnTo>
                    <a:pt x="3334" y="3109"/>
                  </a:lnTo>
                  <a:lnTo>
                    <a:pt x="2906" y="2656"/>
                  </a:lnTo>
                  <a:lnTo>
                    <a:pt x="3334" y="2228"/>
                  </a:lnTo>
                  <a:close/>
                  <a:moveTo>
                    <a:pt x="1334" y="2871"/>
                  </a:moveTo>
                  <a:lnTo>
                    <a:pt x="1787" y="3323"/>
                  </a:lnTo>
                  <a:lnTo>
                    <a:pt x="1334" y="3776"/>
                  </a:lnTo>
                  <a:lnTo>
                    <a:pt x="905" y="3323"/>
                  </a:lnTo>
                  <a:lnTo>
                    <a:pt x="1334" y="2871"/>
                  </a:lnTo>
                  <a:close/>
                  <a:moveTo>
                    <a:pt x="2668" y="2871"/>
                  </a:moveTo>
                  <a:lnTo>
                    <a:pt x="3120" y="3323"/>
                  </a:lnTo>
                  <a:lnTo>
                    <a:pt x="2668" y="3776"/>
                  </a:lnTo>
                  <a:lnTo>
                    <a:pt x="2239" y="3323"/>
                  </a:lnTo>
                  <a:lnTo>
                    <a:pt x="2668" y="2871"/>
                  </a:lnTo>
                  <a:close/>
                  <a:moveTo>
                    <a:pt x="4001" y="2871"/>
                  </a:moveTo>
                  <a:lnTo>
                    <a:pt x="4454" y="3323"/>
                  </a:lnTo>
                  <a:lnTo>
                    <a:pt x="4001" y="3776"/>
                  </a:lnTo>
                  <a:lnTo>
                    <a:pt x="3549" y="3323"/>
                  </a:lnTo>
                  <a:lnTo>
                    <a:pt x="4001" y="2871"/>
                  </a:lnTo>
                  <a:close/>
                  <a:moveTo>
                    <a:pt x="2001" y="3537"/>
                  </a:moveTo>
                  <a:lnTo>
                    <a:pt x="2453" y="3990"/>
                  </a:lnTo>
                  <a:lnTo>
                    <a:pt x="2001" y="4442"/>
                  </a:lnTo>
                  <a:lnTo>
                    <a:pt x="1572" y="3990"/>
                  </a:lnTo>
                  <a:lnTo>
                    <a:pt x="2001" y="3537"/>
                  </a:lnTo>
                  <a:close/>
                  <a:moveTo>
                    <a:pt x="3334" y="3537"/>
                  </a:moveTo>
                  <a:lnTo>
                    <a:pt x="3787" y="3990"/>
                  </a:lnTo>
                  <a:lnTo>
                    <a:pt x="3334" y="4442"/>
                  </a:lnTo>
                  <a:lnTo>
                    <a:pt x="2906" y="3990"/>
                  </a:lnTo>
                  <a:lnTo>
                    <a:pt x="3334" y="3537"/>
                  </a:lnTo>
                  <a:close/>
                  <a:moveTo>
                    <a:pt x="2822" y="1"/>
                  </a:moveTo>
                  <a:cubicBezTo>
                    <a:pt x="2781" y="1"/>
                    <a:pt x="2739" y="13"/>
                    <a:pt x="2715" y="37"/>
                  </a:cubicBezTo>
                  <a:cubicBezTo>
                    <a:pt x="2644" y="108"/>
                    <a:pt x="2644" y="203"/>
                    <a:pt x="2715" y="275"/>
                  </a:cubicBezTo>
                  <a:lnTo>
                    <a:pt x="3120" y="680"/>
                  </a:lnTo>
                  <a:lnTo>
                    <a:pt x="2668" y="1108"/>
                  </a:lnTo>
                  <a:lnTo>
                    <a:pt x="2239" y="680"/>
                  </a:lnTo>
                  <a:lnTo>
                    <a:pt x="2549" y="346"/>
                  </a:lnTo>
                  <a:cubicBezTo>
                    <a:pt x="2596" y="299"/>
                    <a:pt x="2596" y="203"/>
                    <a:pt x="2549" y="132"/>
                  </a:cubicBezTo>
                  <a:cubicBezTo>
                    <a:pt x="2513" y="108"/>
                    <a:pt x="2471" y="96"/>
                    <a:pt x="2432" y="96"/>
                  </a:cubicBezTo>
                  <a:cubicBezTo>
                    <a:pt x="2394" y="96"/>
                    <a:pt x="2358" y="108"/>
                    <a:pt x="2334" y="132"/>
                  </a:cubicBezTo>
                  <a:lnTo>
                    <a:pt x="2001" y="442"/>
                  </a:lnTo>
                  <a:lnTo>
                    <a:pt x="1953" y="394"/>
                  </a:lnTo>
                  <a:cubicBezTo>
                    <a:pt x="1918" y="358"/>
                    <a:pt x="1876" y="340"/>
                    <a:pt x="1834" y="340"/>
                  </a:cubicBezTo>
                  <a:cubicBezTo>
                    <a:pt x="1792" y="340"/>
                    <a:pt x="1751" y="358"/>
                    <a:pt x="1715" y="394"/>
                  </a:cubicBezTo>
                  <a:cubicBezTo>
                    <a:pt x="1667" y="442"/>
                    <a:pt x="1667" y="561"/>
                    <a:pt x="1715" y="608"/>
                  </a:cubicBezTo>
                  <a:lnTo>
                    <a:pt x="1787" y="680"/>
                  </a:lnTo>
                  <a:lnTo>
                    <a:pt x="1334" y="1108"/>
                  </a:lnTo>
                  <a:lnTo>
                    <a:pt x="1191" y="965"/>
                  </a:lnTo>
                  <a:cubicBezTo>
                    <a:pt x="1155" y="930"/>
                    <a:pt x="1114" y="912"/>
                    <a:pt x="1075" y="912"/>
                  </a:cubicBezTo>
                  <a:cubicBezTo>
                    <a:pt x="1036" y="912"/>
                    <a:pt x="1001" y="930"/>
                    <a:pt x="977" y="965"/>
                  </a:cubicBezTo>
                  <a:cubicBezTo>
                    <a:pt x="905" y="1013"/>
                    <a:pt x="905" y="1132"/>
                    <a:pt x="977" y="1180"/>
                  </a:cubicBezTo>
                  <a:lnTo>
                    <a:pt x="1120" y="1347"/>
                  </a:lnTo>
                  <a:lnTo>
                    <a:pt x="691" y="1775"/>
                  </a:lnTo>
                  <a:lnTo>
                    <a:pt x="620" y="1728"/>
                  </a:lnTo>
                  <a:cubicBezTo>
                    <a:pt x="584" y="1692"/>
                    <a:pt x="542" y="1674"/>
                    <a:pt x="504" y="1674"/>
                  </a:cubicBezTo>
                  <a:cubicBezTo>
                    <a:pt x="465" y="1674"/>
                    <a:pt x="429" y="1692"/>
                    <a:pt x="405" y="1728"/>
                  </a:cubicBezTo>
                  <a:cubicBezTo>
                    <a:pt x="334" y="1775"/>
                    <a:pt x="334" y="1870"/>
                    <a:pt x="405" y="1942"/>
                  </a:cubicBezTo>
                  <a:lnTo>
                    <a:pt x="453" y="1989"/>
                  </a:lnTo>
                  <a:lnTo>
                    <a:pt x="143" y="2323"/>
                  </a:lnTo>
                  <a:cubicBezTo>
                    <a:pt x="72" y="2371"/>
                    <a:pt x="72" y="2466"/>
                    <a:pt x="143" y="2537"/>
                  </a:cubicBezTo>
                  <a:cubicBezTo>
                    <a:pt x="167" y="2561"/>
                    <a:pt x="215" y="2585"/>
                    <a:pt x="262" y="2585"/>
                  </a:cubicBezTo>
                  <a:cubicBezTo>
                    <a:pt x="286" y="2585"/>
                    <a:pt x="334" y="2561"/>
                    <a:pt x="358" y="2537"/>
                  </a:cubicBezTo>
                  <a:lnTo>
                    <a:pt x="691" y="2228"/>
                  </a:lnTo>
                  <a:lnTo>
                    <a:pt x="1120" y="2656"/>
                  </a:lnTo>
                  <a:lnTo>
                    <a:pt x="691" y="3109"/>
                  </a:lnTo>
                  <a:lnTo>
                    <a:pt x="286" y="2704"/>
                  </a:lnTo>
                  <a:cubicBezTo>
                    <a:pt x="250" y="2668"/>
                    <a:pt x="209" y="2650"/>
                    <a:pt x="167" y="2650"/>
                  </a:cubicBezTo>
                  <a:cubicBezTo>
                    <a:pt x="125" y="2650"/>
                    <a:pt x="84" y="2668"/>
                    <a:pt x="48" y="2704"/>
                  </a:cubicBezTo>
                  <a:cubicBezTo>
                    <a:pt x="0" y="2775"/>
                    <a:pt x="0" y="2871"/>
                    <a:pt x="48" y="2918"/>
                  </a:cubicBezTo>
                  <a:lnTo>
                    <a:pt x="453" y="3323"/>
                  </a:lnTo>
                  <a:lnTo>
                    <a:pt x="96" y="3680"/>
                  </a:lnTo>
                  <a:cubicBezTo>
                    <a:pt x="48" y="3752"/>
                    <a:pt x="48" y="3847"/>
                    <a:pt x="96" y="3895"/>
                  </a:cubicBezTo>
                  <a:cubicBezTo>
                    <a:pt x="143" y="3942"/>
                    <a:pt x="167" y="3942"/>
                    <a:pt x="215" y="3942"/>
                  </a:cubicBezTo>
                  <a:cubicBezTo>
                    <a:pt x="262" y="3942"/>
                    <a:pt x="286" y="3942"/>
                    <a:pt x="334" y="3895"/>
                  </a:cubicBezTo>
                  <a:lnTo>
                    <a:pt x="691" y="3537"/>
                  </a:lnTo>
                  <a:lnTo>
                    <a:pt x="1120" y="3990"/>
                  </a:lnTo>
                  <a:lnTo>
                    <a:pt x="596" y="4514"/>
                  </a:lnTo>
                  <a:cubicBezTo>
                    <a:pt x="524" y="4585"/>
                    <a:pt x="524" y="4681"/>
                    <a:pt x="596" y="4752"/>
                  </a:cubicBezTo>
                  <a:cubicBezTo>
                    <a:pt x="620" y="4776"/>
                    <a:pt x="667" y="4800"/>
                    <a:pt x="691" y="4800"/>
                  </a:cubicBezTo>
                  <a:cubicBezTo>
                    <a:pt x="739" y="4800"/>
                    <a:pt x="786" y="4776"/>
                    <a:pt x="810" y="4752"/>
                  </a:cubicBezTo>
                  <a:lnTo>
                    <a:pt x="1334" y="4204"/>
                  </a:lnTo>
                  <a:lnTo>
                    <a:pt x="1787" y="4657"/>
                  </a:lnTo>
                  <a:lnTo>
                    <a:pt x="1429" y="5014"/>
                  </a:lnTo>
                  <a:cubicBezTo>
                    <a:pt x="1382" y="5062"/>
                    <a:pt x="1382" y="5181"/>
                    <a:pt x="1429" y="5228"/>
                  </a:cubicBezTo>
                  <a:cubicBezTo>
                    <a:pt x="1453" y="5252"/>
                    <a:pt x="1501" y="5276"/>
                    <a:pt x="1548" y="5276"/>
                  </a:cubicBezTo>
                  <a:cubicBezTo>
                    <a:pt x="1572" y="5276"/>
                    <a:pt x="1620" y="5252"/>
                    <a:pt x="1644" y="5228"/>
                  </a:cubicBezTo>
                  <a:lnTo>
                    <a:pt x="2001" y="4871"/>
                  </a:lnTo>
                  <a:lnTo>
                    <a:pt x="2406" y="5276"/>
                  </a:lnTo>
                  <a:cubicBezTo>
                    <a:pt x="2430" y="5300"/>
                    <a:pt x="2477" y="5324"/>
                    <a:pt x="2525" y="5324"/>
                  </a:cubicBezTo>
                  <a:cubicBezTo>
                    <a:pt x="2549" y="5324"/>
                    <a:pt x="2596" y="5300"/>
                    <a:pt x="2620" y="5276"/>
                  </a:cubicBezTo>
                  <a:cubicBezTo>
                    <a:pt x="2691" y="5204"/>
                    <a:pt x="2691" y="5109"/>
                    <a:pt x="2620" y="5062"/>
                  </a:cubicBezTo>
                  <a:lnTo>
                    <a:pt x="2239" y="4657"/>
                  </a:lnTo>
                  <a:lnTo>
                    <a:pt x="2668" y="4204"/>
                  </a:lnTo>
                  <a:lnTo>
                    <a:pt x="3120" y="4657"/>
                  </a:lnTo>
                  <a:lnTo>
                    <a:pt x="2811" y="4966"/>
                  </a:lnTo>
                  <a:cubicBezTo>
                    <a:pt x="2739" y="5038"/>
                    <a:pt x="2739" y="5133"/>
                    <a:pt x="2811" y="5181"/>
                  </a:cubicBezTo>
                  <a:cubicBezTo>
                    <a:pt x="2834" y="5228"/>
                    <a:pt x="2882" y="5228"/>
                    <a:pt x="2906" y="5228"/>
                  </a:cubicBezTo>
                  <a:cubicBezTo>
                    <a:pt x="2953" y="5228"/>
                    <a:pt x="3001" y="5228"/>
                    <a:pt x="3025" y="5181"/>
                  </a:cubicBezTo>
                  <a:lnTo>
                    <a:pt x="3334" y="4871"/>
                  </a:lnTo>
                  <a:lnTo>
                    <a:pt x="3406" y="4942"/>
                  </a:lnTo>
                  <a:cubicBezTo>
                    <a:pt x="3430" y="4966"/>
                    <a:pt x="3477" y="4990"/>
                    <a:pt x="3501" y="4990"/>
                  </a:cubicBezTo>
                  <a:cubicBezTo>
                    <a:pt x="3549" y="4990"/>
                    <a:pt x="3596" y="4966"/>
                    <a:pt x="3620" y="4942"/>
                  </a:cubicBezTo>
                  <a:cubicBezTo>
                    <a:pt x="3692" y="4871"/>
                    <a:pt x="3692" y="4776"/>
                    <a:pt x="3620" y="4728"/>
                  </a:cubicBezTo>
                  <a:lnTo>
                    <a:pt x="3549" y="4657"/>
                  </a:lnTo>
                  <a:lnTo>
                    <a:pt x="4001" y="4204"/>
                  </a:lnTo>
                  <a:lnTo>
                    <a:pt x="4144" y="4371"/>
                  </a:lnTo>
                  <a:cubicBezTo>
                    <a:pt x="4192" y="4395"/>
                    <a:pt x="4216" y="4419"/>
                    <a:pt x="4263" y="4419"/>
                  </a:cubicBezTo>
                  <a:cubicBezTo>
                    <a:pt x="4311" y="4419"/>
                    <a:pt x="4335" y="4395"/>
                    <a:pt x="4382" y="4371"/>
                  </a:cubicBezTo>
                  <a:cubicBezTo>
                    <a:pt x="4430" y="4299"/>
                    <a:pt x="4430" y="4204"/>
                    <a:pt x="4382" y="4157"/>
                  </a:cubicBezTo>
                  <a:lnTo>
                    <a:pt x="4216" y="3990"/>
                  </a:lnTo>
                  <a:lnTo>
                    <a:pt x="4668" y="3537"/>
                  </a:lnTo>
                  <a:lnTo>
                    <a:pt x="4716" y="3609"/>
                  </a:lnTo>
                  <a:cubicBezTo>
                    <a:pt x="4763" y="3633"/>
                    <a:pt x="4787" y="3657"/>
                    <a:pt x="4835" y="3657"/>
                  </a:cubicBezTo>
                  <a:cubicBezTo>
                    <a:pt x="4882" y="3657"/>
                    <a:pt x="4906" y="3633"/>
                    <a:pt x="4954" y="3609"/>
                  </a:cubicBezTo>
                  <a:cubicBezTo>
                    <a:pt x="5001" y="3537"/>
                    <a:pt x="5001" y="3442"/>
                    <a:pt x="4954" y="3395"/>
                  </a:cubicBezTo>
                  <a:lnTo>
                    <a:pt x="4882" y="3323"/>
                  </a:lnTo>
                  <a:lnTo>
                    <a:pt x="5192" y="3014"/>
                  </a:lnTo>
                  <a:cubicBezTo>
                    <a:pt x="5263" y="2942"/>
                    <a:pt x="5263" y="2847"/>
                    <a:pt x="5192" y="2799"/>
                  </a:cubicBezTo>
                  <a:cubicBezTo>
                    <a:pt x="5168" y="2763"/>
                    <a:pt x="5132" y="2746"/>
                    <a:pt x="5094" y="2746"/>
                  </a:cubicBezTo>
                  <a:cubicBezTo>
                    <a:pt x="5055" y="2746"/>
                    <a:pt x="5013" y="2763"/>
                    <a:pt x="4978" y="2799"/>
                  </a:cubicBezTo>
                  <a:lnTo>
                    <a:pt x="4668" y="3109"/>
                  </a:lnTo>
                  <a:lnTo>
                    <a:pt x="4216" y="2656"/>
                  </a:lnTo>
                  <a:lnTo>
                    <a:pt x="4668" y="2228"/>
                  </a:lnTo>
                  <a:lnTo>
                    <a:pt x="5073" y="2632"/>
                  </a:lnTo>
                  <a:cubicBezTo>
                    <a:pt x="5097" y="2656"/>
                    <a:pt x="5144" y="2656"/>
                    <a:pt x="5168" y="2656"/>
                  </a:cubicBezTo>
                  <a:cubicBezTo>
                    <a:pt x="5216" y="2656"/>
                    <a:pt x="5263" y="2656"/>
                    <a:pt x="5287" y="2632"/>
                  </a:cubicBezTo>
                  <a:cubicBezTo>
                    <a:pt x="5359" y="2561"/>
                    <a:pt x="5359" y="2466"/>
                    <a:pt x="5287" y="2394"/>
                  </a:cubicBezTo>
                  <a:lnTo>
                    <a:pt x="4882" y="1989"/>
                  </a:lnTo>
                  <a:lnTo>
                    <a:pt x="5240" y="1656"/>
                  </a:lnTo>
                  <a:cubicBezTo>
                    <a:pt x="5311" y="1585"/>
                    <a:pt x="5311" y="1489"/>
                    <a:pt x="5240" y="1418"/>
                  </a:cubicBezTo>
                  <a:cubicBezTo>
                    <a:pt x="5204" y="1394"/>
                    <a:pt x="5162" y="1382"/>
                    <a:pt x="5124" y="1382"/>
                  </a:cubicBezTo>
                  <a:cubicBezTo>
                    <a:pt x="5085" y="1382"/>
                    <a:pt x="5049" y="1394"/>
                    <a:pt x="5025" y="1418"/>
                  </a:cubicBezTo>
                  <a:lnTo>
                    <a:pt x="4668" y="1775"/>
                  </a:lnTo>
                  <a:lnTo>
                    <a:pt x="4216" y="1347"/>
                  </a:lnTo>
                  <a:lnTo>
                    <a:pt x="4763" y="799"/>
                  </a:lnTo>
                  <a:cubicBezTo>
                    <a:pt x="4811" y="751"/>
                    <a:pt x="4811" y="632"/>
                    <a:pt x="4763" y="584"/>
                  </a:cubicBezTo>
                  <a:cubicBezTo>
                    <a:pt x="4728" y="549"/>
                    <a:pt x="4686" y="531"/>
                    <a:pt x="4644" y="531"/>
                  </a:cubicBezTo>
                  <a:cubicBezTo>
                    <a:pt x="4603" y="531"/>
                    <a:pt x="4561" y="549"/>
                    <a:pt x="4525" y="584"/>
                  </a:cubicBezTo>
                  <a:lnTo>
                    <a:pt x="4001" y="1108"/>
                  </a:lnTo>
                  <a:lnTo>
                    <a:pt x="3549" y="680"/>
                  </a:lnTo>
                  <a:lnTo>
                    <a:pt x="3906" y="322"/>
                  </a:lnTo>
                  <a:cubicBezTo>
                    <a:pt x="3977" y="251"/>
                    <a:pt x="3977" y="156"/>
                    <a:pt x="3906" y="84"/>
                  </a:cubicBezTo>
                  <a:cubicBezTo>
                    <a:pt x="3882" y="61"/>
                    <a:pt x="3841" y="49"/>
                    <a:pt x="3799" y="49"/>
                  </a:cubicBezTo>
                  <a:cubicBezTo>
                    <a:pt x="3757" y="49"/>
                    <a:pt x="3716" y="61"/>
                    <a:pt x="3692" y="84"/>
                  </a:cubicBezTo>
                  <a:lnTo>
                    <a:pt x="3334" y="442"/>
                  </a:lnTo>
                  <a:lnTo>
                    <a:pt x="2930" y="37"/>
                  </a:lnTo>
                  <a:cubicBezTo>
                    <a:pt x="2906" y="13"/>
                    <a:pt x="2864" y="1"/>
                    <a:pt x="2822" y="1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57;p44">
              <a:extLst>
                <a:ext uri="{FF2B5EF4-FFF2-40B4-BE49-F238E27FC236}">
                  <a16:creationId xmlns:a16="http://schemas.microsoft.com/office/drawing/2014/main" id="{EF6D3493-0391-17AF-C75A-5C4801F4A95D}"/>
                </a:ext>
              </a:extLst>
            </p:cNvPr>
            <p:cNvSpPr/>
            <p:nvPr/>
          </p:nvSpPr>
          <p:spPr>
            <a:xfrm>
              <a:off x="970908" y="3080003"/>
              <a:ext cx="84676" cy="83871"/>
            </a:xfrm>
            <a:custGeom>
              <a:avLst/>
              <a:gdLst/>
              <a:ahLst/>
              <a:cxnLst/>
              <a:rect l="l" t="t" r="r" b="b"/>
              <a:pathLst>
                <a:path w="2525" h="2501" extrusionOk="0">
                  <a:moveTo>
                    <a:pt x="1048" y="334"/>
                  </a:moveTo>
                  <a:lnTo>
                    <a:pt x="1048" y="334"/>
                  </a:lnTo>
                  <a:cubicBezTo>
                    <a:pt x="1024" y="500"/>
                    <a:pt x="929" y="667"/>
                    <a:pt x="810" y="786"/>
                  </a:cubicBezTo>
                  <a:cubicBezTo>
                    <a:pt x="667" y="905"/>
                    <a:pt x="524" y="1000"/>
                    <a:pt x="357" y="1048"/>
                  </a:cubicBezTo>
                  <a:cubicBezTo>
                    <a:pt x="381" y="857"/>
                    <a:pt x="476" y="715"/>
                    <a:pt x="596" y="572"/>
                  </a:cubicBezTo>
                  <a:cubicBezTo>
                    <a:pt x="738" y="453"/>
                    <a:pt x="881" y="357"/>
                    <a:pt x="1048" y="334"/>
                  </a:cubicBezTo>
                  <a:close/>
                  <a:moveTo>
                    <a:pt x="2191" y="1453"/>
                  </a:moveTo>
                  <a:lnTo>
                    <a:pt x="2191" y="1453"/>
                  </a:lnTo>
                  <a:cubicBezTo>
                    <a:pt x="2143" y="1620"/>
                    <a:pt x="2048" y="1786"/>
                    <a:pt x="1929" y="1905"/>
                  </a:cubicBezTo>
                  <a:cubicBezTo>
                    <a:pt x="1810" y="2048"/>
                    <a:pt x="1643" y="2120"/>
                    <a:pt x="1477" y="2167"/>
                  </a:cubicBezTo>
                  <a:cubicBezTo>
                    <a:pt x="1500" y="2001"/>
                    <a:pt x="1596" y="1834"/>
                    <a:pt x="1715" y="1715"/>
                  </a:cubicBezTo>
                  <a:cubicBezTo>
                    <a:pt x="1858" y="1572"/>
                    <a:pt x="2001" y="1500"/>
                    <a:pt x="2191" y="1453"/>
                  </a:cubicBezTo>
                  <a:close/>
                  <a:moveTo>
                    <a:pt x="1381" y="310"/>
                  </a:moveTo>
                  <a:cubicBezTo>
                    <a:pt x="1596" y="334"/>
                    <a:pt x="1786" y="429"/>
                    <a:pt x="1929" y="596"/>
                  </a:cubicBezTo>
                  <a:cubicBezTo>
                    <a:pt x="2072" y="738"/>
                    <a:pt x="2167" y="929"/>
                    <a:pt x="2191" y="1143"/>
                  </a:cubicBezTo>
                  <a:cubicBezTo>
                    <a:pt x="1929" y="1167"/>
                    <a:pt x="1691" y="1286"/>
                    <a:pt x="1500" y="1477"/>
                  </a:cubicBezTo>
                  <a:cubicBezTo>
                    <a:pt x="1310" y="1667"/>
                    <a:pt x="1191" y="1929"/>
                    <a:pt x="1143" y="2191"/>
                  </a:cubicBezTo>
                  <a:cubicBezTo>
                    <a:pt x="953" y="2167"/>
                    <a:pt x="762" y="2072"/>
                    <a:pt x="596" y="1905"/>
                  </a:cubicBezTo>
                  <a:cubicBezTo>
                    <a:pt x="453" y="1762"/>
                    <a:pt x="357" y="1572"/>
                    <a:pt x="334" y="1358"/>
                  </a:cubicBezTo>
                  <a:cubicBezTo>
                    <a:pt x="596" y="1310"/>
                    <a:pt x="834" y="1191"/>
                    <a:pt x="1024" y="1000"/>
                  </a:cubicBezTo>
                  <a:cubicBezTo>
                    <a:pt x="1215" y="810"/>
                    <a:pt x="1334" y="572"/>
                    <a:pt x="1381" y="310"/>
                  </a:cubicBezTo>
                  <a:close/>
                  <a:moveTo>
                    <a:pt x="1262" y="0"/>
                  </a:moveTo>
                  <a:cubicBezTo>
                    <a:pt x="929" y="0"/>
                    <a:pt x="619" y="119"/>
                    <a:pt x="381" y="357"/>
                  </a:cubicBezTo>
                  <a:cubicBezTo>
                    <a:pt x="143" y="596"/>
                    <a:pt x="0" y="905"/>
                    <a:pt x="0" y="1239"/>
                  </a:cubicBezTo>
                  <a:cubicBezTo>
                    <a:pt x="0" y="1572"/>
                    <a:pt x="143" y="1905"/>
                    <a:pt x="381" y="2143"/>
                  </a:cubicBezTo>
                  <a:cubicBezTo>
                    <a:pt x="619" y="2382"/>
                    <a:pt x="929" y="2501"/>
                    <a:pt x="1262" y="2501"/>
                  </a:cubicBezTo>
                  <a:cubicBezTo>
                    <a:pt x="1596" y="2501"/>
                    <a:pt x="1905" y="2382"/>
                    <a:pt x="2143" y="2143"/>
                  </a:cubicBezTo>
                  <a:cubicBezTo>
                    <a:pt x="2382" y="1905"/>
                    <a:pt x="2524" y="1596"/>
                    <a:pt x="2524" y="1239"/>
                  </a:cubicBezTo>
                  <a:cubicBezTo>
                    <a:pt x="2524" y="905"/>
                    <a:pt x="2382" y="596"/>
                    <a:pt x="2143" y="357"/>
                  </a:cubicBezTo>
                  <a:cubicBezTo>
                    <a:pt x="1905" y="119"/>
                    <a:pt x="1596" y="0"/>
                    <a:pt x="1262" y="0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 descr="A collection of video game controllers&#10;&#10;Description automatically generated">
            <a:extLst>
              <a:ext uri="{FF2B5EF4-FFF2-40B4-BE49-F238E27FC236}">
                <a16:creationId xmlns:a16="http://schemas.microsoft.com/office/drawing/2014/main" id="{EA424874-3D97-011A-4D25-EC24A19C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8" t="11841" r="1165" b="62052"/>
          <a:stretch/>
        </p:blipFill>
        <p:spPr>
          <a:xfrm>
            <a:off x="7760857" y="2212066"/>
            <a:ext cx="1490838" cy="112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" grpId="0"/>
      <p:bldP spid="1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177;p22">
            <a:extLst>
              <a:ext uri="{FF2B5EF4-FFF2-40B4-BE49-F238E27FC236}">
                <a16:creationId xmlns:a16="http://schemas.microsoft.com/office/drawing/2014/main" id="{6BA9C17D-E370-4DCB-5408-E050CAECF660}"/>
              </a:ext>
            </a:extLst>
          </p:cNvPr>
          <p:cNvSpPr txBox="1"/>
          <p:nvPr/>
        </p:nvSpPr>
        <p:spPr>
          <a:xfrm>
            <a:off x="903214" y="1753563"/>
            <a:ext cx="10233594" cy="3902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03214" y="100415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913636"/>
            <a:ext cx="947093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Ask your partners these questions to find out how sporty they are.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56000" y="8859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F4786B-529A-FA85-50D8-0E2F039C89E2}"/>
              </a:ext>
            </a:extLst>
          </p:cNvPr>
          <p:cNvSpPr txBox="1"/>
          <p:nvPr/>
        </p:nvSpPr>
        <p:spPr>
          <a:xfrm>
            <a:off x="880188" y="1696132"/>
            <a:ext cx="500748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1. </a:t>
            </a:r>
            <a:r>
              <a:rPr lang="en-US" sz="2400" i="1" dirty="0"/>
              <a:t>Can you swim?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/>
              <a:t>	A. Yes		B. No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2. </a:t>
            </a:r>
            <a:r>
              <a:rPr lang="en-US" sz="2400" i="1" dirty="0"/>
              <a:t>Do you play outdoors every day?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/>
              <a:t>	A. Yes		B. No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3. </a:t>
            </a:r>
            <a:r>
              <a:rPr lang="en-US" sz="2400" i="1" dirty="0"/>
              <a:t>Do you usually do morning exercise?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/>
              <a:t>	A. Yes		B. No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C13190-EAF2-2776-1DEF-C552DED52EA8}"/>
              </a:ext>
            </a:extLst>
          </p:cNvPr>
          <p:cNvSpPr txBox="1"/>
          <p:nvPr/>
        </p:nvSpPr>
        <p:spPr>
          <a:xfrm>
            <a:off x="6023688" y="1689277"/>
            <a:ext cx="514350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4. </a:t>
            </a:r>
            <a:r>
              <a:rPr lang="en-US" sz="2400" i="1" dirty="0"/>
              <a:t>What do you usually do at break time at school?</a:t>
            </a:r>
          </a:p>
          <a:p>
            <a:pPr marL="404813" indent="-404813">
              <a:lnSpc>
                <a:spcPct val="150000"/>
              </a:lnSpc>
            </a:pPr>
            <a:r>
              <a:rPr lang="en-US" sz="2400" dirty="0"/>
              <a:t>	A. Play in the schoolyard.</a:t>
            </a:r>
          </a:p>
          <a:p>
            <a:pPr marL="404813" indent="-404813">
              <a:lnSpc>
                <a:spcPct val="150000"/>
              </a:lnSpc>
            </a:pPr>
            <a:r>
              <a:rPr lang="en-US" sz="2400" dirty="0"/>
              <a:t>	B. Sit in the classroom.</a:t>
            </a:r>
          </a:p>
          <a:p>
            <a:pPr marL="404813" indent="-404813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5. </a:t>
            </a:r>
            <a:r>
              <a:rPr lang="en-US" sz="2400" i="1" dirty="0"/>
              <a:t>What do you think of sports and games?</a:t>
            </a:r>
          </a:p>
          <a:p>
            <a:pPr marL="404813" indent="-404813">
              <a:lnSpc>
                <a:spcPct val="150000"/>
              </a:lnSpc>
            </a:pPr>
            <a:r>
              <a:rPr lang="en-US" sz="2400" dirty="0"/>
              <a:t>	A. Very good	B. Not useful</a:t>
            </a:r>
          </a:p>
        </p:txBody>
      </p:sp>
      <p:sp>
        <p:nvSpPr>
          <p:cNvPr id="77" name="Google Shape;1177;p22">
            <a:extLst>
              <a:ext uri="{FF2B5EF4-FFF2-40B4-BE49-F238E27FC236}">
                <a16:creationId xmlns:a16="http://schemas.microsoft.com/office/drawing/2014/main" id="{DC704233-63D9-D1A5-E63E-A4612B06C1AE}"/>
              </a:ext>
            </a:extLst>
          </p:cNvPr>
          <p:cNvSpPr txBox="1"/>
          <p:nvPr/>
        </p:nvSpPr>
        <p:spPr>
          <a:xfrm rot="21558778">
            <a:off x="7023914" y="4920963"/>
            <a:ext cx="4988331" cy="162695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If your answers to the questions are mostly “A”, you are sporty.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If they are mostly “B”, do more sport and try to be more active.</a:t>
            </a:r>
          </a:p>
        </p:txBody>
      </p:sp>
    </p:spTree>
    <p:extLst>
      <p:ext uri="{BB962C8B-B14F-4D97-AF65-F5344CB8AC3E}">
        <p14:creationId xmlns:p14="http://schemas.microsoft.com/office/powerpoint/2010/main" val="9492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77359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1904889"/>
            <a:ext cx="7933919" cy="415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an overview about the topic 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and games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vocabulary and talk about sports and games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04" y="1690272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17427" y="1186430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719470" y="1820391"/>
            <a:ext cx="1012300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Name some sports and games that you know.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Start preparing for the Project of the unit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76" y="4215243"/>
            <a:ext cx="2097354" cy="20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052743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87502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51320" y="499580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FURTHER 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73" y="1305889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Spider web completion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34457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1683" y="2802054"/>
            <a:ext cx="5755112" cy="193390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Listen and read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ONE word from the conversation in each gap.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Name these sports and games, using the words from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Ask your partner these questions to find out how sporty they are.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364202" cy="64359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361546"/>
            <a:ext cx="1364202" cy="102595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88226"/>
            <a:ext cx="1364202" cy="130758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2" y="5893956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20" y="5296532"/>
            <a:ext cx="1364201" cy="59742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26AE518-0B69-4566-9D81-46345D0A7D55}"/>
              </a:ext>
            </a:extLst>
          </p:cNvPr>
          <p:cNvSpPr/>
          <p:nvPr/>
        </p:nvSpPr>
        <p:spPr>
          <a:xfrm>
            <a:off x="5588839" y="500682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Ask your partner these questions to find out how sporty they are.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4392693" y="2422753"/>
            <a:ext cx="3339305" cy="201249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SPORTS </a:t>
            </a:r>
            <a:br>
              <a:rPr lang="en-US" sz="4400" dirty="0">
                <a:solidFill>
                  <a:schemeClr val="dk1"/>
                </a:solidFill>
              </a:rPr>
            </a:br>
            <a:r>
              <a:rPr lang="en-US" sz="4400" dirty="0">
                <a:solidFill>
                  <a:schemeClr val="dk1"/>
                </a:solidFill>
              </a:rPr>
              <a:t>AND GAMES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" name="Picture 9" descr="A question mark and exclamation mark&#10;&#10;Description automatically generated">
            <a:extLst>
              <a:ext uri="{FF2B5EF4-FFF2-40B4-BE49-F238E27FC236}">
                <a16:creationId xmlns:a16="http://schemas.microsoft.com/office/drawing/2014/main" id="{9AB29658-B659-9E92-ED9A-03321D7BA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797">
            <a:off x="10250605" y="412772"/>
            <a:ext cx="2046324" cy="20463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1631A1-6534-4DDB-81AA-F0F9021314B1}"/>
              </a:ext>
            </a:extLst>
          </p:cNvPr>
          <p:cNvSpPr/>
          <p:nvPr/>
        </p:nvSpPr>
        <p:spPr>
          <a:xfrm>
            <a:off x="1956238" y="1471476"/>
            <a:ext cx="153785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chess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B0EE2-FCCF-49EC-BFE5-D9ED99715201}"/>
              </a:ext>
            </a:extLst>
          </p:cNvPr>
          <p:cNvSpPr/>
          <p:nvPr/>
        </p:nvSpPr>
        <p:spPr>
          <a:xfrm>
            <a:off x="1956237" y="3018048"/>
            <a:ext cx="153785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cycling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F043A5-9368-46A1-A9CF-461762F23A38}"/>
              </a:ext>
            </a:extLst>
          </p:cNvPr>
          <p:cNvSpPr/>
          <p:nvPr/>
        </p:nvSpPr>
        <p:spPr>
          <a:xfrm>
            <a:off x="1956237" y="4465006"/>
            <a:ext cx="153785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tennis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C8AF01-33E0-48E7-8146-29B715CA8451}"/>
              </a:ext>
            </a:extLst>
          </p:cNvPr>
          <p:cNvSpPr/>
          <p:nvPr/>
        </p:nvSpPr>
        <p:spPr>
          <a:xfrm>
            <a:off x="4205548" y="4958764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badminton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BB6DF-1022-4DCC-B305-8E753A98F536}"/>
              </a:ext>
            </a:extLst>
          </p:cNvPr>
          <p:cNvSpPr/>
          <p:nvPr/>
        </p:nvSpPr>
        <p:spPr>
          <a:xfrm>
            <a:off x="7056839" y="4958764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swimming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B17A6E-EAFA-483E-8FED-E5E8360D10AB}"/>
              </a:ext>
            </a:extLst>
          </p:cNvPr>
          <p:cNvSpPr/>
          <p:nvPr/>
        </p:nvSpPr>
        <p:spPr>
          <a:xfrm>
            <a:off x="8434298" y="3793589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hiking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8CA9D-64DA-47D2-AB9A-AD9CD656DB32}"/>
              </a:ext>
            </a:extLst>
          </p:cNvPr>
          <p:cNvSpPr/>
          <p:nvPr/>
        </p:nvSpPr>
        <p:spPr>
          <a:xfrm>
            <a:off x="8434297" y="2628414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running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0DC2CA-C9E8-41B2-A7F9-6DAF89385A1A}"/>
              </a:ext>
            </a:extLst>
          </p:cNvPr>
          <p:cNvSpPr/>
          <p:nvPr/>
        </p:nvSpPr>
        <p:spPr>
          <a:xfrm>
            <a:off x="7732077" y="1466710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football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1FB5B-1E84-4C9D-9B4E-2C5BD7E04E07}"/>
              </a:ext>
            </a:extLst>
          </p:cNvPr>
          <p:cNvSpPr/>
          <p:nvPr/>
        </p:nvSpPr>
        <p:spPr>
          <a:xfrm>
            <a:off x="4543167" y="1440322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basketball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gym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202" y="4871436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trung</a:t>
            </a:r>
            <a:r>
              <a:rPr lang="en-US" sz="4800" dirty="0"/>
              <a:t> </a:t>
            </a:r>
            <a:r>
              <a:rPr lang="en-US" sz="4800" dirty="0" err="1"/>
              <a:t>tâm</a:t>
            </a:r>
            <a:r>
              <a:rPr lang="en-US" sz="4800" dirty="0"/>
              <a:t> </a:t>
            </a:r>
          </a:p>
          <a:p>
            <a:pPr lvl="0" algn="ctr"/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dục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thao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121868" y="3556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dʒɪm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ym">
            <a:hlinkClick r:id="" action="ppaction://media"/>
            <a:extLst>
              <a:ext uri="{FF2B5EF4-FFF2-40B4-BE49-F238E27FC236}">
                <a16:creationId xmlns:a16="http://schemas.microsoft.com/office/drawing/2014/main" id="{A830AB9D-2CF3-A8D6-C5BB-ADFB047F8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816" y="3556000"/>
            <a:ext cx="904420" cy="904420"/>
          </a:xfrm>
          <a:prstGeom prst="rect">
            <a:avLst/>
          </a:prstGeom>
        </p:spPr>
      </p:pic>
      <p:pic>
        <p:nvPicPr>
          <p:cNvPr id="6" name="Picture 5" descr="A person and person in a gym&#10;&#10;Description automatically generated">
            <a:extLst>
              <a:ext uri="{FF2B5EF4-FFF2-40B4-BE49-F238E27FC236}">
                <a16:creationId xmlns:a16="http://schemas.microsoft.com/office/drawing/2014/main" id="{EB341685-270A-2611-6D15-3146470864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r="3739"/>
          <a:stretch/>
        </p:blipFill>
        <p:spPr>
          <a:xfrm>
            <a:off x="5666039" y="2010119"/>
            <a:ext cx="5827759" cy="35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equipment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415" y="4667192"/>
            <a:ext cx="4416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thiết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,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39363" y="3130480"/>
            <a:ext cx="3726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ɪˈkwɪpmənt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quipment">
            <a:hlinkClick r:id="" action="ppaction://media"/>
            <a:extLst>
              <a:ext uri="{FF2B5EF4-FFF2-40B4-BE49-F238E27FC236}">
                <a16:creationId xmlns:a16="http://schemas.microsoft.com/office/drawing/2014/main" id="{707A9ADB-8759-2492-39DB-B9B194510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294" y="3135907"/>
            <a:ext cx="935624" cy="935624"/>
          </a:xfrm>
          <a:prstGeom prst="rect">
            <a:avLst/>
          </a:prstGeom>
        </p:spPr>
      </p:pic>
      <p:pic>
        <p:nvPicPr>
          <p:cNvPr id="6" name="Picture 5" descr="A collection of sports objects&#10;&#10;Description automatically generated">
            <a:extLst>
              <a:ext uri="{FF2B5EF4-FFF2-40B4-BE49-F238E27FC236}">
                <a16:creationId xmlns:a16="http://schemas.microsoft.com/office/drawing/2014/main" id="{8147D94F-8BCC-DDC3-3142-5F2385CC0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16" y="1444669"/>
            <a:ext cx="6116288" cy="43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karate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415" y="4667192"/>
            <a:ext cx="4416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võ</a:t>
            </a:r>
            <a:r>
              <a:rPr lang="en-US" sz="4800" dirty="0"/>
              <a:t> ka-ra-</a:t>
            </a:r>
            <a:r>
              <a:rPr lang="en-US" sz="4800" dirty="0" err="1"/>
              <a:t>tê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11988" y="3130480"/>
            <a:ext cx="2581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kəˈrɑːti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arate">
            <a:hlinkClick r:id="" action="ppaction://media"/>
            <a:extLst>
              <a:ext uri="{FF2B5EF4-FFF2-40B4-BE49-F238E27FC236}">
                <a16:creationId xmlns:a16="http://schemas.microsoft.com/office/drawing/2014/main" id="{C24682F8-B205-67D8-C561-C8A1DF9AA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477" y="3133781"/>
            <a:ext cx="939876" cy="939876"/>
          </a:xfrm>
          <a:prstGeom prst="rect">
            <a:avLst/>
          </a:prstGeom>
        </p:spPr>
      </p:pic>
      <p:pic>
        <p:nvPicPr>
          <p:cNvPr id="8" name="Picture 7" descr="A child in a black uniform kicking&#10;&#10;Description automatically generated">
            <a:extLst>
              <a:ext uri="{FF2B5EF4-FFF2-40B4-BE49-F238E27FC236}">
                <a16:creationId xmlns:a16="http://schemas.microsoft.com/office/drawing/2014/main" id="{97A18BD9-08AC-FFEB-0D04-1D905B584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81" y="1592249"/>
            <a:ext cx="3921627" cy="39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69F26EC-11A0-8267-91BD-3F8639A8FE0D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2">
              <a:extLst>
                <a:ext uri="{FF2B5EF4-FFF2-40B4-BE49-F238E27FC236}">
                  <a16:creationId xmlns:a16="http://schemas.microsoft.com/office/drawing/2014/main" id="{9AFFE9E4-B959-CC7D-A8BB-100EE23795C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 Single Corner Rectangle 13">
              <a:extLst>
                <a:ext uri="{FF2B5EF4-FFF2-40B4-BE49-F238E27FC236}">
                  <a16:creationId xmlns:a16="http://schemas.microsoft.com/office/drawing/2014/main" id="{1920B40C-FD40-2263-4701-1128485AAC4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 Single Corner Rectangle 19">
              <a:extLst>
                <a:ext uri="{FF2B5EF4-FFF2-40B4-BE49-F238E27FC236}">
                  <a16:creationId xmlns:a16="http://schemas.microsoft.com/office/drawing/2014/main" id="{1EBB235E-46CB-B9C9-4624-EF693739455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8D3677F-55CE-C1C1-AD91-D378719CB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0052"/>
              </p:ext>
            </p:extLst>
          </p:nvPr>
        </p:nvGraphicFramePr>
        <p:xfrm>
          <a:off x="1163710" y="2031152"/>
          <a:ext cx="10319798" cy="3172191"/>
        </p:xfrm>
        <a:graphic>
          <a:graphicData uri="http://schemas.openxmlformats.org/drawingml/2006/table">
            <a:tbl>
              <a:tblPr firstRow="1" bandRow="1"/>
              <a:tblGrid>
                <a:gridCol w="294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gym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dʒɪm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dục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equipment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ɪˈkwɪpmənt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karate (n)</a:t>
                      </a:r>
                    </a:p>
                  </a:txBody>
                  <a:tcPr marL="71755" marR="7175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kəˈrɑːti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ka-ra-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44434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95972E3-756B-68A5-4E90-DCFCCBFC2556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9" name="gym">
            <a:hlinkClick r:id="" action="ppaction://media"/>
            <a:extLst>
              <a:ext uri="{FF2B5EF4-FFF2-40B4-BE49-F238E27FC236}">
                <a16:creationId xmlns:a16="http://schemas.microsoft.com/office/drawing/2014/main" id="{574CFF5A-5198-6E87-6EB8-8428677E8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2852329"/>
            <a:ext cx="663944" cy="663944"/>
          </a:xfrm>
          <a:prstGeom prst="rect">
            <a:avLst/>
          </a:prstGeom>
        </p:spPr>
      </p:pic>
      <p:pic>
        <p:nvPicPr>
          <p:cNvPr id="20" name="equipment">
            <a:hlinkClick r:id="" action="ppaction://media"/>
            <a:extLst>
              <a:ext uri="{FF2B5EF4-FFF2-40B4-BE49-F238E27FC236}">
                <a16:creationId xmlns:a16="http://schemas.microsoft.com/office/drawing/2014/main" id="{7A3A4C61-A16E-6983-8C5D-DE34A4C23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3617248"/>
            <a:ext cx="663944" cy="663944"/>
          </a:xfrm>
          <a:prstGeom prst="rect">
            <a:avLst/>
          </a:prstGeom>
        </p:spPr>
      </p:pic>
      <p:pic>
        <p:nvPicPr>
          <p:cNvPr id="21" name="karate">
            <a:hlinkClick r:id="" action="ppaction://media"/>
            <a:extLst>
              <a:ext uri="{FF2B5EF4-FFF2-40B4-BE49-F238E27FC236}">
                <a16:creationId xmlns:a16="http://schemas.microsoft.com/office/drawing/2014/main" id="{5313C23A-B013-43A6-2B5B-6F0D9391D1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4382167"/>
            <a:ext cx="663943" cy="66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D960FB-7AE5-5EA0-9710-81B83E05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0" y="1010597"/>
            <a:ext cx="5218619" cy="49523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Google Shape;1350;p27">
            <a:extLst>
              <a:ext uri="{FF2B5EF4-FFF2-40B4-BE49-F238E27FC236}">
                <a16:creationId xmlns:a16="http://schemas.microsoft.com/office/drawing/2014/main" id="{7C1430AC-0412-A7DD-84B1-0D0C0844A454}"/>
              </a:ext>
            </a:extLst>
          </p:cNvPr>
          <p:cNvSpPr txBox="1"/>
          <p:nvPr/>
        </p:nvSpPr>
        <p:spPr>
          <a:xfrm>
            <a:off x="5092993" y="1192263"/>
            <a:ext cx="4733940" cy="76208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1. Where are the two kids?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350;p27">
            <a:extLst>
              <a:ext uri="{FF2B5EF4-FFF2-40B4-BE49-F238E27FC236}">
                <a16:creationId xmlns:a16="http://schemas.microsoft.com/office/drawing/2014/main" id="{FF019205-84C5-1134-F587-4D13772596AB}"/>
              </a:ext>
            </a:extLst>
          </p:cNvPr>
          <p:cNvSpPr txBox="1"/>
          <p:nvPr/>
        </p:nvSpPr>
        <p:spPr>
          <a:xfrm>
            <a:off x="5103626" y="3169529"/>
            <a:ext cx="5682907" cy="76208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2. What sports are they going to play?</a:t>
            </a:r>
            <a:endParaRPr sz="2500" dirty="0">
              <a:solidFill>
                <a:schemeClr val="accent4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D2A73-9D3A-F02D-FF5C-4ACD0692C914}"/>
              </a:ext>
            </a:extLst>
          </p:cNvPr>
          <p:cNvSpPr txBox="1"/>
          <p:nvPr/>
        </p:nvSpPr>
        <p:spPr>
          <a:xfrm>
            <a:off x="5167424" y="2265698"/>
            <a:ext cx="503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D25227"/>
                </a:solidFill>
                <a:sym typeface="Wingdings" panose="05000000000000000000" pitchFamily="2" charset="2"/>
              </a:rPr>
              <a:t> They are in the gym.</a:t>
            </a:r>
            <a:endParaRPr lang="en-US" sz="2800" b="1" i="1" dirty="0">
              <a:solidFill>
                <a:srgbClr val="D2522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0D3E8-704E-B000-A677-847184B7E631}"/>
              </a:ext>
            </a:extLst>
          </p:cNvPr>
          <p:cNvSpPr txBox="1"/>
          <p:nvPr/>
        </p:nvSpPr>
        <p:spPr>
          <a:xfrm>
            <a:off x="5167424" y="4343503"/>
            <a:ext cx="503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D25227"/>
                </a:solidFill>
                <a:sym typeface="Wingdings" panose="05000000000000000000" pitchFamily="2" charset="2"/>
              </a:rPr>
              <a:t> They are going to run.</a:t>
            </a:r>
            <a:endParaRPr lang="en-US" sz="2800" b="1" i="1" dirty="0">
              <a:solidFill>
                <a:srgbClr val="D252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1035265" y="117650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37871" y="1139414"/>
            <a:ext cx="270392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88051" y="10583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F9C23-9846-AD47-8D9E-D9BA233471E5}"/>
              </a:ext>
            </a:extLst>
          </p:cNvPr>
          <p:cNvSpPr/>
          <p:nvPr/>
        </p:nvSpPr>
        <p:spPr>
          <a:xfrm>
            <a:off x="861104" y="1638398"/>
            <a:ext cx="11255966" cy="494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Wow! This gym is big! 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Yeah. The equipment is great. What sports do you do, Duong? 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Well, I do karate, and I play table tennis. Yesterday I played with Duy, and I won!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Congratulations! You look fit! I’m not good at sports. 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 have an idea – you can go to the karate club with me.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No, I can’t do karate.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But you can learn! You’ll love it. 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Well ... OK.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Great! I’ll meet you there at 10 a.m. on Sunday.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Where’s the club?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Superfit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Club, in Pham Hung Road. You can cycle there.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OK. See you then.</a:t>
            </a:r>
          </a:p>
        </p:txBody>
      </p:sp>
      <p:pic>
        <p:nvPicPr>
          <p:cNvPr id="11" name="B2_08">
            <a:hlinkClick r:id="" action="ppaction://media"/>
            <a:extLst>
              <a:ext uri="{FF2B5EF4-FFF2-40B4-BE49-F238E27FC236}">
                <a16:creationId xmlns:a16="http://schemas.microsoft.com/office/drawing/2014/main" id="{FFF28A9E-55B6-C443-C889-662BCB791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1800" y="1110863"/>
            <a:ext cx="551771" cy="55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807</Words>
  <Application>Microsoft Macintosh PowerPoint</Application>
  <PresentationFormat>Widescreen</PresentationFormat>
  <Paragraphs>153</Paragraphs>
  <Slides>16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Adobe Gothic Std B</vt:lpstr>
      <vt:lpstr>Arial</vt:lpstr>
      <vt:lpstr>Bebas Neue</vt:lpstr>
      <vt:lpstr>Calibri</vt:lpstr>
      <vt:lpstr>Calibri Light</vt:lpstr>
      <vt:lpstr>Myriad Pro</vt:lpstr>
      <vt:lpstr>Nunito</vt:lpstr>
      <vt:lpstr>Open Sans</vt:lpstr>
      <vt:lpstr>Roboto</vt:lpstr>
      <vt:lpstr>Roboto Condensed Light</vt:lpstr>
      <vt:lpstr>Times New Roman</vt:lpstr>
      <vt:lpstr>Wingdings</vt:lpstr>
      <vt:lpstr>Office Theme</vt:lpstr>
      <vt:lpstr>P.E. Subject for Middle School - 6th Grade: Sports &amp; Games Infographics by Slidesgo</vt:lpstr>
      <vt:lpstr>PowerPoint Presentation</vt:lpstr>
      <vt:lpstr>PowerPoint Presentation</vt:lpstr>
      <vt:lpstr>SPORTS  AND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 between A SPORT AND A GAME ?</vt:lpstr>
      <vt:lpstr>What is the difference between a sport and a game?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Lan Bui</cp:lastModifiedBy>
  <cp:revision>47</cp:revision>
  <dcterms:created xsi:type="dcterms:W3CDTF">2023-08-29T15:47:22Z</dcterms:created>
  <dcterms:modified xsi:type="dcterms:W3CDTF">2025-03-11T08:59:02Z</dcterms:modified>
</cp:coreProperties>
</file>