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8" r:id="rId4"/>
    <p:sldId id="302" r:id="rId5"/>
    <p:sldId id="269" r:id="rId6"/>
    <p:sldId id="278" r:id="rId7"/>
    <p:sldId id="355" r:id="rId8"/>
    <p:sldId id="316" r:id="rId9"/>
    <p:sldId id="347" r:id="rId10"/>
    <p:sldId id="351" r:id="rId11"/>
    <p:sldId id="352" r:id="rId12"/>
    <p:sldId id="353" r:id="rId13"/>
    <p:sldId id="283" r:id="rId14"/>
    <p:sldId id="264" r:id="rId15"/>
    <p:sldId id="259" r:id="rId16"/>
    <p:sldId id="354" r:id="rId17"/>
    <p:sldId id="356" r:id="rId18"/>
    <p:sldId id="357" r:id="rId19"/>
    <p:sldId id="359" r:id="rId20"/>
    <p:sldId id="360" r:id="rId21"/>
    <p:sldId id="314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0"/>
  </p:normalViewPr>
  <p:slideViewPr>
    <p:cSldViewPr snapToGrid="0">
      <p:cViewPr varScale="1">
        <p:scale>
          <a:sx n="96" d="100"/>
          <a:sy n="96" d="100"/>
        </p:scale>
        <p:origin x="120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C0D9C-52D1-4036-9528-0DCD4347505F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B73F9-7397-484C-BEFF-EED3EA2F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6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0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00503d765_0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300503d765_0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00503d765_0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300503d765_0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71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Link: https://www.youtube.com/watch?v=GCzZGeFJTxE&amp;list=PL8_ETpRL2xNbMMSCSok5UNHcQOpjKgvAn&amp;index=8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55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693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598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1300503d765_0_3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1300503d765_0_3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09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33F2-049F-C63D-19FE-E02828D8A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A801A-7071-F89F-73AC-D34AE7398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BD47A-BEE0-BEA3-8993-9299333A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F6CC8-0F35-8AB9-DAB6-BA1E5657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77BEE-FBE0-6BAD-06BF-92D45CD6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FAED-51B6-A42B-A58C-F1AECDD1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3D266-64E9-0AAB-5603-EAD416C7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F131C-FE71-1617-801C-40405472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769B-AAD6-F2CF-435A-678C3365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5B8EC-55B3-2862-1D43-C2BF1A93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F5E216-B5D6-103F-D585-6D9DFC068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BCDA5-8A6B-FDE4-47B6-2362BC25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AE42-42E8-1AE5-D502-C4C7E41B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C3B5A-5A35-A0A2-8BB3-8A7E5F6D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4975A-B819-AF49-7ABA-229BAFFA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720003"/>
            <a:ext cx="6895200" cy="10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64149"/>
            <a:ext cx="6895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960000" y="1753395"/>
            <a:ext cx="68952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3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0874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3294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724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8917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1511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1620867" y="4745219"/>
            <a:ext cx="10571148" cy="222975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345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556000" y="3192400"/>
            <a:ext cx="36760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911100" y="4220000"/>
            <a:ext cx="33208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8452967" y="1187200"/>
            <a:ext cx="2779200" cy="20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10166825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flipH="1">
            <a:off x="232425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flipH="1">
            <a:off x="7575243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flipH="1">
            <a:off x="333260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10824384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flipH="1">
            <a:off x="4152082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511544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36206" y="4745219"/>
            <a:ext cx="10571148" cy="222975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251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089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700418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9245239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flipH="1">
            <a:off x="4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651357" y="-200770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/>
          <p:nvPr/>
        </p:nvSpPr>
        <p:spPr>
          <a:xfrm>
            <a:off x="11015462" y="11708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7587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7587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63964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3964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16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9676800" y="5917369"/>
            <a:ext cx="3424821" cy="256348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/>
          <p:nvPr/>
        </p:nvSpPr>
        <p:spPr>
          <a:xfrm>
            <a:off x="4" y="57519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894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960000" y="2131400"/>
            <a:ext cx="5551200" cy="32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6773406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flipH="1">
            <a:off x="7802511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824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850800" y="1275233"/>
            <a:ext cx="8490400" cy="3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1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365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4993000" y="1795633"/>
            <a:ext cx="53936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4993000" y="3568033"/>
            <a:ext cx="59124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9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302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F372-BC31-6F42-4B0F-93BF8DCC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F7581-2B49-89EC-B454-50D54C48B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B1A6A-C7F4-D365-8320-33F6DDE11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3255A-3368-0A6E-65E2-C8F38394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74C94-A191-5437-B902-979A41A7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62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960000" y="2276967"/>
            <a:ext cx="387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7" b="1">
                <a:latin typeface="Arvo"/>
                <a:ea typeface="Arvo"/>
                <a:cs typeface="Arvo"/>
                <a:sym typeface="Arv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216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514300"/>
            <a:ext cx="8322400" cy="23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960000" y="3886700"/>
            <a:ext cx="63776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1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1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1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1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8991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936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10560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0560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0560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50055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0055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50055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0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10560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10560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55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50055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50055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9480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1939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959833" y="3149751"/>
            <a:ext cx="39844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959733" y="4125200"/>
            <a:ext cx="3444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0000" y="1125767"/>
            <a:ext cx="6087600" cy="20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1055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5"/>
          <p:cNvSpPr/>
          <p:nvPr/>
        </p:nvSpPr>
        <p:spPr>
          <a:xfrm>
            <a:off x="94942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5"/>
          <p:cNvSpPr/>
          <p:nvPr/>
        </p:nvSpPr>
        <p:spPr>
          <a:xfrm>
            <a:off x="31236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5"/>
          <p:cNvSpPr/>
          <p:nvPr/>
        </p:nvSpPr>
        <p:spPr>
          <a:xfrm>
            <a:off x="103656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5"/>
          <p:cNvSpPr/>
          <p:nvPr/>
        </p:nvSpPr>
        <p:spPr>
          <a:xfrm>
            <a:off x="-362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5"/>
          <p:cNvSpPr/>
          <p:nvPr/>
        </p:nvSpPr>
        <p:spPr>
          <a:xfrm>
            <a:off x="59279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5"/>
          <p:cNvSpPr/>
          <p:nvPr/>
        </p:nvSpPr>
        <p:spPr>
          <a:xfrm>
            <a:off x="81873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657067" y="4745219"/>
            <a:ext cx="10571148" cy="222975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129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6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6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6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6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6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6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6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6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6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5272000" y="2016367"/>
            <a:ext cx="5960000" cy="13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>
            <a:off x="5280267" y="3331967"/>
            <a:ext cx="5243200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422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7"/>
          <p:cNvSpPr/>
          <p:nvPr/>
        </p:nvSpPr>
        <p:spPr>
          <a:xfrm flipH="1">
            <a:off x="5373128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7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7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7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7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7"/>
          <p:cNvSpPr/>
          <p:nvPr/>
        </p:nvSpPr>
        <p:spPr>
          <a:xfrm flipH="1">
            <a:off x="508693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7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7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7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960000" y="1934833"/>
            <a:ext cx="4289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1"/>
          </p:nvPr>
        </p:nvSpPr>
        <p:spPr>
          <a:xfrm>
            <a:off x="968267" y="2815500"/>
            <a:ext cx="4289200" cy="1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658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8"/>
          <p:cNvSpPr/>
          <p:nvPr/>
        </p:nvSpPr>
        <p:spPr>
          <a:xfrm>
            <a:off x="5421976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8"/>
          <p:cNvSpPr/>
          <p:nvPr/>
        </p:nvSpPr>
        <p:spPr>
          <a:xfrm>
            <a:off x="636929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6411633" y="1934833"/>
            <a:ext cx="418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"/>
          </p:nvPr>
        </p:nvSpPr>
        <p:spPr>
          <a:xfrm>
            <a:off x="6419900" y="2815500"/>
            <a:ext cx="41808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15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9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9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9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9"/>
          <p:cNvSpPr txBox="1">
            <a:spLocks noGrp="1"/>
          </p:cNvSpPr>
          <p:nvPr>
            <p:ph type="subTitle" idx="1"/>
          </p:nvPr>
        </p:nvSpPr>
        <p:spPr>
          <a:xfrm>
            <a:off x="993100" y="1942333"/>
            <a:ext cx="57656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22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E51B-2114-0F36-32DF-B20E8C7E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81FD-9B9F-37F4-18B8-2E582A12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A62BF-F24E-85AB-03A7-09686F46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8CBE-DD91-EFEE-C369-BAE47214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577CD-B10B-11B4-448C-889558C9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59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1755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1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1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1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1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8325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2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2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2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2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2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2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2"/>
          <p:cNvSpPr txBox="1">
            <a:spLocks noGrp="1"/>
          </p:cNvSpPr>
          <p:nvPr>
            <p:ph type="subTitle" idx="1"/>
          </p:nvPr>
        </p:nvSpPr>
        <p:spPr>
          <a:xfrm>
            <a:off x="3999133" y="1649647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subTitle" idx="2"/>
          </p:nvPr>
        </p:nvSpPr>
        <p:spPr>
          <a:xfrm>
            <a:off x="3999133" y="2137775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2"/>
          <p:cNvSpPr txBox="1">
            <a:spLocks noGrp="1"/>
          </p:cNvSpPr>
          <p:nvPr>
            <p:ph type="subTitle" idx="3"/>
          </p:nvPr>
        </p:nvSpPr>
        <p:spPr>
          <a:xfrm>
            <a:off x="3999133" y="3131413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4"/>
          </p:nvPr>
        </p:nvSpPr>
        <p:spPr>
          <a:xfrm>
            <a:off x="3999133" y="3619541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5"/>
          </p:nvPr>
        </p:nvSpPr>
        <p:spPr>
          <a:xfrm>
            <a:off x="3999133" y="4613180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6"/>
          </p:nvPr>
        </p:nvSpPr>
        <p:spPr>
          <a:xfrm>
            <a:off x="3999133" y="5101308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372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3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3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9600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2"/>
          </p:nvPr>
        </p:nvSpPr>
        <p:spPr>
          <a:xfrm>
            <a:off x="9600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subTitle" idx="3"/>
          </p:nvPr>
        </p:nvSpPr>
        <p:spPr>
          <a:xfrm>
            <a:off x="44234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4"/>
          </p:nvPr>
        </p:nvSpPr>
        <p:spPr>
          <a:xfrm>
            <a:off x="44234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5"/>
          </p:nvPr>
        </p:nvSpPr>
        <p:spPr>
          <a:xfrm>
            <a:off x="78868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6"/>
          </p:nvPr>
        </p:nvSpPr>
        <p:spPr>
          <a:xfrm>
            <a:off x="78868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035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1"/>
          </p:nvPr>
        </p:nvSpPr>
        <p:spPr>
          <a:xfrm>
            <a:off x="953600" y="1971700"/>
            <a:ext cx="36076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7" name="Google Shape;277;p24"/>
          <p:cNvSpPr txBox="1">
            <a:spLocks noGrp="1"/>
          </p:cNvSpPr>
          <p:nvPr>
            <p:ph type="subTitle" idx="2"/>
          </p:nvPr>
        </p:nvSpPr>
        <p:spPr>
          <a:xfrm>
            <a:off x="953600" y="2470167"/>
            <a:ext cx="36076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4"/>
          <p:cNvSpPr txBox="1">
            <a:spLocks noGrp="1"/>
          </p:cNvSpPr>
          <p:nvPr>
            <p:ph type="subTitle" idx="3"/>
          </p:nvPr>
        </p:nvSpPr>
        <p:spPr>
          <a:xfrm>
            <a:off x="7377599" y="1971700"/>
            <a:ext cx="38544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9" name="Google Shape;279;p24"/>
          <p:cNvSpPr txBox="1">
            <a:spLocks noGrp="1"/>
          </p:cNvSpPr>
          <p:nvPr>
            <p:ph type="subTitle" idx="4"/>
          </p:nvPr>
        </p:nvSpPr>
        <p:spPr>
          <a:xfrm>
            <a:off x="7377599" y="2470167"/>
            <a:ext cx="38544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4"/>
          <p:cNvSpPr txBox="1">
            <a:spLocks noGrp="1"/>
          </p:cNvSpPr>
          <p:nvPr>
            <p:ph type="subTitle" idx="5"/>
          </p:nvPr>
        </p:nvSpPr>
        <p:spPr>
          <a:xfrm>
            <a:off x="953600" y="4017533"/>
            <a:ext cx="36076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subTitle" idx="6"/>
          </p:nvPr>
        </p:nvSpPr>
        <p:spPr>
          <a:xfrm>
            <a:off x="953600" y="4516000"/>
            <a:ext cx="36076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4"/>
          <p:cNvSpPr txBox="1">
            <a:spLocks noGrp="1"/>
          </p:cNvSpPr>
          <p:nvPr>
            <p:ph type="subTitle" idx="7"/>
          </p:nvPr>
        </p:nvSpPr>
        <p:spPr>
          <a:xfrm>
            <a:off x="7377599" y="4017533"/>
            <a:ext cx="38544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subTitle" idx="8"/>
          </p:nvPr>
        </p:nvSpPr>
        <p:spPr>
          <a:xfrm>
            <a:off x="7377599" y="4516000"/>
            <a:ext cx="38544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4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4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4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4"/>
          <p:cNvSpPr/>
          <p:nvPr/>
        </p:nvSpPr>
        <p:spPr>
          <a:xfrm flipH="1">
            <a:off x="3075249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4"/>
          <p:cNvSpPr/>
          <p:nvPr/>
        </p:nvSpPr>
        <p:spPr>
          <a:xfrm>
            <a:off x="11396782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>
            <a:off x="9941603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4"/>
          <p:cNvSpPr/>
          <p:nvPr/>
        </p:nvSpPr>
        <p:spPr>
          <a:xfrm>
            <a:off x="77177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4"/>
          <p:cNvSpPr/>
          <p:nvPr/>
        </p:nvSpPr>
        <p:spPr>
          <a:xfrm>
            <a:off x="-8791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2278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5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5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5"/>
          <p:cNvSpPr txBox="1">
            <a:spLocks noGrp="1"/>
          </p:cNvSpPr>
          <p:nvPr>
            <p:ph type="subTitle" idx="1"/>
          </p:nvPr>
        </p:nvSpPr>
        <p:spPr>
          <a:xfrm>
            <a:off x="3868876" y="1574433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subTitle" idx="2"/>
          </p:nvPr>
        </p:nvSpPr>
        <p:spPr>
          <a:xfrm>
            <a:off x="3868876" y="1999633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3"/>
          </p:nvPr>
        </p:nvSpPr>
        <p:spPr>
          <a:xfrm>
            <a:off x="3868876" y="2503972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subTitle" idx="4"/>
          </p:nvPr>
        </p:nvSpPr>
        <p:spPr>
          <a:xfrm>
            <a:off x="3868876" y="2929172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5"/>
          </p:nvPr>
        </p:nvSpPr>
        <p:spPr>
          <a:xfrm>
            <a:off x="3868876" y="3433511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2" name="Google Shape;302;p25"/>
          <p:cNvSpPr txBox="1">
            <a:spLocks noGrp="1"/>
          </p:cNvSpPr>
          <p:nvPr>
            <p:ph type="subTitle" idx="6"/>
          </p:nvPr>
        </p:nvSpPr>
        <p:spPr>
          <a:xfrm>
            <a:off x="3868876" y="3858711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7"/>
          </p:nvPr>
        </p:nvSpPr>
        <p:spPr>
          <a:xfrm>
            <a:off x="3868876" y="4363049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>
            <a:spLocks noGrp="1"/>
          </p:cNvSpPr>
          <p:nvPr>
            <p:ph type="subTitle" idx="8"/>
          </p:nvPr>
        </p:nvSpPr>
        <p:spPr>
          <a:xfrm>
            <a:off x="3868876" y="4788249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subTitle" idx="9"/>
          </p:nvPr>
        </p:nvSpPr>
        <p:spPr>
          <a:xfrm>
            <a:off x="3868876" y="5292588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subTitle" idx="13"/>
          </p:nvPr>
        </p:nvSpPr>
        <p:spPr>
          <a:xfrm>
            <a:off x="3868876" y="5717788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/>
          <p:nvPr/>
        </p:nvSpPr>
        <p:spPr>
          <a:xfrm flipH="1">
            <a:off x="2934578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5"/>
          <p:cNvSpPr/>
          <p:nvPr/>
        </p:nvSpPr>
        <p:spPr>
          <a:xfrm>
            <a:off x="11256111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5"/>
          <p:cNvSpPr/>
          <p:nvPr/>
        </p:nvSpPr>
        <p:spPr>
          <a:xfrm>
            <a:off x="9800932" y="56162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5"/>
          <p:cNvSpPr/>
          <p:nvPr/>
        </p:nvSpPr>
        <p:spPr>
          <a:xfrm>
            <a:off x="-63493" y="59788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1649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1"/>
          </p:nvPr>
        </p:nvSpPr>
        <p:spPr>
          <a:xfrm>
            <a:off x="973600" y="2468667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subTitle" idx="2"/>
          </p:nvPr>
        </p:nvSpPr>
        <p:spPr>
          <a:xfrm>
            <a:off x="973600" y="2937552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3"/>
          </p:nvPr>
        </p:nvSpPr>
        <p:spPr>
          <a:xfrm>
            <a:off x="973600" y="4717700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subTitle" idx="4"/>
          </p:nvPr>
        </p:nvSpPr>
        <p:spPr>
          <a:xfrm>
            <a:off x="973600" y="5186585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6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6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-6349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25611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-38395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6"/>
          <p:cNvSpPr txBox="1">
            <a:spLocks noGrp="1"/>
          </p:cNvSpPr>
          <p:nvPr>
            <p:ph type="subTitle" idx="5"/>
          </p:nvPr>
        </p:nvSpPr>
        <p:spPr>
          <a:xfrm>
            <a:off x="4631784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4" name="Google Shape;324;p26"/>
          <p:cNvSpPr txBox="1">
            <a:spLocks noGrp="1"/>
          </p:cNvSpPr>
          <p:nvPr>
            <p:ph type="subTitle" idx="6"/>
          </p:nvPr>
        </p:nvSpPr>
        <p:spPr>
          <a:xfrm>
            <a:off x="4631817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ubTitle" idx="7"/>
          </p:nvPr>
        </p:nvSpPr>
        <p:spPr>
          <a:xfrm>
            <a:off x="4631817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8"/>
          </p:nvPr>
        </p:nvSpPr>
        <p:spPr>
          <a:xfrm>
            <a:off x="4631817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9"/>
          </p:nvPr>
        </p:nvSpPr>
        <p:spPr>
          <a:xfrm>
            <a:off x="8292141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13"/>
          </p:nvPr>
        </p:nvSpPr>
        <p:spPr>
          <a:xfrm>
            <a:off x="8292141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6"/>
          <p:cNvSpPr txBox="1">
            <a:spLocks noGrp="1"/>
          </p:cNvSpPr>
          <p:nvPr>
            <p:ph type="subTitle" idx="14"/>
          </p:nvPr>
        </p:nvSpPr>
        <p:spPr>
          <a:xfrm>
            <a:off x="8292141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subTitle" idx="15"/>
          </p:nvPr>
        </p:nvSpPr>
        <p:spPr>
          <a:xfrm>
            <a:off x="8292141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15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/>
          <p:nvPr/>
        </p:nvSpPr>
        <p:spPr>
          <a:xfrm>
            <a:off x="8184754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/>
          <p:nvPr/>
        </p:nvSpPr>
        <p:spPr>
          <a:xfrm flipH="1">
            <a:off x="-136779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 flipH="1">
            <a:off x="892335" y="5640732"/>
            <a:ext cx="1227117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 flipH="1">
            <a:off x="9391652" y="6003365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7"/>
          <p:cNvSpPr txBox="1">
            <a:spLocks noGrp="1"/>
          </p:cNvSpPr>
          <p:nvPr>
            <p:ph type="subTitle" idx="1"/>
          </p:nvPr>
        </p:nvSpPr>
        <p:spPr>
          <a:xfrm>
            <a:off x="951500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2"/>
          </p:nvPr>
        </p:nvSpPr>
        <p:spPr>
          <a:xfrm>
            <a:off x="951500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3"/>
          </p:nvPr>
        </p:nvSpPr>
        <p:spPr>
          <a:xfrm>
            <a:off x="951500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4"/>
          </p:nvPr>
        </p:nvSpPr>
        <p:spPr>
          <a:xfrm>
            <a:off x="951500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5"/>
          </p:nvPr>
        </p:nvSpPr>
        <p:spPr>
          <a:xfrm>
            <a:off x="3551067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6"/>
          </p:nvPr>
        </p:nvSpPr>
        <p:spPr>
          <a:xfrm>
            <a:off x="3551063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7"/>
          </p:nvPr>
        </p:nvSpPr>
        <p:spPr>
          <a:xfrm>
            <a:off x="3551067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8"/>
          </p:nvPr>
        </p:nvSpPr>
        <p:spPr>
          <a:xfrm>
            <a:off x="3551063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9"/>
          </p:nvPr>
        </p:nvSpPr>
        <p:spPr>
          <a:xfrm>
            <a:off x="6150632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9" name="Google Shape;349;p27"/>
          <p:cNvSpPr txBox="1">
            <a:spLocks noGrp="1"/>
          </p:cNvSpPr>
          <p:nvPr>
            <p:ph type="subTitle" idx="13"/>
          </p:nvPr>
        </p:nvSpPr>
        <p:spPr>
          <a:xfrm>
            <a:off x="615062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ubTitle" idx="14"/>
          </p:nvPr>
        </p:nvSpPr>
        <p:spPr>
          <a:xfrm>
            <a:off x="6150632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5"/>
          </p:nvPr>
        </p:nvSpPr>
        <p:spPr>
          <a:xfrm>
            <a:off x="615062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6"/>
          </p:nvPr>
        </p:nvSpPr>
        <p:spPr>
          <a:xfrm>
            <a:off x="8750216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7"/>
          </p:nvPr>
        </p:nvSpPr>
        <p:spPr>
          <a:xfrm>
            <a:off x="875020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8"/>
          </p:nvPr>
        </p:nvSpPr>
        <p:spPr>
          <a:xfrm>
            <a:off x="8750216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subTitle" idx="19"/>
          </p:nvPr>
        </p:nvSpPr>
        <p:spPr>
          <a:xfrm>
            <a:off x="875020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940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8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8"/>
          <p:cNvSpPr/>
          <p:nvPr/>
        </p:nvSpPr>
        <p:spPr>
          <a:xfrm>
            <a:off x="3939907" y="53805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8"/>
          <p:cNvSpPr/>
          <p:nvPr/>
        </p:nvSpPr>
        <p:spPr>
          <a:xfrm flipH="1">
            <a:off x="7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8"/>
          <p:cNvSpPr/>
          <p:nvPr/>
        </p:nvSpPr>
        <p:spPr>
          <a:xfrm flipH="1">
            <a:off x="10162173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8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8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8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8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8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8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1"/>
          </p:nvPr>
        </p:nvSpPr>
        <p:spPr>
          <a:xfrm>
            <a:off x="5451717" y="1273996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69" name="Google Shape;369;p28"/>
          <p:cNvSpPr txBox="1">
            <a:spLocks noGrp="1"/>
          </p:cNvSpPr>
          <p:nvPr>
            <p:ph type="subTitle" idx="2"/>
          </p:nvPr>
        </p:nvSpPr>
        <p:spPr>
          <a:xfrm>
            <a:off x="5451717" y="174235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title" hasCustomPrompt="1"/>
          </p:nvPr>
        </p:nvSpPr>
        <p:spPr>
          <a:xfrm>
            <a:off x="1444401" y="1358167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28"/>
          <p:cNvSpPr txBox="1">
            <a:spLocks noGrp="1"/>
          </p:cNvSpPr>
          <p:nvPr>
            <p:ph type="subTitle" idx="3"/>
          </p:nvPr>
        </p:nvSpPr>
        <p:spPr>
          <a:xfrm>
            <a:off x="5451717" y="2710567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2" name="Google Shape;372;p28"/>
          <p:cNvSpPr txBox="1">
            <a:spLocks noGrp="1"/>
          </p:cNvSpPr>
          <p:nvPr>
            <p:ph type="subTitle" idx="4"/>
          </p:nvPr>
        </p:nvSpPr>
        <p:spPr>
          <a:xfrm>
            <a:off x="5451717" y="3178940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title" idx="5" hasCustomPrompt="1"/>
          </p:nvPr>
        </p:nvSpPr>
        <p:spPr>
          <a:xfrm>
            <a:off x="1444401" y="2794733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4" name="Google Shape;374;p28"/>
          <p:cNvSpPr txBox="1">
            <a:spLocks noGrp="1"/>
          </p:cNvSpPr>
          <p:nvPr>
            <p:ph type="subTitle" idx="6"/>
          </p:nvPr>
        </p:nvSpPr>
        <p:spPr>
          <a:xfrm>
            <a:off x="5451717" y="4147133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subTitle" idx="7"/>
          </p:nvPr>
        </p:nvSpPr>
        <p:spPr>
          <a:xfrm>
            <a:off x="5451717" y="461550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title" idx="8" hasCustomPrompt="1"/>
          </p:nvPr>
        </p:nvSpPr>
        <p:spPr>
          <a:xfrm>
            <a:off x="1444401" y="4231299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42427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/>
          <p:nvPr/>
        </p:nvSpPr>
        <p:spPr>
          <a:xfrm flipH="1">
            <a:off x="2848610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9"/>
          <p:cNvSpPr/>
          <p:nvPr/>
        </p:nvSpPr>
        <p:spPr>
          <a:xfrm>
            <a:off x="11170143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9"/>
          <p:cNvSpPr/>
          <p:nvPr/>
        </p:nvSpPr>
        <p:spPr>
          <a:xfrm>
            <a:off x="9714964" y="56212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9"/>
          <p:cNvSpPr/>
          <p:nvPr/>
        </p:nvSpPr>
        <p:spPr>
          <a:xfrm>
            <a:off x="-149461" y="5983831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9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9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9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9"/>
          <p:cNvSpPr txBox="1">
            <a:spLocks noGrp="1"/>
          </p:cNvSpPr>
          <p:nvPr>
            <p:ph type="subTitle" idx="1"/>
          </p:nvPr>
        </p:nvSpPr>
        <p:spPr>
          <a:xfrm>
            <a:off x="9600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subTitle" idx="2"/>
          </p:nvPr>
        </p:nvSpPr>
        <p:spPr>
          <a:xfrm>
            <a:off x="9600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subTitle" idx="3"/>
          </p:nvPr>
        </p:nvSpPr>
        <p:spPr>
          <a:xfrm>
            <a:off x="44234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9" name="Google Shape;389;p29"/>
          <p:cNvSpPr txBox="1">
            <a:spLocks noGrp="1"/>
          </p:cNvSpPr>
          <p:nvPr>
            <p:ph type="subTitle" idx="4"/>
          </p:nvPr>
        </p:nvSpPr>
        <p:spPr>
          <a:xfrm>
            <a:off x="44234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9"/>
          <p:cNvSpPr txBox="1">
            <a:spLocks noGrp="1"/>
          </p:cNvSpPr>
          <p:nvPr>
            <p:ph type="subTitle" idx="5"/>
          </p:nvPr>
        </p:nvSpPr>
        <p:spPr>
          <a:xfrm>
            <a:off x="78868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91" name="Google Shape;391;p29"/>
          <p:cNvSpPr txBox="1">
            <a:spLocks noGrp="1"/>
          </p:cNvSpPr>
          <p:nvPr>
            <p:ph type="subTitle" idx="6"/>
          </p:nvPr>
        </p:nvSpPr>
        <p:spPr>
          <a:xfrm>
            <a:off x="78868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9"/>
          <p:cNvSpPr txBox="1">
            <a:spLocks noGrp="1"/>
          </p:cNvSpPr>
          <p:nvPr>
            <p:ph type="title" idx="7" hasCustomPrompt="1"/>
          </p:nvPr>
        </p:nvSpPr>
        <p:spPr>
          <a:xfrm>
            <a:off x="12482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3" name="Google Shape;393;p29"/>
          <p:cNvSpPr txBox="1">
            <a:spLocks noGrp="1"/>
          </p:cNvSpPr>
          <p:nvPr>
            <p:ph type="title" idx="8" hasCustomPrompt="1"/>
          </p:nvPr>
        </p:nvSpPr>
        <p:spPr>
          <a:xfrm>
            <a:off x="47116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4" name="Google Shape;394;p29"/>
          <p:cNvSpPr txBox="1">
            <a:spLocks noGrp="1"/>
          </p:cNvSpPr>
          <p:nvPr>
            <p:ph type="title" idx="9" hasCustomPrompt="1"/>
          </p:nvPr>
        </p:nvSpPr>
        <p:spPr>
          <a:xfrm>
            <a:off x="81750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247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B68C-555D-9EBE-CA21-36246773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25D27-ED3E-2088-957A-8700AE8FB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B14D-2862-4C1C-DA23-A7D7F1335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DFD95-55A4-6A8A-174A-71B28CC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BAF29-2506-DAF7-FB9C-AD45F899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5C3A4-CED9-6933-7143-D71ADC6D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10386586" y="4375424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0"/>
          <p:cNvSpPr/>
          <p:nvPr/>
        </p:nvSpPr>
        <p:spPr>
          <a:xfrm>
            <a:off x="2992594" y="42380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0"/>
          <p:cNvSpPr/>
          <p:nvPr/>
        </p:nvSpPr>
        <p:spPr>
          <a:xfrm>
            <a:off x="35368" y="4372442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0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30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30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30"/>
          <p:cNvSpPr/>
          <p:nvPr/>
        </p:nvSpPr>
        <p:spPr>
          <a:xfrm>
            <a:off x="3939907" y="48130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30"/>
          <p:cNvSpPr/>
          <p:nvPr/>
        </p:nvSpPr>
        <p:spPr>
          <a:xfrm flipH="1">
            <a:off x="7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30"/>
          <p:cNvSpPr/>
          <p:nvPr/>
        </p:nvSpPr>
        <p:spPr>
          <a:xfrm flipH="1">
            <a:off x="10162173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30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963967" y="842133"/>
            <a:ext cx="6215200" cy="1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960000" y="5402167"/>
            <a:ext cx="5776400" cy="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>
            <a:off x="960000" y="2216937"/>
            <a:ext cx="6252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solidFill>
                  <a:schemeClr val="accent6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2"/>
          </p:nvPr>
        </p:nvSpPr>
        <p:spPr>
          <a:xfrm>
            <a:off x="960000" y="2796195"/>
            <a:ext cx="6252400" cy="12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541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1716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737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1D64-57D3-E7E5-10F6-7A4B3FDD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A1DBD-6D1E-8086-09EA-92FF65BF2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49418-E74C-12C5-03E3-8B8DD37A4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4C8FB-524B-BBBC-3157-0CCD0C693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3ACB9-5B7C-6F7C-CC7B-26E64EDE5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5C769-F224-9CC3-323B-BC05C0F2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19703-5394-8D83-901F-F87DE002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49A4A-F5B4-A75A-34E7-A37D8ECC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5768F-DF93-97FA-134A-9BB0FFEC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300D4-6E17-5100-FE91-A5702927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F67FE-8028-E184-75DA-7D315904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60C9E-9B43-F07D-E99C-47749B78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1D56F-FC8F-D70E-A504-5BB8FA39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BC1A8-2140-D65F-B60A-D6486037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D01F-8B09-6312-813E-440ECF4C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6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1953-FFBB-BB02-DC0A-5103F500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0BE9-A543-7C8A-0743-9AB68B791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00892-1126-5B2D-81C5-862E0D78A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2703D-E013-C68A-4329-109AC7F1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B1EF-CD33-00AB-4B86-E0955F65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5DF2-0D02-6048-6620-922BC7F1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FA3F-7318-8092-A334-F01A518F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9C93B-0BAB-B7E0-AA51-0CAB5AA83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00B5F-FD13-D5F5-6CFC-BEFCCE77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F4382-309F-CA4C-D2F7-202076D5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3823C-A0F2-C4CA-5F7C-A3638290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D0AAC-B09F-E2C6-068E-E43921E7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6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102ED-46AE-AE20-402F-D6E4E603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7E361-CE4E-E2A5-BFA2-56F32E5E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B4A20-B60B-06D4-7370-F0FDB7BA0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EB679-F4C4-4E5D-AFE9-391F9FCEFB8D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5D639-1C63-7BC2-483F-6BE8E9541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785E-B0FB-0CE7-48B1-11E644753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4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586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GCzZGeFJTxE?list=PL8_ETpRL2xNbMMSCSok5UNHcQOpjKgvAn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"/>
          <p:cNvSpPr/>
          <p:nvPr/>
        </p:nvSpPr>
        <p:spPr>
          <a:xfrm>
            <a:off x="7394905" y="198830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6"/>
          <p:cNvSpPr txBox="1">
            <a:spLocks noGrp="1"/>
          </p:cNvSpPr>
          <p:nvPr>
            <p:ph type="ctrTitle"/>
          </p:nvPr>
        </p:nvSpPr>
        <p:spPr>
          <a:xfrm>
            <a:off x="1162831" y="2994431"/>
            <a:ext cx="6895200" cy="104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200" dirty="0"/>
              <a:t>Lesson 2: A closer look 1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1041139" y="720031"/>
            <a:ext cx="7610651" cy="24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600" dirty="0">
                <a:solidFill>
                  <a:schemeClr val="accent6"/>
                </a:solidFill>
              </a:rPr>
              <a:t>Unit 8: </a:t>
            </a:r>
            <a:br>
              <a:rPr lang="en" sz="6600" dirty="0">
                <a:solidFill>
                  <a:schemeClr val="accent6"/>
                </a:solidFill>
              </a:rPr>
            </a:br>
            <a:r>
              <a:rPr lang="en" sz="6600" dirty="0">
                <a:solidFill>
                  <a:schemeClr val="accent6"/>
                </a:solidFill>
              </a:rPr>
              <a:t>Sports and games</a:t>
            </a:r>
            <a:endParaRPr sz="6600" dirty="0"/>
          </a:p>
        </p:txBody>
      </p:sp>
      <p:sp>
        <p:nvSpPr>
          <p:cNvPr id="440" name="Google Shape;440;p36"/>
          <p:cNvSpPr/>
          <p:nvPr/>
        </p:nvSpPr>
        <p:spPr>
          <a:xfrm>
            <a:off x="9314900" y="4935567"/>
            <a:ext cx="16376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36"/>
          <p:cNvSpPr/>
          <p:nvPr/>
        </p:nvSpPr>
        <p:spPr>
          <a:xfrm>
            <a:off x="7452467" y="5938200"/>
            <a:ext cx="16376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2" name="Google Shape;442;p36"/>
          <p:cNvGrpSpPr/>
          <p:nvPr/>
        </p:nvGrpSpPr>
        <p:grpSpPr>
          <a:xfrm>
            <a:off x="7505438" y="3456122"/>
            <a:ext cx="1761804" cy="2666109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9375487" y="2660053"/>
            <a:ext cx="1771992" cy="2429947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2162" y="155737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champion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4413" y="476635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vô</a:t>
            </a:r>
            <a:r>
              <a:rPr lang="en-US" sz="4800" dirty="0"/>
              <a:t> </a:t>
            </a:r>
            <a:r>
              <a:rPr lang="en-US" sz="4800" dirty="0" err="1"/>
              <a:t>địch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53759" y="3358680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tʃæmpiən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champion">
            <a:hlinkClick r:id="" action="ppaction://media"/>
            <a:extLst>
              <a:ext uri="{FF2B5EF4-FFF2-40B4-BE49-F238E27FC236}">
                <a16:creationId xmlns:a16="http://schemas.microsoft.com/office/drawing/2014/main" id="{C9CB8B85-A088-76C3-68DA-66D31D22C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416" y="3375039"/>
            <a:ext cx="830997" cy="830997"/>
          </a:xfrm>
          <a:prstGeom prst="rect">
            <a:avLst/>
          </a:prstGeom>
        </p:spPr>
      </p:pic>
      <p:pic>
        <p:nvPicPr>
          <p:cNvPr id="5" name="Picture 4" descr="A cartoon of a child with a medal&#10;&#10;Description automatically generated">
            <a:extLst>
              <a:ext uri="{FF2B5EF4-FFF2-40B4-BE49-F238E27FC236}">
                <a16:creationId xmlns:a16="http://schemas.microsoft.com/office/drawing/2014/main" id="{FE36FD2A-5DF5-B384-D28C-BEC99B955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36" y="1244939"/>
            <a:ext cx="2691969" cy="50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marathon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cuộc</a:t>
            </a:r>
            <a:r>
              <a:rPr lang="en-US" sz="4400" dirty="0"/>
              <a:t> </a:t>
            </a:r>
            <a:r>
              <a:rPr lang="en-US" sz="4400" dirty="0" err="1"/>
              <a:t>chạy</a:t>
            </a:r>
            <a:r>
              <a:rPr lang="en-US" sz="4400" dirty="0"/>
              <a:t> </a:t>
            </a:r>
            <a:r>
              <a:rPr lang="en-US" sz="4400" dirty="0" err="1"/>
              <a:t>đua</a:t>
            </a:r>
            <a:r>
              <a:rPr lang="en-US" sz="4400" dirty="0"/>
              <a:t> ma-ra-</a:t>
            </a:r>
            <a:r>
              <a:rPr lang="en-US" sz="4400" dirty="0" err="1"/>
              <a:t>tông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845319" y="3185339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mærə</a:t>
            </a:r>
            <a:r>
              <a:rPr lang="el-GR" sz="4800" b="1" dirty="0">
                <a:solidFill>
                  <a:schemeClr val="accent5">
                    <a:lumMod val="50000"/>
                  </a:schemeClr>
                </a:solidFill>
              </a:rPr>
              <a:t>θ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 descr="A group of people running&#10;&#10;Description automatically generated">
            <a:extLst>
              <a:ext uri="{FF2B5EF4-FFF2-40B4-BE49-F238E27FC236}">
                <a16:creationId xmlns:a16="http://schemas.microsoft.com/office/drawing/2014/main" id="{4E7C8832-F38D-165E-1A8D-9DC7AA6C1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>
          <a:xfrm>
            <a:off x="6738177" y="1297172"/>
            <a:ext cx="4920083" cy="4607333"/>
          </a:xfrm>
          <a:prstGeom prst="rect">
            <a:avLst/>
          </a:prstGeom>
        </p:spPr>
      </p:pic>
      <p:pic>
        <p:nvPicPr>
          <p:cNvPr id="8" name="marathon">
            <a:hlinkClick r:id="" action="ppaction://media"/>
            <a:extLst>
              <a:ext uri="{FF2B5EF4-FFF2-40B4-BE49-F238E27FC236}">
                <a16:creationId xmlns:a16="http://schemas.microsoft.com/office/drawing/2014/main" id="{6F0FD716-F7FF-E379-4DD7-EB4AD1FEC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550" y="3179619"/>
            <a:ext cx="870880" cy="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030176"/>
              </p:ext>
            </p:extLst>
          </p:nvPr>
        </p:nvGraphicFramePr>
        <p:xfrm>
          <a:off x="923926" y="1188295"/>
          <a:ext cx="11047162" cy="547661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5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14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racket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rækɪt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vợt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goggles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ɡɒɡlz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competition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kɒmpəˈtɪʃn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4596369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champion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tʃæmpiən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9565689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marathon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mærə</a:t>
                      </a:r>
                      <a:r>
                        <a:rPr lang="el-GR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θ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ma-ra-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4647623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racket">
            <a:hlinkClick r:id="" action="ppaction://media"/>
            <a:extLst>
              <a:ext uri="{FF2B5EF4-FFF2-40B4-BE49-F238E27FC236}">
                <a16:creationId xmlns:a16="http://schemas.microsoft.com/office/drawing/2014/main" id="{D0B0F267-AE5E-EA20-5E6B-D9D88FAB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0912" y="2335354"/>
            <a:ext cx="606399" cy="606399"/>
          </a:xfrm>
          <a:prstGeom prst="rect">
            <a:avLst/>
          </a:prstGeom>
        </p:spPr>
      </p:pic>
      <p:pic>
        <p:nvPicPr>
          <p:cNvPr id="3" name="goggles">
            <a:hlinkClick r:id="" action="ppaction://media"/>
            <a:extLst>
              <a:ext uri="{FF2B5EF4-FFF2-40B4-BE49-F238E27FC236}">
                <a16:creationId xmlns:a16="http://schemas.microsoft.com/office/drawing/2014/main" id="{31EF9157-BF97-DEF2-46B5-5C7DB026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208" y="3139168"/>
            <a:ext cx="624103" cy="624103"/>
          </a:xfrm>
          <a:prstGeom prst="rect">
            <a:avLst/>
          </a:prstGeom>
        </p:spPr>
      </p:pic>
      <p:pic>
        <p:nvPicPr>
          <p:cNvPr id="4" name="competition">
            <a:hlinkClick r:id="" action="ppaction://media"/>
            <a:extLst>
              <a:ext uri="{FF2B5EF4-FFF2-40B4-BE49-F238E27FC236}">
                <a16:creationId xmlns:a16="http://schemas.microsoft.com/office/drawing/2014/main" id="{DCDF83AF-0103-07CF-94EB-05DC95250E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207" y="3960686"/>
            <a:ext cx="624104" cy="624104"/>
          </a:xfrm>
          <a:prstGeom prst="rect">
            <a:avLst/>
          </a:prstGeom>
        </p:spPr>
      </p:pic>
      <p:pic>
        <p:nvPicPr>
          <p:cNvPr id="5" name="champion">
            <a:hlinkClick r:id="" action="ppaction://media"/>
            <a:extLst>
              <a:ext uri="{FF2B5EF4-FFF2-40B4-BE49-F238E27FC236}">
                <a16:creationId xmlns:a16="http://schemas.microsoft.com/office/drawing/2014/main" id="{4174EECC-3193-1022-7053-38B604E8CF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28" y="4736485"/>
            <a:ext cx="624103" cy="624103"/>
          </a:xfrm>
          <a:prstGeom prst="rect">
            <a:avLst/>
          </a:prstGeom>
        </p:spPr>
      </p:pic>
      <p:pic>
        <p:nvPicPr>
          <p:cNvPr id="7" name="marathon">
            <a:hlinkClick r:id="" action="ppaction://media"/>
            <a:extLst>
              <a:ext uri="{FF2B5EF4-FFF2-40B4-BE49-F238E27FC236}">
                <a16:creationId xmlns:a16="http://schemas.microsoft.com/office/drawing/2014/main" id="{988C1519-87E1-3DA4-E78D-82AEDF86E7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27" y="5497885"/>
            <a:ext cx="624103" cy="6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E1CFB02-B734-73EB-FC63-133DA3F734A9}"/>
              </a:ext>
            </a:extLst>
          </p:cNvPr>
          <p:cNvSpPr/>
          <p:nvPr/>
        </p:nvSpPr>
        <p:spPr>
          <a:xfrm>
            <a:off x="5029200" y="3724044"/>
            <a:ext cx="2322891" cy="164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5EC9D1-C1F1-1405-D79E-3C2CC1765CE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77C1739C-E28E-54FC-2B58-427CFAA1FA2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C994422B-B45B-EC62-39EC-DF15AA4D9D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5C5C1C87-FE0C-7FAC-516F-8DD2B96BFAC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732357-E530-F900-68EE-2CB64C3F18CB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DAEB8-82D6-9EC1-6BB3-73E164F95A62}"/>
              </a:ext>
            </a:extLst>
          </p:cNvPr>
          <p:cNvSpPr txBox="1"/>
          <p:nvPr/>
        </p:nvSpPr>
        <p:spPr>
          <a:xfrm>
            <a:off x="1017882" y="11097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right words / phrase under the pictures.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CE2D738C-702D-1EC8-9C74-4E833AEF0544}"/>
              </a:ext>
            </a:extLst>
          </p:cNvPr>
          <p:cNvSpPr/>
          <p:nvPr/>
        </p:nvSpPr>
        <p:spPr>
          <a:xfrm>
            <a:off x="487067" y="107206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0CC71-E418-382F-CD38-155F26629738}"/>
              </a:ext>
            </a:extLst>
          </p:cNvPr>
          <p:cNvSpPr txBox="1"/>
          <p:nvPr/>
        </p:nvSpPr>
        <p:spPr>
          <a:xfrm>
            <a:off x="539852" y="9694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Google Shape;160;p33">
            <a:extLst>
              <a:ext uri="{FF2B5EF4-FFF2-40B4-BE49-F238E27FC236}">
                <a16:creationId xmlns:a16="http://schemas.microsoft.com/office/drawing/2014/main" id="{B49BB1C4-3E89-EDA3-AFC8-CA61B8F04039}"/>
              </a:ext>
            </a:extLst>
          </p:cNvPr>
          <p:cNvSpPr txBox="1">
            <a:spLocks/>
          </p:cNvSpPr>
          <p:nvPr/>
        </p:nvSpPr>
        <p:spPr>
          <a:xfrm>
            <a:off x="288236" y="2493647"/>
            <a:ext cx="2957884" cy="3052256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sp>
        <p:nvSpPr>
          <p:cNvPr id="10" name="Google Shape;161;p33">
            <a:extLst>
              <a:ext uri="{FF2B5EF4-FFF2-40B4-BE49-F238E27FC236}">
                <a16:creationId xmlns:a16="http://schemas.microsoft.com/office/drawing/2014/main" id="{35C20745-4BDC-D5B6-49BF-AD75EFE11ACC}"/>
              </a:ext>
            </a:extLst>
          </p:cNvPr>
          <p:cNvSpPr txBox="1">
            <a:spLocks/>
          </p:cNvSpPr>
          <p:nvPr/>
        </p:nvSpPr>
        <p:spPr>
          <a:xfrm>
            <a:off x="516843" y="2112647"/>
            <a:ext cx="2957884" cy="2915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1" name="Google Shape;162;p33">
            <a:extLst>
              <a:ext uri="{FF2B5EF4-FFF2-40B4-BE49-F238E27FC236}">
                <a16:creationId xmlns:a16="http://schemas.microsoft.com/office/drawing/2014/main" id="{43AAC397-F2D9-D29B-1DAC-AAA93717E2BE}"/>
              </a:ext>
            </a:extLst>
          </p:cNvPr>
          <p:cNvSpPr/>
          <p:nvPr/>
        </p:nvSpPr>
        <p:spPr>
          <a:xfrm>
            <a:off x="592074" y="1905683"/>
            <a:ext cx="502606" cy="72993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13951-2B84-0440-0654-025AA74E7F41}"/>
              </a:ext>
            </a:extLst>
          </p:cNvPr>
          <p:cNvSpPr txBox="1"/>
          <p:nvPr/>
        </p:nvSpPr>
        <p:spPr>
          <a:xfrm>
            <a:off x="971550" y="2493647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84138-5C68-763E-A64A-2EA276348483}"/>
              </a:ext>
            </a:extLst>
          </p:cNvPr>
          <p:cNvSpPr txBox="1"/>
          <p:nvPr/>
        </p:nvSpPr>
        <p:spPr>
          <a:xfrm>
            <a:off x="971550" y="2924208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0954B-991E-2407-E35A-68DED513F483}"/>
              </a:ext>
            </a:extLst>
          </p:cNvPr>
          <p:cNvSpPr txBox="1"/>
          <p:nvPr/>
        </p:nvSpPr>
        <p:spPr>
          <a:xfrm>
            <a:off x="971550" y="3336553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racket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767A2-6218-0030-A37B-103F5248059B}"/>
              </a:ext>
            </a:extLst>
          </p:cNvPr>
          <p:cNvSpPr txBox="1"/>
          <p:nvPr/>
        </p:nvSpPr>
        <p:spPr>
          <a:xfrm>
            <a:off x="943953" y="3781194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goggles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B536F-8EAC-24D1-87CD-66CB7B660CD2}"/>
              </a:ext>
            </a:extLst>
          </p:cNvPr>
          <p:cNvSpPr txBox="1"/>
          <p:nvPr/>
        </p:nvSpPr>
        <p:spPr>
          <a:xfrm>
            <a:off x="967791" y="4225835"/>
            <a:ext cx="217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sport shoes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6ABAE-2BAC-368F-234F-669D8113E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54" y="1532021"/>
            <a:ext cx="2322891" cy="1550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519A5-DD0E-2AE4-BE40-7DF7B158E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73" y="1529718"/>
            <a:ext cx="2206033" cy="1470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743238-36CD-E6FA-EF2A-75B80AD70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43" y="1535822"/>
            <a:ext cx="2212623" cy="1481045"/>
          </a:xfrm>
          <a:prstGeom prst="rect">
            <a:avLst/>
          </a:prstGeom>
        </p:spPr>
      </p:pic>
      <p:pic>
        <p:nvPicPr>
          <p:cNvPr id="29" name="Picture 28" descr="A close-up of a badminton racket&#10;&#10;Description automatically generated">
            <a:extLst>
              <a:ext uri="{FF2B5EF4-FFF2-40B4-BE49-F238E27FC236}">
                <a16:creationId xmlns:a16="http://schemas.microsoft.com/office/drawing/2014/main" id="{A9C95A22-BA1E-3A5E-8A71-C7A4B3D38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23" y="3802623"/>
            <a:ext cx="1419116" cy="141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F5BB36-7F2F-FFDE-0B65-A6FC6871E0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91" y="3724044"/>
            <a:ext cx="2365844" cy="15669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8F7653-4557-C74A-9C6D-6F0DB887863D}"/>
              </a:ext>
            </a:extLst>
          </p:cNvPr>
          <p:cNvSpPr txBox="1"/>
          <p:nvPr/>
        </p:nvSpPr>
        <p:spPr>
          <a:xfrm>
            <a:off x="3749040" y="3082675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__________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57128D-4EED-EF5C-2EB2-BCF77E271F29}"/>
              </a:ext>
            </a:extLst>
          </p:cNvPr>
          <p:cNvSpPr txBox="1"/>
          <p:nvPr/>
        </p:nvSpPr>
        <p:spPr>
          <a:xfrm>
            <a:off x="6405080" y="3061377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__________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625814-B046-D4AE-ABA3-FFEF53CEFE6A}"/>
              </a:ext>
            </a:extLst>
          </p:cNvPr>
          <p:cNvSpPr txBox="1"/>
          <p:nvPr/>
        </p:nvSpPr>
        <p:spPr>
          <a:xfrm>
            <a:off x="9267074" y="3047037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58D69E-1620-6847-E365-ED8195874285}"/>
              </a:ext>
            </a:extLst>
          </p:cNvPr>
          <p:cNvSpPr txBox="1"/>
          <p:nvPr/>
        </p:nvSpPr>
        <p:spPr>
          <a:xfrm>
            <a:off x="4775778" y="5450278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__________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4AE26E-448F-6956-31A4-9D4DECE2E1F5}"/>
              </a:ext>
            </a:extLst>
          </p:cNvPr>
          <p:cNvSpPr txBox="1"/>
          <p:nvPr/>
        </p:nvSpPr>
        <p:spPr>
          <a:xfrm>
            <a:off x="8053076" y="5442683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dirty="0"/>
              <a:t> __________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A5D4A9-ED9C-7C13-C7CC-95360862A14D}"/>
              </a:ext>
            </a:extLst>
          </p:cNvPr>
          <p:cNvSpPr txBox="1"/>
          <p:nvPr/>
        </p:nvSpPr>
        <p:spPr>
          <a:xfrm>
            <a:off x="4309110" y="3078522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ball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03425D-7D0E-99BE-DFF0-F5A2216821DA}"/>
              </a:ext>
            </a:extLst>
          </p:cNvPr>
          <p:cNvSpPr txBox="1"/>
          <p:nvPr/>
        </p:nvSpPr>
        <p:spPr>
          <a:xfrm>
            <a:off x="6674244" y="3062046"/>
            <a:ext cx="2444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sport shoes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DA85D5-2A7E-34C6-B0CD-B2718D4EE198}"/>
              </a:ext>
            </a:extLst>
          </p:cNvPr>
          <p:cNvSpPr txBox="1"/>
          <p:nvPr/>
        </p:nvSpPr>
        <p:spPr>
          <a:xfrm>
            <a:off x="9744482" y="3046368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boat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E24E1D-F249-570D-93EB-68ADEBEE8E0D}"/>
              </a:ext>
            </a:extLst>
          </p:cNvPr>
          <p:cNvSpPr txBox="1"/>
          <p:nvPr/>
        </p:nvSpPr>
        <p:spPr>
          <a:xfrm>
            <a:off x="5202555" y="5441897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racket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569F0A-C670-1269-68B7-6B9E6D321456}"/>
              </a:ext>
            </a:extLst>
          </p:cNvPr>
          <p:cNvSpPr txBox="1"/>
          <p:nvPr/>
        </p:nvSpPr>
        <p:spPr>
          <a:xfrm>
            <a:off x="8556168" y="5439761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goggles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37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508516" y="6099479"/>
            <a:ext cx="24124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267050" y="1182137"/>
            <a:ext cx="2412409" cy="5063752"/>
            <a:chOff x="8769109" y="1910254"/>
            <a:chExt cx="337425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0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F23577-70EA-3CAD-C9D2-29A9FE10B08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14">
              <a:extLst>
                <a:ext uri="{FF2B5EF4-FFF2-40B4-BE49-F238E27FC236}">
                  <a16:creationId xmlns:a16="http://schemas.microsoft.com/office/drawing/2014/main" id="{B77EA971-D160-0C37-FAEA-5BBB97F53E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1">
              <a:extLst>
                <a:ext uri="{FF2B5EF4-FFF2-40B4-BE49-F238E27FC236}">
                  <a16:creationId xmlns:a16="http://schemas.microsoft.com/office/drawing/2014/main" id="{85FB52D2-CF2A-2EB0-AC0F-97CABD57A29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2">
              <a:extLst>
                <a:ext uri="{FF2B5EF4-FFF2-40B4-BE49-F238E27FC236}">
                  <a16:creationId xmlns:a16="http://schemas.microsoft.com/office/drawing/2014/main" id="{132E5D77-BE00-FEC9-6F0B-94E9C4184E6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24F0024-718F-311A-CFC9-3864F067E667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71AB6-0858-7839-D4D8-AE9F2E8935AA}"/>
              </a:ext>
            </a:extLst>
          </p:cNvPr>
          <p:cNvSpPr txBox="1"/>
          <p:nvPr/>
        </p:nvSpPr>
        <p:spPr>
          <a:xfrm>
            <a:off x="3506365" y="1037736"/>
            <a:ext cx="774226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sports are these things for? </a:t>
            </a:r>
          </a:p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thing in column A with a sport in column B</a:t>
            </a:r>
          </a:p>
        </p:txBody>
      </p: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77675A34-E981-06C5-809D-BA2CAAE8E41A}"/>
              </a:ext>
            </a:extLst>
          </p:cNvPr>
          <p:cNvSpPr/>
          <p:nvPr/>
        </p:nvSpPr>
        <p:spPr>
          <a:xfrm>
            <a:off x="2941113" y="113221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DAAF9-E97F-3EA9-51FE-65E5B16473EA}"/>
              </a:ext>
            </a:extLst>
          </p:cNvPr>
          <p:cNvSpPr txBox="1"/>
          <p:nvPr/>
        </p:nvSpPr>
        <p:spPr>
          <a:xfrm>
            <a:off x="3005328" y="10164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Google Shape;359;p41">
            <a:extLst>
              <a:ext uri="{FF2B5EF4-FFF2-40B4-BE49-F238E27FC236}">
                <a16:creationId xmlns:a16="http://schemas.microsoft.com/office/drawing/2014/main" id="{372E8F30-2094-A2E7-BD92-DB7151AB348E}"/>
              </a:ext>
            </a:extLst>
          </p:cNvPr>
          <p:cNvSpPr txBox="1">
            <a:spLocks/>
          </p:cNvSpPr>
          <p:nvPr/>
        </p:nvSpPr>
        <p:spPr>
          <a:xfrm>
            <a:off x="3402363" y="2210899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1. bicycle</a:t>
            </a:r>
          </a:p>
        </p:txBody>
      </p:sp>
      <p:sp>
        <p:nvSpPr>
          <p:cNvPr id="18" name="Google Shape;359;p41">
            <a:extLst>
              <a:ext uri="{FF2B5EF4-FFF2-40B4-BE49-F238E27FC236}">
                <a16:creationId xmlns:a16="http://schemas.microsoft.com/office/drawing/2014/main" id="{27DE2122-CCF5-3A66-9934-7F19A2F26192}"/>
              </a:ext>
            </a:extLst>
          </p:cNvPr>
          <p:cNvSpPr txBox="1">
            <a:spLocks/>
          </p:cNvSpPr>
          <p:nvPr/>
        </p:nvSpPr>
        <p:spPr>
          <a:xfrm>
            <a:off x="3402363" y="2887942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2. ball</a:t>
            </a:r>
          </a:p>
        </p:txBody>
      </p:sp>
      <p:sp>
        <p:nvSpPr>
          <p:cNvPr id="19" name="Google Shape;359;p41">
            <a:extLst>
              <a:ext uri="{FF2B5EF4-FFF2-40B4-BE49-F238E27FC236}">
                <a16:creationId xmlns:a16="http://schemas.microsoft.com/office/drawing/2014/main" id="{7C9C9887-2393-80EE-4ACE-15D4886A5657}"/>
              </a:ext>
            </a:extLst>
          </p:cNvPr>
          <p:cNvSpPr txBox="1">
            <a:spLocks/>
          </p:cNvSpPr>
          <p:nvPr/>
        </p:nvSpPr>
        <p:spPr>
          <a:xfrm>
            <a:off x="3402363" y="3580106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3. boat</a:t>
            </a:r>
          </a:p>
        </p:txBody>
      </p:sp>
      <p:sp>
        <p:nvSpPr>
          <p:cNvPr id="20" name="Google Shape;359;p41">
            <a:extLst>
              <a:ext uri="{FF2B5EF4-FFF2-40B4-BE49-F238E27FC236}">
                <a16:creationId xmlns:a16="http://schemas.microsoft.com/office/drawing/2014/main" id="{363D02E2-179C-AF91-53AA-32C409872953}"/>
              </a:ext>
            </a:extLst>
          </p:cNvPr>
          <p:cNvSpPr txBox="1">
            <a:spLocks/>
          </p:cNvSpPr>
          <p:nvPr/>
        </p:nvSpPr>
        <p:spPr>
          <a:xfrm>
            <a:off x="3402363" y="4279436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4.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gogg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les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sp>
        <p:nvSpPr>
          <p:cNvPr id="21" name="Google Shape;359;p41">
            <a:extLst>
              <a:ext uri="{FF2B5EF4-FFF2-40B4-BE49-F238E27FC236}">
                <a16:creationId xmlns:a16="http://schemas.microsoft.com/office/drawing/2014/main" id="{CC0C5997-DA24-9232-8802-8F16EFFEA5F1}"/>
              </a:ext>
            </a:extLst>
          </p:cNvPr>
          <p:cNvSpPr txBox="1">
            <a:spLocks/>
          </p:cNvSpPr>
          <p:nvPr/>
        </p:nvSpPr>
        <p:spPr>
          <a:xfrm>
            <a:off x="3423732" y="4932522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5. racket</a:t>
            </a:r>
          </a:p>
        </p:txBody>
      </p:sp>
      <p:sp>
        <p:nvSpPr>
          <p:cNvPr id="23" name="Google Shape;365;p41">
            <a:extLst>
              <a:ext uri="{FF2B5EF4-FFF2-40B4-BE49-F238E27FC236}">
                <a16:creationId xmlns:a16="http://schemas.microsoft.com/office/drawing/2014/main" id="{A9511226-B8F7-5FC2-F207-E213389804F5}"/>
              </a:ext>
            </a:extLst>
          </p:cNvPr>
          <p:cNvSpPr txBox="1">
            <a:spLocks/>
          </p:cNvSpPr>
          <p:nvPr/>
        </p:nvSpPr>
        <p:spPr>
          <a:xfrm>
            <a:off x="7637029" y="2210597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a. boating</a:t>
            </a:r>
          </a:p>
        </p:txBody>
      </p:sp>
      <p:sp>
        <p:nvSpPr>
          <p:cNvPr id="24" name="Google Shape;365;p41">
            <a:extLst>
              <a:ext uri="{FF2B5EF4-FFF2-40B4-BE49-F238E27FC236}">
                <a16:creationId xmlns:a16="http://schemas.microsoft.com/office/drawing/2014/main" id="{480C83CE-CD26-BBCD-9AAD-552A5FD7F76E}"/>
              </a:ext>
            </a:extLst>
          </p:cNvPr>
          <p:cNvSpPr txBox="1">
            <a:spLocks/>
          </p:cNvSpPr>
          <p:nvPr/>
        </p:nvSpPr>
        <p:spPr>
          <a:xfrm>
            <a:off x="7637029" y="2886466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b. swimming</a:t>
            </a:r>
          </a:p>
        </p:txBody>
      </p:sp>
      <p:sp>
        <p:nvSpPr>
          <p:cNvPr id="25" name="Google Shape;365;p41">
            <a:extLst>
              <a:ext uri="{FF2B5EF4-FFF2-40B4-BE49-F238E27FC236}">
                <a16:creationId xmlns:a16="http://schemas.microsoft.com/office/drawing/2014/main" id="{A7C60DC8-6BB2-DB01-EEAF-68D04E207FDE}"/>
              </a:ext>
            </a:extLst>
          </p:cNvPr>
          <p:cNvSpPr txBox="1">
            <a:spLocks/>
          </p:cNvSpPr>
          <p:nvPr/>
        </p:nvSpPr>
        <p:spPr>
          <a:xfrm>
            <a:off x="7637029" y="3579743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c. cycling</a:t>
            </a:r>
          </a:p>
        </p:txBody>
      </p:sp>
      <p:sp>
        <p:nvSpPr>
          <p:cNvPr id="26" name="Google Shape;365;p41">
            <a:extLst>
              <a:ext uri="{FF2B5EF4-FFF2-40B4-BE49-F238E27FC236}">
                <a16:creationId xmlns:a16="http://schemas.microsoft.com/office/drawing/2014/main" id="{4A6FDA30-9F41-98B3-F8D5-E64B896B0D03}"/>
              </a:ext>
            </a:extLst>
          </p:cNvPr>
          <p:cNvSpPr txBox="1">
            <a:spLocks/>
          </p:cNvSpPr>
          <p:nvPr/>
        </p:nvSpPr>
        <p:spPr>
          <a:xfrm>
            <a:off x="7637029" y="4279437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d. 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all games</a:t>
            </a:r>
          </a:p>
        </p:txBody>
      </p:sp>
      <p:sp>
        <p:nvSpPr>
          <p:cNvPr id="27" name="Google Shape;365;p41">
            <a:extLst>
              <a:ext uri="{FF2B5EF4-FFF2-40B4-BE49-F238E27FC236}">
                <a16:creationId xmlns:a16="http://schemas.microsoft.com/office/drawing/2014/main" id="{E3162059-ED75-47CA-41A3-3D05D6183479}"/>
              </a:ext>
            </a:extLst>
          </p:cNvPr>
          <p:cNvSpPr txBox="1">
            <a:spLocks/>
          </p:cNvSpPr>
          <p:nvPr/>
        </p:nvSpPr>
        <p:spPr>
          <a:xfrm>
            <a:off x="7637029" y="4937215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e. 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badminton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cxnSp>
        <p:nvCxnSpPr>
          <p:cNvPr id="28" name="Google Shape;1683;p63">
            <a:extLst>
              <a:ext uri="{FF2B5EF4-FFF2-40B4-BE49-F238E27FC236}">
                <a16:creationId xmlns:a16="http://schemas.microsoft.com/office/drawing/2014/main" id="{004BF6CE-BBA3-92DF-20A8-411AEF0CB88A}"/>
              </a:ext>
            </a:extLst>
          </p:cNvPr>
          <p:cNvCxnSpPr>
            <a:cxnSpLocks/>
            <a:stCxn id="17" idx="3"/>
            <a:endCxn id="25" idx="1"/>
          </p:cNvCxnSpPr>
          <p:nvPr/>
        </p:nvCxnSpPr>
        <p:spPr>
          <a:xfrm>
            <a:off x="5945145" y="2481428"/>
            <a:ext cx="1691884" cy="1368844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1" name="Google Shape;1683;p63">
            <a:extLst>
              <a:ext uri="{FF2B5EF4-FFF2-40B4-BE49-F238E27FC236}">
                <a16:creationId xmlns:a16="http://schemas.microsoft.com/office/drawing/2014/main" id="{770FAA64-D04F-5406-94C9-3596BBAF4EDA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>
            <a:off x="5945145" y="3158471"/>
            <a:ext cx="1691884" cy="1391495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4" name="Google Shape;1683;p63">
            <a:extLst>
              <a:ext uri="{FF2B5EF4-FFF2-40B4-BE49-F238E27FC236}">
                <a16:creationId xmlns:a16="http://schemas.microsoft.com/office/drawing/2014/main" id="{2EFFD10F-BFA9-FB50-BA03-D2FC6D8C949A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5945145" y="2481126"/>
            <a:ext cx="1691884" cy="1369509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7" name="Google Shape;1683;p63">
            <a:extLst>
              <a:ext uri="{FF2B5EF4-FFF2-40B4-BE49-F238E27FC236}">
                <a16:creationId xmlns:a16="http://schemas.microsoft.com/office/drawing/2014/main" id="{95FE3CDA-08CB-3788-5E15-503DE18B5457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5945145" y="3156995"/>
            <a:ext cx="1691884" cy="139297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0" name="Google Shape;1683;p63">
            <a:extLst>
              <a:ext uri="{FF2B5EF4-FFF2-40B4-BE49-F238E27FC236}">
                <a16:creationId xmlns:a16="http://schemas.microsoft.com/office/drawing/2014/main" id="{780367BD-5595-108F-3DEC-55CD4DA863D0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5966514" y="5203051"/>
            <a:ext cx="1670515" cy="4693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A5EC9D1-C1F1-1405-D79E-3C2CC1765CE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77C1739C-E28E-54FC-2B58-427CFAA1FA2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C994422B-B45B-EC62-39EC-DF15AA4D9D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5C5C1C87-FE0C-7FAC-516F-8DD2B96BFAC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732357-E530-F900-68EE-2CB64C3F18CB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DAEB8-82D6-9EC1-6BB3-73E164F95A62}"/>
              </a:ext>
            </a:extLst>
          </p:cNvPr>
          <p:cNvSpPr txBox="1"/>
          <p:nvPr/>
        </p:nvSpPr>
        <p:spPr>
          <a:xfrm>
            <a:off x="1012118" y="1026067"/>
            <a:ext cx="68005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Fill each blank with one of the words from the box.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CE2D738C-702D-1EC8-9C74-4E833AEF0544}"/>
              </a:ext>
            </a:extLst>
          </p:cNvPr>
          <p:cNvSpPr/>
          <p:nvPr/>
        </p:nvSpPr>
        <p:spPr>
          <a:xfrm>
            <a:off x="487067" y="98062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0CC71-E418-382F-CD38-155F26629738}"/>
              </a:ext>
            </a:extLst>
          </p:cNvPr>
          <p:cNvSpPr txBox="1"/>
          <p:nvPr/>
        </p:nvSpPr>
        <p:spPr>
          <a:xfrm>
            <a:off x="539852" y="8779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Google Shape;160;p33">
            <a:extLst>
              <a:ext uri="{FF2B5EF4-FFF2-40B4-BE49-F238E27FC236}">
                <a16:creationId xmlns:a16="http://schemas.microsoft.com/office/drawing/2014/main" id="{B49BB1C4-3E89-EDA3-AFC8-CA61B8F04039}"/>
              </a:ext>
            </a:extLst>
          </p:cNvPr>
          <p:cNvSpPr txBox="1">
            <a:spLocks/>
          </p:cNvSpPr>
          <p:nvPr/>
        </p:nvSpPr>
        <p:spPr>
          <a:xfrm>
            <a:off x="208226" y="2493647"/>
            <a:ext cx="2957884" cy="3052256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sp>
        <p:nvSpPr>
          <p:cNvPr id="10" name="Google Shape;161;p33">
            <a:extLst>
              <a:ext uri="{FF2B5EF4-FFF2-40B4-BE49-F238E27FC236}">
                <a16:creationId xmlns:a16="http://schemas.microsoft.com/office/drawing/2014/main" id="{35C20745-4BDC-D5B6-49BF-AD75EFE11ACC}"/>
              </a:ext>
            </a:extLst>
          </p:cNvPr>
          <p:cNvSpPr txBox="1">
            <a:spLocks/>
          </p:cNvSpPr>
          <p:nvPr/>
        </p:nvSpPr>
        <p:spPr>
          <a:xfrm>
            <a:off x="436833" y="2112647"/>
            <a:ext cx="2856653" cy="2915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1" name="Google Shape;162;p33">
            <a:extLst>
              <a:ext uri="{FF2B5EF4-FFF2-40B4-BE49-F238E27FC236}">
                <a16:creationId xmlns:a16="http://schemas.microsoft.com/office/drawing/2014/main" id="{43AAC397-F2D9-D29B-1DAC-AAA93717E2BE}"/>
              </a:ext>
            </a:extLst>
          </p:cNvPr>
          <p:cNvSpPr/>
          <p:nvPr/>
        </p:nvSpPr>
        <p:spPr>
          <a:xfrm>
            <a:off x="512064" y="1905683"/>
            <a:ext cx="502606" cy="72993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13951-2B84-0440-0654-025AA74E7F41}"/>
              </a:ext>
            </a:extLst>
          </p:cNvPr>
          <p:cNvSpPr txBox="1"/>
          <p:nvPr/>
        </p:nvSpPr>
        <p:spPr>
          <a:xfrm>
            <a:off x="715078" y="2605941"/>
            <a:ext cx="257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champion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84138-5C68-763E-A64A-2EA276348483}"/>
              </a:ext>
            </a:extLst>
          </p:cNvPr>
          <p:cNvSpPr txBox="1"/>
          <p:nvPr/>
        </p:nvSpPr>
        <p:spPr>
          <a:xfrm>
            <a:off x="715077" y="3036502"/>
            <a:ext cx="295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competition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0954B-991E-2407-E35A-68DED513F483}"/>
              </a:ext>
            </a:extLst>
          </p:cNvPr>
          <p:cNvSpPr txBox="1"/>
          <p:nvPr/>
        </p:nvSpPr>
        <p:spPr>
          <a:xfrm>
            <a:off x="715078" y="3448847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sporty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767A2-6218-0030-A37B-103F5248059B}"/>
              </a:ext>
            </a:extLst>
          </p:cNvPr>
          <p:cNvSpPr txBox="1"/>
          <p:nvPr/>
        </p:nvSpPr>
        <p:spPr>
          <a:xfrm>
            <a:off x="687481" y="3893488"/>
            <a:ext cx="25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marathon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B536F-8EAC-24D1-87CD-66CB7B660CD2}"/>
              </a:ext>
            </a:extLst>
          </p:cNvPr>
          <p:cNvSpPr txBox="1"/>
          <p:nvPr/>
        </p:nvSpPr>
        <p:spPr>
          <a:xfrm>
            <a:off x="711318" y="4338129"/>
            <a:ext cx="273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congratulations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388B0-B74E-A3E5-0693-479DDCA08E9E}"/>
              </a:ext>
            </a:extLst>
          </p:cNvPr>
          <p:cNvSpPr txBox="1"/>
          <p:nvPr/>
        </p:nvSpPr>
        <p:spPr>
          <a:xfrm>
            <a:off x="3368717" y="1323370"/>
            <a:ext cx="8662423" cy="463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1. </a:t>
            </a:r>
            <a:r>
              <a:rPr lang="en-US" sz="2500" dirty="0"/>
              <a:t>She won an international sports ____________.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2.</a:t>
            </a:r>
            <a:r>
              <a:rPr lang="en-US" sz="2500" dirty="0"/>
              <a:t> He became the world tennis _____________ when he was very young.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3.</a:t>
            </a:r>
            <a:r>
              <a:rPr lang="en-US" sz="2500" dirty="0"/>
              <a:t> “Can you send my _______________ to the winner of the contest?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4.</a:t>
            </a:r>
            <a:r>
              <a:rPr lang="en-US" sz="2500" dirty="0"/>
              <a:t> My friend David is very ___________. 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dirty="0"/>
              <a:t>	He does exercise every day.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5.</a:t>
            </a:r>
            <a:r>
              <a:rPr lang="en-US" sz="2500" dirty="0"/>
              <a:t> The first _____________ took place in 1896.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25256-22A5-622A-0190-E253788EDC0C}"/>
              </a:ext>
            </a:extLst>
          </p:cNvPr>
          <p:cNvSpPr txBox="1"/>
          <p:nvPr/>
        </p:nvSpPr>
        <p:spPr>
          <a:xfrm>
            <a:off x="8291877" y="1442774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competition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7E956-F3B8-3068-75E8-55ECB970713C}"/>
              </a:ext>
            </a:extLst>
          </p:cNvPr>
          <p:cNvSpPr txBox="1"/>
          <p:nvPr/>
        </p:nvSpPr>
        <p:spPr>
          <a:xfrm>
            <a:off x="7812621" y="2016048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champion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82153-A6AD-E820-41E6-74540571D82F}"/>
              </a:ext>
            </a:extLst>
          </p:cNvPr>
          <p:cNvSpPr txBox="1"/>
          <p:nvPr/>
        </p:nvSpPr>
        <p:spPr>
          <a:xfrm>
            <a:off x="6367719" y="3153697"/>
            <a:ext cx="286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congratulations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1F533-6E36-8E84-6AB4-D92335EF2B09}"/>
              </a:ext>
            </a:extLst>
          </p:cNvPr>
          <p:cNvSpPr txBox="1"/>
          <p:nvPr/>
        </p:nvSpPr>
        <p:spPr>
          <a:xfrm>
            <a:off x="6934738" y="4302776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sporty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81DAD9-FAA8-C8A1-8062-88AE917DBDE8}"/>
              </a:ext>
            </a:extLst>
          </p:cNvPr>
          <p:cNvSpPr txBox="1"/>
          <p:nvPr/>
        </p:nvSpPr>
        <p:spPr>
          <a:xfrm>
            <a:off x="5053775" y="5437894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marathon</a:t>
            </a:r>
          </a:p>
        </p:txBody>
      </p:sp>
    </p:spTree>
    <p:extLst>
      <p:ext uri="{BB962C8B-B14F-4D97-AF65-F5344CB8AC3E}">
        <p14:creationId xmlns:p14="http://schemas.microsoft.com/office/powerpoint/2010/main" val="34781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7" grpId="0"/>
      <p:bldP spid="8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43" name="Google Shape;399;p31">
            <a:extLst>
              <a:ext uri="{FF2B5EF4-FFF2-40B4-BE49-F238E27FC236}">
                <a16:creationId xmlns:a16="http://schemas.microsoft.com/office/drawing/2014/main" id="{24056FC1-9ECD-BAFE-54F9-55228883CFD7}"/>
              </a:ext>
            </a:extLst>
          </p:cNvPr>
          <p:cNvGrpSpPr/>
          <p:nvPr/>
        </p:nvGrpSpPr>
        <p:grpSpPr>
          <a:xfrm>
            <a:off x="3030358" y="2519280"/>
            <a:ext cx="3433701" cy="2564601"/>
            <a:chOff x="1448913" y="909170"/>
            <a:chExt cx="6173500" cy="3424034"/>
          </a:xfrm>
        </p:grpSpPr>
        <p:sp>
          <p:nvSpPr>
            <p:cNvPr id="44" name="Google Shape;400;p31">
              <a:extLst>
                <a:ext uri="{FF2B5EF4-FFF2-40B4-BE49-F238E27FC236}">
                  <a16:creationId xmlns:a16="http://schemas.microsoft.com/office/drawing/2014/main" id="{36C4CC62-2627-74C3-E857-74ABB485A369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1;p31">
              <a:extLst>
                <a:ext uri="{FF2B5EF4-FFF2-40B4-BE49-F238E27FC236}">
                  <a16:creationId xmlns:a16="http://schemas.microsoft.com/office/drawing/2014/main" id="{72D52F25-BF55-2661-2C2E-DA228179B003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II. Pronunciation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/e/ and /æ/ 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21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Online Media 1" title="Hￆﾯ￡ﾻﾚNG D￡ﾺﾪN PHￃﾁT ￃﾂM L￡ﾻﾚP 6 - Unit 7: Television /ￎﾸ/ - /ￃﾰ/">
            <a:hlinkClick r:id="" action="ppaction://media"/>
            <a:extLst>
              <a:ext uri="{FF2B5EF4-FFF2-40B4-BE49-F238E27FC236}">
                <a16:creationId xmlns:a16="http://schemas.microsoft.com/office/drawing/2014/main" id="{BF44928A-94AC-4650-81FB-A0708B630E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6780" y="1099587"/>
            <a:ext cx="9051129" cy="51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2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7B3D0-73AB-E0B7-6CE1-C5354D3CE1A1}"/>
              </a:ext>
            </a:extLst>
          </p:cNvPr>
          <p:cNvSpPr txBox="1"/>
          <p:nvPr/>
        </p:nvSpPr>
        <p:spPr>
          <a:xfrm>
            <a:off x="1142297" y="1222873"/>
            <a:ext cx="75171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repeat. Pay attention the sounds /e/ and /æ/.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49C16E0-4AC3-EB50-87EF-E118E26D0AEE}"/>
              </a:ext>
            </a:extLst>
          </p:cNvPr>
          <p:cNvSpPr/>
          <p:nvPr/>
        </p:nvSpPr>
        <p:spPr>
          <a:xfrm>
            <a:off x="586906" y="118930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E4C3-D883-69F0-3894-391FF8C43D89}"/>
              </a:ext>
            </a:extLst>
          </p:cNvPr>
          <p:cNvSpPr txBox="1"/>
          <p:nvPr/>
        </p:nvSpPr>
        <p:spPr>
          <a:xfrm>
            <a:off x="639691" y="10866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9178345-5984-4523-41E2-E0F86E99C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72304"/>
              </p:ext>
            </p:extLst>
          </p:nvPr>
        </p:nvGraphicFramePr>
        <p:xfrm>
          <a:off x="2553415" y="2010522"/>
          <a:ext cx="6400595" cy="3877374"/>
        </p:xfrm>
        <a:graphic>
          <a:graphicData uri="http://schemas.openxmlformats.org/drawingml/2006/table">
            <a:tbl>
              <a:tblPr firstRow="1" bandRow="1"/>
              <a:tblGrid>
                <a:gridCol w="320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9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/e/ </a:t>
                      </a:r>
                    </a:p>
                  </a:txBody>
                  <a:tcPr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/æ/</a:t>
                      </a:r>
                    </a:p>
                  </a:txBody>
                  <a:tcPr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7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</a:rPr>
                        <a:t>xerise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B2_09">
            <a:hlinkClick r:id="" action="ppaction://media"/>
            <a:extLst>
              <a:ext uri="{FF2B5EF4-FFF2-40B4-BE49-F238E27FC236}">
                <a16:creationId xmlns:a16="http://schemas.microsoft.com/office/drawing/2014/main" id="{987FF7C2-3295-F048-5B4D-2BAEDBEF4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408" y="1139507"/>
            <a:ext cx="675351" cy="6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7B3D0-73AB-E0B7-6CE1-C5354D3CE1A1}"/>
              </a:ext>
            </a:extLst>
          </p:cNvPr>
          <p:cNvSpPr txBox="1"/>
          <p:nvPr/>
        </p:nvSpPr>
        <p:spPr>
          <a:xfrm>
            <a:off x="1074435" y="1218276"/>
            <a:ext cx="101874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49C16E0-4AC3-EB50-87EF-E118E26D0AEE}"/>
              </a:ext>
            </a:extLst>
          </p:cNvPr>
          <p:cNvSpPr/>
          <p:nvPr/>
        </p:nvSpPr>
        <p:spPr>
          <a:xfrm>
            <a:off x="519044" y="119604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E4C3-D883-69F0-3894-391FF8C43D89}"/>
              </a:ext>
            </a:extLst>
          </p:cNvPr>
          <p:cNvSpPr txBox="1"/>
          <p:nvPr/>
        </p:nvSpPr>
        <p:spPr>
          <a:xfrm>
            <a:off x="571829" y="10934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825825E2-F4AA-BD7E-044A-4BB434B1A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2497" y="1141935"/>
            <a:ext cx="686686" cy="68668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C6B95E9-7E49-6EDD-EADA-9BB6E45F3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098" y="2232684"/>
            <a:ext cx="2746923" cy="440558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D70E6E02-BB1D-CCBD-8F41-23BC917087A0}"/>
              </a:ext>
            </a:extLst>
          </p:cNvPr>
          <p:cNvSpPr txBox="1"/>
          <p:nvPr/>
        </p:nvSpPr>
        <p:spPr>
          <a:xfrm>
            <a:off x="967775" y="1393394"/>
            <a:ext cx="8327323" cy="4863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cannot take part in this contest.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began the match very late.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Please get the racket for me.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We play chess every Saturday.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My grandpa is old, but he’s active.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2FD4D75-0B43-689C-D983-03BCF013BC45}"/>
              </a:ext>
            </a:extLst>
          </p:cNvPr>
          <p:cNvCxnSpPr/>
          <p:nvPr/>
        </p:nvCxnSpPr>
        <p:spPr>
          <a:xfrm>
            <a:off x="2341822" y="2232684"/>
            <a:ext cx="11589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A737C5F-9113-9DFB-FE5E-A6D120073F6E}"/>
              </a:ext>
            </a:extLst>
          </p:cNvPr>
          <p:cNvCxnSpPr>
            <a:cxnSpLocks/>
          </p:cNvCxnSpPr>
          <p:nvPr/>
        </p:nvCxnSpPr>
        <p:spPr>
          <a:xfrm>
            <a:off x="6253716" y="2232684"/>
            <a:ext cx="12510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0DF9B88-D9DD-849E-F0C9-00701C63CFB9}"/>
              </a:ext>
            </a:extLst>
          </p:cNvPr>
          <p:cNvCxnSpPr>
            <a:cxnSpLocks/>
          </p:cNvCxnSpPr>
          <p:nvPr/>
        </p:nvCxnSpPr>
        <p:spPr>
          <a:xfrm>
            <a:off x="2341822" y="3195968"/>
            <a:ext cx="1045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E16DE0D-059D-A207-D6BB-2E3C5CB10D93}"/>
              </a:ext>
            </a:extLst>
          </p:cNvPr>
          <p:cNvCxnSpPr>
            <a:cxnSpLocks/>
          </p:cNvCxnSpPr>
          <p:nvPr/>
        </p:nvCxnSpPr>
        <p:spPr>
          <a:xfrm>
            <a:off x="4126577" y="3195968"/>
            <a:ext cx="9863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22B7463-F699-A7ED-D503-8C42A90F71AF}"/>
              </a:ext>
            </a:extLst>
          </p:cNvPr>
          <p:cNvCxnSpPr>
            <a:cxnSpLocks/>
          </p:cNvCxnSpPr>
          <p:nvPr/>
        </p:nvCxnSpPr>
        <p:spPr>
          <a:xfrm>
            <a:off x="5241409" y="3195968"/>
            <a:ext cx="6344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4E22E3A-01F0-6A7F-C32F-1A49CD8A4F86}"/>
              </a:ext>
            </a:extLst>
          </p:cNvPr>
          <p:cNvCxnSpPr>
            <a:cxnSpLocks/>
          </p:cNvCxnSpPr>
          <p:nvPr/>
        </p:nvCxnSpPr>
        <p:spPr>
          <a:xfrm>
            <a:off x="2579504" y="4176822"/>
            <a:ext cx="5697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40B1FD1-1CB7-05A7-C839-9071F90E7164}"/>
              </a:ext>
            </a:extLst>
          </p:cNvPr>
          <p:cNvCxnSpPr>
            <a:cxnSpLocks/>
          </p:cNvCxnSpPr>
          <p:nvPr/>
        </p:nvCxnSpPr>
        <p:spPr>
          <a:xfrm>
            <a:off x="3870864" y="4176822"/>
            <a:ext cx="10419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7CEB746-6459-C5D3-059C-0AA906137555}"/>
              </a:ext>
            </a:extLst>
          </p:cNvPr>
          <p:cNvCxnSpPr>
            <a:cxnSpLocks/>
          </p:cNvCxnSpPr>
          <p:nvPr/>
        </p:nvCxnSpPr>
        <p:spPr>
          <a:xfrm>
            <a:off x="2835793" y="5140619"/>
            <a:ext cx="10047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1B578624-F1FD-BD37-C032-4BC6CA2D6159}"/>
              </a:ext>
            </a:extLst>
          </p:cNvPr>
          <p:cNvCxnSpPr>
            <a:cxnSpLocks/>
          </p:cNvCxnSpPr>
          <p:nvPr/>
        </p:nvCxnSpPr>
        <p:spPr>
          <a:xfrm>
            <a:off x="3908964" y="5147264"/>
            <a:ext cx="8281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A504D86-AB19-F943-09BD-302B7A0602E3}"/>
              </a:ext>
            </a:extLst>
          </p:cNvPr>
          <p:cNvCxnSpPr>
            <a:cxnSpLocks/>
          </p:cNvCxnSpPr>
          <p:nvPr/>
        </p:nvCxnSpPr>
        <p:spPr>
          <a:xfrm>
            <a:off x="4857528" y="5147264"/>
            <a:ext cx="14212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BC3A581-AB8D-A7E1-0BFB-C837243D06A0}"/>
              </a:ext>
            </a:extLst>
          </p:cNvPr>
          <p:cNvCxnSpPr>
            <a:cxnSpLocks/>
          </p:cNvCxnSpPr>
          <p:nvPr/>
        </p:nvCxnSpPr>
        <p:spPr>
          <a:xfrm>
            <a:off x="2096879" y="6134100"/>
            <a:ext cx="13184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2713035-FD08-30A2-8D63-697FE1D6D25D}"/>
              </a:ext>
            </a:extLst>
          </p:cNvPr>
          <p:cNvCxnSpPr>
            <a:cxnSpLocks/>
          </p:cNvCxnSpPr>
          <p:nvPr/>
        </p:nvCxnSpPr>
        <p:spPr>
          <a:xfrm>
            <a:off x="6005195" y="6115050"/>
            <a:ext cx="1010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C0F89F-A041-3498-D03B-6C9D8EC448A4}"/>
              </a:ext>
            </a:extLst>
          </p:cNvPr>
          <p:cNvSpPr txBox="1"/>
          <p:nvPr/>
        </p:nvSpPr>
        <p:spPr>
          <a:xfrm>
            <a:off x="1276300" y="2676978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40" name="Google Shape;396;p31">
            <a:extLst>
              <a:ext uri="{FF2B5EF4-FFF2-40B4-BE49-F238E27FC236}">
                <a16:creationId xmlns:a16="http://schemas.microsoft.com/office/drawing/2014/main" id="{44F634BA-B99D-339B-3C94-25F111057E4E}"/>
              </a:ext>
            </a:extLst>
          </p:cNvPr>
          <p:cNvGrpSpPr/>
          <p:nvPr/>
        </p:nvGrpSpPr>
        <p:grpSpPr>
          <a:xfrm>
            <a:off x="737958" y="2637273"/>
            <a:ext cx="3422372" cy="2364666"/>
            <a:chOff x="1593297" y="936869"/>
            <a:chExt cx="6153131" cy="3157098"/>
          </a:xfrm>
        </p:grpSpPr>
        <p:sp>
          <p:nvSpPr>
            <p:cNvPr id="41" name="Google Shape;397;p31">
              <a:extLst>
                <a:ext uri="{FF2B5EF4-FFF2-40B4-BE49-F238E27FC236}">
                  <a16:creationId xmlns:a16="http://schemas.microsoft.com/office/drawing/2014/main" id="{035F1CFF-A535-C5B6-0157-36DE0D93C74A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8;p31">
              <a:extLst>
                <a:ext uri="{FF2B5EF4-FFF2-40B4-BE49-F238E27FC236}">
                  <a16:creationId xmlns:a16="http://schemas.microsoft.com/office/drawing/2014/main" id="{267D104F-B15C-24E1-7197-54A214CFA31F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Vocabulary</a:t>
              </a:r>
              <a:endParaRPr sz="3200" b="1" dirty="0"/>
            </a:p>
          </p:txBody>
        </p:sp>
      </p:grpSp>
      <p:grpSp>
        <p:nvGrpSpPr>
          <p:cNvPr id="43" name="Google Shape;399;p31">
            <a:extLst>
              <a:ext uri="{FF2B5EF4-FFF2-40B4-BE49-F238E27FC236}">
                <a16:creationId xmlns:a16="http://schemas.microsoft.com/office/drawing/2014/main" id="{24056FC1-9ECD-BAFE-54F9-55228883CFD7}"/>
              </a:ext>
            </a:extLst>
          </p:cNvPr>
          <p:cNvGrpSpPr/>
          <p:nvPr/>
        </p:nvGrpSpPr>
        <p:grpSpPr>
          <a:xfrm>
            <a:off x="4519049" y="2627159"/>
            <a:ext cx="3433701" cy="2564601"/>
            <a:chOff x="1448913" y="909170"/>
            <a:chExt cx="6173500" cy="3424034"/>
          </a:xfrm>
        </p:grpSpPr>
        <p:sp>
          <p:nvSpPr>
            <p:cNvPr id="44" name="Google Shape;400;p31">
              <a:extLst>
                <a:ext uri="{FF2B5EF4-FFF2-40B4-BE49-F238E27FC236}">
                  <a16:creationId xmlns:a16="http://schemas.microsoft.com/office/drawing/2014/main" id="{36C4CC62-2627-74C3-E857-74ABB485A369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1;p31">
              <a:extLst>
                <a:ext uri="{FF2B5EF4-FFF2-40B4-BE49-F238E27FC236}">
                  <a16:creationId xmlns:a16="http://schemas.microsoft.com/office/drawing/2014/main" id="{72D52F25-BF55-2661-2C2E-DA228179B003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Pronunciation</a:t>
              </a:r>
              <a:endParaRPr sz="3200" b="1"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04800" y="2495385"/>
            <a:ext cx="11627889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</a:t>
            </a:r>
            <a:r>
              <a:rPr lang="en-US" sz="3600" i="1" dirty="0"/>
              <a:t>Sports and Games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correctly the sounds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/e/ and /æ/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892" y="1898120"/>
            <a:ext cx="90928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Find 5 more words with the sound /θ/ and 5 more words with the sound /ð/. Write them down and practice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31903"/>
            <a:ext cx="2460558" cy="24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42989" y="2685036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5003" y="4234498"/>
            <a:ext cx="193007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97939" y="1506363"/>
            <a:ext cx="5893861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97939" y="2344155"/>
            <a:ext cx="5902699" cy="136403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the right words / phrase under the pictures.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sports are these things for? Match each thing in column A with a sport in column B.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each blank with the words from the box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95048" y="3980104"/>
            <a:ext cx="5896752" cy="111023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Listen and repeat. Pay attention to the sounds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/e/ and /æ/.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repeat. Underline the words having the sounds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/e/ and /æ/.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55871" cy="12758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40039" y="2993840"/>
            <a:ext cx="1202950" cy="124065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535222"/>
            <a:ext cx="1155871" cy="86844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742989" y="5403670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95047" y="5363266"/>
            <a:ext cx="5896751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</a:t>
            </a:r>
            <a:r>
              <a:rPr lang="en-US" sz="2800" b="1">
                <a:solidFill>
                  <a:schemeClr val="bg1"/>
                </a:solidFill>
              </a:rPr>
              <a:t>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8775567" y="5708100"/>
            <a:ext cx="1212800" cy="2704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49"/>
          <p:cNvSpPr txBox="1">
            <a:spLocks noGrp="1"/>
          </p:cNvSpPr>
          <p:nvPr>
            <p:ph type="subTitle" idx="1"/>
          </p:nvPr>
        </p:nvSpPr>
        <p:spPr>
          <a:xfrm>
            <a:off x="76741" y="2818642"/>
            <a:ext cx="7585652" cy="268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Teacher divides the class into two teams. One member, in turns, comes to the board and lists all the sports and games </a:t>
            </a:r>
          </a:p>
          <a:p>
            <a:pPr algn="just"/>
            <a:endParaRPr lang="en-US" sz="3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The team with more correct answers in two minutes is the winner.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7646939" y="1994007"/>
            <a:ext cx="3379485" cy="3878203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39F32-4923-43F9-D85A-48929F0A59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DAAA257-F50F-ACAD-547C-C8EE72E02A6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BC330E5A-04B0-BFBD-DA86-3805C85896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449F9905-471A-868E-0C99-19DCE1B10E7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C44CE1-549A-C9B1-9F94-F00CB7E8C34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A8DF5666-4CA7-D866-389C-A2C9096652F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BRAINSTORMING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B61E93E-93BD-2628-68A0-BF92A4148703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27">
              <a:extLst>
                <a:ext uri="{FF2B5EF4-FFF2-40B4-BE49-F238E27FC236}">
                  <a16:creationId xmlns:a16="http://schemas.microsoft.com/office/drawing/2014/main" id="{50FD502E-2F7F-A213-9471-A8BD8047958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8">
              <a:extLst>
                <a:ext uri="{FF2B5EF4-FFF2-40B4-BE49-F238E27FC236}">
                  <a16:creationId xmlns:a16="http://schemas.microsoft.com/office/drawing/2014/main" id="{015DB12C-A040-3557-102B-F23BD17D15C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29">
              <a:extLst>
                <a:ext uri="{FF2B5EF4-FFF2-40B4-BE49-F238E27FC236}">
                  <a16:creationId xmlns:a16="http://schemas.microsoft.com/office/drawing/2014/main" id="{DD23D6F0-E7B8-E647-3CE8-FB8A684735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F444DB-707B-36C7-D812-A04424CD9347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Google Shape;1188;p49">
            <a:extLst>
              <a:ext uri="{FF2B5EF4-FFF2-40B4-BE49-F238E27FC236}">
                <a16:creationId xmlns:a16="http://schemas.microsoft.com/office/drawing/2014/main" id="{1BB7FEB9-B49E-CFF8-4DE9-2CC702F94B2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BRAINSTORMING</a:t>
            </a:r>
          </a:p>
        </p:txBody>
      </p:sp>
      <p:sp>
        <p:nvSpPr>
          <p:cNvPr id="22" name="Google Shape;1708;p65">
            <a:extLst>
              <a:ext uri="{FF2B5EF4-FFF2-40B4-BE49-F238E27FC236}">
                <a16:creationId xmlns:a16="http://schemas.microsoft.com/office/drawing/2014/main" id="{FF37B24A-BBD4-8087-73CF-1441D9E2B2B5}"/>
              </a:ext>
            </a:extLst>
          </p:cNvPr>
          <p:cNvSpPr/>
          <p:nvPr/>
        </p:nvSpPr>
        <p:spPr>
          <a:xfrm>
            <a:off x="3818156" y="2704320"/>
            <a:ext cx="3446710" cy="1449359"/>
          </a:xfrm>
          <a:prstGeom prst="ellipse">
            <a:avLst/>
          </a:pr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 THINGS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Google Shape;1887;p68">
            <a:extLst>
              <a:ext uri="{FF2B5EF4-FFF2-40B4-BE49-F238E27FC236}">
                <a16:creationId xmlns:a16="http://schemas.microsoft.com/office/drawing/2014/main" id="{FC403FD6-10CF-9D25-F7E7-1128D29482F3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829330" y="3429000"/>
            <a:ext cx="98882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Google Shape;1887;p68">
            <a:extLst>
              <a:ext uri="{FF2B5EF4-FFF2-40B4-BE49-F238E27FC236}">
                <a16:creationId xmlns:a16="http://schemas.microsoft.com/office/drawing/2014/main" id="{243DD000-D276-8984-A61A-362A7F1873F8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323743" y="1933280"/>
            <a:ext cx="999172" cy="98329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" name="Google Shape;1887;p68">
            <a:extLst>
              <a:ext uri="{FF2B5EF4-FFF2-40B4-BE49-F238E27FC236}">
                <a16:creationId xmlns:a16="http://schemas.microsoft.com/office/drawing/2014/main" id="{5A8213FB-7CEE-0035-0F02-7EE69C9E44D3}"/>
              </a:ext>
            </a:extLst>
          </p:cNvPr>
          <p:cNvCxnSpPr>
            <a:cxnSpLocks/>
            <a:stCxn id="22" idx="3"/>
          </p:cNvCxnSpPr>
          <p:nvPr/>
        </p:nvCxnSpPr>
        <p:spPr>
          <a:xfrm flipH="1">
            <a:off x="3401545" y="3941425"/>
            <a:ext cx="921370" cy="89063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2" name="Google Shape;1887;p68">
            <a:extLst>
              <a:ext uri="{FF2B5EF4-FFF2-40B4-BE49-F238E27FC236}">
                <a16:creationId xmlns:a16="http://schemas.microsoft.com/office/drawing/2014/main" id="{DD15745E-E9F7-E5E1-EFF6-AA0D2D4EB6A9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6760107" y="1967659"/>
            <a:ext cx="810748" cy="94891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5" name="Google Shape;1887;p68">
            <a:extLst>
              <a:ext uri="{FF2B5EF4-FFF2-40B4-BE49-F238E27FC236}">
                <a16:creationId xmlns:a16="http://schemas.microsoft.com/office/drawing/2014/main" id="{5028D4DD-36DF-24A7-9890-CBA4AF6CBE1F}"/>
              </a:ext>
            </a:extLst>
          </p:cNvPr>
          <p:cNvCxnSpPr>
            <a:cxnSpLocks/>
            <a:stCxn id="22" idx="4"/>
          </p:cNvCxnSpPr>
          <p:nvPr/>
        </p:nvCxnSpPr>
        <p:spPr>
          <a:xfrm>
            <a:off x="5541511" y="4153679"/>
            <a:ext cx="63551" cy="89197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9" name="Google Shape;1887;p68">
            <a:extLst>
              <a:ext uri="{FF2B5EF4-FFF2-40B4-BE49-F238E27FC236}">
                <a16:creationId xmlns:a16="http://schemas.microsoft.com/office/drawing/2014/main" id="{6CAD7668-9731-E3B1-BDB7-09A5E7767752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7264866" y="3429000"/>
            <a:ext cx="119962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0" name="Google Shape;1887;p68">
            <a:extLst>
              <a:ext uri="{FF2B5EF4-FFF2-40B4-BE49-F238E27FC236}">
                <a16:creationId xmlns:a16="http://schemas.microsoft.com/office/drawing/2014/main" id="{484D0EF6-D0B1-2490-001B-0D335B27F920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5541511" y="1786855"/>
            <a:ext cx="0" cy="91746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1" name="Google Shape;1887;p68">
            <a:extLst>
              <a:ext uri="{FF2B5EF4-FFF2-40B4-BE49-F238E27FC236}">
                <a16:creationId xmlns:a16="http://schemas.microsoft.com/office/drawing/2014/main" id="{118C5004-6543-5EEA-1968-34F928F10ABF}"/>
              </a:ext>
            </a:extLst>
          </p:cNvPr>
          <p:cNvCxnSpPr>
            <a:cxnSpLocks/>
          </p:cNvCxnSpPr>
          <p:nvPr/>
        </p:nvCxnSpPr>
        <p:spPr>
          <a:xfrm>
            <a:off x="6760107" y="3941425"/>
            <a:ext cx="1108980" cy="89063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44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113C7295-3F11-71C6-A046-4AA0AFD7E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060" t="19306" r="20969" b="21043"/>
          <a:stretch/>
        </p:blipFill>
        <p:spPr>
          <a:xfrm>
            <a:off x="9509047" y="5436122"/>
            <a:ext cx="2753395" cy="15393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B7ECE0C-81EC-4E09-82B5-C0FF57F0B66D}"/>
              </a:ext>
            </a:extLst>
          </p:cNvPr>
          <p:cNvSpPr/>
          <p:nvPr/>
        </p:nvSpPr>
        <p:spPr>
          <a:xfrm>
            <a:off x="2399252" y="1292181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racket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CCA061-DC09-446E-A716-9621C4618344}"/>
              </a:ext>
            </a:extLst>
          </p:cNvPr>
          <p:cNvSpPr/>
          <p:nvPr/>
        </p:nvSpPr>
        <p:spPr>
          <a:xfrm>
            <a:off x="4794891" y="1142467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ball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8D8850-E508-4749-B6EA-C6BB10C02582}"/>
              </a:ext>
            </a:extLst>
          </p:cNvPr>
          <p:cNvSpPr/>
          <p:nvPr/>
        </p:nvSpPr>
        <p:spPr>
          <a:xfrm>
            <a:off x="6971252" y="1331336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shoes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D6FB178-7FFF-4765-9619-461B8232D6DA}"/>
              </a:ext>
            </a:extLst>
          </p:cNvPr>
          <p:cNvSpPr/>
          <p:nvPr/>
        </p:nvSpPr>
        <p:spPr>
          <a:xfrm>
            <a:off x="8518554" y="3133067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goggles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B23EED-9EA6-43F5-9C0C-EB56C64902FF}"/>
              </a:ext>
            </a:extLst>
          </p:cNvPr>
          <p:cNvSpPr/>
          <p:nvPr/>
        </p:nvSpPr>
        <p:spPr>
          <a:xfrm>
            <a:off x="7118059" y="4890341"/>
            <a:ext cx="1493240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bicycle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92B064-FED7-4481-9FC2-E8E2C244795F}"/>
              </a:ext>
            </a:extLst>
          </p:cNvPr>
          <p:cNvSpPr/>
          <p:nvPr/>
        </p:nvSpPr>
        <p:spPr>
          <a:xfrm>
            <a:off x="744129" y="3133067"/>
            <a:ext cx="2038646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baseball bat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E0B2B-CF9D-4F5B-82B3-C820F3200464}"/>
              </a:ext>
            </a:extLst>
          </p:cNvPr>
          <p:cNvSpPr/>
          <p:nvPr/>
        </p:nvSpPr>
        <p:spPr>
          <a:xfrm>
            <a:off x="2640228" y="4861500"/>
            <a:ext cx="1367029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basket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4D2BC0-E50B-42FC-83FE-1C301E69AFCF}"/>
              </a:ext>
            </a:extLst>
          </p:cNvPr>
          <p:cNvSpPr/>
          <p:nvPr/>
        </p:nvSpPr>
        <p:spPr>
          <a:xfrm>
            <a:off x="5039699" y="5061836"/>
            <a:ext cx="1130725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40" name="Google Shape;396;p31">
            <a:extLst>
              <a:ext uri="{FF2B5EF4-FFF2-40B4-BE49-F238E27FC236}">
                <a16:creationId xmlns:a16="http://schemas.microsoft.com/office/drawing/2014/main" id="{44F634BA-B99D-339B-3C94-25F111057E4E}"/>
              </a:ext>
            </a:extLst>
          </p:cNvPr>
          <p:cNvGrpSpPr/>
          <p:nvPr/>
        </p:nvGrpSpPr>
        <p:grpSpPr>
          <a:xfrm>
            <a:off x="3169164" y="2566438"/>
            <a:ext cx="3422372" cy="2364666"/>
            <a:chOff x="1593297" y="936869"/>
            <a:chExt cx="6153131" cy="3157098"/>
          </a:xfrm>
        </p:grpSpPr>
        <p:sp>
          <p:nvSpPr>
            <p:cNvPr id="41" name="Google Shape;397;p31">
              <a:extLst>
                <a:ext uri="{FF2B5EF4-FFF2-40B4-BE49-F238E27FC236}">
                  <a16:creationId xmlns:a16="http://schemas.microsoft.com/office/drawing/2014/main" id="{035F1CFF-A535-C5B6-0157-36DE0D93C74A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8;p31">
              <a:extLst>
                <a:ext uri="{FF2B5EF4-FFF2-40B4-BE49-F238E27FC236}">
                  <a16:creationId xmlns:a16="http://schemas.microsoft.com/office/drawing/2014/main" id="{267D104F-B15C-24E1-7197-54A214CFA31F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I. Vocabulary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6719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769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racket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0918" y="4817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vợt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93180" y="3410256"/>
            <a:ext cx="2285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rækɪt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tennis racket with a blue handle&#10;&#10;Description automatically generated">
            <a:extLst>
              <a:ext uri="{FF2B5EF4-FFF2-40B4-BE49-F238E27FC236}">
                <a16:creationId xmlns:a16="http://schemas.microsoft.com/office/drawing/2014/main" id="{8452CA3A-BF53-CF96-B4D7-0FD460CF1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77" y="1857444"/>
            <a:ext cx="4153728" cy="4138585"/>
          </a:xfrm>
          <a:prstGeom prst="rect">
            <a:avLst/>
          </a:prstGeom>
        </p:spPr>
      </p:pic>
      <p:pic>
        <p:nvPicPr>
          <p:cNvPr id="6" name="racket">
            <a:hlinkClick r:id="" action="ppaction://media"/>
            <a:extLst>
              <a:ext uri="{FF2B5EF4-FFF2-40B4-BE49-F238E27FC236}">
                <a16:creationId xmlns:a16="http://schemas.microsoft.com/office/drawing/2014/main" id="{F2120114-A1A7-14DD-7B7C-811A43B43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313" y="3410256"/>
            <a:ext cx="841210" cy="8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55737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goggles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66157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kính</a:t>
            </a:r>
            <a:r>
              <a:rPr lang="en-US" sz="4800" dirty="0"/>
              <a:t> </a:t>
            </a:r>
            <a:r>
              <a:rPr lang="en-US" sz="4800" dirty="0" err="1"/>
              <a:t>bơi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63472" y="3375039"/>
            <a:ext cx="2278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ɡɒɡlz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pair of blue goggles with green straps&#10;&#10;Description automatically generated">
            <a:extLst>
              <a:ext uri="{FF2B5EF4-FFF2-40B4-BE49-F238E27FC236}">
                <a16:creationId xmlns:a16="http://schemas.microsoft.com/office/drawing/2014/main" id="{E6F0C8F9-1E3B-3567-2567-F41FC221B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65" y="2009583"/>
            <a:ext cx="5946836" cy="3561907"/>
          </a:xfrm>
          <a:prstGeom prst="rect">
            <a:avLst/>
          </a:prstGeom>
        </p:spPr>
      </p:pic>
      <p:pic>
        <p:nvPicPr>
          <p:cNvPr id="8" name="goggles">
            <a:hlinkClick r:id="" action="ppaction://media"/>
            <a:extLst>
              <a:ext uri="{FF2B5EF4-FFF2-40B4-BE49-F238E27FC236}">
                <a16:creationId xmlns:a16="http://schemas.microsoft.com/office/drawing/2014/main" id="{E1053DD7-7EFF-C7A4-84D9-93D86A456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750" y="3375039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CDB25-3B6D-423D-A72D-DF66BB4F8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44" b="3276"/>
          <a:stretch/>
        </p:blipFill>
        <p:spPr>
          <a:xfrm>
            <a:off x="5801785" y="1870435"/>
            <a:ext cx="6220035" cy="47250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0827" y="126268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competition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2247" y="423295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cuộc</a:t>
            </a:r>
            <a:r>
              <a:rPr lang="en-US" sz="4800" dirty="0"/>
              <a:t> </a:t>
            </a:r>
            <a:r>
              <a:rPr lang="en-US" sz="4800" dirty="0" err="1"/>
              <a:t>đua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66738" y="2940286"/>
            <a:ext cx="3728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kɒmpəˈtɪʃn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1" name="competition">
            <a:hlinkClick r:id="" action="ppaction://media"/>
            <a:extLst>
              <a:ext uri="{FF2B5EF4-FFF2-40B4-BE49-F238E27FC236}">
                <a16:creationId xmlns:a16="http://schemas.microsoft.com/office/drawing/2014/main" id="{4EE89B2E-36DE-8551-D1BE-059B187E6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942" y="2969302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714</Words>
  <Application>Microsoft Macintosh PowerPoint</Application>
  <PresentationFormat>Widescreen</PresentationFormat>
  <Paragraphs>178</Paragraphs>
  <Slides>21</Slides>
  <Notes>20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Adobe Gothic Std B</vt:lpstr>
      <vt:lpstr>Arial</vt:lpstr>
      <vt:lpstr>Arvo</vt:lpstr>
      <vt:lpstr>Calibri</vt:lpstr>
      <vt:lpstr>Calibri Light</vt:lpstr>
      <vt:lpstr>Chelsea Market</vt:lpstr>
      <vt:lpstr>Encode Sans</vt:lpstr>
      <vt:lpstr>Myriad Pro</vt:lpstr>
      <vt:lpstr>Oxygen</vt:lpstr>
      <vt:lpstr>Sarala</vt:lpstr>
      <vt:lpstr>SVN-A Love Of Thunder</vt:lpstr>
      <vt:lpstr>Wingdings</vt:lpstr>
      <vt:lpstr>Office Theme</vt:lpstr>
      <vt:lpstr>Community, Family &amp; Personal Services Major for College: Physical Education by Slidesgo</vt:lpstr>
      <vt:lpstr>Lesson 2: A closer look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Lan Bui</cp:lastModifiedBy>
  <cp:revision>55</cp:revision>
  <dcterms:created xsi:type="dcterms:W3CDTF">2023-09-09T15:00:01Z</dcterms:created>
  <dcterms:modified xsi:type="dcterms:W3CDTF">2025-03-13T01:23:29Z</dcterms:modified>
</cp:coreProperties>
</file>