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60" r:id="rId4"/>
    <p:sldId id="302" r:id="rId5"/>
    <p:sldId id="256" r:id="rId6"/>
    <p:sldId id="269" r:id="rId7"/>
    <p:sldId id="377" r:id="rId8"/>
    <p:sldId id="378" r:id="rId9"/>
    <p:sldId id="379" r:id="rId10"/>
    <p:sldId id="380" r:id="rId11"/>
    <p:sldId id="381" r:id="rId12"/>
    <p:sldId id="382" r:id="rId13"/>
    <p:sldId id="367" r:id="rId14"/>
    <p:sldId id="361" r:id="rId15"/>
    <p:sldId id="353" r:id="rId16"/>
    <p:sldId id="383" r:id="rId17"/>
    <p:sldId id="384" r:id="rId18"/>
    <p:sldId id="354" r:id="rId19"/>
    <p:sldId id="364" r:id="rId20"/>
    <p:sldId id="385" r:id="rId21"/>
    <p:sldId id="368" r:id="rId22"/>
    <p:sldId id="261" r:id="rId23"/>
    <p:sldId id="366" r:id="rId24"/>
    <p:sldId id="358" r:id="rId25"/>
    <p:sldId id="3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54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558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72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cfaa49b1d3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cfaa49b1d3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23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jp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5.xml"/><Relationship Id="rId11" Type="http://schemas.openxmlformats.org/officeDocument/2006/relationships/image" Target="../media/image4.gif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9" y="1375086"/>
            <a:ext cx="440062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350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5: SKILLS 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9638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Reading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Speaking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135074" y="2828567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girl?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She is Anh Vien – a Vietnamese swimmer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5" name="image13.jpg" descr="Kết quả hình ảnh cho ánh viên">
            <a:extLst>
              <a:ext uri="{FF2B5EF4-FFF2-40B4-BE49-F238E27FC236}">
                <a16:creationId xmlns:a16="http://schemas.microsoft.com/office/drawing/2014/main" id="{08C0725E-95AA-57EE-E805-9ACD1802C26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70822" y="2197769"/>
            <a:ext cx="4351328" cy="3050846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8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READING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60;p33">
            <a:extLst>
              <a:ext uri="{FF2B5EF4-FFF2-40B4-BE49-F238E27FC236}">
                <a16:creationId xmlns:a16="http://schemas.microsoft.com/office/drawing/2014/main" id="{28E5BBAB-FF20-5942-BFBB-D8ACD2A27C08}"/>
              </a:ext>
            </a:extLst>
          </p:cNvPr>
          <p:cNvSpPr txBox="1">
            <a:spLocks/>
          </p:cNvSpPr>
          <p:nvPr/>
        </p:nvSpPr>
        <p:spPr>
          <a:xfrm>
            <a:off x="1222262" y="2035174"/>
            <a:ext cx="3679354" cy="4174634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619815" y="802252"/>
            <a:ext cx="10933643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7D809D3-98F8-CA27-5F9A-DDBBF2F0D593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E9729-14E3-6D56-A83B-C3897D98AA37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pairs, discuss the questions.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7B863-CB77-0483-B528-0F5AB36F1A18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1" name="image3.jpg" descr="Kết quả hình ảnh cho pele footballer">
            <a:extLst>
              <a:ext uri="{FF2B5EF4-FFF2-40B4-BE49-F238E27FC236}">
                <a16:creationId xmlns:a16="http://schemas.microsoft.com/office/drawing/2014/main" id="{C40199F1-01CD-7644-EE68-CA407441872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360462">
            <a:off x="1525643" y="2028315"/>
            <a:ext cx="3033752" cy="3973055"/>
          </a:xfrm>
          <a:prstGeom prst="rect">
            <a:avLst/>
          </a:prstGeom>
          <a:ln/>
        </p:spPr>
      </p:pic>
      <p:sp>
        <p:nvSpPr>
          <p:cNvPr id="47" name="Google Shape;617;p44">
            <a:extLst>
              <a:ext uri="{FF2B5EF4-FFF2-40B4-BE49-F238E27FC236}">
                <a16:creationId xmlns:a16="http://schemas.microsoft.com/office/drawing/2014/main" id="{20E92ABA-B9DC-3758-0DE3-264D3D90F95E}"/>
              </a:ext>
            </a:extLst>
          </p:cNvPr>
          <p:cNvSpPr/>
          <p:nvPr/>
        </p:nvSpPr>
        <p:spPr>
          <a:xfrm>
            <a:off x="1974189" y="1847526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27;p39">
            <a:extLst>
              <a:ext uri="{FF2B5EF4-FFF2-40B4-BE49-F238E27FC236}">
                <a16:creationId xmlns:a16="http://schemas.microsoft.com/office/drawing/2014/main" id="{DF54D928-AD58-DF43-4332-38AE3E88F104}"/>
              </a:ext>
            </a:extLst>
          </p:cNvPr>
          <p:cNvSpPr/>
          <p:nvPr/>
        </p:nvSpPr>
        <p:spPr>
          <a:xfrm rot="-226">
            <a:off x="5410748" y="2690789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3" name="Google Shape;329;p39">
            <a:extLst>
              <a:ext uri="{FF2B5EF4-FFF2-40B4-BE49-F238E27FC236}">
                <a16:creationId xmlns:a16="http://schemas.microsoft.com/office/drawing/2014/main" id="{4DF121F2-C9EF-968E-2C57-D31E8EC50296}"/>
              </a:ext>
            </a:extLst>
          </p:cNvPr>
          <p:cNvSpPr txBox="1">
            <a:spLocks/>
          </p:cNvSpPr>
          <p:nvPr/>
        </p:nvSpPr>
        <p:spPr>
          <a:xfrm>
            <a:off x="5563145" y="2526099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67EDBC-7F86-1960-CB2F-A807B5A96684}"/>
              </a:ext>
            </a:extLst>
          </p:cNvPr>
          <p:cNvSpPr txBox="1"/>
          <p:nvPr/>
        </p:nvSpPr>
        <p:spPr>
          <a:xfrm>
            <a:off x="5720297" y="2757652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do you know about Pele?</a:t>
            </a:r>
          </a:p>
        </p:txBody>
      </p:sp>
      <p:sp>
        <p:nvSpPr>
          <p:cNvPr id="55" name="Google Shape;327;p39">
            <a:extLst>
              <a:ext uri="{FF2B5EF4-FFF2-40B4-BE49-F238E27FC236}">
                <a16:creationId xmlns:a16="http://schemas.microsoft.com/office/drawing/2014/main" id="{938E7F01-F2CC-74AA-F9AE-664ED066F6A3}"/>
              </a:ext>
            </a:extLst>
          </p:cNvPr>
          <p:cNvSpPr/>
          <p:nvPr/>
        </p:nvSpPr>
        <p:spPr>
          <a:xfrm rot="-226">
            <a:off x="5435562" y="4310480"/>
            <a:ext cx="5741656" cy="825652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6" name="Google Shape;329;p39">
            <a:extLst>
              <a:ext uri="{FF2B5EF4-FFF2-40B4-BE49-F238E27FC236}">
                <a16:creationId xmlns:a16="http://schemas.microsoft.com/office/drawing/2014/main" id="{C5183DC2-C9CE-E124-13D0-CDEB4236E6A4}"/>
              </a:ext>
            </a:extLst>
          </p:cNvPr>
          <p:cNvSpPr txBox="1">
            <a:spLocks/>
          </p:cNvSpPr>
          <p:nvPr/>
        </p:nvSpPr>
        <p:spPr>
          <a:xfrm>
            <a:off x="5587959" y="4145790"/>
            <a:ext cx="5741656" cy="825652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4630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Chelsea Market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D860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948BFD-4C4F-C295-BD93-B4477CA511C6}"/>
              </a:ext>
            </a:extLst>
          </p:cNvPr>
          <p:cNvSpPr txBox="1"/>
          <p:nvPr/>
        </p:nvSpPr>
        <p:spPr>
          <a:xfrm>
            <a:off x="5861693" y="4381548"/>
            <a:ext cx="569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What is special about him?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career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339930" y="4367422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nghề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nghiệp</a:t>
            </a:r>
            <a:endParaRPr lang="en-US" sz="6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226046" y="3176553"/>
            <a:ext cx="2831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kəˈrɪə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(r)/</a:t>
            </a:r>
          </a:p>
        </p:txBody>
      </p:sp>
      <p:pic>
        <p:nvPicPr>
          <p:cNvPr id="20" name="career">
            <a:hlinkClick r:id="" action="ppaction://media"/>
            <a:extLst>
              <a:ext uri="{FF2B5EF4-FFF2-40B4-BE49-F238E27FC236}">
                <a16:creationId xmlns:a16="http://schemas.microsoft.com/office/drawing/2014/main" id="{66D76415-6FB7-0DFE-5D3B-3102AACB8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879" y="3518532"/>
            <a:ext cx="830996" cy="830996"/>
          </a:xfrm>
          <a:prstGeom prst="rect">
            <a:avLst/>
          </a:prstGeom>
        </p:spPr>
      </p:pic>
      <p:pic>
        <p:nvPicPr>
          <p:cNvPr id="22" name="Picture 21" descr="Cartoon of a group of people&#10;&#10;Description automatically generated">
            <a:extLst>
              <a:ext uri="{FF2B5EF4-FFF2-40B4-BE49-F238E27FC236}">
                <a16:creationId xmlns:a16="http://schemas.microsoft.com/office/drawing/2014/main" id="{E6F68764-908B-6DB0-B1A7-BEDE0F817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1119077"/>
            <a:ext cx="4531405" cy="506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goal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139268" y="4616249"/>
            <a:ext cx="487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thắng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668312" y="3236393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ɡəʊl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</a:p>
        </p:txBody>
      </p:sp>
      <p:pic>
        <p:nvPicPr>
          <p:cNvPr id="7" name="goal">
            <a:hlinkClick r:id="" action="ppaction://media"/>
            <a:extLst>
              <a:ext uri="{FF2B5EF4-FFF2-40B4-BE49-F238E27FC236}">
                <a16:creationId xmlns:a16="http://schemas.microsoft.com/office/drawing/2014/main" id="{DF17A736-BDE6-79D6-028E-F6CAFC0C0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8046" y="3296360"/>
            <a:ext cx="861237" cy="861237"/>
          </a:xfrm>
          <a:prstGeom prst="rect">
            <a:avLst/>
          </a:prstGeom>
        </p:spPr>
      </p:pic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Google Shape;1881;p31">
            <a:extLst>
              <a:ext uri="{FF2B5EF4-FFF2-40B4-BE49-F238E27FC236}">
                <a16:creationId xmlns:a16="http://schemas.microsoft.com/office/drawing/2014/main" id="{4A144E60-8553-A1E3-37B9-53D7102A3B72}"/>
              </a:ext>
            </a:extLst>
          </p:cNvPr>
          <p:cNvSpPr txBox="1">
            <a:spLocks/>
          </p:cNvSpPr>
          <p:nvPr/>
        </p:nvSpPr>
        <p:spPr>
          <a:xfrm>
            <a:off x="984254" y="127353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score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lang="en-US" sz="6000" b="1" dirty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7DA0E2-908F-7593-8A51-A8ACBBF5F394}"/>
              </a:ext>
            </a:extLst>
          </p:cNvPr>
          <p:cNvSpPr/>
          <p:nvPr/>
        </p:nvSpPr>
        <p:spPr>
          <a:xfrm>
            <a:off x="1139268" y="4470913"/>
            <a:ext cx="4875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ghi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</a:rPr>
              <a:t>bàn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34D8D-A86A-144F-44A2-A5919218A337}"/>
              </a:ext>
            </a:extLst>
          </p:cNvPr>
          <p:cNvSpPr/>
          <p:nvPr/>
        </p:nvSpPr>
        <p:spPr>
          <a:xfrm>
            <a:off x="2462583" y="3236393"/>
            <a:ext cx="22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/</a:t>
            </a:r>
            <a:r>
              <a:rPr lang="en-US" sz="4800" b="1" dirty="0" err="1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skɔ</a:t>
            </a:r>
            <a:r>
              <a:rPr lang="en-US" sz="4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ː(r)/</a:t>
            </a:r>
          </a:p>
        </p:txBody>
      </p:sp>
      <p:pic>
        <p:nvPicPr>
          <p:cNvPr id="9" name="Picture 8" descr="A cartoon of a child kicking a football ball&#10;&#10;Description automatically generated">
            <a:extLst>
              <a:ext uri="{FF2B5EF4-FFF2-40B4-BE49-F238E27FC236}">
                <a16:creationId xmlns:a16="http://schemas.microsoft.com/office/drawing/2014/main" id="{53CFB23A-E3B4-9951-20E2-15BC0518E7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"/>
          <a:stretch/>
        </p:blipFill>
        <p:spPr>
          <a:xfrm>
            <a:off x="5438259" y="1602257"/>
            <a:ext cx="5847010" cy="3844989"/>
          </a:xfrm>
          <a:prstGeom prst="rect">
            <a:avLst/>
          </a:prstGeom>
        </p:spPr>
      </p:pic>
      <p:pic>
        <p:nvPicPr>
          <p:cNvPr id="11" name="score">
            <a:hlinkClick r:id="" action="ppaction://media"/>
            <a:extLst>
              <a:ext uri="{FF2B5EF4-FFF2-40B4-BE49-F238E27FC236}">
                <a16:creationId xmlns:a16="http://schemas.microsoft.com/office/drawing/2014/main" id="{F3296FFC-3292-9174-925E-AC25751E2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3860" y="3312357"/>
            <a:ext cx="755033" cy="7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dialogue quickly to check your idea in the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320A9-CB7D-70FA-B16A-75A896A30450}"/>
              </a:ext>
            </a:extLst>
          </p:cNvPr>
          <p:cNvSpPr/>
          <p:nvPr/>
        </p:nvSpPr>
        <p:spPr>
          <a:xfrm>
            <a:off x="582939" y="1479407"/>
            <a:ext cx="9029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highlight>
                  <a:srgbClr val="00FFFF"/>
                </a:highlight>
              </a:rPr>
              <a:t>The PE teacher is talking to her students about Pelé.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7BB98-94C2-23F8-2D61-7A1065CF0456}"/>
              </a:ext>
            </a:extLst>
          </p:cNvPr>
          <p:cNvSpPr/>
          <p:nvPr/>
        </p:nvSpPr>
        <p:spPr>
          <a:xfrm>
            <a:off x="582939" y="1872324"/>
            <a:ext cx="1143888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E0FED-C831-DD88-C85E-95C9E3F97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580" y="4221941"/>
            <a:ext cx="2533481" cy="1682778"/>
          </a:xfrm>
          <a:prstGeom prst="rect">
            <a:avLst/>
          </a:prstGeom>
        </p:spPr>
      </p:pic>
      <p:grpSp>
        <p:nvGrpSpPr>
          <p:cNvPr id="13" name="Google Shape;388;p41">
            <a:extLst>
              <a:ext uri="{FF2B5EF4-FFF2-40B4-BE49-F238E27FC236}">
                <a16:creationId xmlns:a16="http://schemas.microsoft.com/office/drawing/2014/main" id="{DDCFC83B-2249-E36D-F2E0-B14032C00AAF}"/>
              </a:ext>
            </a:extLst>
          </p:cNvPr>
          <p:cNvGrpSpPr/>
          <p:nvPr/>
        </p:nvGrpSpPr>
        <p:grpSpPr>
          <a:xfrm>
            <a:off x="10229116" y="4032711"/>
            <a:ext cx="226407" cy="312357"/>
            <a:chOff x="8757533" y="2568315"/>
            <a:chExt cx="414590" cy="571977"/>
          </a:xfrm>
        </p:grpSpPr>
        <p:sp>
          <p:nvSpPr>
            <p:cNvPr id="16" name="Google Shape;389;p41">
              <a:extLst>
                <a:ext uri="{FF2B5EF4-FFF2-40B4-BE49-F238E27FC236}">
                  <a16:creationId xmlns:a16="http://schemas.microsoft.com/office/drawing/2014/main" id="{E77829EA-BE43-21B3-CD09-46B39973D095}"/>
                </a:ext>
              </a:extLst>
            </p:cNvPr>
            <p:cNvSpPr/>
            <p:nvPr/>
          </p:nvSpPr>
          <p:spPr>
            <a:xfrm>
              <a:off x="8934858" y="2648178"/>
              <a:ext cx="64413" cy="492114"/>
            </a:xfrm>
            <a:custGeom>
              <a:avLst/>
              <a:gdLst/>
              <a:ahLst/>
              <a:cxnLst/>
              <a:rect l="l" t="t" r="r" b="b"/>
              <a:pathLst>
                <a:path w="692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86" y="5215"/>
                  </a:lnTo>
                  <a:cubicBezTo>
                    <a:pt x="286" y="5263"/>
                    <a:pt x="316" y="5287"/>
                    <a:pt x="349" y="5287"/>
                  </a:cubicBezTo>
                  <a:cubicBezTo>
                    <a:pt x="382" y="5287"/>
                    <a:pt x="417" y="5263"/>
                    <a:pt x="429" y="5215"/>
                  </a:cubicBezTo>
                  <a:lnTo>
                    <a:pt x="691" y="4453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;p41">
              <a:extLst>
                <a:ext uri="{FF2B5EF4-FFF2-40B4-BE49-F238E27FC236}">
                  <a16:creationId xmlns:a16="http://schemas.microsoft.com/office/drawing/2014/main" id="{F111BB87-4185-C425-0C12-A4E120037BFB}"/>
                </a:ext>
              </a:extLst>
            </p:cNvPr>
            <p:cNvSpPr/>
            <p:nvPr/>
          </p:nvSpPr>
          <p:spPr>
            <a:xfrm>
              <a:off x="8934858" y="2648178"/>
              <a:ext cx="37791" cy="492114"/>
            </a:xfrm>
            <a:custGeom>
              <a:avLst/>
              <a:gdLst/>
              <a:ahLst/>
              <a:cxnLst/>
              <a:rect l="l" t="t" r="r" b="b"/>
              <a:pathLst>
                <a:path w="406" h="5287" extrusionOk="0">
                  <a:moveTo>
                    <a:pt x="1" y="0"/>
                  </a:moveTo>
                  <a:lnTo>
                    <a:pt x="1" y="4406"/>
                  </a:lnTo>
                  <a:lnTo>
                    <a:pt x="1" y="4453"/>
                  </a:lnTo>
                  <a:lnTo>
                    <a:pt x="239" y="5215"/>
                  </a:lnTo>
                  <a:cubicBezTo>
                    <a:pt x="263" y="5263"/>
                    <a:pt x="292" y="5287"/>
                    <a:pt x="322" y="5287"/>
                  </a:cubicBezTo>
                  <a:cubicBezTo>
                    <a:pt x="352" y="5287"/>
                    <a:pt x="382" y="5263"/>
                    <a:pt x="405" y="5215"/>
                  </a:cubicBezTo>
                  <a:lnTo>
                    <a:pt x="167" y="445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1;p41">
              <a:extLst>
                <a:ext uri="{FF2B5EF4-FFF2-40B4-BE49-F238E27FC236}">
                  <a16:creationId xmlns:a16="http://schemas.microsoft.com/office/drawing/2014/main" id="{32F8496E-68C3-64E0-D48C-2D1C040B61D6}"/>
                </a:ext>
              </a:extLst>
            </p:cNvPr>
            <p:cNvSpPr/>
            <p:nvPr/>
          </p:nvSpPr>
          <p:spPr>
            <a:xfrm>
              <a:off x="8808543" y="2630400"/>
              <a:ext cx="314805" cy="124262"/>
            </a:xfrm>
            <a:custGeom>
              <a:avLst/>
              <a:gdLst/>
              <a:ahLst/>
              <a:cxnLst/>
              <a:rect l="l" t="t" r="r" b="b"/>
              <a:pathLst>
                <a:path w="3382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2072" y="1334"/>
                  </a:lnTo>
                  <a:cubicBezTo>
                    <a:pt x="2120" y="1334"/>
                    <a:pt x="2167" y="1334"/>
                    <a:pt x="2191" y="1310"/>
                  </a:cubicBezTo>
                  <a:lnTo>
                    <a:pt x="3382" y="286"/>
                  </a:lnTo>
                  <a:lnTo>
                    <a:pt x="3382" y="120"/>
                  </a:lnTo>
                  <a:cubicBezTo>
                    <a:pt x="3358" y="48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2;p41">
              <a:extLst>
                <a:ext uri="{FF2B5EF4-FFF2-40B4-BE49-F238E27FC236}">
                  <a16:creationId xmlns:a16="http://schemas.microsoft.com/office/drawing/2014/main" id="{7C2CF2D4-1BE6-38CB-A33D-59C073D596DB}"/>
                </a:ext>
              </a:extLst>
            </p:cNvPr>
            <p:cNvSpPr/>
            <p:nvPr/>
          </p:nvSpPr>
          <p:spPr>
            <a:xfrm>
              <a:off x="8808543" y="2630400"/>
              <a:ext cx="321507" cy="124262"/>
            </a:xfrm>
            <a:custGeom>
              <a:avLst/>
              <a:gdLst/>
              <a:ahLst/>
              <a:cxnLst/>
              <a:rect l="l" t="t" r="r" b="b"/>
              <a:pathLst>
                <a:path w="3454" h="1335" extrusionOk="0">
                  <a:moveTo>
                    <a:pt x="215" y="1"/>
                  </a:moveTo>
                  <a:cubicBezTo>
                    <a:pt x="143" y="1"/>
                    <a:pt x="119" y="24"/>
                    <a:pt x="48" y="48"/>
                  </a:cubicBezTo>
                  <a:cubicBezTo>
                    <a:pt x="0" y="144"/>
                    <a:pt x="0" y="215"/>
                    <a:pt x="95" y="286"/>
                  </a:cubicBezTo>
                  <a:lnTo>
                    <a:pt x="1286" y="1310"/>
                  </a:lnTo>
                  <a:cubicBezTo>
                    <a:pt x="1310" y="1334"/>
                    <a:pt x="1334" y="1334"/>
                    <a:pt x="1405" y="1334"/>
                  </a:cubicBezTo>
                  <a:lnTo>
                    <a:pt x="1691" y="1334"/>
                  </a:lnTo>
                  <a:lnTo>
                    <a:pt x="1096" y="858"/>
                  </a:lnTo>
                  <a:cubicBezTo>
                    <a:pt x="1072" y="834"/>
                    <a:pt x="1048" y="763"/>
                    <a:pt x="1048" y="715"/>
                  </a:cubicBezTo>
                  <a:cubicBezTo>
                    <a:pt x="1048" y="620"/>
                    <a:pt x="1119" y="548"/>
                    <a:pt x="1215" y="548"/>
                  </a:cubicBezTo>
                  <a:lnTo>
                    <a:pt x="3072" y="548"/>
                  </a:lnTo>
                  <a:lnTo>
                    <a:pt x="3358" y="286"/>
                  </a:lnTo>
                  <a:cubicBezTo>
                    <a:pt x="3429" y="239"/>
                    <a:pt x="3453" y="144"/>
                    <a:pt x="3382" y="48"/>
                  </a:cubicBezTo>
                  <a:cubicBezTo>
                    <a:pt x="3358" y="24"/>
                    <a:pt x="3310" y="1"/>
                    <a:pt x="3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3;p41">
              <a:extLst>
                <a:ext uri="{FF2B5EF4-FFF2-40B4-BE49-F238E27FC236}">
                  <a16:creationId xmlns:a16="http://schemas.microsoft.com/office/drawing/2014/main" id="{906EE2C3-F56D-790C-5E9C-36E2B7551739}"/>
                </a:ext>
              </a:extLst>
            </p:cNvPr>
            <p:cNvSpPr/>
            <p:nvPr/>
          </p:nvSpPr>
          <p:spPr>
            <a:xfrm>
              <a:off x="8764142" y="2568315"/>
              <a:ext cx="407981" cy="93266"/>
            </a:xfrm>
            <a:custGeom>
              <a:avLst/>
              <a:gdLst/>
              <a:ahLst/>
              <a:cxnLst/>
              <a:rect l="l" t="t" r="r" b="b"/>
              <a:pathLst>
                <a:path w="4383" h="1002" extrusionOk="0">
                  <a:moveTo>
                    <a:pt x="168" y="1"/>
                  </a:moveTo>
                  <a:cubicBezTo>
                    <a:pt x="72" y="1"/>
                    <a:pt x="1" y="96"/>
                    <a:pt x="1" y="191"/>
                  </a:cubicBezTo>
                  <a:lnTo>
                    <a:pt x="1" y="691"/>
                  </a:lnTo>
                  <a:cubicBezTo>
                    <a:pt x="1" y="858"/>
                    <a:pt x="144" y="1001"/>
                    <a:pt x="334" y="1001"/>
                  </a:cubicBezTo>
                  <a:lnTo>
                    <a:pt x="3859" y="1001"/>
                  </a:lnTo>
                  <a:cubicBezTo>
                    <a:pt x="4121" y="1001"/>
                    <a:pt x="4359" y="763"/>
                    <a:pt x="4359" y="501"/>
                  </a:cubicBezTo>
                  <a:lnTo>
                    <a:pt x="4359" y="191"/>
                  </a:lnTo>
                  <a:cubicBezTo>
                    <a:pt x="4383" y="96"/>
                    <a:pt x="4311" y="1"/>
                    <a:pt x="4216" y="1"/>
                  </a:cubicBezTo>
                  <a:close/>
                </a:path>
              </a:pathLst>
            </a:custGeom>
            <a:solidFill>
              <a:srgbClr val="BAE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4;p41">
              <a:extLst>
                <a:ext uri="{FF2B5EF4-FFF2-40B4-BE49-F238E27FC236}">
                  <a16:creationId xmlns:a16="http://schemas.microsoft.com/office/drawing/2014/main" id="{0224B186-4BE4-73A5-3C29-ED64E6349A48}"/>
                </a:ext>
              </a:extLst>
            </p:cNvPr>
            <p:cNvSpPr/>
            <p:nvPr/>
          </p:nvSpPr>
          <p:spPr>
            <a:xfrm>
              <a:off x="8757533" y="2568315"/>
              <a:ext cx="82099" cy="95407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691"/>
                  </a:lnTo>
                  <a:cubicBezTo>
                    <a:pt x="0" y="858"/>
                    <a:pt x="167" y="1025"/>
                    <a:pt x="334" y="1025"/>
                  </a:cubicBezTo>
                  <a:lnTo>
                    <a:pt x="882" y="1025"/>
                  </a:lnTo>
                  <a:cubicBezTo>
                    <a:pt x="596" y="1025"/>
                    <a:pt x="358" y="811"/>
                    <a:pt x="358" y="501"/>
                  </a:cubicBezTo>
                  <a:lnTo>
                    <a:pt x="358" y="191"/>
                  </a:lnTo>
                  <a:cubicBezTo>
                    <a:pt x="358" y="96"/>
                    <a:pt x="453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8084755" y="1858780"/>
            <a:ext cx="3266008" cy="4063645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882502" y="2020189"/>
            <a:ext cx="103527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/>
              <a:t>When was Pelé born?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Who first taught him to play football?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/>
              <a:t>How many goals did he score in total?</a:t>
            </a:r>
          </a:p>
        </p:txBody>
      </p:sp>
      <p:pic>
        <p:nvPicPr>
          <p:cNvPr id="16" name="Picture 15" descr="A person in a sports uniform&#10;&#10;Description automatically generated">
            <a:extLst>
              <a:ext uri="{FF2B5EF4-FFF2-40B4-BE49-F238E27FC236}">
                <a16:creationId xmlns:a16="http://schemas.microsoft.com/office/drawing/2014/main" id="{C7352D59-173D-C4B1-53E7-D51157240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82" y="1945138"/>
            <a:ext cx="2877954" cy="3666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417019" y="2660557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Pelé was born in 1940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417019" y="3895695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His father taught him.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7D3C4-9429-9240-8E02-FACD62FC91BE}"/>
              </a:ext>
            </a:extLst>
          </p:cNvPr>
          <p:cNvSpPr txBox="1"/>
          <p:nvPr/>
        </p:nvSpPr>
        <p:spPr>
          <a:xfrm>
            <a:off x="1485085" y="5203748"/>
            <a:ext cx="5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scored 1,281 goals in total.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10402955" y="1686572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60;p33">
            <a:extLst>
              <a:ext uri="{FF2B5EF4-FFF2-40B4-BE49-F238E27FC236}">
                <a16:creationId xmlns:a16="http://schemas.microsoft.com/office/drawing/2014/main" id="{62685F64-9AC9-A9EC-385E-D54F9583B4F1}"/>
              </a:ext>
            </a:extLst>
          </p:cNvPr>
          <p:cNvSpPr txBox="1">
            <a:spLocks/>
          </p:cNvSpPr>
          <p:nvPr/>
        </p:nvSpPr>
        <p:spPr>
          <a:xfrm rot="227620">
            <a:off x="7273058" y="2811039"/>
            <a:ext cx="4221903" cy="2136641"/>
          </a:xfrm>
          <a:prstGeom prst="rect">
            <a:avLst/>
          </a:prstGeom>
          <a:solidFill>
            <a:srgbClr val="6AC0E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None/>
              <a:defRPr sz="18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xygen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VN-A Love Of Thunder" panose="02040603050506020204" pitchFamily="18" charset="0"/>
              <a:sym typeface="Oxyge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6565" y="824442"/>
            <a:ext cx="10347546" cy="6442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92075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863573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02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C0049-AD4A-79C1-3B9A-E1239A44806D}"/>
              </a:ext>
            </a:extLst>
          </p:cNvPr>
          <p:cNvSpPr txBox="1"/>
          <p:nvPr/>
        </p:nvSpPr>
        <p:spPr>
          <a:xfrm>
            <a:off x="1035265" y="2130097"/>
            <a:ext cx="6698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401638"/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/>
              <a:t>When did he become “Football Player of the Century?</a:t>
            </a:r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endParaRPr lang="en-US" sz="2800" dirty="0"/>
          </a:p>
          <a:p>
            <a:pPr marL="401638" indent="-401638"/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/>
              <a:t>What do people call him?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12711-B51F-7D23-4C20-10E3186BE7B0}"/>
              </a:ext>
            </a:extLst>
          </p:cNvPr>
          <p:cNvSpPr txBox="1"/>
          <p:nvPr/>
        </p:nvSpPr>
        <p:spPr>
          <a:xfrm>
            <a:off x="1238172" y="3131356"/>
            <a:ext cx="599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He became the “Football Player of the Century in 1999.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935B5-E4E8-8F15-16EC-19C37994F238}"/>
              </a:ext>
            </a:extLst>
          </p:cNvPr>
          <p:cNvSpPr txBox="1"/>
          <p:nvPr/>
        </p:nvSpPr>
        <p:spPr>
          <a:xfrm>
            <a:off x="1238172" y="4905184"/>
            <a:ext cx="7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They call him “The King of Football”.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 descr="A person in yellow shirt&#10;&#10;Description automatically generated">
            <a:extLst>
              <a:ext uri="{FF2B5EF4-FFF2-40B4-BE49-F238E27FC236}">
                <a16:creationId xmlns:a16="http://schemas.microsoft.com/office/drawing/2014/main" id="{F5E4A5ED-A53D-6529-55FB-F58194D75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7" y="2673712"/>
            <a:ext cx="3965393" cy="2232073"/>
          </a:xfrm>
          <a:prstGeom prst="rect">
            <a:avLst/>
          </a:prstGeom>
        </p:spPr>
      </p:pic>
      <p:sp>
        <p:nvSpPr>
          <p:cNvPr id="26" name="Google Shape;162;p33">
            <a:extLst>
              <a:ext uri="{FF2B5EF4-FFF2-40B4-BE49-F238E27FC236}">
                <a16:creationId xmlns:a16="http://schemas.microsoft.com/office/drawing/2014/main" id="{6233293F-CE3D-E33D-9C84-F15AB74C83F2}"/>
              </a:ext>
            </a:extLst>
          </p:cNvPr>
          <p:cNvSpPr/>
          <p:nvPr/>
        </p:nvSpPr>
        <p:spPr>
          <a:xfrm>
            <a:off x="7746113" y="2420168"/>
            <a:ext cx="380648" cy="578471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3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SPEAKING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5491" y="148255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03009" y="2740331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5491" y="431262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1557" y="1458658"/>
            <a:ext cx="647075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Hidden picture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1557" y="2358703"/>
            <a:ext cx="6470750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Work in pairs. Discuss the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dialogue and quickly check your ideas in 1.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text again and answer the questions.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1405" y="1788656"/>
            <a:ext cx="1079561" cy="9516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23449" y="3049134"/>
            <a:ext cx="1079561" cy="126349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41405" y="4613350"/>
            <a:ext cx="1075785" cy="90091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9233" y="551426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557" y="5473856"/>
            <a:ext cx="6470750" cy="64455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181556" y="4057143"/>
            <a:ext cx="6470751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Read the following facts about two famous sportspeople.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Choose one sportsperson in Task 4. Talk about him/her. Use the following cues.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8EC4529-1D1A-4EC3-D8E9-1C36BB02DACD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14">
              <a:extLst>
                <a:ext uri="{FF2B5EF4-FFF2-40B4-BE49-F238E27FC236}">
                  <a16:creationId xmlns:a16="http://schemas.microsoft.com/office/drawing/2014/main" id="{D9B9A878-065F-778E-2926-BB15BC48CAC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>
              <a:extLst>
                <a:ext uri="{FF2B5EF4-FFF2-40B4-BE49-F238E27FC236}">
                  <a16:creationId xmlns:a16="http://schemas.microsoft.com/office/drawing/2014/main" id="{D3AD4FDF-4ECF-910A-3650-838B32EEA98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>
              <a:extLst>
                <a:ext uri="{FF2B5EF4-FFF2-40B4-BE49-F238E27FC236}">
                  <a16:creationId xmlns:a16="http://schemas.microsoft.com/office/drawing/2014/main" id="{96A9A4E1-5CCA-29FA-6058-0CD4BF7A9A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408A8D9-C86A-CDCD-6F60-3C3BE00D44C8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9" name="Google Shape;2285;p41">
            <a:extLst>
              <a:ext uri="{FF2B5EF4-FFF2-40B4-BE49-F238E27FC236}">
                <a16:creationId xmlns:a16="http://schemas.microsoft.com/office/drawing/2014/main" id="{2702AAA3-1808-DA65-C2D0-4987CF985743}"/>
              </a:ext>
            </a:extLst>
          </p:cNvPr>
          <p:cNvSpPr txBox="1"/>
          <p:nvPr/>
        </p:nvSpPr>
        <p:spPr>
          <a:xfrm rot="-59927">
            <a:off x="6731256" y="1541289"/>
            <a:ext cx="3840831" cy="45318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281;p41">
            <a:extLst>
              <a:ext uri="{FF2B5EF4-FFF2-40B4-BE49-F238E27FC236}">
                <a16:creationId xmlns:a16="http://schemas.microsoft.com/office/drawing/2014/main" id="{98A9C71F-5916-E993-2458-F970E03A495F}"/>
              </a:ext>
            </a:extLst>
          </p:cNvPr>
          <p:cNvSpPr txBox="1"/>
          <p:nvPr/>
        </p:nvSpPr>
        <p:spPr>
          <a:xfrm rot="-60600">
            <a:off x="1524003" y="1553244"/>
            <a:ext cx="3935469" cy="46274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2418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5" name="Google Shape;1115;p20"/>
          <p:cNvSpPr txBox="1">
            <a:spLocks noGrp="1"/>
          </p:cNvSpPr>
          <p:nvPr>
            <p:ph type="title"/>
          </p:nvPr>
        </p:nvSpPr>
        <p:spPr>
          <a:xfrm rot="-30132">
            <a:off x="718977" y="732922"/>
            <a:ext cx="10754432" cy="68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7" name="Google Shape;1117;p20"/>
          <p:cNvSpPr txBox="1"/>
          <p:nvPr/>
        </p:nvSpPr>
        <p:spPr>
          <a:xfrm>
            <a:off x="1580708" y="2711129"/>
            <a:ext cx="3735572" cy="31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1978 in Viet Nam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-1995: finished sports school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- 1996: took part in a shooting competition</a:t>
            </a:r>
          </a:p>
          <a:p>
            <a:pPr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- 2001: won a gold medal for shooting</a:t>
            </a: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18" name="Google Shape;1118;p20"/>
          <p:cNvSpPr txBox="1"/>
          <p:nvPr/>
        </p:nvSpPr>
        <p:spPr>
          <a:xfrm rot="21539897">
            <a:off x="1881516" y="1691726"/>
            <a:ext cx="3226093" cy="939433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Hoang Giang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 err="1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No.1</a:t>
            </a: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sportsman in shooting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1120" name="Google Shape;1120;p20"/>
          <p:cNvSpPr txBox="1"/>
          <p:nvPr/>
        </p:nvSpPr>
        <p:spPr>
          <a:xfrm>
            <a:off x="6692050" y="2851971"/>
            <a:ext cx="3776821" cy="339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Born: 1972 in Greenland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- 1987: became a member of local golf club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- 1994: took part in a female golf tournament</a:t>
            </a:r>
          </a:p>
          <a:p>
            <a:pPr marL="186262" defTabSz="1219170">
              <a:lnSpc>
                <a:spcPct val="115000"/>
              </a:lnSpc>
              <a:buClr>
                <a:srgbClr val="241826"/>
              </a:buClr>
              <a:buSzPts val="1400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- 2002: became the female golf champion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262" algn="just" defTabSz="1219170">
              <a:lnSpc>
                <a:spcPct val="115000"/>
              </a:lnSpc>
              <a:buClr>
                <a:srgbClr val="241826"/>
              </a:buClr>
              <a:buSzPts val="1400"/>
            </a:pPr>
            <a:endParaRPr sz="2500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121" name="Google Shape;1121;p20"/>
          <p:cNvSpPr txBox="1"/>
          <p:nvPr/>
        </p:nvSpPr>
        <p:spPr>
          <a:xfrm rot="21539897">
            <a:off x="6805164" y="1606415"/>
            <a:ext cx="3653957" cy="11472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333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Jenny Green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2418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One of the best female golfers in history </a:t>
            </a:r>
            <a:endParaRPr sz="2000" b="1" kern="0" dirty="0">
              <a:solidFill>
                <a:srgbClr val="2418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"/>
            </a:endParaRPr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4E0A71AE-20B9-66C1-B142-B8E211CFAD98}"/>
              </a:ext>
            </a:extLst>
          </p:cNvPr>
          <p:cNvSpPr/>
          <p:nvPr/>
        </p:nvSpPr>
        <p:spPr>
          <a:xfrm>
            <a:off x="982479" y="84632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A5158-6609-8AB3-4101-E5343C577A2B}"/>
              </a:ext>
            </a:extLst>
          </p:cNvPr>
          <p:cNvSpPr txBox="1"/>
          <p:nvPr/>
        </p:nvSpPr>
        <p:spPr>
          <a:xfrm>
            <a:off x="1485085" y="821041"/>
            <a:ext cx="99885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following facts about two famous sportspeople.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6C9EB-EFF9-B64D-272C-AB5001AAF1A7}"/>
              </a:ext>
            </a:extLst>
          </p:cNvPr>
          <p:cNvSpPr txBox="1"/>
          <p:nvPr/>
        </p:nvSpPr>
        <p:spPr>
          <a:xfrm>
            <a:off x="1035265" y="7281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" grpId="0"/>
      <p:bldP spid="1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07175" y="899401"/>
            <a:ext cx="10347546" cy="633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01701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959825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one sportsperson and talk about him/ 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8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1" name="Google Shape;862;p12">
            <a:extLst>
              <a:ext uri="{FF2B5EF4-FFF2-40B4-BE49-F238E27FC236}">
                <a16:creationId xmlns:a16="http://schemas.microsoft.com/office/drawing/2014/main" id="{6E3AF815-BF70-92E6-593E-27D676C62528}"/>
              </a:ext>
            </a:extLst>
          </p:cNvPr>
          <p:cNvSpPr/>
          <p:nvPr/>
        </p:nvSpPr>
        <p:spPr>
          <a:xfrm>
            <a:off x="1272425" y="1824555"/>
            <a:ext cx="3965540" cy="261781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His/ her name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The sport he/ she plays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Why he/ she is famous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You like him/her or not</a:t>
            </a:r>
            <a:endParaRPr sz="23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Explain why</a:t>
            </a:r>
            <a:endParaRPr sz="2300" dirty="0"/>
          </a:p>
        </p:txBody>
      </p:sp>
      <p:sp>
        <p:nvSpPr>
          <p:cNvPr id="22" name="Google Shape;863;p12">
            <a:extLst>
              <a:ext uri="{FF2B5EF4-FFF2-40B4-BE49-F238E27FC236}">
                <a16:creationId xmlns:a16="http://schemas.microsoft.com/office/drawing/2014/main" id="{EECF79FC-AF90-B4C5-EFCA-AFDBCEAD05CD}"/>
              </a:ext>
            </a:extLst>
          </p:cNvPr>
          <p:cNvSpPr/>
          <p:nvPr/>
        </p:nvSpPr>
        <p:spPr>
          <a:xfrm>
            <a:off x="5549633" y="1810372"/>
            <a:ext cx="5798438" cy="2617811"/>
          </a:xfrm>
          <a:prstGeom prst="roundRect">
            <a:avLst>
              <a:gd name="adj" fmla="val 16667"/>
            </a:avLst>
          </a:prstGeom>
          <a:solidFill>
            <a:srgbClr val="E5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 u="sng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sz="2300" b="1" u="sng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Jenny Green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golf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one of the best female golfers in history </a:t>
            </a:r>
            <a:endParaRPr sz="23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0" i="1" u="none" strike="noStrike" cap="none" dirty="0">
                <a:solidFill>
                  <a:srgbClr val="241826"/>
                </a:solidFill>
                <a:latin typeface="Arial"/>
                <a:ea typeface="Arial"/>
                <a:cs typeface="Arial"/>
                <a:sym typeface="Arial"/>
              </a:rPr>
              <a:t>- like because …</a:t>
            </a:r>
            <a:endParaRPr sz="2300" b="0" i="1" u="none" strike="noStrike" cap="none" dirty="0">
              <a:solidFill>
                <a:srgbClr val="2418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865;p12">
            <a:extLst>
              <a:ext uri="{FF2B5EF4-FFF2-40B4-BE49-F238E27FC236}">
                <a16:creationId xmlns:a16="http://schemas.microsoft.com/office/drawing/2014/main" id="{7DBA7689-9C93-A42C-2907-55B808527A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0313" y="4827043"/>
            <a:ext cx="2494644" cy="137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66;p12" descr="Young People Talk And Discuss At The Table 1784143 Vector Art at Vecteezy">
            <a:extLst>
              <a:ext uri="{FF2B5EF4-FFF2-40B4-BE49-F238E27FC236}">
                <a16:creationId xmlns:a16="http://schemas.microsoft.com/office/drawing/2014/main" id="{F253DEC5-336A-4B5D-0D13-4261FFDBA3C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1476" b="6419"/>
          <a:stretch/>
        </p:blipFill>
        <p:spPr>
          <a:xfrm>
            <a:off x="1133547" y="4572769"/>
            <a:ext cx="2408997" cy="184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864;p12">
            <a:extLst>
              <a:ext uri="{FF2B5EF4-FFF2-40B4-BE49-F238E27FC236}">
                <a16:creationId xmlns:a16="http://schemas.microsoft.com/office/drawing/2014/main" id="{31758BBE-22DA-C42E-7A7D-471451995B67}"/>
              </a:ext>
            </a:extLst>
          </p:cNvPr>
          <p:cNvSpPr txBox="1"/>
          <p:nvPr/>
        </p:nvSpPr>
        <p:spPr>
          <a:xfrm rot="-30121">
            <a:off x="3446364" y="4680544"/>
            <a:ext cx="5231960" cy="62171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group. Tell about him/her. Use your note.</a:t>
            </a:r>
            <a:endParaRPr sz="20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2343461"/>
            <a:ext cx="7933919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for general and specific information about Pelé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 about famous sportspeople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93" y="425700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1847407"/>
            <a:ext cx="1025938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 their opinion about a famous sportsperson.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the next lesson: Skills 2.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Hidden picture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jpg" descr="Kết quả hình ảnh cho pele footballer">
            <a:extLst>
              <a:ext uri="{FF2B5EF4-FFF2-40B4-BE49-F238E27FC236}">
                <a16:creationId xmlns:a16="http://schemas.microsoft.com/office/drawing/2014/main" id="{6CCBE1FD-F51E-66E3-AD77-B348816349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89457" y="929979"/>
            <a:ext cx="3756292" cy="4513892"/>
          </a:xfrm>
          <a:prstGeom prst="rect">
            <a:avLst/>
          </a:prstGeom>
          <a:ln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HIDDEN PICTURE</a:t>
            </a:r>
          </a:p>
        </p:txBody>
      </p:sp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7989186" y="2477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057558" y="248589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6062345" y="916237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7999502" y="91550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6062345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7994290" y="4046380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chemeClr val="tx1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1" name="TextBox 50">
            <a:hlinkClick r:id="rId10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GAME</a:t>
            </a:r>
          </a:p>
        </p:txBody>
      </p:sp>
      <p:pic>
        <p:nvPicPr>
          <p:cNvPr id="16" name="Picture 15" descr="A cartoon of a child with question marks above her head&#10;&#10;Description automatically generated">
            <a:extLst>
              <a:ext uri="{FF2B5EF4-FFF2-40B4-BE49-F238E27FC236}">
                <a16:creationId xmlns:a16="http://schemas.microsoft.com/office/drawing/2014/main" id="{91A84272-CD69-86CC-CD1D-A07E75F155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0" y="1806547"/>
            <a:ext cx="4002050" cy="324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19053"/>
            <a:ext cx="639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players are there in a football match?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910507"/>
            <a:ext cx="752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There are 22 players.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0" name="Picture 9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F3B3127-96D3-263B-59DB-44C77F492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4" y="2009030"/>
            <a:ext cx="4646870" cy="29744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267334" y="2642777"/>
            <a:ext cx="895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does a football match last?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95247" y="3801581"/>
            <a:ext cx="591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It lasts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90 minutes.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16" name="Picture 15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A59267A5-1579-E4E5-B6FA-EC23E67D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2" y="2346972"/>
            <a:ext cx="4585775" cy="30564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6890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football in America the same sport as football in other countries?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2" y="3614008"/>
            <a:ext cx="308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No, it isn’t.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9" name="Picture 8" descr="A cartoon of a child playing football&#10;&#10;Description automatically generated">
            <a:extLst>
              <a:ext uri="{FF2B5EF4-FFF2-40B4-BE49-F238E27FC236}">
                <a16:creationId xmlns:a16="http://schemas.microsoft.com/office/drawing/2014/main" id="{7A0D811B-DC48-3E22-ABC9-4C65B80C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7" y="1684157"/>
            <a:ext cx="3744316" cy="34153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00259" y="2036073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1598450" y="3011498"/>
            <a:ext cx="744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is this man?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097941" y="4078110"/>
            <a:ext cx="649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marR="0" lvl="0" indent="-512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A0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He is Quang Hai – a Vietnamese footballer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8" name="image8.jpg" descr="Kết quả hình ảnh cho quang hải">
            <a:extLst>
              <a:ext uri="{FF2B5EF4-FFF2-40B4-BE49-F238E27FC236}">
                <a16:creationId xmlns:a16="http://schemas.microsoft.com/office/drawing/2014/main" id="{E55EDEC4-F5B6-F1F3-9BAD-CB6B49BE22B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51450" y="2367589"/>
            <a:ext cx="3399829" cy="2839887"/>
          </a:xfrm>
          <a:prstGeom prst="round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5: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27075" y="2827299"/>
            <a:ext cx="778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sport happens in a ring?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1123209" y="3659872"/>
            <a:ext cx="661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 Boxing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pic>
        <p:nvPicPr>
          <p:cNvPr id="6" name="Picture 5" descr="A cartoon of two boys boxing&#10;&#10;Description automatically generated">
            <a:extLst>
              <a:ext uri="{FF2B5EF4-FFF2-40B4-BE49-F238E27FC236}">
                <a16:creationId xmlns:a16="http://schemas.microsoft.com/office/drawing/2014/main" id="{513721AA-734C-B3DB-FE84-909A880A3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39" y="2655402"/>
            <a:ext cx="4420600" cy="23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838</Words>
  <Application>Microsoft Macintosh PowerPoint</Application>
  <PresentationFormat>Widescreen</PresentationFormat>
  <Paragraphs>170</Paragraphs>
  <Slides>23</Slides>
  <Notes>22</Notes>
  <HiddenSlides>6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Adobe Gothic Std B</vt:lpstr>
      <vt:lpstr>Arial</vt:lpstr>
      <vt:lpstr>Arvo</vt:lpstr>
      <vt:lpstr>Bebas Neue</vt:lpstr>
      <vt:lpstr>Calibri</vt:lpstr>
      <vt:lpstr>Calibri Light</vt:lpstr>
      <vt:lpstr>Chelsea Market</vt:lpstr>
      <vt:lpstr>Encode Sans</vt:lpstr>
      <vt:lpstr>Myriad Pro</vt:lpstr>
      <vt:lpstr>Nunito</vt:lpstr>
      <vt:lpstr>Open Sans</vt:lpstr>
      <vt:lpstr>Oxygen</vt:lpstr>
      <vt:lpstr>Roboto</vt:lpstr>
      <vt:lpstr>Roboto Condensed Light</vt:lpstr>
      <vt:lpstr>SVN-A Love Of Thunder</vt:lpstr>
      <vt:lpstr>Wingdings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PowerPoint Presentation</vt:lpstr>
      <vt:lpstr>PowerPoint Presentation</vt:lpstr>
      <vt:lpstr>Game: Hidden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SPEAKING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Lan Bui</cp:lastModifiedBy>
  <cp:revision>119</cp:revision>
  <dcterms:created xsi:type="dcterms:W3CDTF">2023-08-29T15:47:22Z</dcterms:created>
  <dcterms:modified xsi:type="dcterms:W3CDTF">2025-03-13T01:28:17Z</dcterms:modified>
</cp:coreProperties>
</file>