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68" r:id="rId5"/>
    <p:sldId id="279" r:id="rId6"/>
    <p:sldId id="282" r:id="rId7"/>
    <p:sldId id="283" r:id="rId8"/>
    <p:sldId id="270" r:id="rId9"/>
    <p:sldId id="271" r:id="rId10"/>
    <p:sldId id="289" r:id="rId11"/>
    <p:sldId id="288" r:id="rId12"/>
    <p:sldId id="287" r:id="rId13"/>
    <p:sldId id="273" r:id="rId14"/>
    <p:sldId id="277" r:id="rId15"/>
    <p:sldId id="274" r:id="rId16"/>
    <p:sldId id="276" r:id="rId17"/>
    <p:sldId id="275" r:id="rId18"/>
    <p:sldId id="290" r:id="rId19"/>
    <p:sldId id="263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5C52A71-AD9B-4783-A9BE-9B59D1D2A98F}" type="slidenum">
              <a:rPr lang="zh-CN" altLang="en-US" smtClean="0">
                <a:solidFill>
                  <a:srgbClr val="000000"/>
                </a:solidFill>
                <a:latin typeface="等线"/>
                <a:cs typeface="等线"/>
              </a:rPr>
              <a:pPr defTabSz="914400"/>
              <a:t>1</a:t>
            </a:fld>
            <a:endParaRPr lang="zh-CN" altLang="en-US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7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" y="19050"/>
            <a:ext cx="5148263" cy="51435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矩形 25"/>
          <p:cNvSpPr>
            <a:spLocks noChangeArrowheads="1"/>
          </p:cNvSpPr>
          <p:nvPr/>
        </p:nvSpPr>
        <p:spPr bwMode="auto">
          <a:xfrm>
            <a:off x="1135063" y="583406"/>
            <a:ext cx="401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camera.</a:t>
            </a:r>
          </a:p>
        </p:txBody>
      </p:sp>
      <p:sp>
        <p:nvSpPr>
          <p:cNvPr id="20484" name="矩形 31"/>
          <p:cNvSpPr>
            <a:spLocks noChangeArrowheads="1"/>
          </p:cNvSpPr>
          <p:nvPr/>
        </p:nvSpPr>
        <p:spPr bwMode="auto">
          <a:xfrm>
            <a:off x="1131889" y="1516856"/>
            <a:ext cx="4016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giầy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20485" name="矩形 34"/>
          <p:cNvSpPr>
            <a:spLocks noChangeArrowheads="1"/>
          </p:cNvSpPr>
          <p:nvPr/>
        </p:nvSpPr>
        <p:spPr bwMode="auto">
          <a:xfrm>
            <a:off x="1146175" y="2294335"/>
            <a:ext cx="4002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vệc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riêng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4851401" y="173832"/>
            <a:ext cx="4875053" cy="1057208"/>
            <a:chOff x="2872181" y="188842"/>
            <a:chExt cx="6499858" cy="1408882"/>
          </a:xfrm>
        </p:grpSpPr>
        <p:sp>
          <p:nvSpPr>
            <p:cNvPr id="20520" name="文本框 55"/>
            <p:cNvSpPr txBox="1">
              <a:spLocks noChangeArrowheads="1"/>
            </p:cNvSpPr>
            <p:nvPr/>
          </p:nvSpPr>
          <p:spPr bwMode="auto">
            <a:xfrm>
              <a:off x="2872181" y="188842"/>
              <a:ext cx="6499858" cy="102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4400" b="1">
                  <a:solidFill>
                    <a:srgbClr val="002060"/>
                  </a:solidFill>
                  <a:latin typeface="Cambria" pitchFamily="18" charset="0"/>
                </a:rPr>
                <a:t>NỘI QUY LỚP HỌC</a:t>
              </a:r>
              <a:endParaRPr lang="zh-CN" altLang="en-US" sz="4400" b="1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  <p:sp>
          <p:nvSpPr>
            <p:cNvPr id="20521" name="文本框 56"/>
            <p:cNvSpPr txBox="1">
              <a:spLocks noChangeArrowheads="1"/>
            </p:cNvSpPr>
            <p:nvPr/>
          </p:nvSpPr>
          <p:spPr bwMode="auto">
            <a:xfrm>
              <a:off x="3320581" y="1203973"/>
              <a:ext cx="5603270" cy="39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lnSpc>
                  <a:spcPct val="120000"/>
                </a:lnSpc>
              </a:pPr>
              <a:endParaRPr lang="zh-CN" altLang="en-US" sz="1100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653088" y="1178719"/>
            <a:ext cx="3270250" cy="3451622"/>
            <a:chOff x="1022949" y="1640883"/>
            <a:chExt cx="4361335" cy="4603114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064797" y="5397768"/>
              <a:ext cx="4314839" cy="809032"/>
              <a:chOff x="0" y="0"/>
              <a:chExt cx="928" cy="174"/>
            </a:xfrm>
          </p:grpSpPr>
          <p:sp>
            <p:nvSpPr>
              <p:cNvPr id="20517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8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31" y="8"/>
                <a:ext cx="850" cy="16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9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71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069445" y="1640883"/>
              <a:ext cx="2152771" cy="4565917"/>
              <a:chOff x="0" y="0"/>
              <a:chExt cx="463" cy="982"/>
            </a:xfrm>
          </p:grpSpPr>
          <p:sp>
            <p:nvSpPr>
              <p:cNvPr id="20514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456" y="0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5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13" y="43"/>
                <a:ext cx="429" cy="9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6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0" y="967"/>
                <a:ext cx="6" cy="15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069445" y="4542240"/>
              <a:ext cx="2138821" cy="1664560"/>
              <a:chOff x="0" y="0"/>
              <a:chExt cx="460" cy="358"/>
            </a:xfrm>
          </p:grpSpPr>
          <p:sp>
            <p:nvSpPr>
              <p:cNvPr id="20511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25" y="29"/>
                <a:ext cx="397" cy="30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3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0" y="348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00" name="AutoShape 67"/>
            <p:cNvSpPr>
              <a:spLocks/>
            </p:cNvSpPr>
            <p:nvPr/>
          </p:nvSpPr>
          <p:spPr bwMode="auto">
            <a:xfrm>
              <a:off x="3217565" y="1654830"/>
              <a:ext cx="2166719" cy="3752237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37883481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1" name="AutoShape 68"/>
            <p:cNvSpPr>
              <a:spLocks/>
            </p:cNvSpPr>
            <p:nvPr/>
          </p:nvSpPr>
          <p:spPr bwMode="auto">
            <a:xfrm>
              <a:off x="2845817" y="2398277"/>
              <a:ext cx="1803814" cy="3124846"/>
            </a:xfrm>
            <a:custGeom>
              <a:avLst/>
              <a:gdLst>
                <a:gd name="T0" fmla="*/ 615950 w 21540"/>
                <a:gd name="T1" fmla="*/ 1066800 h 21600"/>
                <a:gd name="T2" fmla="*/ 0 w 21540"/>
                <a:gd name="T3" fmla="*/ 824597 h 21600"/>
                <a:gd name="T4" fmla="*/ 3117 w 21540"/>
                <a:gd name="T5" fmla="*/ 0 h 21600"/>
                <a:gd name="T6" fmla="*/ 615950 w 21540"/>
                <a:gd name="T7" fmla="*/ 1066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2" name="AutoShape 69"/>
            <p:cNvSpPr>
              <a:spLocks/>
            </p:cNvSpPr>
            <p:nvPr/>
          </p:nvSpPr>
          <p:spPr bwMode="auto">
            <a:xfrm>
              <a:off x="2510824" y="3179902"/>
              <a:ext cx="1446030" cy="2501490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11257887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3" name="AutoShape 70"/>
            <p:cNvSpPr>
              <a:spLocks/>
            </p:cNvSpPr>
            <p:nvPr/>
          </p:nvSpPr>
          <p:spPr bwMode="auto">
            <a:xfrm>
              <a:off x="2138688" y="3924180"/>
              <a:ext cx="1083982" cy="1873637"/>
            </a:xfrm>
            <a:custGeom>
              <a:avLst/>
              <a:gdLst>
                <a:gd name="T0" fmla="*/ 369888 w 21540"/>
                <a:gd name="T1" fmla="*/ 639763 h 21600"/>
                <a:gd name="T2" fmla="*/ 0 w 21540"/>
                <a:gd name="T3" fmla="*/ 494483 h 21600"/>
                <a:gd name="T4" fmla="*/ 1872 w 21540"/>
                <a:gd name="T5" fmla="*/ 0 h 21600"/>
                <a:gd name="T6" fmla="*/ 369888 w 21540"/>
                <a:gd name="T7" fmla="*/ 639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4" name="AutoShape 71"/>
            <p:cNvSpPr>
              <a:spLocks/>
            </p:cNvSpPr>
            <p:nvPr/>
          </p:nvSpPr>
          <p:spPr bwMode="auto">
            <a:xfrm>
              <a:off x="1022949" y="6155653"/>
              <a:ext cx="88344" cy="88344"/>
            </a:xfrm>
            <a:custGeom>
              <a:avLst/>
              <a:gdLst>
                <a:gd name="T0" fmla="*/ 504663 w 21598"/>
                <a:gd name="T1" fmla="*/ 252323 h 21598"/>
                <a:gd name="T2" fmla="*/ 485454 w 21598"/>
                <a:gd name="T3" fmla="*/ 155749 h 21598"/>
                <a:gd name="T4" fmla="*/ 430762 w 21598"/>
                <a:gd name="T5" fmla="*/ 73901 h 21598"/>
                <a:gd name="T6" fmla="*/ 348913 w 21598"/>
                <a:gd name="T7" fmla="*/ 19208 h 21598"/>
                <a:gd name="T8" fmla="*/ 252323 w 21598"/>
                <a:gd name="T9" fmla="*/ 0 h 21598"/>
                <a:gd name="T10" fmla="*/ 155749 w 21598"/>
                <a:gd name="T11" fmla="*/ 19208 h 21598"/>
                <a:gd name="T12" fmla="*/ 73901 w 21598"/>
                <a:gd name="T13" fmla="*/ 73901 h 21598"/>
                <a:gd name="T14" fmla="*/ 19208 w 21598"/>
                <a:gd name="T15" fmla="*/ 155749 h 21598"/>
                <a:gd name="T16" fmla="*/ 0 w 21598"/>
                <a:gd name="T17" fmla="*/ 252323 h 21598"/>
                <a:gd name="T18" fmla="*/ 19208 w 21598"/>
                <a:gd name="T19" fmla="*/ 348913 h 21598"/>
                <a:gd name="T20" fmla="*/ 73901 w 21598"/>
                <a:gd name="T21" fmla="*/ 430762 h 21598"/>
                <a:gd name="T22" fmla="*/ 155749 w 21598"/>
                <a:gd name="T23" fmla="*/ 485454 h 21598"/>
                <a:gd name="T24" fmla="*/ 252323 w 21598"/>
                <a:gd name="T25" fmla="*/ 504663 h 21598"/>
                <a:gd name="T26" fmla="*/ 348913 w 21598"/>
                <a:gd name="T27" fmla="*/ 485454 h 21598"/>
                <a:gd name="T28" fmla="*/ 430762 w 21598"/>
                <a:gd name="T29" fmla="*/ 430762 h 21598"/>
                <a:gd name="T30" fmla="*/ 485454 w 21598"/>
                <a:gd name="T31" fmla="*/ 348913 h 21598"/>
                <a:gd name="T32" fmla="*/ 504663 w 21598"/>
                <a:gd name="T33" fmla="*/ 252323 h 21598"/>
                <a:gd name="T34" fmla="*/ 504663 w 21598"/>
                <a:gd name="T35" fmla="*/ 252323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98"/>
                <a:gd name="T55" fmla="*/ 0 h 21598"/>
                <a:gd name="T56" fmla="*/ 21598 w 21598"/>
                <a:gd name="T57" fmla="*/ 21598 h 215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506C7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05" name="文本框 38"/>
            <p:cNvSpPr txBox="1">
              <a:spLocks noChangeArrowheads="1"/>
            </p:cNvSpPr>
            <p:nvPr/>
          </p:nvSpPr>
          <p:spPr bwMode="auto">
            <a:xfrm>
              <a:off x="4060412" y="3072960"/>
              <a:ext cx="708049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05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6" name="文本框 39"/>
            <p:cNvSpPr txBox="1">
              <a:spLocks noChangeArrowheads="1"/>
            </p:cNvSpPr>
            <p:nvPr/>
          </p:nvSpPr>
          <p:spPr bwMode="auto">
            <a:xfrm>
              <a:off x="3431544" y="3594759"/>
              <a:ext cx="69308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7" name="文本框 40"/>
            <p:cNvSpPr txBox="1">
              <a:spLocks noChangeArrowheads="1"/>
            </p:cNvSpPr>
            <p:nvPr/>
          </p:nvSpPr>
          <p:spPr bwMode="auto">
            <a:xfrm>
              <a:off x="2802680" y="4116559"/>
              <a:ext cx="71446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8" name="文本框 41"/>
            <p:cNvSpPr txBox="1">
              <a:spLocks noChangeArrowheads="1"/>
            </p:cNvSpPr>
            <p:nvPr/>
          </p:nvSpPr>
          <p:spPr bwMode="auto">
            <a:xfrm>
              <a:off x="2173813" y="4638357"/>
              <a:ext cx="697360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9" name="AutoShape 70"/>
            <p:cNvSpPr>
              <a:spLocks/>
            </p:cNvSpPr>
            <p:nvPr/>
          </p:nvSpPr>
          <p:spPr bwMode="auto">
            <a:xfrm>
              <a:off x="1771254" y="4677079"/>
              <a:ext cx="823203" cy="1271674"/>
            </a:xfrm>
            <a:custGeom>
              <a:avLst/>
              <a:gdLst>
                <a:gd name="T0" fmla="*/ 540247372 w 21540"/>
                <a:gd name="T1" fmla="*/ 2147483647 h 21600"/>
                <a:gd name="T2" fmla="*/ 0 w 21540"/>
                <a:gd name="T3" fmla="*/ 1713938519 h 21600"/>
                <a:gd name="T4" fmla="*/ 2734188 w 21540"/>
                <a:gd name="T5" fmla="*/ 0 h 21600"/>
                <a:gd name="T6" fmla="*/ 540247372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rgbClr val="FFB80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FFB80D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10" name="文本框 41"/>
            <p:cNvSpPr txBox="1">
              <a:spLocks noChangeArrowheads="1"/>
            </p:cNvSpPr>
            <p:nvPr/>
          </p:nvSpPr>
          <p:spPr bwMode="auto">
            <a:xfrm>
              <a:off x="1608277" y="5093293"/>
              <a:ext cx="594745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</p:grpSp>
      <p:sp>
        <p:nvSpPr>
          <p:cNvPr id="20488" name="矩形 37"/>
          <p:cNvSpPr>
            <a:spLocks noChangeArrowheads="1"/>
          </p:cNvSpPr>
          <p:nvPr/>
        </p:nvSpPr>
        <p:spPr bwMode="auto">
          <a:xfrm>
            <a:off x="1131888" y="3911204"/>
            <a:ext cx="4019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GV.</a:t>
            </a:r>
          </a:p>
        </p:txBody>
      </p:sp>
      <p:sp>
        <p:nvSpPr>
          <p:cNvPr id="20489" name="矩形 37"/>
          <p:cNvSpPr>
            <a:spLocks noChangeArrowheads="1"/>
          </p:cNvSpPr>
          <p:nvPr/>
        </p:nvSpPr>
        <p:spPr bwMode="auto">
          <a:xfrm>
            <a:off x="1146176" y="3182542"/>
            <a:ext cx="4481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775325" y="751285"/>
            <a:ext cx="298132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-1618853" y="2555876"/>
            <a:ext cx="3679031" cy="69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Diamond 33"/>
          <p:cNvSpPr/>
          <p:nvPr/>
        </p:nvSpPr>
        <p:spPr>
          <a:xfrm>
            <a:off x="441326" y="4024313"/>
            <a:ext cx="498475" cy="4476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44" name="Diamond 33"/>
          <p:cNvSpPr/>
          <p:nvPr/>
        </p:nvSpPr>
        <p:spPr>
          <a:xfrm>
            <a:off x="441326" y="2332435"/>
            <a:ext cx="498475" cy="44886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45" name="Diamond 33"/>
          <p:cNvSpPr/>
          <p:nvPr/>
        </p:nvSpPr>
        <p:spPr>
          <a:xfrm>
            <a:off x="441326" y="636985"/>
            <a:ext cx="498475" cy="44767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46" name="Diamond 33"/>
          <p:cNvSpPr/>
          <p:nvPr/>
        </p:nvSpPr>
        <p:spPr>
          <a:xfrm>
            <a:off x="441326" y="325040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47" name="Diamond 33"/>
          <p:cNvSpPr/>
          <p:nvPr/>
        </p:nvSpPr>
        <p:spPr>
          <a:xfrm>
            <a:off x="436564" y="151685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62307"/>
              </p:ext>
            </p:extLst>
          </p:nvPr>
        </p:nvGraphicFramePr>
        <p:xfrm>
          <a:off x="162587" y="1109334"/>
          <a:ext cx="8818825" cy="4044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12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3. </a:t>
            </a:r>
            <a:r>
              <a:rPr lang="en-US" sz="2400" dirty="0" err="1">
                <a:latin typeface="UTM Isadora" panose="02040603050506020204" pitchFamily="18" charset="0"/>
              </a:rPr>
              <a:t>Các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động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bổ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(H7).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các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kĩ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thuật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chạy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giưa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phát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triển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thể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lực</a:t>
            </a:r>
            <a:r>
              <a:rPr lang="en-US" dirty="0">
                <a:latin typeface="UTM ClassizismAntiqua" panose="020406030505060202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00906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18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1276350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 </a:t>
            </a:r>
            <a:r>
              <a:rPr lang="vi-VN" sz="8600" b="1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 LI</a:t>
            </a:r>
            <a:r>
              <a:rPr lang="en-US" sz="8600" b="1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NGẮN </a:t>
            </a:r>
            <a:r>
              <a:rPr lang="en-US" sz="8600" b="1" dirty="0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653908" cy="43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9550"/>
            <a:ext cx="653908" cy="4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2454823" y="1285875"/>
            <a:ext cx="4234365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38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Chào tạm biệt các em! </a:t>
            </a:r>
          </a:p>
        </p:txBody>
      </p:sp>
    </p:spTree>
    <p:extLst>
      <p:ext uri="{BB962C8B-B14F-4D97-AF65-F5344CB8AC3E}">
        <p14:creationId xmlns:p14="http://schemas.microsoft.com/office/powerpoint/2010/main" val="173651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3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1500" b="1" dirty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UTM Brewers KT" panose="02040603050506020204" pitchFamily="18" charset="0"/>
              </a:rPr>
              <a:t>MỤC TIÊU, YÊU CẦU CẦN ĐẠT: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</p:spTree>
    <p:extLst>
      <p:ext uri="{BB962C8B-B14F-4D97-AF65-F5344CB8AC3E}">
        <p14:creationId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80m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100m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400m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1. </a:t>
            </a:r>
            <a:r>
              <a:rPr lang="en-US" sz="2400" dirty="0" err="1">
                <a:latin typeface="UTM Caviar" panose="02040603050506020204" pitchFamily="18" charset="0"/>
              </a:rPr>
              <a:t>Kĩ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thuật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chạy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cự</a:t>
            </a:r>
            <a:r>
              <a:rPr lang="en-US" sz="2400" dirty="0">
                <a:latin typeface="UTM Caviar" panose="02040603050506020204" pitchFamily="18" charset="0"/>
              </a:rPr>
              <a:t> li </a:t>
            </a:r>
            <a:r>
              <a:rPr lang="en-US" sz="2400" dirty="0" err="1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(H3).</a:t>
            </a:r>
          </a:p>
          <a:p>
            <a:pPr algn="just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1380</Words>
  <Application>Microsoft Office PowerPoint</Application>
  <PresentationFormat>On-screen Show (16:9)</PresentationFormat>
  <Paragraphs>169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微软雅黑</vt:lpstr>
      <vt:lpstr>.VnBodoni</vt:lpstr>
      <vt:lpstr>.VnTime</vt:lpstr>
      <vt:lpstr>Agency FB</vt:lpstr>
      <vt:lpstr>Arial</vt:lpstr>
      <vt:lpstr>Calibri</vt:lpstr>
      <vt:lpstr>Cambria</vt:lpstr>
      <vt:lpstr>Roboto condensed</vt:lpstr>
      <vt:lpstr>Source Sans Pro Black</vt:lpstr>
      <vt:lpstr>Times New Roman</vt:lpstr>
      <vt:lpstr>UTM Brewers KT</vt:lpstr>
      <vt:lpstr>UTM Caviar</vt:lpstr>
      <vt:lpstr>UTM ClassizismAntiqua</vt:lpstr>
      <vt:lpstr>UTM Cooper Black</vt:lpstr>
      <vt:lpstr>UTM Isadora</vt:lpstr>
      <vt:lpstr>Office Theme</vt:lpstr>
      <vt:lpstr>PowerPoint Presentation</vt:lpstr>
      <vt:lpstr>PowerPoint Presentation</vt:lpstr>
      <vt:lpstr>PowerPoint Presentation</vt:lpstr>
      <vt:lpstr>PowerPoint Presentation</vt:lpstr>
      <vt:lpstr>B. HOẠT ĐỘNG HÌNH THÀNH KIẾN THỨC MỚI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HP</cp:lastModifiedBy>
  <cp:revision>38</cp:revision>
  <dcterms:created xsi:type="dcterms:W3CDTF">2021-09-09T21:59:05Z</dcterms:created>
  <dcterms:modified xsi:type="dcterms:W3CDTF">2025-03-12T15:59:11Z</dcterms:modified>
</cp:coreProperties>
</file>