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36"/>
  </p:notesMasterIdLst>
  <p:sldIdLst>
    <p:sldId id="256" r:id="rId2"/>
    <p:sldId id="257" r:id="rId3"/>
    <p:sldId id="315" r:id="rId4"/>
    <p:sldId id="316" r:id="rId5"/>
    <p:sldId id="259" r:id="rId6"/>
    <p:sldId id="276" r:id="rId7"/>
    <p:sldId id="260" r:id="rId8"/>
    <p:sldId id="261" r:id="rId9"/>
    <p:sldId id="263" r:id="rId10"/>
    <p:sldId id="264" r:id="rId11"/>
    <p:sldId id="319" r:id="rId12"/>
    <p:sldId id="318" r:id="rId13"/>
    <p:sldId id="320" r:id="rId14"/>
    <p:sldId id="265" r:id="rId15"/>
    <p:sldId id="266" r:id="rId16"/>
    <p:sldId id="270" r:id="rId17"/>
    <p:sldId id="326" r:id="rId18"/>
    <p:sldId id="269" r:id="rId19"/>
    <p:sldId id="271" r:id="rId20"/>
    <p:sldId id="268" r:id="rId21"/>
    <p:sldId id="262" r:id="rId22"/>
    <p:sldId id="267" r:id="rId23"/>
    <p:sldId id="275" r:id="rId24"/>
    <p:sldId id="274" r:id="rId25"/>
    <p:sldId id="321" r:id="rId26"/>
    <p:sldId id="317" r:id="rId27"/>
    <p:sldId id="283" r:id="rId28"/>
    <p:sldId id="327" r:id="rId29"/>
    <p:sldId id="322" r:id="rId30"/>
    <p:sldId id="272" r:id="rId31"/>
    <p:sldId id="281" r:id="rId32"/>
    <p:sldId id="280" r:id="rId33"/>
    <p:sldId id="258" r:id="rId34"/>
    <p:sldId id="325" r:id="rId35"/>
  </p:sldIdLst>
  <p:sldSz cx="9144000" cy="5143500" type="screen16x9"/>
  <p:notesSz cx="6858000" cy="9144000"/>
  <p:embeddedFontLst>
    <p:embeddedFont>
      <p:font typeface="Calibri" panose="020F0502020204030204" pitchFamily="34" charset="0"/>
      <p:regular r:id="rId37"/>
      <p:bold r:id="rId38"/>
      <p:italic r:id="rId39"/>
      <p:boldItalic r:id="rId40"/>
    </p:embeddedFont>
    <p:embeddedFont>
      <p:font typeface="Yeseva One" panose="020B0604020202020204" charset="0"/>
      <p:regular r:id="rId41"/>
    </p:embeddedFont>
    <p:embeddedFont>
      <p:font typeface="Quicksand Medium" panose="020B0604020202020204" charset="0"/>
      <p:regular r:id="rId42"/>
      <p:bold r:id="rId43"/>
    </p:embeddedFont>
    <p:embeddedFont>
      <p:font typeface="Patrick Hand" panose="020B0604020202020204" charset="0"/>
      <p:regular r:id="rId44"/>
    </p:embeddedFont>
    <p:embeddedFont>
      <p:font typeface="Jua" panose="020B0604020202020204" charset="-127"/>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C7B059-2A70-4130-A2EA-09A8F4023145}">
  <a:tblStyle styleId="{4CC7B059-2A70-4130-A2EA-09A8F40231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11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639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9"/>
        <p:cNvGrpSpPr/>
        <p:nvPr/>
      </p:nvGrpSpPr>
      <p:grpSpPr>
        <a:xfrm>
          <a:off x="0" y="0"/>
          <a:ext cx="0" cy="0"/>
          <a:chOff x="0" y="0"/>
          <a:chExt cx="0" cy="0"/>
        </a:xfrm>
      </p:grpSpPr>
      <p:sp>
        <p:nvSpPr>
          <p:cNvPr id="2510" name="Google Shape;2510;gb0ac4e247a_6_2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1" name="Google Shape;2511;gb0ac4e247a_6_2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7813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b0ac4e247a_6_2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b0ac4e247a_6_2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b0ac4e247a_6_9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b0ac4e247a_6_9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3"/>
        <p:cNvGrpSpPr/>
        <p:nvPr/>
      </p:nvGrpSpPr>
      <p:grpSpPr>
        <a:xfrm>
          <a:off x="0" y="0"/>
          <a:ext cx="0" cy="0"/>
          <a:chOff x="0" y="0"/>
          <a:chExt cx="0" cy="0"/>
        </a:xfrm>
      </p:grpSpPr>
      <p:sp>
        <p:nvSpPr>
          <p:cNvPr id="3484" name="Google Shape;3484;gb0ac4e247a_6_2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5" name="Google Shape;3485;gb0ac4e247a_6_2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101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7"/>
        <p:cNvGrpSpPr/>
        <p:nvPr/>
      </p:nvGrpSpPr>
      <p:grpSpPr>
        <a:xfrm>
          <a:off x="0" y="0"/>
          <a:ext cx="0" cy="0"/>
          <a:chOff x="0" y="0"/>
          <a:chExt cx="0" cy="0"/>
        </a:xfrm>
      </p:grpSpPr>
      <p:sp>
        <p:nvSpPr>
          <p:cNvPr id="3288" name="Google Shape;3288;gb0ac4e247a_6_20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9" name="Google Shape;3289;gb0ac4e247a_6_20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8"/>
        <p:cNvGrpSpPr/>
        <p:nvPr/>
      </p:nvGrpSpPr>
      <p:grpSpPr>
        <a:xfrm>
          <a:off x="0" y="0"/>
          <a:ext cx="0" cy="0"/>
          <a:chOff x="0" y="0"/>
          <a:chExt cx="0" cy="0"/>
        </a:xfrm>
      </p:grpSpPr>
      <p:sp>
        <p:nvSpPr>
          <p:cNvPr id="3579" name="Google Shape;3579;gb0ac4e247a_6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0" name="Google Shape;3580;gb0ac4e247a_6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2"/>
        <p:cNvGrpSpPr/>
        <p:nvPr/>
      </p:nvGrpSpPr>
      <p:grpSpPr>
        <a:xfrm>
          <a:off x="0" y="0"/>
          <a:ext cx="0" cy="0"/>
          <a:chOff x="0" y="0"/>
          <a:chExt cx="0" cy="0"/>
        </a:xfrm>
      </p:grpSpPr>
      <p:sp>
        <p:nvSpPr>
          <p:cNvPr id="3193" name="Google Shape;3193;gb0ac4e247a_6_1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4" name="Google Shape;3194;gb0ac4e247a_6_1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gb0ac4e247a_6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4" name="Google Shape;2334;gb0ac4e247a_6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b0ac4e247a_6_18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b0ac4e247a_6_18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4"/>
        <p:cNvGrpSpPr/>
        <p:nvPr/>
      </p:nvGrpSpPr>
      <p:grpSpPr>
        <a:xfrm>
          <a:off x="0" y="0"/>
          <a:ext cx="0" cy="0"/>
          <a:chOff x="0" y="0"/>
          <a:chExt cx="0" cy="0"/>
        </a:xfrm>
      </p:grpSpPr>
      <p:sp>
        <p:nvSpPr>
          <p:cNvPr id="3995" name="Google Shape;3995;gb0babbdd12_1_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6" name="Google Shape;3996;gb0babbdd12_1_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7"/>
        <p:cNvGrpSpPr/>
        <p:nvPr/>
      </p:nvGrpSpPr>
      <p:grpSpPr>
        <a:xfrm>
          <a:off x="0" y="0"/>
          <a:ext cx="0" cy="0"/>
          <a:chOff x="0" y="0"/>
          <a:chExt cx="0" cy="0"/>
        </a:xfrm>
      </p:grpSpPr>
      <p:sp>
        <p:nvSpPr>
          <p:cNvPr id="3868" name="Google Shape;3868;gb0babbdd12_1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9" name="Google Shape;3869;gb0babbdd12_1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732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7672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0"/>
        <p:cNvGrpSpPr/>
        <p:nvPr/>
      </p:nvGrpSpPr>
      <p:grpSpPr>
        <a:xfrm>
          <a:off x="0" y="0"/>
          <a:ext cx="0" cy="0"/>
          <a:chOff x="0" y="0"/>
          <a:chExt cx="0" cy="0"/>
        </a:xfrm>
      </p:grpSpPr>
      <p:sp>
        <p:nvSpPr>
          <p:cNvPr id="4651" name="Google Shape;4651;gb0babbdd12_1_2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2" name="Google Shape;4652;gb0babbdd12_1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0979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78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1"/>
        <p:cNvGrpSpPr/>
        <p:nvPr/>
      </p:nvGrpSpPr>
      <p:grpSpPr>
        <a:xfrm>
          <a:off x="0" y="0"/>
          <a:ext cx="0" cy="0"/>
          <a:chOff x="0" y="0"/>
          <a:chExt cx="0" cy="0"/>
        </a:xfrm>
      </p:grpSpPr>
      <p:sp>
        <p:nvSpPr>
          <p:cNvPr id="3762" name="Google Shape;3762;gb0ac4e247a_6_2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3" name="Google Shape;3763;gb0ac4e247a_6_2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8"/>
        <p:cNvGrpSpPr/>
        <p:nvPr/>
      </p:nvGrpSpPr>
      <p:grpSpPr>
        <a:xfrm>
          <a:off x="0" y="0"/>
          <a:ext cx="0" cy="0"/>
          <a:chOff x="0" y="0"/>
          <a:chExt cx="0" cy="0"/>
        </a:xfrm>
      </p:grpSpPr>
      <p:sp>
        <p:nvSpPr>
          <p:cNvPr id="4529" name="Google Shape;4529;gb1378da5e1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0" name="Google Shape;4530;gb1378da5e1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2"/>
        <p:cNvGrpSpPr/>
        <p:nvPr/>
      </p:nvGrpSpPr>
      <p:grpSpPr>
        <a:xfrm>
          <a:off x="0" y="0"/>
          <a:ext cx="0" cy="0"/>
          <a:chOff x="0" y="0"/>
          <a:chExt cx="0" cy="0"/>
        </a:xfrm>
      </p:grpSpPr>
      <p:sp>
        <p:nvSpPr>
          <p:cNvPr id="4433" name="Google Shape;4433;gb0babbdd12_1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4" name="Google Shape;4434;gb0babbdd12_1_1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ad73ba19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ad73ba19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56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898feb88a6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898feb88a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03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898feb88a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9"/>
        <p:cNvGrpSpPr/>
        <p:nvPr/>
      </p:nvGrpSpPr>
      <p:grpSpPr>
        <a:xfrm>
          <a:off x="0" y="0"/>
          <a:ext cx="0" cy="0"/>
          <a:chOff x="0" y="0"/>
          <a:chExt cx="0" cy="0"/>
        </a:xfrm>
      </p:grpSpPr>
      <p:sp>
        <p:nvSpPr>
          <p:cNvPr id="4080" name="Google Shape;4080;gb0babbdd12_1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1" name="Google Shape;4081;gb0babbdd12_1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af72e47015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5" name="Google Shape;1795;gaf72e47015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7"/>
        <p:cNvGrpSpPr/>
        <p:nvPr/>
      </p:nvGrpSpPr>
      <p:grpSpPr>
        <a:xfrm>
          <a:off x="0" y="0"/>
          <a:ext cx="0" cy="0"/>
          <a:chOff x="0" y="0"/>
          <a:chExt cx="0" cy="0"/>
        </a:xfrm>
      </p:grpSpPr>
      <p:sp>
        <p:nvSpPr>
          <p:cNvPr id="2038" name="Google Shape;2038;gb0ac4e247a_6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9" name="Google Shape;2039;gb0ac4e247a_6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b1378da4db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b1378da4db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a:endParaRPr/>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Medium"/>
              <a:buNone/>
              <a:defRPr sz="2200">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2400">
                <a:solidFill>
                  <a:schemeClr val="accent1"/>
                </a:solidFill>
                <a:latin typeface="Quicksand Medium"/>
                <a:ea typeface="Quicksand Medium"/>
                <a:cs typeface="Quicksand Medium"/>
                <a:sym typeface="Quicksand Medium"/>
              </a:defRPr>
            </a:lvl9pPr>
          </a:lstStyle>
          <a:p>
            <a:endParaRPr/>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7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CUSTOM_3_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12">
    <p:spTree>
      <p:nvGrpSpPr>
        <p:cNvPr id="1" name="Shape 991"/>
        <p:cNvGrpSpPr/>
        <p:nvPr/>
      </p:nvGrpSpPr>
      <p:grpSpPr>
        <a:xfrm>
          <a:off x="0" y="0"/>
          <a:ext cx="0" cy="0"/>
          <a:chOff x="0" y="0"/>
          <a:chExt cx="0" cy="0"/>
        </a:xfrm>
      </p:grpSpPr>
      <p:grpSp>
        <p:nvGrpSpPr>
          <p:cNvPr id="992" name="Google Shape;992;p14"/>
          <p:cNvGrpSpPr/>
          <p:nvPr/>
        </p:nvGrpSpPr>
        <p:grpSpPr>
          <a:xfrm>
            <a:off x="395894" y="219519"/>
            <a:ext cx="8518865" cy="4788281"/>
            <a:chOff x="395894" y="219519"/>
            <a:chExt cx="8518865" cy="4788281"/>
          </a:xfrm>
        </p:grpSpPr>
        <p:sp>
          <p:nvSpPr>
            <p:cNvPr id="993"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 name="Google Shape;994;p14"/>
            <p:cNvGrpSpPr/>
            <p:nvPr/>
          </p:nvGrpSpPr>
          <p:grpSpPr>
            <a:xfrm>
              <a:off x="8341543" y="2282008"/>
              <a:ext cx="569676" cy="380612"/>
              <a:chOff x="8341543" y="2282008"/>
              <a:chExt cx="569676" cy="380612"/>
            </a:xfrm>
          </p:grpSpPr>
          <p:sp>
            <p:nvSpPr>
              <p:cNvPr id="995"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8" name="Google Shape;998;p14"/>
            <p:cNvGrpSpPr/>
            <p:nvPr/>
          </p:nvGrpSpPr>
          <p:grpSpPr>
            <a:xfrm>
              <a:off x="8341543" y="1721094"/>
              <a:ext cx="569676" cy="380612"/>
              <a:chOff x="8341543" y="1721094"/>
              <a:chExt cx="569676" cy="380612"/>
            </a:xfrm>
          </p:grpSpPr>
          <p:sp>
            <p:nvSpPr>
              <p:cNvPr id="999"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14"/>
            <p:cNvGrpSpPr/>
            <p:nvPr/>
          </p:nvGrpSpPr>
          <p:grpSpPr>
            <a:xfrm>
              <a:off x="8346273" y="1183592"/>
              <a:ext cx="568486" cy="388014"/>
              <a:chOff x="8346273" y="1183592"/>
              <a:chExt cx="568486" cy="388014"/>
            </a:xfrm>
          </p:grpSpPr>
          <p:sp>
            <p:nvSpPr>
              <p:cNvPr id="1002"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 name="Google Shape;1004;p14"/>
            <p:cNvGrpSpPr/>
            <p:nvPr/>
          </p:nvGrpSpPr>
          <p:grpSpPr>
            <a:xfrm>
              <a:off x="8341543" y="606635"/>
              <a:ext cx="569676" cy="388014"/>
              <a:chOff x="8341543" y="606635"/>
              <a:chExt cx="569676" cy="388014"/>
            </a:xfrm>
          </p:grpSpPr>
          <p:sp>
            <p:nvSpPr>
              <p:cNvPr id="1005"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4"/>
            <p:cNvGrpSpPr/>
            <p:nvPr/>
          </p:nvGrpSpPr>
          <p:grpSpPr>
            <a:xfrm>
              <a:off x="8341543" y="2842933"/>
              <a:ext cx="569676" cy="380612"/>
              <a:chOff x="8341543" y="2282008"/>
              <a:chExt cx="569676" cy="380612"/>
            </a:xfrm>
          </p:grpSpPr>
          <p:sp>
            <p:nvSpPr>
              <p:cNvPr id="1008"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 name="Google Shape;1010;p14"/>
            <p:cNvGrpSpPr/>
            <p:nvPr/>
          </p:nvGrpSpPr>
          <p:grpSpPr>
            <a:xfrm>
              <a:off x="8341543" y="3403858"/>
              <a:ext cx="569676" cy="380612"/>
              <a:chOff x="8341543" y="2282008"/>
              <a:chExt cx="569676" cy="380612"/>
            </a:xfrm>
          </p:grpSpPr>
          <p:sp>
            <p:nvSpPr>
              <p:cNvPr id="1011"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1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16" name="Google Shape;1016;p14"/>
          <p:cNvGrpSpPr/>
          <p:nvPr/>
        </p:nvGrpSpPr>
        <p:grpSpPr>
          <a:xfrm>
            <a:off x="775050" y="4536650"/>
            <a:ext cx="444275" cy="398525"/>
            <a:chOff x="2495125" y="2142250"/>
            <a:chExt cx="444275" cy="398525"/>
          </a:xfrm>
        </p:grpSpPr>
        <p:sp>
          <p:nvSpPr>
            <p:cNvPr id="1017"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 name="Google Shape;1019;p14"/>
          <p:cNvGrpSpPr/>
          <p:nvPr/>
        </p:nvGrpSpPr>
        <p:grpSpPr>
          <a:xfrm>
            <a:off x="7240750" y="398350"/>
            <a:ext cx="291375" cy="281375"/>
            <a:chOff x="3243875" y="2372825"/>
            <a:chExt cx="291375" cy="281375"/>
          </a:xfrm>
        </p:grpSpPr>
        <p:sp>
          <p:nvSpPr>
            <p:cNvPr id="1020"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0" name="Google Shape;1030;p14"/>
          <p:cNvGrpSpPr/>
          <p:nvPr/>
        </p:nvGrpSpPr>
        <p:grpSpPr>
          <a:xfrm>
            <a:off x="8067000" y="1014038"/>
            <a:ext cx="166675" cy="168575"/>
            <a:chOff x="4954425" y="2036375"/>
            <a:chExt cx="166675" cy="168575"/>
          </a:xfrm>
        </p:grpSpPr>
        <p:sp>
          <p:nvSpPr>
            <p:cNvPr id="1031"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14"/>
          <p:cNvSpPr/>
          <p:nvPr/>
        </p:nvSpPr>
        <p:spPr>
          <a:xfrm>
            <a:off x="1548175" y="47737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7960175" y="44018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5" name="Google Shape;1035;p14"/>
          <p:cNvGrpSpPr/>
          <p:nvPr/>
        </p:nvGrpSpPr>
        <p:grpSpPr>
          <a:xfrm>
            <a:off x="775050" y="4233250"/>
            <a:ext cx="166675" cy="168575"/>
            <a:chOff x="4954425" y="2036375"/>
            <a:chExt cx="166675" cy="168575"/>
          </a:xfrm>
        </p:grpSpPr>
        <p:sp>
          <p:nvSpPr>
            <p:cNvPr id="1036"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1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2_1">
    <p:spTree>
      <p:nvGrpSpPr>
        <p:cNvPr id="1" name="Shape 1088"/>
        <p:cNvGrpSpPr/>
        <p:nvPr/>
      </p:nvGrpSpPr>
      <p:grpSpPr>
        <a:xfrm>
          <a:off x="0" y="0"/>
          <a:ext cx="0" cy="0"/>
          <a:chOff x="0" y="0"/>
          <a:chExt cx="0" cy="0"/>
        </a:xfrm>
      </p:grpSpPr>
      <p:grpSp>
        <p:nvGrpSpPr>
          <p:cNvPr id="1089" name="Google Shape;1089;p15"/>
          <p:cNvGrpSpPr/>
          <p:nvPr/>
        </p:nvGrpSpPr>
        <p:grpSpPr>
          <a:xfrm>
            <a:off x="395894" y="219519"/>
            <a:ext cx="8518865" cy="4788281"/>
            <a:chOff x="395894" y="219519"/>
            <a:chExt cx="8518865" cy="4788281"/>
          </a:xfrm>
        </p:grpSpPr>
        <p:sp>
          <p:nvSpPr>
            <p:cNvPr id="1090" name="Google Shape;1090;p1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5"/>
            <p:cNvGrpSpPr/>
            <p:nvPr/>
          </p:nvGrpSpPr>
          <p:grpSpPr>
            <a:xfrm>
              <a:off x="8341543" y="2282008"/>
              <a:ext cx="569676" cy="380612"/>
              <a:chOff x="8341543" y="2282008"/>
              <a:chExt cx="569676" cy="380612"/>
            </a:xfrm>
          </p:grpSpPr>
          <p:sp>
            <p:nvSpPr>
              <p:cNvPr id="1092" name="Google Shape;1092;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4" name="Google Shape;1094;p1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15"/>
            <p:cNvGrpSpPr/>
            <p:nvPr/>
          </p:nvGrpSpPr>
          <p:grpSpPr>
            <a:xfrm>
              <a:off x="8341543" y="1721094"/>
              <a:ext cx="569676" cy="380612"/>
              <a:chOff x="8341543" y="1721094"/>
              <a:chExt cx="569676" cy="380612"/>
            </a:xfrm>
          </p:grpSpPr>
          <p:sp>
            <p:nvSpPr>
              <p:cNvPr id="1096" name="Google Shape;1096;p1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5"/>
            <p:cNvGrpSpPr/>
            <p:nvPr/>
          </p:nvGrpSpPr>
          <p:grpSpPr>
            <a:xfrm>
              <a:off x="8346273" y="1183592"/>
              <a:ext cx="568486" cy="388014"/>
              <a:chOff x="8346273" y="1183592"/>
              <a:chExt cx="568486" cy="388014"/>
            </a:xfrm>
          </p:grpSpPr>
          <p:sp>
            <p:nvSpPr>
              <p:cNvPr id="1099" name="Google Shape;1099;p1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15"/>
            <p:cNvGrpSpPr/>
            <p:nvPr/>
          </p:nvGrpSpPr>
          <p:grpSpPr>
            <a:xfrm>
              <a:off x="8341543" y="606635"/>
              <a:ext cx="569676" cy="388014"/>
              <a:chOff x="8341543" y="606635"/>
              <a:chExt cx="569676" cy="388014"/>
            </a:xfrm>
          </p:grpSpPr>
          <p:sp>
            <p:nvSpPr>
              <p:cNvPr id="1102" name="Google Shape;1102;p1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15"/>
            <p:cNvGrpSpPr/>
            <p:nvPr/>
          </p:nvGrpSpPr>
          <p:grpSpPr>
            <a:xfrm>
              <a:off x="8341543" y="2842933"/>
              <a:ext cx="569676" cy="380612"/>
              <a:chOff x="8341543" y="2282008"/>
              <a:chExt cx="569676" cy="380612"/>
            </a:xfrm>
          </p:grpSpPr>
          <p:sp>
            <p:nvSpPr>
              <p:cNvPr id="1105" name="Google Shape;1105;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15"/>
            <p:cNvGrpSpPr/>
            <p:nvPr/>
          </p:nvGrpSpPr>
          <p:grpSpPr>
            <a:xfrm>
              <a:off x="8341543" y="3403858"/>
              <a:ext cx="569676" cy="380612"/>
              <a:chOff x="8341543" y="2282008"/>
              <a:chExt cx="569676" cy="380612"/>
            </a:xfrm>
          </p:grpSpPr>
          <p:sp>
            <p:nvSpPr>
              <p:cNvPr id="1108" name="Google Shape;1108;p1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1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2" name="Google Shape;1112;p1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3" name="Google Shape;1113;p15"/>
          <p:cNvGrpSpPr/>
          <p:nvPr/>
        </p:nvGrpSpPr>
        <p:grpSpPr>
          <a:xfrm>
            <a:off x="504088" y="319075"/>
            <a:ext cx="444275" cy="398525"/>
            <a:chOff x="2495125" y="2142250"/>
            <a:chExt cx="444275" cy="398525"/>
          </a:xfrm>
        </p:grpSpPr>
        <p:sp>
          <p:nvSpPr>
            <p:cNvPr id="1114" name="Google Shape;1114;p15"/>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15"/>
          <p:cNvGrpSpPr/>
          <p:nvPr/>
        </p:nvGrpSpPr>
        <p:grpSpPr>
          <a:xfrm>
            <a:off x="7942288" y="4463763"/>
            <a:ext cx="291375" cy="281375"/>
            <a:chOff x="3243875" y="2372825"/>
            <a:chExt cx="291375" cy="281375"/>
          </a:xfrm>
        </p:grpSpPr>
        <p:sp>
          <p:nvSpPr>
            <p:cNvPr id="1117" name="Google Shape;1117;p15"/>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15"/>
          <p:cNvGrpSpPr/>
          <p:nvPr/>
        </p:nvGrpSpPr>
        <p:grpSpPr>
          <a:xfrm>
            <a:off x="1236250" y="319063"/>
            <a:ext cx="166675" cy="168575"/>
            <a:chOff x="4954425" y="2036375"/>
            <a:chExt cx="166675" cy="168575"/>
          </a:xfrm>
        </p:grpSpPr>
        <p:sp>
          <p:nvSpPr>
            <p:cNvPr id="1128" name="Google Shape;1128;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0" name="Google Shape;1130;p15"/>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15"/>
          <p:cNvGrpSpPr/>
          <p:nvPr/>
        </p:nvGrpSpPr>
        <p:grpSpPr>
          <a:xfrm>
            <a:off x="7442275" y="4651625"/>
            <a:ext cx="166675" cy="168575"/>
            <a:chOff x="4954425" y="2036375"/>
            <a:chExt cx="166675" cy="168575"/>
          </a:xfrm>
        </p:grpSpPr>
        <p:sp>
          <p:nvSpPr>
            <p:cNvPr id="1133" name="Google Shape;1133;p15"/>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a:endParaRPr/>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3"/>
        <p:cNvGrpSpPr/>
        <p:nvPr/>
      </p:nvGrpSpPr>
      <p:grpSpPr>
        <a:xfrm>
          <a:off x="0" y="0"/>
          <a:ext cx="0" cy="0"/>
          <a:chOff x="0" y="0"/>
          <a:chExt cx="0" cy="0"/>
        </a:xfrm>
      </p:grpSpPr>
      <p:sp>
        <p:nvSpPr>
          <p:cNvPr id="234" name="Google Shape;234;p4"/>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4"/>
          <p:cNvGrpSpPr/>
          <p:nvPr/>
        </p:nvGrpSpPr>
        <p:grpSpPr>
          <a:xfrm>
            <a:off x="8341543" y="2282008"/>
            <a:ext cx="569676" cy="380612"/>
            <a:chOff x="8341543" y="2282008"/>
            <a:chExt cx="569676" cy="380612"/>
          </a:xfrm>
        </p:grpSpPr>
        <p:sp>
          <p:nvSpPr>
            <p:cNvPr id="238" name="Google Shape;238;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4"/>
          <p:cNvGrpSpPr/>
          <p:nvPr/>
        </p:nvGrpSpPr>
        <p:grpSpPr>
          <a:xfrm>
            <a:off x="8341543" y="1721094"/>
            <a:ext cx="569676" cy="380612"/>
            <a:chOff x="8341543" y="1721094"/>
            <a:chExt cx="569676" cy="380612"/>
          </a:xfrm>
        </p:grpSpPr>
        <p:sp>
          <p:nvSpPr>
            <p:cNvPr id="241" name="Google Shape;241;p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4"/>
          <p:cNvGrpSpPr/>
          <p:nvPr/>
        </p:nvGrpSpPr>
        <p:grpSpPr>
          <a:xfrm>
            <a:off x="8346273" y="1183592"/>
            <a:ext cx="568486" cy="388014"/>
            <a:chOff x="8346273" y="1183592"/>
            <a:chExt cx="568486" cy="388014"/>
          </a:xfrm>
        </p:grpSpPr>
        <p:sp>
          <p:nvSpPr>
            <p:cNvPr id="244" name="Google Shape;244;p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 name="Google Shape;246;p4"/>
          <p:cNvGrpSpPr/>
          <p:nvPr/>
        </p:nvGrpSpPr>
        <p:grpSpPr>
          <a:xfrm>
            <a:off x="8341543" y="606635"/>
            <a:ext cx="569676" cy="388014"/>
            <a:chOff x="8341543" y="606635"/>
            <a:chExt cx="569676" cy="388014"/>
          </a:xfrm>
        </p:grpSpPr>
        <p:sp>
          <p:nvSpPr>
            <p:cNvPr id="247" name="Google Shape;247;p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49;p4"/>
          <p:cNvGrpSpPr/>
          <p:nvPr/>
        </p:nvGrpSpPr>
        <p:grpSpPr>
          <a:xfrm>
            <a:off x="8341543" y="2842933"/>
            <a:ext cx="569676" cy="380612"/>
            <a:chOff x="8341543" y="2282008"/>
            <a:chExt cx="569676" cy="380612"/>
          </a:xfrm>
        </p:grpSpPr>
        <p:sp>
          <p:nvSpPr>
            <p:cNvPr id="250" name="Google Shape;250;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4"/>
          <p:cNvGrpSpPr/>
          <p:nvPr/>
        </p:nvGrpSpPr>
        <p:grpSpPr>
          <a:xfrm>
            <a:off x="8341543" y="3403858"/>
            <a:ext cx="569676" cy="380612"/>
            <a:chOff x="8341543" y="2282008"/>
            <a:chExt cx="569676" cy="380612"/>
          </a:xfrm>
        </p:grpSpPr>
        <p:sp>
          <p:nvSpPr>
            <p:cNvPr id="253" name="Google Shape;253;p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9" name="Google Shape;309;p4"/>
          <p:cNvSpPr txBox="1">
            <a:spLocks noGrp="1"/>
          </p:cNvSpPr>
          <p:nvPr>
            <p:ph type="subTitle" idx="1"/>
          </p:nvPr>
        </p:nvSpPr>
        <p:spPr>
          <a:xfrm>
            <a:off x="821325" y="1232150"/>
            <a:ext cx="7501200" cy="332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200"/>
            </a:lvl1pPr>
            <a:lvl2pPr lvl="1" algn="ctr" rtl="0">
              <a:spcBef>
                <a:spcPts val="0"/>
              </a:spcBef>
              <a:spcAft>
                <a:spcPts val="0"/>
              </a:spcAft>
              <a:buNone/>
              <a:defRPr sz="1200"/>
            </a:lvl2pPr>
            <a:lvl3pPr lvl="2" algn="ctr" rtl="0">
              <a:spcBef>
                <a:spcPts val="0"/>
              </a:spcBef>
              <a:spcAft>
                <a:spcPts val="0"/>
              </a:spcAft>
              <a:buNone/>
              <a:defRPr sz="1200"/>
            </a:lvl3pPr>
            <a:lvl4pPr lvl="3" algn="ctr" rtl="0">
              <a:spcBef>
                <a:spcPts val="0"/>
              </a:spcBef>
              <a:spcAft>
                <a:spcPts val="0"/>
              </a:spcAft>
              <a:buNone/>
              <a:defRPr sz="1200"/>
            </a:lvl4pPr>
            <a:lvl5pPr lvl="4" algn="ctr" rtl="0">
              <a:spcBef>
                <a:spcPts val="0"/>
              </a:spcBef>
              <a:spcAft>
                <a:spcPts val="0"/>
              </a:spcAft>
              <a:buNone/>
              <a:defRPr sz="1200"/>
            </a:lvl5pPr>
            <a:lvl6pPr lvl="5" algn="ctr" rtl="0">
              <a:spcBef>
                <a:spcPts val="0"/>
              </a:spcBef>
              <a:spcAft>
                <a:spcPts val="0"/>
              </a:spcAft>
              <a:buNone/>
              <a:defRPr sz="1200"/>
            </a:lvl6pPr>
            <a:lvl7pPr lvl="6" algn="ctr" rtl="0">
              <a:spcBef>
                <a:spcPts val="0"/>
              </a:spcBef>
              <a:spcAft>
                <a:spcPts val="0"/>
              </a:spcAft>
              <a:buNone/>
              <a:defRPr sz="1200"/>
            </a:lvl7pPr>
            <a:lvl8pPr lvl="7" algn="ctr" rtl="0">
              <a:spcBef>
                <a:spcPts val="0"/>
              </a:spcBef>
              <a:spcAft>
                <a:spcPts val="0"/>
              </a:spcAft>
              <a:buNone/>
              <a:defRPr sz="1200"/>
            </a:lvl8pPr>
            <a:lvl9pPr lvl="8" algn="ctr" rtl="0">
              <a:spcBef>
                <a:spcPts val="0"/>
              </a:spcBef>
              <a:spcAft>
                <a:spcPts val="0"/>
              </a:spcAft>
              <a:buNone/>
              <a:defRPr sz="1200"/>
            </a:lvl9pPr>
          </a:lstStyle>
          <a:p>
            <a:endParaRPr/>
          </a:p>
        </p:txBody>
      </p:sp>
      <p:sp>
        <p:nvSpPr>
          <p:cNvPr id="310" name="Google Shape;310;p4"/>
          <p:cNvSpPr/>
          <p:nvPr/>
        </p:nvSpPr>
        <p:spPr>
          <a:xfrm rot="4238894">
            <a:off x="287196" y="4383386"/>
            <a:ext cx="794710" cy="68675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109750" y="7326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1324400" y="55106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4"/>
          <p:cNvGrpSpPr/>
          <p:nvPr/>
        </p:nvGrpSpPr>
        <p:grpSpPr>
          <a:xfrm>
            <a:off x="7636900" y="441350"/>
            <a:ext cx="291375" cy="281375"/>
            <a:chOff x="3243875" y="2372825"/>
            <a:chExt cx="291375" cy="281375"/>
          </a:xfrm>
        </p:grpSpPr>
        <p:sp>
          <p:nvSpPr>
            <p:cNvPr id="314" name="Google Shape;314;p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4"/>
          <p:cNvSpPr/>
          <p:nvPr/>
        </p:nvSpPr>
        <p:spPr>
          <a:xfrm>
            <a:off x="8088375" y="123213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1023000" y="1014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a:endParaRPr/>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a:endParaRPr/>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endParaRPr/>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rgbClr val="174A80"/>
              </a:buClr>
              <a:buSzPts val="1600"/>
              <a:buFont typeface="Quicksand Medium"/>
              <a:buChar char="■"/>
              <a:defRPr sz="1600">
                <a:solidFill>
                  <a:srgbClr val="174A80"/>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9.jpeg"/><Relationship Id="rId7" Type="http://schemas.openxmlformats.org/officeDocument/2006/relationships/slide" Target="slide30.xm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slide" Target="slide22.xml"/><Relationship Id="rId11" Type="http://schemas.openxmlformats.org/officeDocument/2006/relationships/image" Target="../media/image21.svg"/><Relationship Id="rId5" Type="http://schemas.openxmlformats.org/officeDocument/2006/relationships/slide" Target="slide21.xml"/><Relationship Id="rId10" Type="http://schemas.openxmlformats.org/officeDocument/2006/relationships/image" Target="../media/image12.png"/><Relationship Id="rId4" Type="http://schemas.openxmlformats.org/officeDocument/2006/relationships/slide" Target="slide10.xml"/><Relationship Id="rId9" Type="http://schemas.openxmlformats.org/officeDocument/2006/relationships/slide" Target="slide33.xml"/></Relationships>
</file>

<file path=ppt/slides/_rels/slide1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32.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slide" Target="slide33.xml"/></Relationships>
</file>

<file path=ppt/slides/_rels/slide1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7.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0.jpeg"/><Relationship Id="rId4" Type="http://schemas.openxmlformats.org/officeDocument/2006/relationships/slide" Target="slide21.xml"/><Relationship Id="rId9" Type="http://schemas.openxmlformats.org/officeDocument/2006/relationships/slide" Target="slide33.xml"/></Relationships>
</file>

<file path=ppt/slides/_rels/slide1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0.xml"/><Relationship Id="rId7" Type="http://schemas.openxmlformats.org/officeDocument/2006/relationships/slide" Target="slide28.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0.jpeg"/><Relationship Id="rId4" Type="http://schemas.openxmlformats.org/officeDocument/2006/relationships/slide" Target="slide21.xml"/><Relationship Id="rId9" Type="http://schemas.openxmlformats.org/officeDocument/2006/relationships/slide" Target="slide33.xml"/></Relationships>
</file>

<file path=ppt/slides/_rels/slide1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4.xml"/><Relationship Id="rId7" Type="http://schemas.openxmlformats.org/officeDocument/2006/relationships/slide" Target="slide34.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0.jpeg"/><Relationship Id="rId4" Type="http://schemas.openxmlformats.org/officeDocument/2006/relationships/slide" Target="slide21.xml"/><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5.xml"/><Relationship Id="rId7" Type="http://schemas.openxmlformats.org/officeDocument/2006/relationships/slide" Target="slide34.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0.jpeg"/><Relationship Id="rId4" Type="http://schemas.openxmlformats.org/officeDocument/2006/relationships/slide" Target="slide21.xml"/><Relationship Id="rId9" Type="http://schemas.openxmlformats.org/officeDocument/2006/relationships/slide" Target="slide10.xml"/></Relationships>
</file>

<file path=ppt/slides/_rels/slide1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6.xml"/><Relationship Id="rId7" Type="http://schemas.openxmlformats.org/officeDocument/2006/relationships/slide" Target="slide34.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6.xml"/><Relationship Id="rId7" Type="http://schemas.openxmlformats.org/officeDocument/2006/relationships/slide" Target="slide34.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8.xml"/><Relationship Id="rId7" Type="http://schemas.openxmlformats.org/officeDocument/2006/relationships/slide" Target="slide34.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slide" Target="slide30.xml"/><Relationship Id="rId11" Type="http://schemas.openxmlformats.org/officeDocument/2006/relationships/image" Target="../media/image13.png"/><Relationship Id="rId5" Type="http://schemas.openxmlformats.org/officeDocument/2006/relationships/slide" Target="slide22.xml"/><Relationship Id="rId10" Type="http://schemas.openxmlformats.org/officeDocument/2006/relationships/image" Target="../media/image29.svg"/><Relationship Id="rId4" Type="http://schemas.openxmlformats.org/officeDocument/2006/relationships/slide" Target="slide21.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9.xml"/><Relationship Id="rId7" Type="http://schemas.openxmlformats.org/officeDocument/2006/relationships/slide" Target="slide34.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0.xml"/><Relationship Id="rId7" Type="http://schemas.openxmlformats.org/officeDocument/2006/relationships/slide" Target="slide3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5.png"/><Relationship Id="rId4" Type="http://schemas.openxmlformats.org/officeDocument/2006/relationships/slide" Target="slide21.xml"/><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21.xml"/><Relationship Id="rId7" Type="http://schemas.openxmlformats.org/officeDocument/2006/relationships/slide" Target="slide33.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slide" Target="slide34.xml"/><Relationship Id="rId5" Type="http://schemas.openxmlformats.org/officeDocument/2006/relationships/slide" Target="slide30.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22.xml"/><Relationship Id="rId7" Type="http://schemas.openxmlformats.org/officeDocument/2006/relationships/slide" Target="slide3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30.xml"/><Relationship Id="rId4" Type="http://schemas.openxmlformats.org/officeDocument/2006/relationships/slide" Target="slide21.xml"/><Relationship Id="rId9" Type="http://schemas.openxmlformats.org/officeDocument/2006/relationships/image" Target="../media/image38.svg"/></Relationships>
</file>

<file path=ppt/slides/_rels/slide2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3.xml"/><Relationship Id="rId47" Type="http://schemas.openxmlformats.org/officeDocument/2006/relationships/image" Target="../media/image240.svg"/><Relationship Id="rId7" Type="http://schemas.openxmlformats.org/officeDocument/2006/relationships/slide" Target="slide34.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slide" Target="slide30.xml"/><Relationship Id="rId11" Type="http://schemas.openxmlformats.org/officeDocument/2006/relationships/image" Target="../media/image19.png"/><Relationship Id="rId5" Type="http://schemas.openxmlformats.org/officeDocument/2006/relationships/slide" Target="slide22.xml"/><Relationship Id="rId10" Type="http://schemas.openxmlformats.org/officeDocument/2006/relationships/image" Target="../media/image41.svg"/><Relationship Id="rId4" Type="http://schemas.openxmlformats.org/officeDocument/2006/relationships/slide" Target="slide21.xml"/><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24.xml"/><Relationship Id="rId7" Type="http://schemas.openxmlformats.org/officeDocument/2006/relationships/slide" Target="slide3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7.xml"/><Relationship Id="rId34" Type="http://schemas.openxmlformats.org/officeDocument/2006/relationships/image" Target="../media/image338.svg"/><Relationship Id="rId7" Type="http://schemas.openxmlformats.org/officeDocument/2006/relationships/slide" Target="slide25.xml"/><Relationship Id="rId12"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slide" Target="slide30.xml"/><Relationship Id="rId11" Type="http://schemas.openxmlformats.org/officeDocument/2006/relationships/image" Target="../media/image22.png"/><Relationship Id="rId5" Type="http://schemas.openxmlformats.org/officeDocument/2006/relationships/slide" Target="slide22.xml"/><Relationship Id="rId28" Type="http://schemas.openxmlformats.org/officeDocument/2006/relationships/image" Target="../media/image332.svg"/><Relationship Id="rId10" Type="http://schemas.openxmlformats.org/officeDocument/2006/relationships/image" Target="../media/image21.jpeg"/><Relationship Id="rId4" Type="http://schemas.openxmlformats.org/officeDocument/2006/relationships/slide" Target="slide21.xml"/><Relationship Id="rId9" Type="http://schemas.openxmlformats.org/officeDocument/2006/relationships/slide" Target="slide33.xml"/><Relationship Id="rId35"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27.png"/><Relationship Id="rId3" Type="http://schemas.openxmlformats.org/officeDocument/2006/relationships/slide" Target="slide27.xml"/><Relationship Id="rId7" Type="http://schemas.openxmlformats.org/officeDocument/2006/relationships/slide" Target="slide34.xml"/><Relationship Id="rId12" Type="http://schemas.openxmlformats.org/officeDocument/2006/relationships/image" Target="../media/image49.sv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slide" Target="slide30.xml"/><Relationship Id="rId11" Type="http://schemas.openxmlformats.org/officeDocument/2006/relationships/image" Target="../media/image26.png"/><Relationship Id="rId5" Type="http://schemas.openxmlformats.org/officeDocument/2006/relationships/slide" Target="slide22.xml"/><Relationship Id="rId10" Type="http://schemas.openxmlformats.org/officeDocument/2006/relationships/image" Target="../media/image47.svg"/><Relationship Id="rId4" Type="http://schemas.openxmlformats.org/officeDocument/2006/relationships/slide" Target="slide21.xml"/><Relationship Id="rId9" Type="http://schemas.openxmlformats.org/officeDocument/2006/relationships/image" Target="../media/image25.png"/><Relationship Id="rId14" Type="http://schemas.openxmlformats.org/officeDocument/2006/relationships/image" Target="../media/image285.svg"/></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27.png"/><Relationship Id="rId3" Type="http://schemas.openxmlformats.org/officeDocument/2006/relationships/slide" Target="slide27.xml"/><Relationship Id="rId7" Type="http://schemas.openxmlformats.org/officeDocument/2006/relationships/slide" Target="slide34.xml"/><Relationship Id="rId12" Type="http://schemas.openxmlformats.org/officeDocument/2006/relationships/image" Target="../media/image49.sv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slide" Target="slide30.xml"/><Relationship Id="rId11" Type="http://schemas.openxmlformats.org/officeDocument/2006/relationships/image" Target="../media/image26.png"/><Relationship Id="rId5" Type="http://schemas.openxmlformats.org/officeDocument/2006/relationships/slide" Target="slide22.xml"/><Relationship Id="rId10" Type="http://schemas.openxmlformats.org/officeDocument/2006/relationships/image" Target="../media/image47.svg"/><Relationship Id="rId4" Type="http://schemas.openxmlformats.org/officeDocument/2006/relationships/slide" Target="slide21.xml"/><Relationship Id="rId9" Type="http://schemas.openxmlformats.org/officeDocument/2006/relationships/image" Target="../media/image25.png"/><Relationship Id="rId14" Type="http://schemas.openxmlformats.org/officeDocument/2006/relationships/image" Target="../media/image285.svg"/></Relationships>
</file>

<file path=ppt/slides/_rels/slide29.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31.png"/><Relationship Id="rId3" Type="http://schemas.openxmlformats.org/officeDocument/2006/relationships/slide" Target="slide7.xml"/><Relationship Id="rId7" Type="http://schemas.openxmlformats.org/officeDocument/2006/relationships/slide" Target="slide31.xml"/><Relationship Id="rId12" Type="http://schemas.openxmlformats.org/officeDocument/2006/relationships/image" Target="../media/image30.png"/><Relationship Id="rId33" Type="http://schemas.openxmlformats.org/officeDocument/2006/relationships/image" Target="../media/image76.sv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slide" Target="slide30.xml"/><Relationship Id="rId11" Type="http://schemas.openxmlformats.org/officeDocument/2006/relationships/image" Target="../media/image29.png"/><Relationship Id="rId5" Type="http://schemas.openxmlformats.org/officeDocument/2006/relationships/slide" Target="slide22.xml"/><Relationship Id="rId10" Type="http://schemas.openxmlformats.org/officeDocument/2006/relationships/image" Target="../media/image28.png"/><Relationship Id="rId4" Type="http://schemas.openxmlformats.org/officeDocument/2006/relationships/slide" Target="slide21.xml"/><Relationship Id="rId9" Type="http://schemas.openxmlformats.org/officeDocument/2006/relationships/slide" Target="slide3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17" Type="http://schemas.openxmlformats.org/officeDocument/2006/relationships/image" Target="../media/image580.sv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30.xml"/><Relationship Id="rId7" Type="http://schemas.openxmlformats.org/officeDocument/2006/relationships/slide" Target="slide33.xml"/><Relationship Id="rId2" Type="http://schemas.openxmlformats.org/officeDocument/2006/relationships/notesSlide" Target="../notesSlides/notesSlide30.xml"/><Relationship Id="rId20" Type="http://schemas.openxmlformats.org/officeDocument/2006/relationships/image" Target="../media/image294.svg"/><Relationship Id="rId1" Type="http://schemas.openxmlformats.org/officeDocument/2006/relationships/slideLayout" Target="../slideLayouts/slideLayout2.xml"/><Relationship Id="rId6" Type="http://schemas.openxmlformats.org/officeDocument/2006/relationships/slide" Target="slide34.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1.xml"/><Relationship Id="rId7" Type="http://schemas.openxmlformats.org/officeDocument/2006/relationships/slide" Target="slide34.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32.xml"/><Relationship Id="rId7" Type="http://schemas.openxmlformats.org/officeDocument/2006/relationships/slide" Target="slide34.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slide" Target="slide30.xml"/><Relationship Id="rId11" Type="http://schemas.openxmlformats.org/officeDocument/2006/relationships/image" Target="../media/image20.png"/><Relationship Id="rId5" Type="http://schemas.openxmlformats.org/officeDocument/2006/relationships/slide" Target="slide22.xml"/><Relationship Id="rId10" Type="http://schemas.openxmlformats.org/officeDocument/2006/relationships/image" Target="../media/image36.png"/><Relationship Id="rId4" Type="http://schemas.openxmlformats.org/officeDocument/2006/relationships/slide" Target="slide21.xml"/><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72.svg"/><Relationship Id="rId5" Type="http://schemas.openxmlformats.org/officeDocument/2006/relationships/image" Target="../media/image38.png"/><Relationship Id="rId4" Type="http://schemas.openxmlformats.org/officeDocument/2006/relationships/image" Target="../media/image70.sv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4.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20" Type="http://schemas.openxmlformats.org/officeDocument/2006/relationships/image" Target="../media/image5.png"/><Relationship Id="rId1" Type="http://schemas.openxmlformats.org/officeDocument/2006/relationships/slideLayout" Target="../slideLayouts/slideLayout3.xml"/><Relationship Id="rId19" Type="http://schemas.openxmlformats.org/officeDocument/2006/relationships/image" Target="../media/image154.sv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6.xml"/><Relationship Id="rId7" Type="http://schemas.openxmlformats.org/officeDocument/2006/relationships/slide" Target="slide34.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slide" Target="slide30.xml"/><Relationship Id="rId5" Type="http://schemas.openxmlformats.org/officeDocument/2006/relationships/slide" Target="slide22.xml"/><Relationship Id="rId10" Type="http://schemas.openxmlformats.org/officeDocument/2006/relationships/image" Target="../media/image11.svg"/><Relationship Id="rId4" Type="http://schemas.openxmlformats.org/officeDocument/2006/relationships/slide" Target="slide21.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14.svg"/><Relationship Id="rId3" Type="http://schemas.openxmlformats.org/officeDocument/2006/relationships/slide" Target="slide5.xml"/><Relationship Id="rId7"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slide" Target="slide21.xml"/><Relationship Id="rId11" Type="http://schemas.openxmlformats.org/officeDocument/2006/relationships/image" Target="../media/image8.png"/><Relationship Id="rId5" Type="http://schemas.openxmlformats.org/officeDocument/2006/relationships/slide" Target="slide7.xml"/><Relationship Id="rId10" Type="http://schemas.openxmlformats.org/officeDocument/2006/relationships/slide" Target="slide33.xml"/><Relationship Id="rId4" Type="http://schemas.openxmlformats.org/officeDocument/2006/relationships/slide" Target="slide8.xml"/><Relationship Id="rId9" Type="http://schemas.openxmlformats.org/officeDocument/2006/relationships/slide" Target="slide34.xml"/></Relationships>
</file>

<file path=ppt/slides/_rels/slide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8.xml"/><Relationship Id="rId7" Type="http://schemas.openxmlformats.org/officeDocument/2006/relationships/slide" Target="slide34.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slide" Target="slide30.xml"/><Relationship Id="rId5" Type="http://schemas.openxmlformats.org/officeDocument/2006/relationships/slide" Target="slide22.xml"/><Relationship Id="rId4" Type="http://schemas.openxmlformats.org/officeDocument/2006/relationships/slide" Target="slide21.xml"/></Relationships>
</file>

<file path=ppt/slides/_rels/slide9.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9.jpeg"/><Relationship Id="rId7" Type="http://schemas.openxmlformats.org/officeDocument/2006/relationships/slide" Target="slide22.xml"/><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21.xml"/><Relationship Id="rId11" Type="http://schemas.openxmlformats.org/officeDocument/2006/relationships/slide" Target="slide10.xml"/><Relationship Id="rId5" Type="http://schemas.openxmlformats.org/officeDocument/2006/relationships/slide" Target="slide9.xml"/><Relationship Id="rId28" Type="http://schemas.openxmlformats.org/officeDocument/2006/relationships/image" Target="../media/image215.svg"/><Relationship Id="rId10" Type="http://schemas.openxmlformats.org/officeDocument/2006/relationships/slide" Target="slide33.xml"/><Relationship Id="rId4" Type="http://schemas.openxmlformats.org/officeDocument/2006/relationships/image" Target="../media/image10.jpeg"/><Relationship Id="rId9" Type="http://schemas.openxmlformats.org/officeDocument/2006/relationships/slide" Target="slide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dirty="0">
                <a:solidFill>
                  <a:schemeClr val="accent5">
                    <a:lumMod val="50000"/>
                  </a:schemeClr>
                </a:solidFill>
                <a:latin typeface="+mj-lt"/>
                <a:ea typeface="Nanum Pen Script"/>
                <a:cs typeface="Nanum Pen Script"/>
                <a:sym typeface="Nanum Pen Script"/>
              </a:rPr>
              <a:t>CHÀO MỪNG CÁC EM ĐẾN VỚI BUỔI HỌC NGÀY HÔM NAY</a:t>
            </a:r>
          </a:p>
        </p:txBody>
      </p:sp>
      <p:pic>
        <p:nvPicPr>
          <p:cNvPr id="12" name="Picture 5">
            <a:extLst>
              <a:ext uri="{FF2B5EF4-FFF2-40B4-BE49-F238E27FC236}">
                <a16:creationId xmlns:a16="http://schemas.microsoft.com/office/drawing/2014/main" id="{8F854862-08DC-9AFD-BE45-3A052B703B30}"/>
              </a:ext>
            </a:extLst>
          </p:cNvPr>
          <p:cNvPicPr>
            <a:picLocks noChangeAspect="1"/>
          </p:cNvPicPr>
          <p:nvPr/>
        </p:nvPicPr>
        <p:blipFill>
          <a:blip r:embed="rId3"/>
          <a:srcRect/>
          <a:stretch>
            <a:fillRect/>
          </a:stretch>
        </p:blipFill>
        <p:spPr>
          <a:xfrm>
            <a:off x="3224890" y="3533049"/>
            <a:ext cx="2694220" cy="1360581"/>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9" name="Rectangle 8"/>
          <p:cNvSpPr/>
          <p:nvPr/>
        </p:nvSpPr>
        <p:spPr>
          <a:xfrm>
            <a:off x="498764" y="378917"/>
            <a:ext cx="487622" cy="4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p:nvPr/>
        </p:nvPicPr>
        <p:blipFill>
          <a:blip r:embed="rId3" cstate="print">
            <a:extLst>
              <a:ext uri="{28A0092B-C50C-407E-A947-70E740481C1C}">
                <a14:useLocalDpi xmlns:a14="http://schemas.microsoft.com/office/drawing/2010/main" val="0"/>
              </a:ext>
            </a:extLst>
          </a:blip>
          <a:stretch>
            <a:fillRect/>
          </a:stretch>
        </p:blipFill>
        <p:spPr>
          <a:xfrm>
            <a:off x="5343650" y="1457049"/>
            <a:ext cx="3069590" cy="3422295"/>
          </a:xfrm>
          <a:prstGeom prst="rect">
            <a:avLst/>
          </a:prstGeom>
        </p:spPr>
      </p:pic>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4"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5"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6"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7"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5"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TextBox 156">
            <a:extLst>
              <a:ext uri="{FF2B5EF4-FFF2-40B4-BE49-F238E27FC236}">
                <a16:creationId xmlns:a16="http://schemas.microsoft.com/office/drawing/2014/main" id="{AFFED901-5E44-DB44-967C-6A9026D902BB}"/>
              </a:ext>
            </a:extLst>
          </p:cNvPr>
          <p:cNvSpPr txBox="1"/>
          <p:nvPr/>
        </p:nvSpPr>
        <p:spPr>
          <a:xfrm>
            <a:off x="744586" y="905414"/>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1: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Nguyễn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Trãi</a:t>
            </a:r>
            <a:endParaRPr lang="en-US" sz="2000" i="1" dirty="0">
              <a:effectLst/>
              <a:latin typeface="+mj-lt"/>
              <a:ea typeface="Calibri" panose="020F0502020204030204" pitchFamily="34" charset="0"/>
              <a:cs typeface="Times New Roman" panose="02020603050405020304" pitchFamily="18" charset="0"/>
            </a:endParaRPr>
          </a:p>
        </p:txBody>
      </p:sp>
      <p:pic>
        <p:nvPicPr>
          <p:cNvPr id="162" name="Picture 10">
            <a:extLst>
              <a:ext uri="{FF2B5EF4-FFF2-40B4-BE49-F238E27FC236}">
                <a16:creationId xmlns:a16="http://schemas.microsoft.com/office/drawing/2014/main" id="{30BD64CD-EE4F-1C44-39DF-D0DE4A3714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916350" y="2073840"/>
            <a:ext cx="2014351" cy="1478030"/>
          </a:xfrm>
          <a:prstGeom prst="rect">
            <a:avLst/>
          </a:prstGeom>
        </p:spPr>
      </p:pic>
      <p:sp>
        <p:nvSpPr>
          <p:cNvPr id="169" name="Google Shape;2478;p33">
            <a:hlinkClick r:id="rId5" action="ppaction://hlinksldjump"/>
            <a:extLst>
              <a:ext uri="{FF2B5EF4-FFF2-40B4-BE49-F238E27FC236}">
                <a16:creationId xmlns:a16="http://schemas.microsoft.com/office/drawing/2014/main" id="{BC06EA4B-E471-EC73-DBF1-6DB91506AA83}"/>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479;p33">
            <a:hlinkClick r:id="rId4" action="ppaction://hlinksldjump"/>
            <a:extLst>
              <a:ext uri="{FF2B5EF4-FFF2-40B4-BE49-F238E27FC236}">
                <a16:creationId xmlns:a16="http://schemas.microsoft.com/office/drawing/2014/main" id="{59147BB6-B34F-0C72-794E-681E0515737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Rectangle 170">
            <a:extLst>
              <a:ext uri="{FF2B5EF4-FFF2-40B4-BE49-F238E27FC236}">
                <a16:creationId xmlns:a16="http://schemas.microsoft.com/office/drawing/2014/main" id="{6D3613C1-9342-78FF-B2B0-27ABA2E5F79A}"/>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sp>
        <p:nvSpPr>
          <p:cNvPr id="2" name="Rectangle 1"/>
          <p:cNvSpPr/>
          <p:nvPr/>
        </p:nvSpPr>
        <p:spPr>
          <a:xfrm>
            <a:off x="611409" y="1447212"/>
            <a:ext cx="5035524" cy="3441968"/>
          </a:xfrm>
          <a:prstGeom prst="rect">
            <a:avLst/>
          </a:prstGeom>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dirty="0" smtClean="0">
                <a:latin typeface="+mj-lt"/>
                <a:ea typeface="Calibri" panose="020F0502020204030204" pitchFamily="34" charset="0"/>
                <a:cs typeface="Times New Roman" panose="02020603050405020304" pitchFamily="18" charset="0"/>
              </a:rPr>
              <a:t>Được vẽ </a:t>
            </a:r>
            <a:r>
              <a:rPr lang="nl-NL" sz="1800" dirty="0">
                <a:latin typeface="+mj-lt"/>
                <a:ea typeface="Calibri" panose="020F0502020204030204" pitchFamily="34" charset="0"/>
                <a:cs typeface="Times New Roman" panose="02020603050405020304" pitchFamily="18" charset="0"/>
              </a:rPr>
              <a:t>băng màu nước trên lụa tơ </a:t>
            </a:r>
            <a:r>
              <a:rPr lang="nl-NL" sz="1800" dirty="0" smtClean="0">
                <a:latin typeface="+mj-lt"/>
                <a:ea typeface="Calibri" panose="020F0502020204030204" pitchFamily="34" charset="0"/>
                <a:cs typeface="Times New Roman" panose="02020603050405020304" pitchFamily="18" charset="0"/>
              </a:rPr>
              <a:t>tằm </a:t>
            </a:r>
            <a:r>
              <a:rPr lang="nl-NL" sz="1800" dirty="0">
                <a:latin typeface="+mj-lt"/>
                <a:ea typeface="Calibri" panose="020F0502020204030204" pitchFamily="34" charset="0"/>
                <a:cs typeface="Times New Roman" panose="02020603050405020304" pitchFamily="18" charset="0"/>
              </a:rPr>
              <a:t>mịn, dài </a:t>
            </a:r>
            <a:r>
              <a:rPr lang="nl-NL" sz="1800" dirty="0" smtClean="0">
                <a:latin typeface="+mj-lt"/>
                <a:ea typeface="Calibri" panose="020F0502020204030204" pitchFamily="34" charset="0"/>
                <a:cs typeface="Times New Roman" panose="02020603050405020304" pitchFamily="18" charset="0"/>
              </a:rPr>
              <a:t>151cm</a:t>
            </a:r>
            <a:r>
              <a:rPr lang="nl-NL" sz="1800" dirty="0">
                <a:latin typeface="+mj-lt"/>
                <a:ea typeface="Calibri" panose="020F0502020204030204" pitchFamily="34" charset="0"/>
                <a:cs typeface="Times New Roman" panose="02020603050405020304" pitchFamily="18" charset="0"/>
              </a:rPr>
              <a:t>, </a:t>
            </a:r>
            <a:r>
              <a:rPr lang="nl-NL" sz="1800" dirty="0" smtClean="0">
                <a:latin typeface="+mj-lt"/>
                <a:ea typeface="Calibri" panose="020F0502020204030204" pitchFamily="34" charset="0"/>
                <a:cs typeface="Times New Roman" panose="02020603050405020304" pitchFamily="18" charset="0"/>
              </a:rPr>
              <a:t>rộng 92cm. Là </a:t>
            </a:r>
            <a:r>
              <a:rPr lang="nl-NL" sz="1800" dirty="0">
                <a:latin typeface="+mj-lt"/>
                <a:ea typeface="Calibri" panose="020F0502020204030204" pitchFamily="34" charset="0"/>
                <a:cs typeface="Times New Roman" panose="02020603050405020304" pitchFamily="18" charset="0"/>
              </a:rPr>
              <a:t>bức tranh vẽ khi Nguyễn </a:t>
            </a:r>
            <a:r>
              <a:rPr lang="nl-NL" sz="1800" dirty="0" smtClean="0">
                <a:latin typeface="+mj-lt"/>
                <a:ea typeface="Calibri" panose="020F0502020204030204" pitchFamily="34" charset="0"/>
                <a:cs typeface="Times New Roman" panose="02020603050405020304" pitchFamily="18" charset="0"/>
              </a:rPr>
              <a:t>Trãi </a:t>
            </a:r>
            <a:r>
              <a:rPr lang="nl-NL" sz="1800" dirty="0">
                <a:latin typeface="+mj-lt"/>
                <a:ea typeface="Calibri" panose="020F0502020204030204" pitchFamily="34" charset="0"/>
                <a:cs typeface="Times New Roman" panose="02020603050405020304" pitchFamily="18" charset="0"/>
              </a:rPr>
              <a:t>60 tuổi (năm 1439) và được lưu giữ </a:t>
            </a:r>
            <a:r>
              <a:rPr lang="nl-NL" sz="1800" dirty="0" smtClean="0">
                <a:latin typeface="+mj-lt"/>
                <a:ea typeface="Calibri" panose="020F0502020204030204" pitchFamily="34" charset="0"/>
                <a:cs typeface="Times New Roman" panose="02020603050405020304" pitchFamily="18" charset="0"/>
              </a:rPr>
              <a:t>ở </a:t>
            </a:r>
            <a:r>
              <a:rPr lang="nl-NL" sz="1800" dirty="0">
                <a:latin typeface="+mj-lt"/>
                <a:ea typeface="Calibri" panose="020F0502020204030204" pitchFamily="34" charset="0"/>
                <a:cs typeface="Times New Roman" panose="02020603050405020304" pitchFamily="18" charset="0"/>
              </a:rPr>
              <a:t>thôn Nhị Khê, xã Quốc Tuần, huyện Thường Tín, </a:t>
            </a:r>
            <a:r>
              <a:rPr lang="nl-NL" sz="1800" dirty="0" smtClean="0">
                <a:latin typeface="+mj-lt"/>
                <a:ea typeface="Calibri" panose="020F0502020204030204" pitchFamily="34" charset="0"/>
                <a:cs typeface="Times New Roman" panose="02020603050405020304" pitchFamily="18" charset="0"/>
              </a:rPr>
              <a:t>quận </a:t>
            </a:r>
            <a:r>
              <a:rPr lang="nl-NL" sz="1800" dirty="0">
                <a:latin typeface="+mj-lt"/>
                <a:ea typeface="Calibri" panose="020F0502020204030204" pitchFamily="34" charset="0"/>
                <a:cs typeface="Times New Roman" panose="02020603050405020304" pitchFamily="18" charset="0"/>
              </a:rPr>
              <a:t>Hà Đông, Hà Nội.</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nl-NL" sz="1800" dirty="0" smtClean="0">
                <a:latin typeface="+mj-lt"/>
                <a:ea typeface="Calibri" panose="020F0502020204030204" pitchFamily="34" charset="0"/>
                <a:cs typeface="Times New Roman" panose="02020603050405020304" pitchFamily="18" charset="0"/>
              </a:rPr>
              <a:t>Tranh </a:t>
            </a:r>
            <a:r>
              <a:rPr lang="nl-NL" sz="1800" dirty="0">
                <a:latin typeface="+mj-lt"/>
                <a:ea typeface="Calibri" panose="020F0502020204030204" pitchFamily="34" charset="0"/>
                <a:cs typeface="Times New Roman" panose="02020603050405020304" pitchFamily="18" charset="0"/>
              </a:rPr>
              <a:t>do người cháu đời thứ 17 của Nguyễn Trãi </a:t>
            </a:r>
            <a:r>
              <a:rPr lang="nl-NL" sz="1800" dirty="0" smtClean="0">
                <a:latin typeface="+mj-lt"/>
                <a:ea typeface="Calibri" panose="020F0502020204030204" pitchFamily="34" charset="0"/>
                <a:cs typeface="Times New Roman" panose="02020603050405020304" pitchFamily="18" charset="0"/>
              </a:rPr>
              <a:t>tặng </a:t>
            </a:r>
            <a:r>
              <a:rPr lang="nl-NL" sz="1800" dirty="0">
                <a:latin typeface="+mj-lt"/>
                <a:ea typeface="Calibri" panose="020F0502020204030204" pitchFamily="34" charset="0"/>
                <a:cs typeface="Times New Roman" panose="02020603050405020304" pitchFamily="18" charset="0"/>
              </a:rPr>
              <a:t>Bảo tàng Mỹ thuật Việt Nam vào tháng 12 năm 1959.</a:t>
            </a:r>
            <a:endParaRPr lang="en-US" sz="1800" dirty="0">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wipe(down)">
                                      <p:cBhvr>
                                        <p:cTn id="12" dur="500"/>
                                        <p:tgtEl>
                                          <p:spTgt spid="15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 calcmode="lin" valueType="num">
                                      <p:cBhvr>
                                        <p:cTn id="19" dur="500" fill="hold"/>
                                        <p:tgtEl>
                                          <p:spTgt spid="24"/>
                                        </p:tgtEl>
                                        <p:attrNameLst>
                                          <p:attrName>style.rotation</p:attrName>
                                        </p:attrNameLst>
                                      </p:cBhvr>
                                      <p:tavLst>
                                        <p:tav tm="0">
                                          <p:val>
                                            <p:fltVal val="90"/>
                                          </p:val>
                                        </p:tav>
                                        <p:tav tm="100000">
                                          <p:val>
                                            <p:fltVal val="0"/>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anim calcmode="lin" valueType="num">
                                      <p:cBhvr>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anim calcmode="lin" valueType="num">
                                      <p:cBhvr>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sp>
        <p:nvSpPr>
          <p:cNvPr id="28" name="Rectangle 27"/>
          <p:cNvSpPr/>
          <p:nvPr/>
        </p:nvSpPr>
        <p:spPr>
          <a:xfrm>
            <a:off x="498764" y="378917"/>
            <a:ext cx="487622" cy="41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Rectangle 32">
            <a:extLst>
              <a:ext uri="{FF2B5EF4-FFF2-40B4-BE49-F238E27FC236}">
                <a16:creationId xmlns:a16="http://schemas.microsoft.com/office/drawing/2014/main" id="{18770837-B8EF-529E-DD3F-AF6DBFFAEB99}"/>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FFED901-5E44-DB44-967C-6A9026D902BB}"/>
              </a:ext>
            </a:extLst>
          </p:cNvPr>
          <p:cNvSpPr txBox="1"/>
          <p:nvPr/>
        </p:nvSpPr>
        <p:spPr>
          <a:xfrm>
            <a:off x="742575" y="418105"/>
            <a:ext cx="5529012" cy="450829"/>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1: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Nguyễn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Trãi</a:t>
            </a:r>
            <a:endParaRPr lang="en-US" sz="2000" i="1" dirty="0">
              <a:effectLst/>
              <a:latin typeface="+mj-lt"/>
              <a:ea typeface="Calibri" panose="020F0502020204030204" pitchFamily="34" charset="0"/>
              <a:cs typeface="Times New Roman" panose="02020603050405020304" pitchFamily="18" charset="0"/>
            </a:endParaRPr>
          </a:p>
        </p:txBody>
      </p:sp>
      <p:sp>
        <p:nvSpPr>
          <p:cNvPr id="2" name="Rectangle 1"/>
          <p:cNvSpPr/>
          <p:nvPr/>
        </p:nvSpPr>
        <p:spPr>
          <a:xfrm>
            <a:off x="742575" y="945465"/>
            <a:ext cx="7496904" cy="3883114"/>
          </a:xfrm>
          <a:prstGeom prst="rect">
            <a:avLst/>
          </a:prstGeom>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nl-NL" sz="1800" dirty="0">
                <a:latin typeface="+mj-lt"/>
                <a:ea typeface="Calibri" panose="020F0502020204030204" pitchFamily="34" charset="0"/>
                <a:cs typeface="Times New Roman" panose="02020603050405020304" pitchFamily="18" charset="0"/>
              </a:rPr>
              <a:t>Tranh vẽ chân dung Nguyễn Trãi thể hiện nét mặt hiện từ, đôi mắt sáng tinh anh, ngồi trên ngai, đôi mũ cánh chuồn màu đen, mắc áo màu xanh có trang trí hai rồng châu Mặt Trời với mây, tứ linh xung quanh, cổ, ngực và vạt tay áo màu cánh sen. </a:t>
            </a:r>
            <a:endParaRPr lang="nl-NL" sz="1800" dirty="0" smtClean="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nl-NL" sz="1800" dirty="0" smtClean="0">
                <a:latin typeface="+mj-lt"/>
                <a:ea typeface="Calibri" panose="020F0502020204030204" pitchFamily="34" charset="0"/>
                <a:cs typeface="Times New Roman" panose="02020603050405020304" pitchFamily="18" charset="0"/>
              </a:rPr>
              <a:t>Ngai </a:t>
            </a:r>
            <a:r>
              <a:rPr lang="nl-NL" sz="1800" dirty="0">
                <a:latin typeface="+mj-lt"/>
                <a:ea typeface="Calibri" panose="020F0502020204030204" pitchFamily="34" charset="0"/>
                <a:cs typeface="Times New Roman" panose="02020603050405020304" pitchFamily="18" charset="0"/>
              </a:rPr>
              <a:t>màu nâu được trang trí hoa bốn cánh, tay ngai thể hiện cách điệu hình rồng quay ra ngoài, chân </a:t>
            </a:r>
            <a:r>
              <a:rPr lang="nl-NL" sz="1800" dirty="0" smtClean="0">
                <a:latin typeface="+mj-lt"/>
                <a:ea typeface="Calibri" panose="020F0502020204030204" pitchFamily="34" charset="0"/>
                <a:cs typeface="Times New Roman" panose="02020603050405020304" pitchFamily="18" charset="0"/>
              </a:rPr>
              <a:t>quỳ.</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à"/>
            </a:pPr>
            <a:r>
              <a:rPr lang="nl-NL" sz="1800" dirty="0" smtClean="0">
                <a:latin typeface="+mj-lt"/>
                <a:ea typeface="Calibri" panose="020F0502020204030204" pitchFamily="34" charset="0"/>
                <a:cs typeface="Times New Roman" panose="02020603050405020304" pitchFamily="18" charset="0"/>
              </a:rPr>
              <a:t>Bức </a:t>
            </a:r>
            <a:r>
              <a:rPr lang="nl-NL" sz="1800" dirty="0">
                <a:latin typeface="+mj-lt"/>
                <a:ea typeface="Calibri" panose="020F0502020204030204" pitchFamily="34" charset="0"/>
                <a:cs typeface="Times New Roman" panose="02020603050405020304" pitchFamily="18" charset="0"/>
              </a:rPr>
              <a:t>tranh chân dung Nguyễn Trãi là một tác phẩm nghệ thuật có giá trị về ý nghĩa lịch sử và văn hóa, là nguồn tư liệu quý về một danh nhân văn hóa của dân tộc Việt Nam và thế giới. </a:t>
            </a:r>
            <a:endParaRPr lang="nl-NL" sz="1800" dirty="0" smtClean="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9630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left)">
                                      <p:cBhvr>
                                        <p:cTn id="2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8;p33">
            <a:hlinkClick r:id="rId4" action="ppaction://hlinksldjump"/>
            <a:extLst>
              <a:ext uri="{FF2B5EF4-FFF2-40B4-BE49-F238E27FC236}">
                <a16:creationId xmlns:a16="http://schemas.microsoft.com/office/drawing/2014/main" id="{FA9A44E3-9F3D-5CBB-397B-2E683914A17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3">
            <a:hlinkClick r:id="rId3" action="ppaction://hlinksldjump"/>
            <a:extLst>
              <a:ext uri="{FF2B5EF4-FFF2-40B4-BE49-F238E27FC236}">
                <a16:creationId xmlns:a16="http://schemas.microsoft.com/office/drawing/2014/main" id="{33FABF00-C10B-95A9-B1DA-20EA73402599}"/>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a:extLst>
              <a:ext uri="{FF2B5EF4-FFF2-40B4-BE49-F238E27FC236}">
                <a16:creationId xmlns:a16="http://schemas.microsoft.com/office/drawing/2014/main" id="{A582C4CD-BD83-EA43-E0FA-43EF48708EA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FFED901-5E44-DB44-967C-6A9026D902BB}"/>
              </a:ext>
            </a:extLst>
          </p:cNvPr>
          <p:cNvSpPr txBox="1"/>
          <p:nvPr/>
        </p:nvSpPr>
        <p:spPr>
          <a:xfrm>
            <a:off x="744586" y="905414"/>
            <a:ext cx="5529012"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2: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cô</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endParaRPr lang="en-US" sz="2000" i="1" dirty="0">
              <a:effectLst/>
              <a:latin typeface="+mj-lt"/>
              <a:ea typeface="Calibri" panose="020F0502020204030204" pitchFamily="34" charset="0"/>
              <a:cs typeface="Times New Roman" panose="02020603050405020304" pitchFamily="18" charset="0"/>
            </a:endParaRPr>
          </a:p>
        </p:txBody>
      </p:sp>
      <p:sp>
        <p:nvSpPr>
          <p:cNvPr id="24"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5" name="Picture 24"/>
          <p:cNvPicPr/>
          <p:nvPr/>
        </p:nvPicPr>
        <p:blipFill rotWithShape="1">
          <a:blip r:embed="rId10" cstate="print">
            <a:extLst>
              <a:ext uri="{28A0092B-C50C-407E-A947-70E740481C1C}">
                <a14:useLocalDpi xmlns:a14="http://schemas.microsoft.com/office/drawing/2010/main" val="0"/>
              </a:ext>
            </a:extLst>
          </a:blip>
          <a:srcRect l="1700" t="6141" r="70019" b="4153"/>
          <a:stretch/>
        </p:blipFill>
        <p:spPr>
          <a:xfrm>
            <a:off x="744586" y="1557606"/>
            <a:ext cx="1922319" cy="3221182"/>
          </a:xfrm>
          <a:prstGeom prst="rect">
            <a:avLst/>
          </a:prstGeom>
        </p:spPr>
      </p:pic>
      <p:sp>
        <p:nvSpPr>
          <p:cNvPr id="2" name="Rectangle 1"/>
          <p:cNvSpPr/>
          <p:nvPr/>
        </p:nvSpPr>
        <p:spPr>
          <a:xfrm>
            <a:off x="2652012" y="1682937"/>
            <a:ext cx="5607207" cy="2636619"/>
          </a:xfrm>
          <a:prstGeom prst="rect">
            <a:avLst/>
          </a:prstGeom>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fr-FR" sz="1800" dirty="0" smtClean="0">
                <a:latin typeface="+mj-lt"/>
                <a:ea typeface="Calibri" panose="020F0502020204030204" pitchFamily="34" charset="0"/>
                <a:cs typeface="Times New Roman" panose="02020603050405020304" pitchFamily="18" charset="0"/>
              </a:rPr>
              <a:t>Là </a:t>
            </a:r>
            <a:r>
              <a:rPr lang="fr-FR" sz="1800" dirty="0" err="1">
                <a:latin typeface="+mj-lt"/>
                <a:ea typeface="Calibri" panose="020F0502020204030204" pitchFamily="34" charset="0"/>
                <a:cs typeface="Times New Roman" panose="02020603050405020304" pitchFamily="18" charset="0"/>
              </a:rPr>
              <a:t>chân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được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vẽ</a:t>
            </a:r>
            <a:r>
              <a:rPr lang="fr-FR" sz="1800" dirty="0">
                <a:latin typeface="+mj-lt"/>
                <a:ea typeface="Calibri" panose="020F0502020204030204" pitchFamily="34" charset="0"/>
                <a:cs typeface="Times New Roman" panose="02020603050405020304" pitchFamily="18" charset="0"/>
              </a:rPr>
              <a:t> ở </a:t>
            </a:r>
            <a:r>
              <a:rPr lang="fr-FR" sz="1800" dirty="0" err="1">
                <a:latin typeface="+mj-lt"/>
                <a:ea typeface="Calibri" panose="020F0502020204030204" pitchFamily="34" charset="0"/>
                <a:cs typeface="Times New Roman" panose="02020603050405020304" pitchFamily="18" charset="0"/>
              </a:rPr>
              <a:t>góc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nghiêng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bằng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liệu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chì</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màu</a:t>
            </a:r>
            <a:r>
              <a:rPr lang="fr-FR" sz="1800" dirty="0">
                <a:latin typeface="+mj-lt"/>
                <a:ea typeface="Calibri" panose="020F0502020204030204" pitchFamily="34"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Tranh</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tập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miêu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khuôn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thể</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hiện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đang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khoác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súng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trên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vai</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Khuôn</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tươi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đường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nét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sinh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gợi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vẻ</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đẹp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duyên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dáng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đầy</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sức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sống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tuổi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trẻ</a:t>
            </a:r>
            <a:r>
              <a:rPr lang="fr-FR" sz="1800" dirty="0" smtClean="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8084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2"/>
        <p:cNvGrpSpPr/>
        <p:nvPr/>
      </p:nvGrpSpPr>
      <p:grpSpPr>
        <a:xfrm>
          <a:off x="0" y="0"/>
          <a:ext cx="0" cy="0"/>
          <a:chOff x="0" y="0"/>
          <a:chExt cx="0" cy="0"/>
        </a:xfrm>
      </p:grpSpPr>
      <p:grpSp>
        <p:nvGrpSpPr>
          <p:cNvPr id="2638" name="Google Shape;2638;p34"/>
          <p:cNvGrpSpPr/>
          <p:nvPr/>
        </p:nvGrpSpPr>
        <p:grpSpPr>
          <a:xfrm>
            <a:off x="8569288" y="4423863"/>
            <a:ext cx="194021" cy="191487"/>
            <a:chOff x="6232000" y="1435050"/>
            <a:chExt cx="488225" cy="481850"/>
          </a:xfrm>
        </p:grpSpPr>
        <p:sp>
          <p:nvSpPr>
            <p:cNvPr id="2639" name="Google Shape;2639;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0" name="Google Shape;2640;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1" name="Google Shape;2641;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2" name="Google Shape;2642;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643" name="Google Shape;2643;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644" name="Google Shape;2644;p3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645" name="Google Shape;2645;p3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646" name="Google Shape;2646;p3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647" name="Google Shape;2647;p3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648" name="Google Shape;2648;p34">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649" name="Google Shape;2649;p34">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650" name="Google Shape;2650;p34">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8;p33">
            <a:hlinkClick r:id="rId4" action="ppaction://hlinksldjump"/>
            <a:extLst>
              <a:ext uri="{FF2B5EF4-FFF2-40B4-BE49-F238E27FC236}">
                <a16:creationId xmlns:a16="http://schemas.microsoft.com/office/drawing/2014/main" id="{82D93ECC-6E9A-0A66-41BE-45CA9E594DE6}"/>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9;p33">
            <a:hlinkClick r:id="rId3" action="ppaction://hlinksldjump"/>
            <a:extLst>
              <a:ext uri="{FF2B5EF4-FFF2-40B4-BE49-F238E27FC236}">
                <a16:creationId xmlns:a16="http://schemas.microsoft.com/office/drawing/2014/main" id="{F1F12311-617B-5F65-FA9E-64B3A5BBBD15}"/>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Rectangle 24">
            <a:extLst>
              <a:ext uri="{FF2B5EF4-FFF2-40B4-BE49-F238E27FC236}">
                <a16:creationId xmlns:a16="http://schemas.microsoft.com/office/drawing/2014/main" id="{700F5698-D411-FD43-9098-C5E68CB0416E}"/>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FFED901-5E44-DB44-967C-6A9026D902BB}"/>
              </a:ext>
            </a:extLst>
          </p:cNvPr>
          <p:cNvSpPr txBox="1"/>
          <p:nvPr/>
        </p:nvSpPr>
        <p:spPr>
          <a:xfrm>
            <a:off x="744586" y="905414"/>
            <a:ext cx="5529012"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2: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cô</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endParaRPr lang="en-US" sz="2000" i="1" dirty="0">
              <a:effectLst/>
              <a:latin typeface="+mj-lt"/>
              <a:ea typeface="Calibri" panose="020F0502020204030204" pitchFamily="34" charset="0"/>
              <a:cs typeface="Times New Roman" panose="02020603050405020304" pitchFamily="18" charset="0"/>
            </a:endParaRPr>
          </a:p>
        </p:txBody>
      </p:sp>
      <p:sp>
        <p:nvSpPr>
          <p:cNvPr id="22"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7" name="Picture 26"/>
          <p:cNvPicPr/>
          <p:nvPr/>
        </p:nvPicPr>
        <p:blipFill rotWithShape="1">
          <a:blip r:embed="rId10" cstate="print">
            <a:extLst>
              <a:ext uri="{28A0092B-C50C-407E-A947-70E740481C1C}">
                <a14:useLocalDpi xmlns:a14="http://schemas.microsoft.com/office/drawing/2010/main" val="0"/>
              </a:ext>
            </a:extLst>
          </a:blip>
          <a:srcRect l="1700" t="6141" r="70019" b="4153"/>
          <a:stretch/>
        </p:blipFill>
        <p:spPr>
          <a:xfrm>
            <a:off x="744586" y="1557606"/>
            <a:ext cx="1922319" cy="3221182"/>
          </a:xfrm>
          <a:prstGeom prst="rect">
            <a:avLst/>
          </a:prstGeom>
        </p:spPr>
      </p:pic>
      <p:sp>
        <p:nvSpPr>
          <p:cNvPr id="28" name="Rectangle 27"/>
          <p:cNvSpPr/>
          <p:nvPr/>
        </p:nvSpPr>
        <p:spPr>
          <a:xfrm>
            <a:off x="2632272" y="1460037"/>
            <a:ext cx="5607207" cy="341632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dirty="0" err="1"/>
              <a:t>Hòa</a:t>
            </a:r>
            <a:r>
              <a:rPr lang="fr-FR" sz="1800" dirty="0"/>
              <a:t> </a:t>
            </a:r>
            <a:r>
              <a:rPr lang="fr-FR" sz="1800" dirty="0" err="1"/>
              <a:t>sắc</a:t>
            </a:r>
            <a:r>
              <a:rPr lang="fr-FR" sz="1800" dirty="0"/>
              <a:t> </a:t>
            </a:r>
            <a:r>
              <a:rPr lang="fr-FR" sz="1800" dirty="0" err="1"/>
              <a:t>xanh</a:t>
            </a:r>
            <a:r>
              <a:rPr lang="fr-FR" sz="1800" dirty="0"/>
              <a:t> </a:t>
            </a:r>
            <a:r>
              <a:rPr lang="fr-FR" sz="1800" dirty="0" err="1"/>
              <a:t>trên</a:t>
            </a:r>
            <a:r>
              <a:rPr lang="fr-FR" sz="1800" dirty="0"/>
              <a:t> </a:t>
            </a:r>
            <a:r>
              <a:rPr lang="fr-FR" sz="1800" dirty="0" err="1"/>
              <a:t>trang</a:t>
            </a:r>
            <a:r>
              <a:rPr lang="fr-FR" sz="1800" dirty="0"/>
              <a:t> </a:t>
            </a:r>
            <a:r>
              <a:rPr lang="fr-FR" sz="1800" dirty="0" err="1"/>
              <a:t>phục</a:t>
            </a:r>
            <a:r>
              <a:rPr lang="fr-FR" sz="1800" dirty="0"/>
              <a:t> </a:t>
            </a:r>
            <a:r>
              <a:rPr lang="fr-FR" sz="1800" dirty="0" err="1"/>
              <a:t>cung</a:t>
            </a:r>
            <a:r>
              <a:rPr lang="fr-FR" sz="1800" dirty="0"/>
              <a:t> </a:t>
            </a:r>
            <a:r>
              <a:rPr lang="fr-FR" sz="1800" dirty="0" err="1"/>
              <a:t>không</a:t>
            </a:r>
            <a:r>
              <a:rPr lang="fr-FR" sz="1800" dirty="0"/>
              <a:t> </a:t>
            </a:r>
            <a:r>
              <a:rPr lang="fr-FR" sz="1800" dirty="0" err="1"/>
              <a:t>gian</a:t>
            </a:r>
            <a:r>
              <a:rPr lang="fr-FR" sz="1800" dirty="0"/>
              <a:t> </a:t>
            </a:r>
            <a:r>
              <a:rPr lang="fr-FR" sz="1800" dirty="0" err="1"/>
              <a:t>cây</a:t>
            </a:r>
            <a:r>
              <a:rPr lang="fr-FR" sz="1800" dirty="0"/>
              <a:t> </a:t>
            </a:r>
            <a:r>
              <a:rPr lang="fr-FR" sz="1800" dirty="0" err="1"/>
              <a:t>xanh</a:t>
            </a:r>
            <a:r>
              <a:rPr lang="fr-FR" sz="1800" dirty="0"/>
              <a:t> </a:t>
            </a:r>
            <a:r>
              <a:rPr lang="fr-FR" sz="1800" dirty="0" err="1"/>
              <a:t>phía</a:t>
            </a:r>
            <a:r>
              <a:rPr lang="fr-FR" sz="1800" dirty="0"/>
              <a:t> </a:t>
            </a:r>
            <a:r>
              <a:rPr lang="fr-FR" sz="1800" dirty="0" err="1"/>
              <a:t>sau</a:t>
            </a:r>
            <a:r>
              <a:rPr lang="fr-FR" sz="1800" dirty="0"/>
              <a:t> </a:t>
            </a:r>
            <a:r>
              <a:rPr lang="fr-FR" sz="1800" dirty="0" err="1"/>
              <a:t>tạo</a:t>
            </a:r>
            <a:r>
              <a:rPr lang="fr-FR" sz="1800" dirty="0"/>
              <a:t> </a:t>
            </a:r>
            <a:r>
              <a:rPr lang="fr-FR" sz="1800" dirty="0" err="1"/>
              <a:t>sự</a:t>
            </a:r>
            <a:r>
              <a:rPr lang="fr-FR" sz="1800" dirty="0"/>
              <a:t> </a:t>
            </a:r>
            <a:r>
              <a:rPr lang="fr-FR" sz="1800" dirty="0" err="1"/>
              <a:t>gần</a:t>
            </a:r>
            <a:r>
              <a:rPr lang="fr-FR" sz="1800" dirty="0"/>
              <a:t> </a:t>
            </a:r>
            <a:r>
              <a:rPr lang="fr-FR" sz="1800" dirty="0" err="1"/>
              <a:t>gũi</a:t>
            </a:r>
            <a:r>
              <a:rPr lang="fr-FR" sz="1800" dirty="0"/>
              <a:t>, </a:t>
            </a:r>
            <a:r>
              <a:rPr lang="fr-FR" sz="1800" dirty="0" err="1"/>
              <a:t>gắn</a:t>
            </a:r>
            <a:r>
              <a:rPr lang="fr-FR" sz="1800" dirty="0"/>
              <a:t> </a:t>
            </a:r>
            <a:r>
              <a:rPr lang="fr-FR" sz="1800" dirty="0" err="1"/>
              <a:t>bó</a:t>
            </a:r>
            <a:r>
              <a:rPr lang="fr-FR" sz="1800" dirty="0"/>
              <a:t> </a:t>
            </a:r>
            <a:r>
              <a:rPr lang="fr-FR" sz="1800" dirty="0" err="1"/>
              <a:t>giữa</a:t>
            </a:r>
            <a:r>
              <a:rPr lang="fr-FR" sz="1800" dirty="0"/>
              <a:t> con </a:t>
            </a:r>
            <a:r>
              <a:rPr lang="fr-FR" sz="1800" dirty="0" err="1"/>
              <a:t>người</a:t>
            </a:r>
            <a:r>
              <a:rPr lang="fr-FR" sz="1800" dirty="0"/>
              <a:t> </a:t>
            </a:r>
            <a:r>
              <a:rPr lang="fr-FR" sz="1800" dirty="0" err="1"/>
              <a:t>và</a:t>
            </a:r>
            <a:r>
              <a:rPr lang="fr-FR" sz="1800" dirty="0"/>
              <a:t> </a:t>
            </a:r>
            <a:r>
              <a:rPr lang="fr-FR" sz="1800" dirty="0" err="1"/>
              <a:t>thiên</a:t>
            </a:r>
            <a:r>
              <a:rPr lang="fr-FR" sz="1800" dirty="0"/>
              <a:t> </a:t>
            </a:r>
            <a:r>
              <a:rPr lang="fr-FR" sz="1800" dirty="0" err="1"/>
              <a:t>nhiên</a:t>
            </a:r>
            <a:r>
              <a:rPr lang="fr-FR" sz="1800" dirty="0"/>
              <a:t>.</a:t>
            </a:r>
            <a:endParaRPr lang="en-US" sz="1800" dirty="0"/>
          </a:p>
          <a:p>
            <a:pPr marL="285750" indent="-285750" algn="just">
              <a:lnSpc>
                <a:spcPct val="150000"/>
              </a:lnSpc>
              <a:buFont typeface="Arial" panose="020B0604020202020204" pitchFamily="34" charset="0"/>
              <a:buChar char="•"/>
            </a:pPr>
            <a:r>
              <a:rPr lang="fr-FR" sz="1800" dirty="0" err="1" smtClean="0"/>
              <a:t>Bố</a:t>
            </a:r>
            <a:r>
              <a:rPr lang="fr-FR" sz="1800" dirty="0" smtClean="0"/>
              <a:t> </a:t>
            </a:r>
            <a:r>
              <a:rPr lang="fr-FR" sz="1800" dirty="0" err="1"/>
              <a:t>cục</a:t>
            </a:r>
            <a:r>
              <a:rPr lang="fr-FR" sz="1800" dirty="0"/>
              <a:t> </a:t>
            </a:r>
            <a:r>
              <a:rPr lang="fr-FR" sz="1800" dirty="0" err="1"/>
              <a:t>tranh</a:t>
            </a:r>
            <a:r>
              <a:rPr lang="fr-FR" sz="1800" dirty="0"/>
              <a:t> </a:t>
            </a:r>
            <a:r>
              <a:rPr lang="fr-FR" sz="1800" dirty="0" err="1"/>
              <a:t>cân</a:t>
            </a:r>
            <a:r>
              <a:rPr lang="fr-FR" sz="1800" dirty="0"/>
              <a:t> </a:t>
            </a:r>
            <a:r>
              <a:rPr lang="fr-FR" sz="1800" dirty="0" err="1"/>
              <a:t>đối</a:t>
            </a:r>
            <a:r>
              <a:rPr lang="fr-FR" sz="1800" dirty="0"/>
              <a:t>, </a:t>
            </a:r>
            <a:r>
              <a:rPr lang="fr-FR" sz="1800" dirty="0" err="1"/>
              <a:t>tập</a:t>
            </a:r>
            <a:r>
              <a:rPr lang="fr-FR" sz="1800" dirty="0"/>
              <a:t> </a:t>
            </a:r>
            <a:r>
              <a:rPr lang="fr-FR" sz="1800" dirty="0" err="1"/>
              <a:t>trung</a:t>
            </a:r>
            <a:r>
              <a:rPr lang="fr-FR" sz="1800" dirty="0"/>
              <a:t> </a:t>
            </a:r>
            <a:r>
              <a:rPr lang="fr-FR" sz="1800" dirty="0" err="1"/>
              <a:t>mô</a:t>
            </a:r>
            <a:r>
              <a:rPr lang="fr-FR" sz="1800" dirty="0"/>
              <a:t> </a:t>
            </a:r>
            <a:r>
              <a:rPr lang="fr-FR" sz="1800" dirty="0" err="1"/>
              <a:t>tả</a:t>
            </a:r>
            <a:r>
              <a:rPr lang="fr-FR" sz="1800" dirty="0"/>
              <a:t> </a:t>
            </a:r>
            <a:r>
              <a:rPr lang="fr-FR" sz="1800" dirty="0" err="1"/>
              <a:t>khuôn</a:t>
            </a:r>
            <a:r>
              <a:rPr lang="fr-FR" sz="1800" dirty="0"/>
              <a:t> </a:t>
            </a:r>
            <a:r>
              <a:rPr lang="fr-FR" sz="1800" dirty="0" err="1"/>
              <a:t>mặt</a:t>
            </a:r>
            <a:r>
              <a:rPr lang="fr-FR" sz="1800" dirty="0"/>
              <a:t>, </a:t>
            </a:r>
            <a:r>
              <a:rPr lang="fr-FR" sz="1800" dirty="0" err="1"/>
              <a:t>trang</a:t>
            </a:r>
            <a:r>
              <a:rPr lang="fr-FR" sz="1800" dirty="0"/>
              <a:t> </a:t>
            </a:r>
            <a:r>
              <a:rPr lang="fr-FR" sz="1800" dirty="0" err="1"/>
              <a:t>phục</a:t>
            </a:r>
            <a:r>
              <a:rPr lang="fr-FR" sz="1800" dirty="0"/>
              <a:t>, </a:t>
            </a:r>
            <a:r>
              <a:rPr lang="fr-FR" sz="1800" dirty="0" err="1"/>
              <a:t>hình</a:t>
            </a:r>
            <a:r>
              <a:rPr lang="fr-FR" sz="1800" dirty="0"/>
              <a:t> </a:t>
            </a:r>
            <a:r>
              <a:rPr lang="fr-FR" sz="1800" dirty="0" err="1"/>
              <a:t>dáng</a:t>
            </a:r>
            <a:r>
              <a:rPr lang="fr-FR" sz="1800" dirty="0"/>
              <a:t> </a:t>
            </a:r>
            <a:r>
              <a:rPr lang="fr-FR" sz="1800" dirty="0" err="1"/>
              <a:t>của</a:t>
            </a:r>
            <a:r>
              <a:rPr lang="fr-FR" sz="1800" dirty="0"/>
              <a:t> </a:t>
            </a:r>
            <a:r>
              <a:rPr lang="fr-FR" sz="1800" dirty="0" err="1"/>
              <a:t>nhân</a:t>
            </a:r>
            <a:r>
              <a:rPr lang="fr-FR" sz="1800" dirty="0"/>
              <a:t> </a:t>
            </a:r>
            <a:r>
              <a:rPr lang="fr-FR" sz="1800" dirty="0" err="1"/>
              <a:t>vật</a:t>
            </a:r>
            <a:r>
              <a:rPr lang="fr-FR" sz="1800" dirty="0"/>
              <a:t>.</a:t>
            </a:r>
            <a:endParaRPr lang="en-US" sz="1800" dirty="0"/>
          </a:p>
          <a:p>
            <a:pPr marL="285750" indent="-285750" algn="just">
              <a:lnSpc>
                <a:spcPct val="150000"/>
              </a:lnSpc>
              <a:buFont typeface="Wingdings" panose="05000000000000000000" pitchFamily="2" charset="2"/>
              <a:buChar char="à"/>
            </a:pPr>
            <a:r>
              <a:rPr lang="fr-FR" sz="1800" dirty="0" err="1" smtClean="0"/>
              <a:t>Bức</a:t>
            </a:r>
            <a:r>
              <a:rPr lang="fr-FR" sz="1800" dirty="0" smtClean="0"/>
              <a:t> </a:t>
            </a:r>
            <a:r>
              <a:rPr lang="fr-FR" sz="1800" dirty="0" err="1"/>
              <a:t>tranh</a:t>
            </a:r>
            <a:r>
              <a:rPr lang="fr-FR" sz="1800" dirty="0"/>
              <a:t> </a:t>
            </a:r>
            <a:r>
              <a:rPr lang="fr-FR" sz="1800" dirty="0" err="1"/>
              <a:t>thể</a:t>
            </a:r>
            <a:r>
              <a:rPr lang="fr-FR" sz="1800" dirty="0"/>
              <a:t> </a:t>
            </a:r>
            <a:r>
              <a:rPr lang="fr-FR" sz="1800" dirty="0" err="1"/>
              <a:t>hiện</a:t>
            </a:r>
            <a:r>
              <a:rPr lang="fr-FR" sz="1800" dirty="0"/>
              <a:t> </a:t>
            </a:r>
            <a:r>
              <a:rPr lang="fr-FR" sz="1800" dirty="0" err="1"/>
              <a:t>tình</a:t>
            </a:r>
            <a:r>
              <a:rPr lang="fr-FR" sz="1800" dirty="0"/>
              <a:t> </a:t>
            </a:r>
            <a:r>
              <a:rPr lang="fr-FR" sz="1800" dirty="0" err="1"/>
              <a:t>cảm</a:t>
            </a:r>
            <a:r>
              <a:rPr lang="fr-FR" sz="1800" dirty="0"/>
              <a:t> </a:t>
            </a:r>
            <a:r>
              <a:rPr lang="fr-FR" sz="1800" dirty="0" err="1"/>
              <a:t>yêu</a:t>
            </a:r>
            <a:r>
              <a:rPr lang="fr-FR" sz="1800" dirty="0"/>
              <a:t> </a:t>
            </a:r>
            <a:r>
              <a:rPr lang="fr-FR" sz="1800" dirty="0" err="1"/>
              <a:t>mến</a:t>
            </a:r>
            <a:r>
              <a:rPr lang="fr-FR" sz="1800" dirty="0"/>
              <a:t> </a:t>
            </a:r>
            <a:r>
              <a:rPr lang="fr-FR" sz="1800" dirty="0" err="1"/>
              <a:t>với</a:t>
            </a:r>
            <a:r>
              <a:rPr lang="fr-FR" sz="1800" dirty="0"/>
              <a:t> </a:t>
            </a:r>
            <a:r>
              <a:rPr lang="fr-FR" sz="1800" dirty="0" err="1"/>
              <a:t>những</a:t>
            </a:r>
            <a:r>
              <a:rPr lang="fr-FR" sz="1800" dirty="0"/>
              <a:t> </a:t>
            </a:r>
            <a:r>
              <a:rPr lang="fr-FR" sz="1800" dirty="0" err="1"/>
              <a:t>người</a:t>
            </a:r>
            <a:r>
              <a:rPr lang="fr-FR" sz="1800" dirty="0"/>
              <a:t> </a:t>
            </a:r>
            <a:r>
              <a:rPr lang="fr-FR" sz="1800" dirty="0" err="1"/>
              <a:t>lính</a:t>
            </a:r>
            <a:r>
              <a:rPr lang="fr-FR" sz="1800" dirty="0"/>
              <a:t> </a:t>
            </a:r>
            <a:r>
              <a:rPr lang="fr-FR" sz="1800" dirty="0" err="1"/>
              <a:t>đã</a:t>
            </a:r>
            <a:r>
              <a:rPr lang="fr-FR" sz="1800" dirty="0"/>
              <a:t> </a:t>
            </a:r>
            <a:r>
              <a:rPr lang="fr-FR" sz="1800" dirty="0" err="1"/>
              <a:t>và</a:t>
            </a:r>
            <a:r>
              <a:rPr lang="fr-FR" sz="1800" dirty="0"/>
              <a:t> </a:t>
            </a:r>
            <a:r>
              <a:rPr lang="fr-FR" sz="1800" dirty="0" err="1"/>
              <a:t>đang</a:t>
            </a:r>
            <a:r>
              <a:rPr lang="fr-FR" sz="1800" dirty="0"/>
              <a:t> </a:t>
            </a:r>
            <a:r>
              <a:rPr lang="fr-FR" sz="1800" dirty="0" err="1"/>
              <a:t>ngày</a:t>
            </a:r>
            <a:r>
              <a:rPr lang="fr-FR" sz="1800" dirty="0"/>
              <a:t> </a:t>
            </a:r>
            <a:r>
              <a:rPr lang="fr-FR" sz="1800" dirty="0" err="1"/>
              <a:t>đêm</a:t>
            </a:r>
            <a:r>
              <a:rPr lang="fr-FR" sz="1800" dirty="0"/>
              <a:t> </a:t>
            </a:r>
            <a:r>
              <a:rPr lang="fr-FR" sz="1800" dirty="0" err="1"/>
              <a:t>chiến</a:t>
            </a:r>
            <a:r>
              <a:rPr lang="fr-FR" sz="1800" dirty="0"/>
              <a:t> </a:t>
            </a:r>
            <a:r>
              <a:rPr lang="fr-FR" sz="1800" dirty="0" err="1"/>
              <a:t>đấu</a:t>
            </a:r>
            <a:r>
              <a:rPr lang="fr-FR" sz="1800" dirty="0"/>
              <a:t> </a:t>
            </a:r>
            <a:r>
              <a:rPr lang="fr-FR" sz="1800" dirty="0" err="1"/>
              <a:t>và</a:t>
            </a:r>
            <a:r>
              <a:rPr lang="fr-FR" sz="1800" dirty="0"/>
              <a:t> </a:t>
            </a:r>
            <a:r>
              <a:rPr lang="fr-FR" sz="1800" dirty="0" err="1"/>
              <a:t>xây</a:t>
            </a:r>
            <a:r>
              <a:rPr lang="fr-FR" sz="1800" dirty="0"/>
              <a:t> </a:t>
            </a:r>
            <a:r>
              <a:rPr lang="fr-FR" sz="1800" dirty="0" err="1"/>
              <a:t>dựng</a:t>
            </a:r>
            <a:r>
              <a:rPr lang="fr-FR" sz="1800" dirty="0"/>
              <a:t> </a:t>
            </a:r>
            <a:r>
              <a:rPr lang="fr-FR" sz="1800" dirty="0" err="1"/>
              <a:t>bảo</a:t>
            </a:r>
            <a:r>
              <a:rPr lang="fr-FR" sz="1800" dirty="0"/>
              <a:t> </a:t>
            </a:r>
            <a:r>
              <a:rPr lang="fr-FR" sz="1800" dirty="0" err="1"/>
              <a:t>vệ</a:t>
            </a:r>
            <a:r>
              <a:rPr lang="fr-FR" sz="1800" dirty="0"/>
              <a:t> </a:t>
            </a:r>
            <a:r>
              <a:rPr lang="fr-FR" sz="1800" dirty="0" err="1"/>
              <a:t>Tổ</a:t>
            </a:r>
            <a:r>
              <a:rPr lang="fr-FR" sz="1800" dirty="0"/>
              <a:t> </a:t>
            </a:r>
            <a:r>
              <a:rPr lang="fr-FR" sz="1800" dirty="0" err="1"/>
              <a:t>quốc</a:t>
            </a:r>
            <a:r>
              <a:rPr lang="fr-FR" sz="1800" dirty="0" smtClean="0"/>
              <a:t>.</a:t>
            </a:r>
          </a:p>
        </p:txBody>
      </p:sp>
    </p:spTree>
    <p:extLst>
      <p:ext uri="{BB962C8B-B14F-4D97-AF65-F5344CB8AC3E}">
        <p14:creationId xmlns:p14="http://schemas.microsoft.com/office/powerpoint/2010/main" val="1861458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12" dur="500"/>
                                        <p:tgtEl>
                                          <p:spTgt spid="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xEl>
                                              <p:pRg st="2" end="2"/>
                                            </p:txEl>
                                          </p:spTgt>
                                        </p:tgtEl>
                                        <p:attrNameLst>
                                          <p:attrName>style.visibility</p:attrName>
                                        </p:attrNameLst>
                                      </p:cBhvr>
                                      <p:to>
                                        <p:strVal val="visible"/>
                                      </p:to>
                                    </p:set>
                                    <p:animEffect transition="in" filter="wipe(left)">
                                      <p:cBhvr>
                                        <p:cTn id="1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grpSp>
        <p:nvGrpSpPr>
          <p:cNvPr id="2894" name="Google Shape;2894;p35"/>
          <p:cNvGrpSpPr/>
          <p:nvPr/>
        </p:nvGrpSpPr>
        <p:grpSpPr>
          <a:xfrm>
            <a:off x="8569288" y="4423863"/>
            <a:ext cx="194021" cy="191487"/>
            <a:chOff x="6232000" y="1435050"/>
            <a:chExt cx="488225" cy="481850"/>
          </a:xfrm>
        </p:grpSpPr>
        <p:sp>
          <p:nvSpPr>
            <p:cNvPr id="2895" name="Google Shape;2895;p3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6" name="Google Shape;2896;p3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7" name="Google Shape;2897;p3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8" name="Google Shape;2898;p3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899" name="Google Shape;2899;p3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900" name="Google Shape;2900;p3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901" name="Google Shape;2901;p3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902" name="Google Shape;2902;p3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903" name="Google Shape;2903;p3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904" name="Google Shape;2904;p3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905" name="Google Shape;2905;p3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906" name="Google Shape;2906;p3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78;p33">
            <a:hlinkClick r:id="rId4" action="ppaction://hlinksldjump"/>
            <a:extLst>
              <a:ext uri="{FF2B5EF4-FFF2-40B4-BE49-F238E27FC236}">
                <a16:creationId xmlns:a16="http://schemas.microsoft.com/office/drawing/2014/main" id="{A89140AA-E670-39F3-52AD-E5F3971C9CD5}"/>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79;p33">
            <a:hlinkClick r:id="rId9" action="ppaction://hlinksldjump"/>
            <a:extLst>
              <a:ext uri="{FF2B5EF4-FFF2-40B4-BE49-F238E27FC236}">
                <a16:creationId xmlns:a16="http://schemas.microsoft.com/office/drawing/2014/main" id="{85EFCCDA-8381-EC96-2A8D-D229C2F14D2A}"/>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Rectangle 258">
            <a:extLst>
              <a:ext uri="{FF2B5EF4-FFF2-40B4-BE49-F238E27FC236}">
                <a16:creationId xmlns:a16="http://schemas.microsoft.com/office/drawing/2014/main" id="{386E0405-EA9F-37D7-0BD8-E5F79B15BD5B}"/>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431857-4B79-99B5-DF29-0A526D1CDE28}"/>
              </a:ext>
            </a:extLst>
          </p:cNvPr>
          <p:cNvSpPr/>
          <p:nvPr/>
        </p:nvSpPr>
        <p:spPr>
          <a:xfrm>
            <a:off x="720000" y="4524852"/>
            <a:ext cx="683498" cy="41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FFED901-5E44-DB44-967C-6A9026D902BB}"/>
              </a:ext>
            </a:extLst>
          </p:cNvPr>
          <p:cNvSpPr txBox="1"/>
          <p:nvPr/>
        </p:nvSpPr>
        <p:spPr>
          <a:xfrm>
            <a:off x="744586" y="905414"/>
            <a:ext cx="5812078"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3: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chú</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hải</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quân</a:t>
            </a:r>
            <a:endParaRPr lang="en-US" sz="2000" i="1" dirty="0">
              <a:effectLst/>
              <a:latin typeface="+mj-lt"/>
              <a:ea typeface="Calibri" panose="020F0502020204030204" pitchFamily="34" charset="0"/>
              <a:cs typeface="Times New Roman" panose="02020603050405020304" pitchFamily="18" charset="0"/>
            </a:endParaRPr>
          </a:p>
        </p:txBody>
      </p:sp>
      <p:sp>
        <p:nvSpPr>
          <p:cNvPr id="26"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7" name="Picture 26"/>
          <p:cNvPicPr/>
          <p:nvPr/>
        </p:nvPicPr>
        <p:blipFill rotWithShape="1">
          <a:blip r:embed="rId10" cstate="print">
            <a:extLst>
              <a:ext uri="{28A0092B-C50C-407E-A947-70E740481C1C}">
                <a14:useLocalDpi xmlns:a14="http://schemas.microsoft.com/office/drawing/2010/main" val="0"/>
              </a:ext>
            </a:extLst>
          </a:blip>
          <a:srcRect l="32243" t="5510" r="34725" b="3519"/>
          <a:stretch/>
        </p:blipFill>
        <p:spPr>
          <a:xfrm>
            <a:off x="5891133" y="1407266"/>
            <a:ext cx="2348346" cy="3521861"/>
          </a:xfrm>
          <a:prstGeom prst="rect">
            <a:avLst/>
          </a:prstGeom>
        </p:spPr>
      </p:pic>
      <p:sp>
        <p:nvSpPr>
          <p:cNvPr id="3" name="Rectangle 2"/>
          <p:cNvSpPr/>
          <p:nvPr/>
        </p:nvSpPr>
        <p:spPr>
          <a:xfrm>
            <a:off x="814608" y="1648549"/>
            <a:ext cx="5145535" cy="3039294"/>
          </a:xfrm>
          <a:prstGeom prst="rect">
            <a:avLst/>
          </a:prstGeom>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fr-FR" sz="1800" dirty="0" smtClean="0">
                <a:latin typeface="+mj-lt"/>
                <a:ea typeface="Calibri" panose="020F0502020204030204" pitchFamily="34" charset="0"/>
                <a:cs typeface="Times New Roman" panose="02020603050405020304" pitchFamily="18" charset="0"/>
              </a:rPr>
              <a:t>Là </a:t>
            </a:r>
            <a:r>
              <a:rPr lang="fr-FR" sz="1800" dirty="0" err="1">
                <a:latin typeface="+mj-lt"/>
                <a:ea typeface="Calibri" panose="020F0502020204030204" pitchFamily="34" charset="0"/>
                <a:cs typeface="Times New Roman" panose="02020603050405020304" pitchFamily="18" charset="0"/>
              </a:rPr>
              <a:t>chân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chú</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đọi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hải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được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vẽ</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chính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diện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bằng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chất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liêu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màu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sáp</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Tranh</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tập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miêu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tả</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khuôn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trang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phục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điển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của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đôi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hải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quân</a:t>
            </a:r>
            <a:r>
              <a:rPr lang="fr-FR" sz="1800" dirty="0">
                <a:latin typeface="+mj-lt"/>
                <a:ea typeface="Calibri" panose="020F0502020204030204" pitchFamily="34"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Khuôn</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chú</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rắn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rỏi</a:t>
            </a:r>
            <a:r>
              <a:rPr lang="fr-FR" sz="1800" dirty="0">
                <a:latin typeface="+mj-lt"/>
                <a:ea typeface="Calibri" panose="020F0502020204030204" pitchFamily="34" charset="0"/>
                <a:cs typeface="Times New Roman" panose="02020603050405020304" pitchFamily="18" charset="0"/>
              </a:rPr>
              <a:t>, </a:t>
            </a:r>
            <a:r>
              <a:rPr lang="fr-FR" sz="1800" dirty="0" err="1">
                <a:latin typeface="+mj-lt"/>
              </a:rPr>
              <a:t>nước</a:t>
            </a:r>
            <a:r>
              <a:rPr lang="fr-FR" sz="1800" dirty="0">
                <a:latin typeface="+mj-lt"/>
              </a:rPr>
              <a:t> da </a:t>
            </a:r>
            <a:r>
              <a:rPr lang="fr-FR" sz="1800" dirty="0" err="1">
                <a:latin typeface="+mj-lt"/>
              </a:rPr>
              <a:t>nâu</a:t>
            </a:r>
            <a:r>
              <a:rPr lang="fr-FR" sz="1800" dirty="0">
                <a:latin typeface="+mj-lt"/>
              </a:rPr>
              <a:t>, </a:t>
            </a:r>
            <a:r>
              <a:rPr lang="fr-FR" sz="1800" dirty="0" err="1">
                <a:latin typeface="+mj-lt"/>
              </a:rPr>
              <a:t>đôi</a:t>
            </a:r>
            <a:r>
              <a:rPr lang="fr-FR" sz="1800" dirty="0">
                <a:latin typeface="+mj-lt"/>
              </a:rPr>
              <a:t> </a:t>
            </a:r>
            <a:r>
              <a:rPr lang="fr-FR" sz="1800" dirty="0" err="1">
                <a:latin typeface="+mj-lt"/>
              </a:rPr>
              <a:t>mặt</a:t>
            </a:r>
            <a:r>
              <a:rPr lang="fr-FR" sz="1800" dirty="0">
                <a:latin typeface="+mj-lt"/>
              </a:rPr>
              <a:t> </a:t>
            </a:r>
            <a:r>
              <a:rPr lang="fr-FR" sz="1800" dirty="0" err="1">
                <a:latin typeface="+mj-lt"/>
              </a:rPr>
              <a:t>cương</a:t>
            </a:r>
            <a:r>
              <a:rPr lang="fr-FR" sz="1800" dirty="0">
                <a:latin typeface="+mj-lt"/>
              </a:rPr>
              <a:t> </a:t>
            </a:r>
            <a:r>
              <a:rPr lang="fr-FR" sz="1800" dirty="0" err="1">
                <a:latin typeface="+mj-lt"/>
              </a:rPr>
              <a:t>nghị</a:t>
            </a:r>
            <a:r>
              <a:rPr lang="fr-FR" sz="1800" dirty="0">
                <a:latin typeface="+mj-lt"/>
              </a:rPr>
              <a:t> </a:t>
            </a:r>
            <a:r>
              <a:rPr lang="fr-FR" sz="1800" dirty="0" err="1">
                <a:latin typeface="+mj-lt"/>
              </a:rPr>
              <a:t>được</a:t>
            </a:r>
            <a:r>
              <a:rPr lang="fr-FR" sz="1800" dirty="0">
                <a:latin typeface="+mj-lt"/>
              </a:rPr>
              <a:t> </a:t>
            </a:r>
            <a:r>
              <a:rPr lang="fr-FR" sz="1800" dirty="0" err="1">
                <a:latin typeface="+mj-lt"/>
              </a:rPr>
              <a:t>thể</a:t>
            </a:r>
            <a:r>
              <a:rPr lang="fr-FR" sz="1800" dirty="0">
                <a:latin typeface="+mj-lt"/>
              </a:rPr>
              <a:t> </a:t>
            </a:r>
            <a:r>
              <a:rPr lang="fr-FR" sz="1800" dirty="0" err="1">
                <a:latin typeface="+mj-lt"/>
              </a:rPr>
              <a:t>hiện</a:t>
            </a:r>
            <a:r>
              <a:rPr lang="fr-FR" sz="1800" dirty="0">
                <a:latin typeface="+mj-lt"/>
              </a:rPr>
              <a:t> </a:t>
            </a:r>
            <a:r>
              <a:rPr lang="fr-FR" sz="1800" dirty="0" err="1">
                <a:latin typeface="+mj-lt"/>
              </a:rPr>
              <a:t>thông</a:t>
            </a:r>
            <a:r>
              <a:rPr lang="fr-FR" sz="1800" dirty="0">
                <a:latin typeface="+mj-lt"/>
              </a:rPr>
              <a:t> qua </a:t>
            </a:r>
            <a:r>
              <a:rPr lang="fr-FR" sz="1800" dirty="0" err="1">
                <a:latin typeface="+mj-lt"/>
              </a:rPr>
              <a:t>đường</a:t>
            </a:r>
            <a:r>
              <a:rPr lang="fr-FR" sz="1800" dirty="0">
                <a:latin typeface="+mj-lt"/>
              </a:rPr>
              <a:t> </a:t>
            </a:r>
            <a:r>
              <a:rPr lang="fr-FR" sz="1800" dirty="0" err="1">
                <a:latin typeface="+mj-lt"/>
              </a:rPr>
              <a:t>nét</a:t>
            </a:r>
            <a:r>
              <a:rPr lang="fr-FR" sz="1800" dirty="0">
                <a:latin typeface="+mj-lt"/>
              </a:rPr>
              <a:t> </a:t>
            </a:r>
            <a:r>
              <a:rPr lang="fr-FR" sz="1800" dirty="0" err="1">
                <a:latin typeface="+mj-lt"/>
              </a:rPr>
              <a:t>chắc</a:t>
            </a:r>
            <a:r>
              <a:rPr lang="fr-FR" sz="1800" dirty="0">
                <a:latin typeface="+mj-lt"/>
              </a:rPr>
              <a:t> </a:t>
            </a:r>
            <a:r>
              <a:rPr lang="fr-FR" sz="1800" dirty="0" err="1">
                <a:latin typeface="+mj-lt"/>
              </a:rPr>
              <a:t>khoẻ</a:t>
            </a:r>
            <a:r>
              <a:rPr lang="fr-FR" sz="1800" dirty="0">
                <a:latin typeface="+mj-lt"/>
              </a:rPr>
              <a:t>.</a:t>
            </a:r>
            <a:endParaRPr lang="en-US" sz="1800" dirty="0">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3149" name="Google Shape;3149;p36"/>
          <p:cNvGrpSpPr/>
          <p:nvPr/>
        </p:nvGrpSpPr>
        <p:grpSpPr>
          <a:xfrm>
            <a:off x="8569288" y="4423863"/>
            <a:ext cx="194021" cy="191487"/>
            <a:chOff x="6232000" y="1435050"/>
            <a:chExt cx="488225" cy="481850"/>
          </a:xfrm>
        </p:grpSpPr>
        <p:sp>
          <p:nvSpPr>
            <p:cNvPr id="3150" name="Google Shape;3150;p3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1" name="Google Shape;3151;p3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2" name="Google Shape;3152;p3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3" name="Google Shape;3153;p3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54" name="Google Shape;3154;p3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55" name="Google Shape;3155;p3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56" name="Google Shape;3156;p3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57" name="Google Shape;3157;p3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58" name="Google Shape;3158;p3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59" name="Google Shape;3159;p3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60" name="Google Shape;3160;p3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61" name="Google Shape;3161;p3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78;p33">
            <a:hlinkClick r:id="rId4" action="ppaction://hlinksldjump"/>
            <a:extLst>
              <a:ext uri="{FF2B5EF4-FFF2-40B4-BE49-F238E27FC236}">
                <a16:creationId xmlns:a16="http://schemas.microsoft.com/office/drawing/2014/main" id="{E32E436A-4409-0180-1267-0CDB77902967}"/>
              </a:ext>
            </a:extLst>
          </p:cNvPr>
          <p:cNvSpPr/>
          <p:nvPr/>
        </p:nvSpPr>
        <p:spPr>
          <a:xfrm rot="-2700000">
            <a:off x="850094"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79;p33">
            <a:hlinkClick r:id="rId9" action="ppaction://hlinksldjump"/>
            <a:extLst>
              <a:ext uri="{FF2B5EF4-FFF2-40B4-BE49-F238E27FC236}">
                <a16:creationId xmlns:a16="http://schemas.microsoft.com/office/drawing/2014/main" id="{911CA806-737A-6CDF-48E1-59EB3C921C6B}"/>
              </a:ext>
            </a:extLst>
          </p:cNvPr>
          <p:cNvSpPr/>
          <p:nvPr/>
        </p:nvSpPr>
        <p:spPr>
          <a:xfrm rot="8100000">
            <a:off x="8122928" y="499130"/>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Rectangle 256">
            <a:extLst>
              <a:ext uri="{FF2B5EF4-FFF2-40B4-BE49-F238E27FC236}">
                <a16:creationId xmlns:a16="http://schemas.microsoft.com/office/drawing/2014/main" id="{605CCD0D-41A2-19FC-AB29-41B078A83885}"/>
              </a:ext>
            </a:extLst>
          </p:cNvPr>
          <p:cNvSpPr/>
          <p:nvPr/>
        </p:nvSpPr>
        <p:spPr>
          <a:xfrm>
            <a:off x="7222255" y="340242"/>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9431857-4B79-99B5-DF29-0A526D1CDE28}"/>
              </a:ext>
            </a:extLst>
          </p:cNvPr>
          <p:cNvSpPr/>
          <p:nvPr/>
        </p:nvSpPr>
        <p:spPr>
          <a:xfrm>
            <a:off x="720000" y="4524852"/>
            <a:ext cx="683498" cy="41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FFED901-5E44-DB44-967C-6A9026D902BB}"/>
              </a:ext>
            </a:extLst>
          </p:cNvPr>
          <p:cNvSpPr txBox="1"/>
          <p:nvPr/>
        </p:nvSpPr>
        <p:spPr>
          <a:xfrm>
            <a:off x="744586" y="905414"/>
            <a:ext cx="5812078"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3: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chú</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hải</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quân</a:t>
            </a:r>
            <a:endParaRPr lang="en-US" sz="2000" i="1" dirty="0">
              <a:effectLst/>
              <a:latin typeface="+mj-lt"/>
              <a:ea typeface="Calibri" panose="020F0502020204030204" pitchFamily="34" charset="0"/>
              <a:cs typeface="Times New Roman" panose="02020603050405020304" pitchFamily="18" charset="0"/>
            </a:endParaRPr>
          </a:p>
        </p:txBody>
      </p:sp>
      <p:sp>
        <p:nvSpPr>
          <p:cNvPr id="27"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8" name="Picture 27"/>
          <p:cNvPicPr/>
          <p:nvPr/>
        </p:nvPicPr>
        <p:blipFill rotWithShape="1">
          <a:blip r:embed="rId10" cstate="print">
            <a:extLst>
              <a:ext uri="{28A0092B-C50C-407E-A947-70E740481C1C}">
                <a14:useLocalDpi xmlns:a14="http://schemas.microsoft.com/office/drawing/2010/main" val="0"/>
              </a:ext>
            </a:extLst>
          </a:blip>
          <a:srcRect l="32243" t="5510" r="34725" b="3519"/>
          <a:stretch/>
        </p:blipFill>
        <p:spPr>
          <a:xfrm>
            <a:off x="5891133" y="1407266"/>
            <a:ext cx="2348346" cy="3521861"/>
          </a:xfrm>
          <a:prstGeom prst="rect">
            <a:avLst/>
          </a:prstGeom>
        </p:spPr>
      </p:pic>
      <p:sp>
        <p:nvSpPr>
          <p:cNvPr id="29" name="Rectangle 28"/>
          <p:cNvSpPr/>
          <p:nvPr/>
        </p:nvSpPr>
        <p:spPr>
          <a:xfrm>
            <a:off x="744586" y="1460036"/>
            <a:ext cx="5146418" cy="341632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dirty="0" err="1"/>
              <a:t>Màu</a:t>
            </a:r>
            <a:r>
              <a:rPr lang="fr-FR" sz="1800" dirty="0"/>
              <a:t> </a:t>
            </a:r>
            <a:r>
              <a:rPr lang="fr-FR" sz="1800" dirty="0" err="1"/>
              <a:t>xanh</a:t>
            </a:r>
            <a:r>
              <a:rPr lang="fr-FR" sz="1800" dirty="0"/>
              <a:t> da </a:t>
            </a:r>
            <a:r>
              <a:rPr lang="fr-FR" sz="1800" dirty="0" err="1"/>
              <a:t>trời</a:t>
            </a:r>
            <a:r>
              <a:rPr lang="fr-FR" sz="1800" dirty="0"/>
              <a:t> </a:t>
            </a:r>
            <a:r>
              <a:rPr lang="fr-FR" sz="1800" dirty="0" err="1"/>
              <a:t>kết</a:t>
            </a:r>
            <a:r>
              <a:rPr lang="fr-FR" sz="1800" dirty="0"/>
              <a:t> </a:t>
            </a:r>
            <a:r>
              <a:rPr lang="fr-FR" sz="1800" dirty="0" err="1"/>
              <a:t>hợp</a:t>
            </a:r>
            <a:r>
              <a:rPr lang="fr-FR" sz="1800" dirty="0"/>
              <a:t> </a:t>
            </a:r>
            <a:r>
              <a:rPr lang="fr-FR" sz="1800" dirty="0" err="1"/>
              <a:t>với</a:t>
            </a:r>
            <a:r>
              <a:rPr lang="fr-FR" sz="1800" dirty="0"/>
              <a:t> </a:t>
            </a:r>
            <a:r>
              <a:rPr lang="fr-FR" sz="1800" dirty="0" err="1"/>
              <a:t>màu</a:t>
            </a:r>
            <a:r>
              <a:rPr lang="fr-FR" sz="1800" dirty="0"/>
              <a:t> </a:t>
            </a:r>
            <a:r>
              <a:rPr lang="fr-FR" sz="1800" dirty="0" err="1"/>
              <a:t>trắng</a:t>
            </a:r>
            <a:r>
              <a:rPr lang="fr-FR" sz="1800" dirty="0"/>
              <a:t> </a:t>
            </a:r>
            <a:r>
              <a:rPr lang="fr-FR" sz="1800" dirty="0" err="1"/>
              <a:t>và</a:t>
            </a:r>
            <a:r>
              <a:rPr lang="fr-FR" sz="1800" dirty="0"/>
              <a:t> </a:t>
            </a:r>
            <a:r>
              <a:rPr lang="fr-FR" sz="1800" dirty="0" err="1"/>
              <a:t>vàng</a:t>
            </a:r>
            <a:r>
              <a:rPr lang="fr-FR" sz="1800" dirty="0"/>
              <a:t> </a:t>
            </a:r>
            <a:r>
              <a:rPr lang="fr-FR" sz="1800" dirty="0" err="1" smtClean="0"/>
              <a:t>tạo</a:t>
            </a:r>
            <a:r>
              <a:rPr lang="fr-FR" sz="1800" dirty="0" smtClean="0"/>
              <a:t> </a:t>
            </a:r>
            <a:r>
              <a:rPr lang="fr-FR" sz="1800" dirty="0" err="1"/>
              <a:t>không</a:t>
            </a:r>
            <a:r>
              <a:rPr lang="fr-FR" sz="1800" dirty="0"/>
              <a:t> </a:t>
            </a:r>
            <a:r>
              <a:rPr lang="fr-FR" sz="1800" dirty="0" err="1" smtClean="0"/>
              <a:t>khí</a:t>
            </a:r>
            <a:r>
              <a:rPr lang="fr-FR" sz="1800" dirty="0" smtClean="0"/>
              <a:t> </a:t>
            </a:r>
            <a:r>
              <a:rPr lang="fr-FR" sz="1800" dirty="0" err="1"/>
              <a:t>gần</a:t>
            </a:r>
            <a:r>
              <a:rPr lang="fr-FR" sz="1800" dirty="0"/>
              <a:t> </a:t>
            </a:r>
            <a:r>
              <a:rPr lang="fr-FR" sz="1800" dirty="0" err="1"/>
              <a:t>gũi</a:t>
            </a:r>
            <a:r>
              <a:rPr lang="fr-FR" sz="1800" dirty="0"/>
              <a:t>, </a:t>
            </a:r>
            <a:r>
              <a:rPr lang="fr-FR" sz="1800" dirty="0" err="1"/>
              <a:t>ấm</a:t>
            </a:r>
            <a:r>
              <a:rPr lang="fr-FR" sz="1800" dirty="0"/>
              <a:t> </a:t>
            </a:r>
            <a:r>
              <a:rPr lang="fr-FR" sz="1800" dirty="0" err="1"/>
              <a:t>áp</a:t>
            </a:r>
            <a:r>
              <a:rPr lang="fr-FR" sz="1800" dirty="0"/>
              <a:t>, </a:t>
            </a:r>
            <a:r>
              <a:rPr lang="fr-FR" sz="1800" dirty="0" err="1"/>
              <a:t>gợi</a:t>
            </a:r>
            <a:r>
              <a:rPr lang="fr-FR" sz="1800" dirty="0"/>
              <a:t> </a:t>
            </a:r>
            <a:r>
              <a:rPr lang="fr-FR" sz="1800" dirty="0" err="1"/>
              <a:t>không</a:t>
            </a:r>
            <a:r>
              <a:rPr lang="fr-FR" sz="1800" dirty="0"/>
              <a:t> </a:t>
            </a:r>
            <a:r>
              <a:rPr lang="fr-FR" sz="1800" dirty="0" err="1"/>
              <a:t>gian</a:t>
            </a:r>
            <a:r>
              <a:rPr lang="fr-FR" sz="1800" dirty="0"/>
              <a:t> </a:t>
            </a:r>
            <a:r>
              <a:rPr lang="fr-FR" sz="1800" dirty="0" err="1"/>
              <a:t>bình</a:t>
            </a:r>
            <a:r>
              <a:rPr lang="fr-FR" sz="1800" dirty="0"/>
              <a:t> </a:t>
            </a:r>
            <a:r>
              <a:rPr lang="fr-FR" sz="1800" dirty="0" err="1"/>
              <a:t>yên</a:t>
            </a:r>
            <a:r>
              <a:rPr lang="fr-FR" sz="1800" dirty="0"/>
              <a:t> ở </a:t>
            </a:r>
            <a:r>
              <a:rPr lang="fr-FR" sz="1800" dirty="0" err="1"/>
              <a:t>miền</a:t>
            </a:r>
            <a:r>
              <a:rPr lang="fr-FR" sz="1800" dirty="0"/>
              <a:t> </a:t>
            </a:r>
            <a:r>
              <a:rPr lang="fr-FR" sz="1800" dirty="0" err="1"/>
              <a:t>biển</a:t>
            </a:r>
            <a:r>
              <a:rPr lang="fr-FR" sz="1800" dirty="0"/>
              <a:t>.</a:t>
            </a:r>
            <a:endParaRPr lang="en-US" sz="1800" dirty="0"/>
          </a:p>
          <a:p>
            <a:pPr marL="285750" indent="-285750" algn="just">
              <a:lnSpc>
                <a:spcPct val="150000"/>
              </a:lnSpc>
              <a:buFont typeface="Arial" panose="020B0604020202020204" pitchFamily="34" charset="0"/>
              <a:buChar char="•"/>
            </a:pPr>
            <a:r>
              <a:rPr lang="fr-FR" sz="1800" dirty="0" err="1" smtClean="0"/>
              <a:t>Bố</a:t>
            </a:r>
            <a:r>
              <a:rPr lang="fr-FR" sz="1800" dirty="0" smtClean="0"/>
              <a:t> </a:t>
            </a:r>
            <a:r>
              <a:rPr lang="fr-FR" sz="1800" dirty="0" err="1" smtClean="0"/>
              <a:t>cục</a:t>
            </a:r>
            <a:r>
              <a:rPr lang="fr-FR" sz="1800" dirty="0" smtClean="0"/>
              <a:t> </a:t>
            </a:r>
            <a:r>
              <a:rPr lang="fr-FR" sz="1800" dirty="0" err="1"/>
              <a:t>cân</a:t>
            </a:r>
            <a:r>
              <a:rPr lang="fr-FR" sz="1800" dirty="0"/>
              <a:t> </a:t>
            </a:r>
            <a:r>
              <a:rPr lang="fr-FR" sz="1800" dirty="0" err="1"/>
              <a:t>đối</a:t>
            </a:r>
            <a:r>
              <a:rPr lang="fr-FR" sz="1800" dirty="0"/>
              <a:t>, </a:t>
            </a:r>
            <a:r>
              <a:rPr lang="fr-FR" sz="1800" dirty="0" err="1"/>
              <a:t>tập</a:t>
            </a:r>
            <a:r>
              <a:rPr lang="fr-FR" sz="1800" dirty="0"/>
              <a:t> </a:t>
            </a:r>
            <a:r>
              <a:rPr lang="fr-FR" sz="1800" dirty="0" err="1"/>
              <a:t>trung</a:t>
            </a:r>
            <a:r>
              <a:rPr lang="fr-FR" sz="1800" dirty="0"/>
              <a:t> </a:t>
            </a:r>
            <a:r>
              <a:rPr lang="fr-FR" sz="1800" dirty="0" err="1"/>
              <a:t>mô</a:t>
            </a:r>
            <a:r>
              <a:rPr lang="fr-FR" sz="1800" dirty="0"/>
              <a:t> </a:t>
            </a:r>
            <a:r>
              <a:rPr lang="fr-FR" sz="1800" dirty="0" err="1"/>
              <a:t>tả</a:t>
            </a:r>
            <a:r>
              <a:rPr lang="fr-FR" sz="1800" dirty="0"/>
              <a:t> </a:t>
            </a:r>
            <a:r>
              <a:rPr lang="fr-FR" sz="1800" dirty="0" err="1"/>
              <a:t>khuôn</a:t>
            </a:r>
            <a:r>
              <a:rPr lang="fr-FR" sz="1800" dirty="0"/>
              <a:t> </a:t>
            </a:r>
            <a:r>
              <a:rPr lang="fr-FR" sz="1800" dirty="0" err="1"/>
              <a:t>mặt</a:t>
            </a:r>
            <a:r>
              <a:rPr lang="fr-FR" sz="1800" dirty="0"/>
              <a:t> </a:t>
            </a:r>
            <a:r>
              <a:rPr lang="fr-FR" sz="1800" dirty="0" err="1"/>
              <a:t>và</a:t>
            </a:r>
            <a:r>
              <a:rPr lang="fr-FR" sz="1800" dirty="0"/>
              <a:t> </a:t>
            </a:r>
            <a:r>
              <a:rPr lang="fr-FR" sz="1800" dirty="0" err="1"/>
              <a:t>quân</a:t>
            </a:r>
            <a:r>
              <a:rPr lang="fr-FR" sz="1800" dirty="0"/>
              <a:t> </a:t>
            </a:r>
            <a:r>
              <a:rPr lang="fr-FR" sz="1800" dirty="0" err="1"/>
              <a:t>phục</a:t>
            </a:r>
            <a:r>
              <a:rPr lang="fr-FR" sz="1800" dirty="0"/>
              <a:t>, </a:t>
            </a:r>
            <a:r>
              <a:rPr lang="fr-FR" sz="1800" dirty="0" err="1"/>
              <a:t>màu</a:t>
            </a:r>
            <a:r>
              <a:rPr lang="fr-FR" sz="1800" dirty="0"/>
              <a:t> </a:t>
            </a:r>
            <a:r>
              <a:rPr lang="fr-FR" sz="1800" dirty="0" err="1" smtClean="0"/>
              <a:t>sắc</a:t>
            </a:r>
            <a:r>
              <a:rPr lang="fr-FR" sz="1800" dirty="0" smtClean="0"/>
              <a:t> </a:t>
            </a:r>
            <a:r>
              <a:rPr lang="fr-FR" sz="1800" dirty="0" err="1"/>
              <a:t>hài</a:t>
            </a:r>
            <a:r>
              <a:rPr lang="fr-FR" sz="1800" dirty="0"/>
              <a:t> </a:t>
            </a:r>
            <a:r>
              <a:rPr lang="fr-FR" sz="1800" dirty="0" err="1"/>
              <a:t>hòa</a:t>
            </a:r>
            <a:r>
              <a:rPr lang="fr-FR" sz="1800" dirty="0"/>
              <a:t>, </a:t>
            </a:r>
            <a:r>
              <a:rPr lang="fr-FR" sz="1800" dirty="0" err="1"/>
              <a:t>tươi</a:t>
            </a:r>
            <a:r>
              <a:rPr lang="fr-FR" sz="1800" dirty="0"/>
              <a:t> </a:t>
            </a:r>
            <a:r>
              <a:rPr lang="fr-FR" sz="1800" dirty="0" err="1"/>
              <a:t>sáng</a:t>
            </a:r>
            <a:r>
              <a:rPr lang="fr-FR" sz="1800" dirty="0"/>
              <a:t>.</a:t>
            </a:r>
            <a:endParaRPr lang="en-US" sz="1800" dirty="0"/>
          </a:p>
          <a:p>
            <a:pPr marL="285750" indent="-285750" algn="just">
              <a:lnSpc>
                <a:spcPct val="150000"/>
              </a:lnSpc>
              <a:buFont typeface="Wingdings" panose="05000000000000000000" pitchFamily="2" charset="2"/>
              <a:buChar char="à"/>
            </a:pPr>
            <a:r>
              <a:rPr lang="fr-FR" sz="1800" dirty="0" err="1" smtClean="0"/>
              <a:t>Bức</a:t>
            </a:r>
            <a:r>
              <a:rPr lang="fr-FR" sz="1800" dirty="0" smtClean="0"/>
              <a:t> </a:t>
            </a:r>
            <a:r>
              <a:rPr lang="fr-FR" sz="1800" dirty="0" err="1"/>
              <a:t>tranh</a:t>
            </a:r>
            <a:r>
              <a:rPr lang="fr-FR" sz="1800" dirty="0"/>
              <a:t> </a:t>
            </a:r>
            <a:r>
              <a:rPr lang="fr-FR" sz="1800" dirty="0" err="1"/>
              <a:t>thể</a:t>
            </a:r>
            <a:r>
              <a:rPr lang="fr-FR" sz="1800" dirty="0"/>
              <a:t> </a:t>
            </a:r>
            <a:r>
              <a:rPr lang="fr-FR" sz="1800" dirty="0" err="1"/>
              <a:t>hiện</a:t>
            </a:r>
            <a:r>
              <a:rPr lang="fr-FR" sz="1800" dirty="0"/>
              <a:t> </a:t>
            </a:r>
            <a:r>
              <a:rPr lang="fr-FR" sz="1800" dirty="0" err="1"/>
              <a:t>chân</a:t>
            </a:r>
            <a:r>
              <a:rPr lang="fr-FR" sz="1800" dirty="0"/>
              <a:t> </a:t>
            </a:r>
            <a:r>
              <a:rPr lang="fr-FR" sz="1800" dirty="0" err="1"/>
              <a:t>dung</a:t>
            </a:r>
            <a:r>
              <a:rPr lang="fr-FR" sz="1800" dirty="0"/>
              <a:t> </a:t>
            </a:r>
            <a:r>
              <a:rPr lang="fr-FR" sz="1800" dirty="0" err="1"/>
              <a:t>đẹp</a:t>
            </a:r>
            <a:r>
              <a:rPr lang="fr-FR" sz="1800" dirty="0"/>
              <a:t> </a:t>
            </a:r>
            <a:r>
              <a:rPr lang="fr-FR" sz="1800" dirty="0" err="1"/>
              <a:t>về</a:t>
            </a:r>
            <a:r>
              <a:rPr lang="fr-FR" sz="1800" dirty="0"/>
              <a:t> </a:t>
            </a:r>
            <a:r>
              <a:rPr lang="fr-FR" sz="1800" dirty="0" err="1"/>
              <a:t>người</a:t>
            </a:r>
            <a:r>
              <a:rPr lang="fr-FR" sz="1800" dirty="0"/>
              <a:t> </a:t>
            </a:r>
            <a:r>
              <a:rPr lang="fr-FR" sz="1800" dirty="0" err="1"/>
              <a:t>lính</a:t>
            </a:r>
            <a:r>
              <a:rPr lang="fr-FR" sz="1800" dirty="0"/>
              <a:t> </a:t>
            </a:r>
            <a:r>
              <a:rPr lang="fr-FR" sz="1800" dirty="0" err="1"/>
              <a:t>hải</a:t>
            </a:r>
            <a:r>
              <a:rPr lang="fr-FR" sz="1800" dirty="0"/>
              <a:t> </a:t>
            </a:r>
            <a:r>
              <a:rPr lang="fr-FR" sz="1800" dirty="0" err="1"/>
              <a:t>quân</a:t>
            </a:r>
            <a:r>
              <a:rPr lang="fr-FR" sz="1800" dirty="0"/>
              <a:t> </a:t>
            </a:r>
            <a:r>
              <a:rPr lang="fr-FR" sz="1800" dirty="0" err="1"/>
              <a:t>đang</a:t>
            </a:r>
            <a:r>
              <a:rPr lang="fr-FR" sz="1800" dirty="0"/>
              <a:t> </a:t>
            </a:r>
            <a:r>
              <a:rPr lang="fr-FR" sz="1800" dirty="0" err="1"/>
              <a:t>ngày</a:t>
            </a:r>
            <a:r>
              <a:rPr lang="fr-FR" sz="1800" dirty="0"/>
              <a:t> </a:t>
            </a:r>
            <a:r>
              <a:rPr lang="fr-FR" sz="1800" dirty="0" err="1"/>
              <a:t>đêm</a:t>
            </a:r>
            <a:r>
              <a:rPr lang="fr-FR" sz="1800" dirty="0"/>
              <a:t> </a:t>
            </a:r>
            <a:r>
              <a:rPr lang="fr-FR" sz="1800" dirty="0" err="1"/>
              <a:t>bảo</a:t>
            </a:r>
            <a:r>
              <a:rPr lang="fr-FR" sz="1800" dirty="0"/>
              <a:t> </a:t>
            </a:r>
            <a:r>
              <a:rPr lang="fr-FR" sz="1800" dirty="0" err="1"/>
              <a:t>vệ</a:t>
            </a:r>
            <a:r>
              <a:rPr lang="fr-FR" sz="1800" dirty="0"/>
              <a:t> </a:t>
            </a:r>
            <a:r>
              <a:rPr lang="fr-FR" sz="1800" dirty="0" err="1"/>
              <a:t>vững</a:t>
            </a:r>
            <a:r>
              <a:rPr lang="fr-FR" sz="1800" dirty="0"/>
              <a:t> </a:t>
            </a:r>
            <a:r>
              <a:rPr lang="fr-FR" sz="1800" dirty="0" err="1"/>
              <a:t>chắc</a:t>
            </a:r>
            <a:r>
              <a:rPr lang="fr-FR" sz="1800" dirty="0"/>
              <a:t> </a:t>
            </a:r>
            <a:r>
              <a:rPr lang="fr-FR" sz="1800" dirty="0" err="1"/>
              <a:t>chủ</a:t>
            </a:r>
            <a:r>
              <a:rPr lang="fr-FR" sz="1800" dirty="0"/>
              <a:t> </a:t>
            </a:r>
            <a:r>
              <a:rPr lang="fr-FR" sz="1800" dirty="0" err="1"/>
              <a:t>quyền</a:t>
            </a:r>
            <a:r>
              <a:rPr lang="fr-FR" sz="1800" dirty="0"/>
              <a:t> </a:t>
            </a:r>
            <a:r>
              <a:rPr lang="fr-FR" sz="1800" dirty="0" err="1"/>
              <a:t>biển</a:t>
            </a:r>
            <a:r>
              <a:rPr lang="fr-FR" sz="1800" dirty="0"/>
              <a:t> </a:t>
            </a:r>
            <a:r>
              <a:rPr lang="fr-FR" sz="1800" dirty="0" err="1"/>
              <a:t>đảo</a:t>
            </a:r>
            <a:r>
              <a:rPr lang="fr-FR" sz="1800" dirty="0"/>
              <a:t> </a:t>
            </a:r>
            <a:r>
              <a:rPr lang="fr-FR" sz="1800" dirty="0" err="1"/>
              <a:t>quê</a:t>
            </a:r>
            <a:r>
              <a:rPr lang="fr-FR" sz="1800" dirty="0"/>
              <a:t> </a:t>
            </a:r>
            <a:r>
              <a:rPr lang="fr-FR" sz="1800" dirty="0" err="1"/>
              <a:t>hương</a:t>
            </a:r>
            <a:r>
              <a:rPr lang="fr-FR" sz="1800" dirty="0" smtClean="0"/>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FED901-5E44-DB44-967C-6A9026D902BB}"/>
              </a:ext>
            </a:extLst>
          </p:cNvPr>
          <p:cNvSpPr txBox="1"/>
          <p:nvPr/>
        </p:nvSpPr>
        <p:spPr>
          <a:xfrm>
            <a:off x="744586" y="905414"/>
            <a:ext cx="5812078"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4: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cô</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endParaRPr lang="en-US" sz="2000" i="1" dirty="0">
              <a:effectLst/>
              <a:latin typeface="+mj-lt"/>
              <a:ea typeface="Calibri" panose="020F0502020204030204" pitchFamily="34" charset="0"/>
              <a:cs typeface="Times New Roman" panose="02020603050405020304" pitchFamily="18" charset="0"/>
            </a:endParaRPr>
          </a:p>
        </p:txBody>
      </p:sp>
      <p:sp>
        <p:nvSpPr>
          <p:cNvPr id="20"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1" name="Picture 20"/>
          <p:cNvPicPr/>
          <p:nvPr/>
        </p:nvPicPr>
        <p:blipFill rotWithShape="1">
          <a:blip r:embed="rId9" cstate="print">
            <a:extLst>
              <a:ext uri="{28A0092B-C50C-407E-A947-70E740481C1C}">
                <a14:useLocalDpi xmlns:a14="http://schemas.microsoft.com/office/drawing/2010/main" val="0"/>
              </a:ext>
            </a:extLst>
          </a:blip>
          <a:srcRect l="67990" t="2981" r="2599" b="2257"/>
          <a:stretch/>
        </p:blipFill>
        <p:spPr>
          <a:xfrm>
            <a:off x="1000307" y="1505677"/>
            <a:ext cx="2169779" cy="3288203"/>
          </a:xfrm>
          <a:prstGeom prst="rect">
            <a:avLst/>
          </a:prstGeom>
        </p:spPr>
      </p:pic>
      <p:sp>
        <p:nvSpPr>
          <p:cNvPr id="2" name="Rectangle 1"/>
          <p:cNvSpPr/>
          <p:nvPr/>
        </p:nvSpPr>
        <p:spPr>
          <a:xfrm>
            <a:off x="3193543" y="1623719"/>
            <a:ext cx="5081269" cy="3052118"/>
          </a:xfrm>
          <a:prstGeom prst="rect">
            <a:avLst/>
          </a:prstGeom>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fr-FR" sz="1800" dirty="0" smtClean="0">
                <a:latin typeface="+mj-lt"/>
                <a:ea typeface="Calibri" panose="020F0502020204030204" pitchFamily="34" charset="0"/>
                <a:cs typeface="Times New Roman" panose="02020603050405020304" pitchFamily="18" charset="0"/>
              </a:rPr>
              <a:t>Là </a:t>
            </a:r>
            <a:r>
              <a:rPr lang="fr-FR" sz="1800" dirty="0" err="1">
                <a:latin typeface="+mj-lt"/>
                <a:ea typeface="Calibri" panose="020F0502020204030204" pitchFamily="34" charset="0"/>
                <a:cs typeface="Times New Roman" panose="02020603050405020304" pitchFamily="18" charset="0"/>
              </a:rPr>
              <a:t>chân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dung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cô</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được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vẽ</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bằng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liệu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sáp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màu</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Cô</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đội</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chiếc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mũ</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bèo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khuôn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xoan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vui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tươi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đang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mỉm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cười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mắt</a:t>
            </a:r>
            <a:r>
              <a:rPr lang="fr-FR" sz="1800" dirty="0">
                <a:latin typeface="+mj-lt"/>
                <a:ea typeface="Calibri" panose="020F0502020204030204" pitchFamily="34" charset="0"/>
                <a:cs typeface="Times New Roman" panose="02020603050405020304" pitchFamily="18" charset="0"/>
              </a:rPr>
              <a:t> to, </a:t>
            </a:r>
            <a:r>
              <a:rPr lang="fr-FR" sz="1800" dirty="0" err="1">
                <a:latin typeface="+mj-lt"/>
                <a:ea typeface="Calibri" panose="020F0502020204030204" pitchFamily="34" charset="0"/>
                <a:cs typeface="Times New Roman" panose="02020603050405020304" pitchFamily="18" charset="0"/>
              </a:rPr>
              <a:t>mũi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nhỏ</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tóc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tết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hai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bên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xinh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xắn</a:t>
            </a:r>
            <a:r>
              <a:rPr lang="fr-FR" sz="1800" dirty="0">
                <a:latin typeface="+mj-lt"/>
                <a:ea typeface="Calibri" panose="020F0502020204030204" pitchFamily="34"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dirty="0" err="1" smtClean="0">
                <a:latin typeface="+mj-lt"/>
                <a:ea typeface="Calibri" panose="020F0502020204030204" pitchFamily="34" charset="0"/>
                <a:cs typeface="Times New Roman" panose="02020603050405020304" pitchFamily="18" charset="0"/>
              </a:rPr>
              <a:t>Nhân</a:t>
            </a:r>
            <a:r>
              <a:rPr lang="fr-FR" sz="1800" dirty="0" smtClean="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mặc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trang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phục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màu</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xanh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theo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quân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phục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bộ</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đội</a:t>
            </a:r>
            <a:r>
              <a:rPr lang="fr-FR" sz="1800" dirty="0">
                <a:latin typeface="+mj-lt"/>
                <a:ea typeface="Calibri" panose="020F0502020204030204" pitchFamily="34" charset="0"/>
                <a:cs typeface="Times New Roman" panose="02020603050405020304" pitchFamily="18" charset="0"/>
              </a:rPr>
              <a:t>. </a:t>
            </a:r>
            <a:endParaRPr lang="en-US" sz="1800" dirty="0">
              <a:latin typeface="+mj-lt"/>
              <a:ea typeface="Calibri" panose="020F0502020204030204" pitchFamily="34" charset="0"/>
              <a:cs typeface="Times New Roman" panose="02020603050405020304" pitchFamily="18"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anim calcmode="lin" valueType="num">
                                      <p:cBhvr>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anim calcmode="lin" valueType="num">
                                      <p:cBhvr>
                                        <p:cTn id="2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anim calcmode="lin" valueType="num">
                                      <p:cBhvr>
                                        <p:cTn id="3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86"/>
        <p:cNvGrpSpPr/>
        <p:nvPr/>
      </p:nvGrpSpPr>
      <p:grpSpPr>
        <a:xfrm>
          <a:off x="0" y="0"/>
          <a:ext cx="0" cy="0"/>
          <a:chOff x="0" y="0"/>
          <a:chExt cx="0" cy="0"/>
        </a:xfrm>
      </p:grpSpPr>
      <p:grpSp>
        <p:nvGrpSpPr>
          <p:cNvPr id="3563" name="Google Shape;3563;p40"/>
          <p:cNvGrpSpPr/>
          <p:nvPr/>
        </p:nvGrpSpPr>
        <p:grpSpPr>
          <a:xfrm>
            <a:off x="8569288" y="4423863"/>
            <a:ext cx="194021" cy="191487"/>
            <a:chOff x="6232000" y="1435050"/>
            <a:chExt cx="488225" cy="481850"/>
          </a:xfrm>
        </p:grpSpPr>
        <p:sp>
          <p:nvSpPr>
            <p:cNvPr id="3564" name="Google Shape;3564;p4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5" name="Google Shape;3565;p4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6" name="Google Shape;3566;p4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7" name="Google Shape;3567;p4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68" name="Google Shape;3568;p4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569" name="Google Shape;3569;p4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570" name="Google Shape;3570;p4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571" name="Google Shape;3571;p4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572" name="Google Shape;3572;p4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573" name="Google Shape;3573;p4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574" name="Google Shape;3574;p4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575" name="Google Shape;3575;p4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9D3950D2-3E3E-144D-EBF2-2F4DC2743570}"/>
              </a:ext>
            </a:extLst>
          </p:cNvPr>
          <p:cNvSpPr/>
          <p:nvPr/>
        </p:nvSpPr>
        <p:spPr>
          <a:xfrm>
            <a:off x="739676" y="4212854"/>
            <a:ext cx="249152" cy="222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FED901-5E44-DB44-967C-6A9026D902BB}"/>
              </a:ext>
            </a:extLst>
          </p:cNvPr>
          <p:cNvSpPr txBox="1"/>
          <p:nvPr/>
        </p:nvSpPr>
        <p:spPr>
          <a:xfrm>
            <a:off x="744586" y="905414"/>
            <a:ext cx="5812078" cy="492443"/>
          </a:xfrm>
          <a:prstGeom prst="rect">
            <a:avLst/>
          </a:prstGeom>
          <a:noFill/>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i="1" dirty="0" err="1" smtClean="0">
                <a:solidFill>
                  <a:srgbClr val="000000"/>
                </a:solidFill>
                <a:effectLst/>
                <a:latin typeface="+mj-lt"/>
                <a:ea typeface="Calibri" panose="020F0502020204030204" pitchFamily="34" charset="0"/>
                <a:cs typeface="Times New Roman" panose="02020603050405020304" pitchFamily="18" charset="0"/>
              </a:rPr>
              <a:t>Nhóm</a:t>
            </a:r>
            <a:r>
              <a:rPr lang="fr-FR" sz="2000" i="1" dirty="0" smtClean="0">
                <a:solidFill>
                  <a:srgbClr val="000000"/>
                </a:solidFill>
                <a:effectLst/>
                <a:latin typeface="+mj-lt"/>
                <a:ea typeface="Calibri" panose="020F0502020204030204" pitchFamily="34" charset="0"/>
                <a:cs typeface="Times New Roman" panose="02020603050405020304" pitchFamily="18" charset="0"/>
              </a:rPr>
              <a:t> 4: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Tranh</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chân</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dung</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cô</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bộ</a:t>
            </a:r>
            <a:r>
              <a:rPr lang="fr-FR" sz="2000" i="1" dirty="0" smtClean="0">
                <a:solidFill>
                  <a:srgbClr val="000000"/>
                </a:solidFill>
                <a:effectLst/>
                <a:latin typeface="+mj-lt"/>
                <a:ea typeface="Calibri" panose="020F0502020204030204" pitchFamily="34" charset="0"/>
                <a:cs typeface="Times New Roman" panose="02020603050405020304" pitchFamily="18" charset="0"/>
              </a:rPr>
              <a:t> </a:t>
            </a:r>
            <a:r>
              <a:rPr lang="fr-FR" sz="2000" i="1" dirty="0" err="1" smtClean="0">
                <a:solidFill>
                  <a:srgbClr val="000000"/>
                </a:solidFill>
                <a:effectLst/>
                <a:latin typeface="+mj-lt"/>
                <a:ea typeface="Calibri" panose="020F0502020204030204" pitchFamily="34" charset="0"/>
                <a:cs typeface="Times New Roman" panose="02020603050405020304" pitchFamily="18" charset="0"/>
              </a:rPr>
              <a:t>đội</a:t>
            </a:r>
            <a:endParaRPr lang="en-US" sz="2000" i="1" dirty="0">
              <a:effectLst/>
              <a:latin typeface="+mj-lt"/>
              <a:ea typeface="Calibri" panose="020F0502020204030204" pitchFamily="34" charset="0"/>
              <a:cs typeface="Times New Roman" panose="02020603050405020304" pitchFamily="18" charset="0"/>
            </a:endParaRPr>
          </a:p>
        </p:txBody>
      </p:sp>
      <p:sp>
        <p:nvSpPr>
          <p:cNvPr id="20"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1"/>
                </a:solidFill>
                <a:latin typeface="+mj-lt"/>
              </a:rPr>
              <a:t>1. </a:t>
            </a:r>
            <a:r>
              <a:rPr lang="en-US" sz="3200" b="1" dirty="0" err="1" smtClean="0">
                <a:solidFill>
                  <a:schemeClr val="accent1"/>
                </a:solidFill>
                <a:latin typeface="+mj-lt"/>
              </a:rPr>
              <a:t>Khám</a:t>
            </a:r>
            <a:r>
              <a:rPr lang="en-US" sz="3200" b="1" dirty="0" smtClean="0">
                <a:solidFill>
                  <a:schemeClr val="accent1"/>
                </a:solidFill>
                <a:latin typeface="+mj-lt"/>
              </a:rPr>
              <a:t> </a:t>
            </a:r>
            <a:r>
              <a:rPr lang="en-US" sz="3200" b="1" dirty="0" err="1" smtClean="0">
                <a:solidFill>
                  <a:schemeClr val="accent1"/>
                </a:solidFill>
                <a:latin typeface="+mj-lt"/>
              </a:rPr>
              <a:t>phá</a:t>
            </a:r>
            <a:endParaRPr lang="en-US" sz="3200" b="1" dirty="0">
              <a:solidFill>
                <a:schemeClr val="accent1"/>
              </a:solidFill>
              <a:latin typeface="+mj-lt"/>
            </a:endParaRPr>
          </a:p>
        </p:txBody>
      </p:sp>
      <p:pic>
        <p:nvPicPr>
          <p:cNvPr id="21" name="Picture 20"/>
          <p:cNvPicPr/>
          <p:nvPr/>
        </p:nvPicPr>
        <p:blipFill rotWithShape="1">
          <a:blip r:embed="rId9" cstate="print">
            <a:extLst>
              <a:ext uri="{28A0092B-C50C-407E-A947-70E740481C1C}">
                <a14:useLocalDpi xmlns:a14="http://schemas.microsoft.com/office/drawing/2010/main" val="0"/>
              </a:ext>
            </a:extLst>
          </a:blip>
          <a:srcRect l="67990" t="2981" r="2599" b="2257"/>
          <a:stretch/>
        </p:blipFill>
        <p:spPr>
          <a:xfrm>
            <a:off x="1000307" y="1505677"/>
            <a:ext cx="2169779" cy="3288203"/>
          </a:xfrm>
          <a:prstGeom prst="rect">
            <a:avLst/>
          </a:prstGeom>
        </p:spPr>
      </p:pic>
      <p:sp>
        <p:nvSpPr>
          <p:cNvPr id="2" name="Rectangle 1"/>
          <p:cNvSpPr/>
          <p:nvPr/>
        </p:nvSpPr>
        <p:spPr>
          <a:xfrm>
            <a:off x="3170086" y="1857116"/>
            <a:ext cx="5081269" cy="2585323"/>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dirty="0" err="1"/>
              <a:t>Bố</a:t>
            </a:r>
            <a:r>
              <a:rPr lang="fr-FR" sz="1800" dirty="0"/>
              <a:t> </a:t>
            </a:r>
            <a:r>
              <a:rPr lang="fr-FR" sz="1800" dirty="0" err="1"/>
              <a:t>cục</a:t>
            </a:r>
            <a:r>
              <a:rPr lang="fr-FR" sz="1800" dirty="0"/>
              <a:t> </a:t>
            </a:r>
            <a:r>
              <a:rPr lang="fr-FR" sz="1800" dirty="0" err="1"/>
              <a:t>tranh</a:t>
            </a:r>
            <a:r>
              <a:rPr lang="fr-FR" sz="1800" dirty="0"/>
              <a:t> </a:t>
            </a:r>
            <a:r>
              <a:rPr lang="fr-FR" sz="1800" dirty="0" err="1"/>
              <a:t>cân</a:t>
            </a:r>
            <a:r>
              <a:rPr lang="fr-FR" sz="1800" dirty="0"/>
              <a:t> </a:t>
            </a:r>
            <a:r>
              <a:rPr lang="fr-FR" sz="1800" dirty="0" err="1"/>
              <a:t>đối</a:t>
            </a:r>
            <a:r>
              <a:rPr lang="fr-FR" sz="1800" dirty="0"/>
              <a:t>, </a:t>
            </a:r>
            <a:r>
              <a:rPr lang="fr-FR" sz="1800" dirty="0" err="1"/>
              <a:t>tập</a:t>
            </a:r>
            <a:r>
              <a:rPr lang="fr-FR" sz="1800" dirty="0"/>
              <a:t> </a:t>
            </a:r>
            <a:r>
              <a:rPr lang="fr-FR" sz="1800" dirty="0" err="1"/>
              <a:t>trung</a:t>
            </a:r>
            <a:r>
              <a:rPr lang="fr-FR" sz="1800" dirty="0"/>
              <a:t> </a:t>
            </a:r>
            <a:r>
              <a:rPr lang="fr-FR" sz="1800" dirty="0" err="1"/>
              <a:t>mô</a:t>
            </a:r>
            <a:r>
              <a:rPr lang="fr-FR" sz="1800" dirty="0"/>
              <a:t> </a:t>
            </a:r>
            <a:r>
              <a:rPr lang="fr-FR" sz="1800" dirty="0" err="1"/>
              <a:t>tả</a:t>
            </a:r>
            <a:r>
              <a:rPr lang="fr-FR" sz="1800" dirty="0"/>
              <a:t> </a:t>
            </a:r>
            <a:r>
              <a:rPr lang="fr-FR" sz="1800" dirty="0" err="1"/>
              <a:t>khuôn</a:t>
            </a:r>
            <a:r>
              <a:rPr lang="fr-FR" sz="1800" dirty="0"/>
              <a:t> </a:t>
            </a:r>
            <a:r>
              <a:rPr lang="fr-FR" sz="1800" dirty="0" err="1"/>
              <a:t>mặt</a:t>
            </a:r>
            <a:r>
              <a:rPr lang="fr-FR" sz="1800" dirty="0"/>
              <a:t>, </a:t>
            </a:r>
            <a:r>
              <a:rPr lang="fr-FR" sz="1800" dirty="0" err="1"/>
              <a:t>trang</a:t>
            </a:r>
            <a:r>
              <a:rPr lang="fr-FR" sz="1800" dirty="0"/>
              <a:t> </a:t>
            </a:r>
            <a:r>
              <a:rPr lang="fr-FR" sz="1800" dirty="0" err="1"/>
              <a:t>phục</a:t>
            </a:r>
            <a:r>
              <a:rPr lang="fr-FR" sz="1800" dirty="0"/>
              <a:t> </a:t>
            </a:r>
            <a:r>
              <a:rPr lang="fr-FR" sz="1800" dirty="0" err="1"/>
              <a:t>của</a:t>
            </a:r>
            <a:r>
              <a:rPr lang="fr-FR" sz="1800" dirty="0"/>
              <a:t> </a:t>
            </a:r>
            <a:r>
              <a:rPr lang="fr-FR" sz="1800" dirty="0" err="1"/>
              <a:t>cô</a:t>
            </a:r>
            <a:r>
              <a:rPr lang="fr-FR" sz="1800" dirty="0"/>
              <a:t> </a:t>
            </a:r>
            <a:r>
              <a:rPr lang="fr-FR" sz="1800" dirty="0" err="1"/>
              <a:t>bộ</a:t>
            </a:r>
            <a:r>
              <a:rPr lang="fr-FR" sz="1800" dirty="0"/>
              <a:t> </a:t>
            </a:r>
            <a:r>
              <a:rPr lang="fr-FR" sz="1800" dirty="0" err="1"/>
              <a:t>đội</a:t>
            </a:r>
            <a:r>
              <a:rPr lang="fr-FR" sz="1800" dirty="0"/>
              <a:t>.</a:t>
            </a:r>
            <a:endParaRPr lang="en-US" sz="1800" dirty="0"/>
          </a:p>
          <a:p>
            <a:pPr marL="285750" indent="-285750" algn="just">
              <a:lnSpc>
                <a:spcPct val="150000"/>
              </a:lnSpc>
              <a:buFont typeface="Arial" panose="020B0604020202020204" pitchFamily="34" charset="0"/>
              <a:buChar char="•"/>
            </a:pPr>
            <a:r>
              <a:rPr lang="fr-FR" sz="1800" dirty="0" err="1" smtClean="0"/>
              <a:t>Các</a:t>
            </a:r>
            <a:r>
              <a:rPr lang="fr-FR" sz="1800" dirty="0" smtClean="0"/>
              <a:t> </a:t>
            </a:r>
            <a:r>
              <a:rPr lang="fr-FR" sz="1800" dirty="0" err="1"/>
              <a:t>nét</a:t>
            </a:r>
            <a:r>
              <a:rPr lang="fr-FR" sz="1800" dirty="0"/>
              <a:t> </a:t>
            </a:r>
            <a:r>
              <a:rPr lang="fr-FR" sz="1800" dirty="0" err="1"/>
              <a:t>cong</a:t>
            </a:r>
            <a:r>
              <a:rPr lang="fr-FR" sz="1800" dirty="0"/>
              <a:t> </a:t>
            </a:r>
            <a:r>
              <a:rPr lang="fr-FR" sz="1800" dirty="0" err="1"/>
              <a:t>mềm</a:t>
            </a:r>
            <a:r>
              <a:rPr lang="fr-FR" sz="1800" dirty="0"/>
              <a:t> </a:t>
            </a:r>
            <a:r>
              <a:rPr lang="fr-FR" sz="1800" dirty="0" err="1"/>
              <a:t>mại</a:t>
            </a:r>
            <a:r>
              <a:rPr lang="fr-FR" sz="1800" dirty="0"/>
              <a:t> </a:t>
            </a:r>
            <a:r>
              <a:rPr lang="fr-FR" sz="1800" dirty="0" err="1"/>
              <a:t>kết</a:t>
            </a:r>
            <a:r>
              <a:rPr lang="fr-FR" sz="1800" dirty="0"/>
              <a:t> </a:t>
            </a:r>
            <a:r>
              <a:rPr lang="fr-FR" sz="1800" dirty="0" err="1"/>
              <a:t>hợp</a:t>
            </a:r>
            <a:r>
              <a:rPr lang="fr-FR" sz="1800" dirty="0"/>
              <a:t> </a:t>
            </a:r>
            <a:r>
              <a:rPr lang="fr-FR" sz="1800" dirty="0" err="1"/>
              <a:t>với</a:t>
            </a:r>
            <a:r>
              <a:rPr lang="fr-FR" sz="1800" dirty="0"/>
              <a:t> </a:t>
            </a:r>
            <a:r>
              <a:rPr lang="fr-FR" sz="1800" dirty="0" err="1"/>
              <a:t>các</a:t>
            </a:r>
            <a:r>
              <a:rPr lang="fr-FR" sz="1800" dirty="0"/>
              <a:t> </a:t>
            </a:r>
            <a:r>
              <a:rPr lang="fr-FR" sz="1800" dirty="0" err="1"/>
              <a:t>đường</a:t>
            </a:r>
            <a:r>
              <a:rPr lang="fr-FR" sz="1800" dirty="0"/>
              <a:t> </a:t>
            </a:r>
            <a:r>
              <a:rPr lang="fr-FR" sz="1800" dirty="0" err="1"/>
              <a:t>thẳng</a:t>
            </a:r>
            <a:r>
              <a:rPr lang="fr-FR" sz="1800" dirty="0"/>
              <a:t> </a:t>
            </a:r>
            <a:r>
              <a:rPr lang="fr-FR" sz="1800" dirty="0" err="1"/>
              <a:t>cùng</a:t>
            </a:r>
            <a:r>
              <a:rPr lang="fr-FR" sz="1800" dirty="0"/>
              <a:t> </a:t>
            </a:r>
            <a:r>
              <a:rPr lang="fr-FR" sz="1800" dirty="0" err="1"/>
              <a:t>màu</a:t>
            </a:r>
            <a:r>
              <a:rPr lang="fr-FR" sz="1800" dirty="0"/>
              <a:t> </a:t>
            </a:r>
            <a:r>
              <a:rPr lang="fr-FR" sz="1800" dirty="0" err="1"/>
              <a:t>sắc</a:t>
            </a:r>
            <a:r>
              <a:rPr lang="fr-FR" sz="1800" dirty="0"/>
              <a:t> </a:t>
            </a:r>
            <a:r>
              <a:rPr lang="fr-FR" sz="1800" dirty="0" err="1"/>
              <a:t>tranh</a:t>
            </a:r>
            <a:r>
              <a:rPr lang="fr-FR" sz="1800" dirty="0"/>
              <a:t> </a:t>
            </a:r>
            <a:r>
              <a:rPr lang="fr-FR" sz="1800" dirty="0" err="1"/>
              <a:t>hài</a:t>
            </a:r>
            <a:r>
              <a:rPr lang="fr-FR" sz="1800" dirty="0"/>
              <a:t> </a:t>
            </a:r>
            <a:r>
              <a:rPr lang="fr-FR" sz="1800" dirty="0" err="1"/>
              <a:t>hoà</a:t>
            </a:r>
            <a:r>
              <a:rPr lang="fr-FR" sz="1800" dirty="0"/>
              <a:t>, </a:t>
            </a:r>
            <a:r>
              <a:rPr lang="fr-FR" sz="1800" dirty="0" err="1"/>
              <a:t>tươi</a:t>
            </a:r>
            <a:r>
              <a:rPr lang="fr-FR" sz="1800" dirty="0"/>
              <a:t> </a:t>
            </a:r>
            <a:r>
              <a:rPr lang="fr-FR" sz="1800" dirty="0" err="1"/>
              <a:t>sáng</a:t>
            </a:r>
            <a:r>
              <a:rPr lang="fr-FR" sz="1800" dirty="0"/>
              <a:t> </a:t>
            </a:r>
            <a:r>
              <a:rPr lang="fr-FR" sz="1800" dirty="0" err="1"/>
              <a:t>thể</a:t>
            </a:r>
            <a:r>
              <a:rPr lang="fr-FR" sz="1800" dirty="0"/>
              <a:t> </a:t>
            </a:r>
            <a:r>
              <a:rPr lang="fr-FR" sz="1800" dirty="0" err="1"/>
              <a:t>hiện</a:t>
            </a:r>
            <a:r>
              <a:rPr lang="fr-FR" sz="1800" dirty="0"/>
              <a:t> </a:t>
            </a:r>
            <a:r>
              <a:rPr lang="fr-FR" sz="1800" dirty="0" err="1"/>
              <a:t>vẻ</a:t>
            </a:r>
            <a:r>
              <a:rPr lang="fr-FR" sz="1800" dirty="0"/>
              <a:t> </a:t>
            </a:r>
            <a:r>
              <a:rPr lang="fr-FR" sz="1800" dirty="0" err="1"/>
              <a:t>đẹp</a:t>
            </a:r>
            <a:r>
              <a:rPr lang="fr-FR" sz="1800" dirty="0"/>
              <a:t> </a:t>
            </a:r>
            <a:r>
              <a:rPr lang="fr-FR" sz="1800" dirty="0" err="1"/>
              <a:t>trẻ</a:t>
            </a:r>
            <a:r>
              <a:rPr lang="fr-FR" sz="1800" dirty="0"/>
              <a:t> </a:t>
            </a:r>
            <a:r>
              <a:rPr lang="fr-FR" sz="1800" dirty="0" err="1"/>
              <a:t>trung</a:t>
            </a:r>
            <a:r>
              <a:rPr lang="fr-FR" sz="1800" dirty="0"/>
              <a:t>, </a:t>
            </a:r>
            <a:r>
              <a:rPr lang="fr-FR" sz="1800" dirty="0" err="1"/>
              <a:t>khoẻ</a:t>
            </a:r>
            <a:r>
              <a:rPr lang="fr-FR" sz="1800" dirty="0"/>
              <a:t> </a:t>
            </a:r>
            <a:r>
              <a:rPr lang="fr-FR" sz="1800" dirty="0" err="1"/>
              <a:t>khoăn</a:t>
            </a:r>
            <a:r>
              <a:rPr lang="fr-FR" sz="1800" dirty="0"/>
              <a:t> </a:t>
            </a:r>
            <a:r>
              <a:rPr lang="fr-FR" sz="1800" dirty="0" err="1"/>
              <a:t>của</a:t>
            </a:r>
            <a:r>
              <a:rPr lang="fr-FR" sz="1800" dirty="0"/>
              <a:t> </a:t>
            </a:r>
            <a:r>
              <a:rPr lang="fr-FR" sz="1800" dirty="0" err="1"/>
              <a:t>nữ</a:t>
            </a:r>
            <a:r>
              <a:rPr lang="fr-FR" sz="1800" dirty="0"/>
              <a:t> </a:t>
            </a:r>
            <a:r>
              <a:rPr lang="fr-FR" sz="1800" dirty="0" err="1"/>
              <a:t>quân</a:t>
            </a:r>
            <a:r>
              <a:rPr lang="fr-FR" sz="1800" dirty="0"/>
              <a:t> </a:t>
            </a:r>
            <a:r>
              <a:rPr lang="fr-FR" sz="1800" dirty="0" err="1"/>
              <a:t>nhân</a:t>
            </a:r>
            <a:r>
              <a:rPr lang="fr-FR" sz="1800" dirty="0"/>
              <a:t>.</a:t>
            </a:r>
            <a:endParaRPr lang="en-US" sz="18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8517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90"/>
        <p:cNvGrpSpPr/>
        <p:nvPr/>
      </p:nvGrpSpPr>
      <p:grpSpPr>
        <a:xfrm>
          <a:off x="0" y="0"/>
          <a:ext cx="0" cy="0"/>
          <a:chOff x="0" y="0"/>
          <a:chExt cx="0" cy="0"/>
        </a:xfrm>
      </p:grpSpPr>
      <p:grpSp>
        <p:nvGrpSpPr>
          <p:cNvPr id="3468" name="Google Shape;3468;p39"/>
          <p:cNvGrpSpPr/>
          <p:nvPr/>
        </p:nvGrpSpPr>
        <p:grpSpPr>
          <a:xfrm>
            <a:off x="8569288" y="4423863"/>
            <a:ext cx="194021" cy="191487"/>
            <a:chOff x="6232000" y="1435050"/>
            <a:chExt cx="488225" cy="481850"/>
          </a:xfrm>
        </p:grpSpPr>
        <p:sp>
          <p:nvSpPr>
            <p:cNvPr id="3469" name="Google Shape;3469;p3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0" name="Google Shape;3470;p3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1" name="Google Shape;3471;p3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2" name="Google Shape;3472;p3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73" name="Google Shape;3473;p3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474" name="Google Shape;3474;p3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475" name="Google Shape;3475;p39">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476" name="Google Shape;3476;p39">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477" name="Google Shape;3477;p39">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478" name="Google Shape;3478;p39">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479" name="Google Shape;3479;p39">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480" name="Google Shape;3480;p39">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Picture 10">
            <a:extLst>
              <a:ext uri="{FF2B5EF4-FFF2-40B4-BE49-F238E27FC236}">
                <a16:creationId xmlns:a16="http://schemas.microsoft.com/office/drawing/2014/main" id="{9AAB5F30-B73B-0EDC-5F27-9A0D35B049A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63202" y="461345"/>
            <a:ext cx="6663331" cy="4435949"/>
          </a:xfrm>
          <a:prstGeom prst="rect">
            <a:avLst/>
          </a:prstGeom>
        </p:spPr>
      </p:pic>
      <p:sp>
        <p:nvSpPr>
          <p:cNvPr id="200" name="TextBox 199">
            <a:extLst>
              <a:ext uri="{FF2B5EF4-FFF2-40B4-BE49-F238E27FC236}">
                <a16:creationId xmlns:a16="http://schemas.microsoft.com/office/drawing/2014/main" id="{A7DAEFCA-115C-B53A-F9B2-4B709EF751AB}"/>
              </a:ext>
            </a:extLst>
          </p:cNvPr>
          <p:cNvSpPr txBox="1"/>
          <p:nvPr/>
        </p:nvSpPr>
        <p:spPr>
          <a:xfrm>
            <a:off x="1986889" y="1791443"/>
            <a:ext cx="5015956" cy="1938992"/>
          </a:xfrm>
          <a:prstGeom prst="rect">
            <a:avLst/>
          </a:prstGeom>
          <a:noFill/>
        </p:spPr>
        <p:txBody>
          <a:bodyPr wrap="square">
            <a:spAutoFit/>
          </a:bodyPr>
          <a:lstStyle/>
          <a:p>
            <a:pPr algn="just">
              <a:lnSpc>
                <a:spcPct val="150000"/>
              </a:lnSpc>
            </a:pPr>
            <a:r>
              <a:rPr lang="fr-FR" sz="2000" dirty="0" err="1"/>
              <a:t>Tranh</a:t>
            </a:r>
            <a:r>
              <a:rPr lang="fr-FR" sz="2000" dirty="0"/>
              <a:t> </a:t>
            </a:r>
            <a:r>
              <a:rPr lang="fr-FR" sz="2000" dirty="0" err="1"/>
              <a:t>chân</a:t>
            </a:r>
            <a:r>
              <a:rPr lang="fr-FR" sz="2000" dirty="0"/>
              <a:t> </a:t>
            </a:r>
            <a:r>
              <a:rPr lang="fr-FR" sz="2000" dirty="0" err="1"/>
              <a:t>dung</a:t>
            </a:r>
            <a:r>
              <a:rPr lang="fr-FR" sz="2000" dirty="0"/>
              <a:t> </a:t>
            </a:r>
            <a:r>
              <a:rPr lang="fr-FR" sz="2000" dirty="0" err="1"/>
              <a:t>thường</a:t>
            </a:r>
            <a:r>
              <a:rPr lang="fr-FR" sz="2000" dirty="0"/>
              <a:t> </a:t>
            </a:r>
            <a:r>
              <a:rPr lang="fr-FR" sz="2000" dirty="0" err="1"/>
              <a:t>được</a:t>
            </a:r>
            <a:r>
              <a:rPr lang="fr-FR" sz="2000" dirty="0"/>
              <a:t> </a:t>
            </a:r>
            <a:r>
              <a:rPr lang="fr-FR" sz="2000" dirty="0" err="1"/>
              <a:t>vẽ</a:t>
            </a:r>
            <a:r>
              <a:rPr lang="fr-FR" sz="2000" dirty="0"/>
              <a:t> </a:t>
            </a:r>
            <a:r>
              <a:rPr lang="fr-FR" sz="2000" dirty="0" err="1"/>
              <a:t>từ</a:t>
            </a:r>
            <a:r>
              <a:rPr lang="fr-FR" sz="2000" dirty="0"/>
              <a:t> </a:t>
            </a:r>
            <a:r>
              <a:rPr lang="fr-FR" sz="2000" dirty="0" err="1"/>
              <a:t>đỉnh</a:t>
            </a:r>
            <a:r>
              <a:rPr lang="fr-FR" sz="2000" dirty="0"/>
              <a:t> </a:t>
            </a:r>
            <a:r>
              <a:rPr lang="fr-FR" sz="2000" dirty="0" err="1"/>
              <a:t>đầu</a:t>
            </a:r>
            <a:r>
              <a:rPr lang="fr-FR" sz="2000" dirty="0"/>
              <a:t> </a:t>
            </a:r>
            <a:r>
              <a:rPr lang="fr-FR" sz="2000" dirty="0" err="1"/>
              <a:t>đến</a:t>
            </a:r>
            <a:r>
              <a:rPr lang="fr-FR" sz="2000" dirty="0"/>
              <a:t> </a:t>
            </a:r>
            <a:r>
              <a:rPr lang="fr-FR" sz="2000" dirty="0" err="1"/>
              <a:t>giữa</a:t>
            </a:r>
            <a:r>
              <a:rPr lang="fr-FR" sz="2000" dirty="0"/>
              <a:t> </a:t>
            </a:r>
            <a:r>
              <a:rPr lang="fr-FR" sz="2000" dirty="0" err="1"/>
              <a:t>ngực</a:t>
            </a:r>
            <a:r>
              <a:rPr lang="fr-FR" sz="2000" dirty="0"/>
              <a:t>, </a:t>
            </a:r>
            <a:r>
              <a:rPr lang="fr-FR" sz="2000" dirty="0" err="1"/>
              <a:t>tập</a:t>
            </a:r>
            <a:r>
              <a:rPr lang="fr-FR" sz="2000" dirty="0"/>
              <a:t> </a:t>
            </a:r>
            <a:r>
              <a:rPr lang="fr-FR" sz="2000" dirty="0" err="1"/>
              <a:t>trung</a:t>
            </a:r>
            <a:r>
              <a:rPr lang="fr-FR" sz="2000" dirty="0"/>
              <a:t> </a:t>
            </a:r>
            <a:r>
              <a:rPr lang="fr-FR" sz="2000" dirty="0" err="1"/>
              <a:t>vào</a:t>
            </a:r>
            <a:r>
              <a:rPr lang="fr-FR" sz="2000" dirty="0"/>
              <a:t> </a:t>
            </a:r>
            <a:r>
              <a:rPr lang="fr-FR" sz="2000" dirty="0" err="1"/>
              <a:t>khuôn</a:t>
            </a:r>
            <a:r>
              <a:rPr lang="fr-FR" sz="2000" dirty="0"/>
              <a:t> </a:t>
            </a:r>
            <a:r>
              <a:rPr lang="fr-FR" sz="2000" dirty="0" err="1"/>
              <a:t>mặt</a:t>
            </a:r>
            <a:r>
              <a:rPr lang="fr-FR" sz="2000" dirty="0"/>
              <a:t> là </a:t>
            </a:r>
            <a:r>
              <a:rPr lang="fr-FR" sz="2000" dirty="0" err="1"/>
              <a:t>chính</a:t>
            </a:r>
            <a:r>
              <a:rPr lang="fr-FR" sz="2000" dirty="0"/>
              <a:t>, </a:t>
            </a:r>
            <a:r>
              <a:rPr lang="fr-FR" sz="2000" dirty="0" err="1"/>
              <a:t>cũng</a:t>
            </a:r>
            <a:r>
              <a:rPr lang="fr-FR" sz="2000" dirty="0"/>
              <a:t> </a:t>
            </a:r>
            <a:r>
              <a:rPr lang="fr-FR" sz="2000" dirty="0" err="1"/>
              <a:t>có</a:t>
            </a:r>
            <a:r>
              <a:rPr lang="fr-FR" sz="2000" dirty="0"/>
              <a:t> </a:t>
            </a:r>
            <a:r>
              <a:rPr lang="fr-FR" sz="2000" dirty="0" err="1"/>
              <a:t>tranh</a:t>
            </a:r>
            <a:r>
              <a:rPr lang="fr-FR" sz="2000" dirty="0"/>
              <a:t> </a:t>
            </a:r>
            <a:r>
              <a:rPr lang="fr-FR" sz="2000" dirty="0" err="1"/>
              <a:t>chân</a:t>
            </a:r>
            <a:r>
              <a:rPr lang="fr-FR" sz="2000" dirty="0"/>
              <a:t> </a:t>
            </a:r>
            <a:r>
              <a:rPr lang="fr-FR" sz="2000" dirty="0" err="1"/>
              <a:t>dung</a:t>
            </a:r>
            <a:r>
              <a:rPr lang="fr-FR" sz="2000" dirty="0"/>
              <a:t> </a:t>
            </a:r>
            <a:r>
              <a:rPr lang="fr-FR" sz="2000" dirty="0" err="1"/>
              <a:t>bán</a:t>
            </a:r>
            <a:r>
              <a:rPr lang="fr-FR" sz="2000" dirty="0"/>
              <a:t> </a:t>
            </a:r>
            <a:r>
              <a:rPr lang="fr-FR" sz="2000" dirty="0" err="1"/>
              <a:t>thân</a:t>
            </a:r>
            <a:r>
              <a:rPr lang="fr-FR" sz="2000" dirty="0"/>
              <a:t> </a:t>
            </a:r>
            <a:r>
              <a:rPr lang="fr-FR" sz="2000" dirty="0" err="1"/>
              <a:t>hoặc</a:t>
            </a:r>
            <a:r>
              <a:rPr lang="fr-FR" sz="2000" dirty="0"/>
              <a:t> </a:t>
            </a:r>
            <a:r>
              <a:rPr lang="fr-FR" sz="2000" dirty="0" err="1"/>
              <a:t>toàn</a:t>
            </a:r>
            <a:r>
              <a:rPr lang="fr-FR" sz="2000" dirty="0"/>
              <a:t> </a:t>
            </a:r>
            <a:r>
              <a:rPr lang="fr-FR" sz="2000" dirty="0" err="1"/>
              <a:t>thân</a:t>
            </a:r>
            <a:r>
              <a:rPr lang="fr-FR" sz="2000" dirty="0"/>
              <a:t>. </a:t>
            </a:r>
            <a:endParaRPr lang="en-US" sz="2000" dirty="0"/>
          </a:p>
        </p:txBody>
      </p:sp>
      <p:sp>
        <p:nvSpPr>
          <p:cNvPr id="5" name="Arrow: Chevron 4">
            <a:extLst>
              <a:ext uri="{FF2B5EF4-FFF2-40B4-BE49-F238E27FC236}">
                <a16:creationId xmlns:a16="http://schemas.microsoft.com/office/drawing/2014/main" id="{4597EFCB-A211-BC67-DDEC-DBB0A43DC494}"/>
              </a:ext>
            </a:extLst>
          </p:cNvPr>
          <p:cNvSpPr/>
          <p:nvPr/>
        </p:nvSpPr>
        <p:spPr>
          <a:xfrm>
            <a:off x="2700669" y="645420"/>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bg1"/>
                </a:solidFill>
              </a:rPr>
              <a:t>KẾT LUẬN</a:t>
            </a:r>
          </a:p>
        </p:txBody>
      </p:sp>
      <p:pic>
        <p:nvPicPr>
          <p:cNvPr id="203" name="Picture 14">
            <a:extLst>
              <a:ext uri="{FF2B5EF4-FFF2-40B4-BE49-F238E27FC236}">
                <a16:creationId xmlns:a16="http://schemas.microsoft.com/office/drawing/2014/main" id="{2A9C6E84-0506-D612-9422-7B292F6CA6BD}"/>
              </a:ext>
            </a:extLst>
          </p:cNvPr>
          <p:cNvPicPr>
            <a:picLocks noChangeAspect="1"/>
          </p:cNvPicPr>
          <p:nvPr/>
        </p:nvPicPr>
        <p:blipFill>
          <a:blip r:embed="rId11"/>
          <a:srcRect/>
          <a:stretch>
            <a:fillRect/>
          </a:stretch>
        </p:blipFill>
        <p:spPr>
          <a:xfrm>
            <a:off x="516660" y="1876774"/>
            <a:ext cx="1512839" cy="318772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anim calcmode="lin" valueType="num">
                                      <p:cBhvr>
                                        <p:cTn id="8" dur="500" fill="hold"/>
                                        <p:tgtEl>
                                          <p:spTgt spid="197"/>
                                        </p:tgtEl>
                                        <p:attrNameLst>
                                          <p:attrName>ppt_x</p:attrName>
                                        </p:attrNameLst>
                                      </p:cBhvr>
                                      <p:tavLst>
                                        <p:tav tm="0">
                                          <p:val>
                                            <p:strVal val="#ppt_x"/>
                                          </p:val>
                                        </p:tav>
                                        <p:tav tm="100000">
                                          <p:val>
                                            <p:strVal val="#ppt_x"/>
                                          </p:val>
                                        </p:tav>
                                      </p:tavLst>
                                    </p:anim>
                                    <p:anim calcmode="lin" valueType="num">
                                      <p:cBhvr>
                                        <p:cTn id="9" dur="500" fill="hold"/>
                                        <p:tgtEl>
                                          <p:spTgt spid="1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anim calcmode="lin" valueType="num">
                                      <p:cBhvr>
                                        <p:cTn id="13" dur="500" fill="hold"/>
                                        <p:tgtEl>
                                          <p:spTgt spid="203"/>
                                        </p:tgtEl>
                                        <p:attrNameLst>
                                          <p:attrName>ppt_x</p:attrName>
                                        </p:attrNameLst>
                                      </p:cBhvr>
                                      <p:tavLst>
                                        <p:tav tm="0">
                                          <p:val>
                                            <p:strVal val="#ppt_x"/>
                                          </p:val>
                                        </p:tav>
                                        <p:tav tm="100000">
                                          <p:val>
                                            <p:strVal val="#ppt_x"/>
                                          </p:val>
                                        </p:tav>
                                      </p:tavLst>
                                    </p:anim>
                                    <p:anim calcmode="lin" valueType="num">
                                      <p:cBhvr>
                                        <p:cTn id="14" dur="500" fill="hold"/>
                                        <p:tgtEl>
                                          <p:spTgt spid="2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0">
                                            <p:txEl>
                                              <p:pRg st="0" end="0"/>
                                            </p:txEl>
                                          </p:spTgt>
                                        </p:tgtEl>
                                        <p:attrNameLst>
                                          <p:attrName>style.visibility</p:attrName>
                                        </p:attrNameLst>
                                      </p:cBhvr>
                                      <p:to>
                                        <p:strVal val="visible"/>
                                      </p:to>
                                    </p:set>
                                    <p:animEffect transition="in" filter="fade">
                                      <p:cBhvr>
                                        <p:cTn id="24" dur="500"/>
                                        <p:tgtEl>
                                          <p:spTgt spid="2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1"/>
        <p:cNvGrpSpPr/>
        <p:nvPr/>
      </p:nvGrpSpPr>
      <p:grpSpPr>
        <a:xfrm>
          <a:off x="0" y="0"/>
          <a:ext cx="0" cy="0"/>
          <a:chOff x="0" y="0"/>
          <a:chExt cx="0" cy="0"/>
        </a:xfrm>
      </p:grpSpPr>
      <p:sp>
        <p:nvSpPr>
          <p:cNvPr id="185" name="Rectangle 184">
            <a:extLst>
              <a:ext uri="{FF2B5EF4-FFF2-40B4-BE49-F238E27FC236}">
                <a16:creationId xmlns:a16="http://schemas.microsoft.com/office/drawing/2014/main" id="{0D588F6A-29A9-3D7F-52D4-E086B4D43264}"/>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DC51FDA5-8BBA-C78C-6EF7-DB826B1CEF6E}"/>
              </a:ext>
            </a:extLst>
          </p:cNvPr>
          <p:cNvSpPr txBox="1"/>
          <p:nvPr/>
        </p:nvSpPr>
        <p:spPr>
          <a:xfrm>
            <a:off x="651629" y="362665"/>
            <a:ext cx="7821446" cy="584775"/>
          </a:xfrm>
          <a:prstGeom prst="rect">
            <a:avLst/>
          </a:prstGeom>
          <a:noFill/>
        </p:spPr>
        <p:txBody>
          <a:bodyPr wrap="square">
            <a:spAutoFit/>
          </a:bodyPr>
          <a:lstStyle/>
          <a:p>
            <a:pPr algn="ctr">
              <a:spcBef>
                <a:spcPts val="300"/>
              </a:spcBef>
              <a:spcAft>
                <a:spcPts val="300"/>
              </a:spcAft>
            </a:pPr>
            <a:r>
              <a:rPr lang="nl-NL" sz="3200" b="1" i="1" dirty="0" smtClean="0">
                <a:solidFill>
                  <a:schemeClr val="accent4"/>
                </a:solidFill>
                <a:latin typeface="+mj-lt"/>
                <a:ea typeface="Calibri" panose="020F0502020204030204" pitchFamily="34" charset="0"/>
                <a:cs typeface="Times New Roman" panose="02020603050405020304" pitchFamily="18" charset="0"/>
              </a:rPr>
              <a:t>Mở rộng kiến thức</a:t>
            </a:r>
            <a:endParaRPr lang="en-US" sz="3200" dirty="0">
              <a:solidFill>
                <a:schemeClr val="accent4"/>
              </a:solidFill>
              <a:effectLst/>
              <a:latin typeface="+mj-lt"/>
              <a:ea typeface="Calibri" panose="020F0502020204030204" pitchFamily="34" charset="0"/>
              <a:cs typeface="Times New Roman" panose="02020603050405020304" pitchFamily="18" charset="0"/>
            </a:endParaRPr>
          </a:p>
        </p:txBody>
      </p:sp>
      <p:grpSp>
        <p:nvGrpSpPr>
          <p:cNvPr id="3746" name="Google Shape;3746;p41"/>
          <p:cNvGrpSpPr/>
          <p:nvPr/>
        </p:nvGrpSpPr>
        <p:grpSpPr>
          <a:xfrm>
            <a:off x="8569288" y="4423863"/>
            <a:ext cx="194021" cy="191487"/>
            <a:chOff x="6232000" y="1435050"/>
            <a:chExt cx="488225" cy="481850"/>
          </a:xfrm>
        </p:grpSpPr>
        <p:sp>
          <p:nvSpPr>
            <p:cNvPr id="3747" name="Google Shape;3747;p4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8" name="Google Shape;3748;p4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49" name="Google Shape;3749;p4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0" name="Google Shape;3750;p4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51" name="Google Shape;3751;p4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52" name="Google Shape;3752;p4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dirty="0">
                <a:solidFill>
                  <a:schemeClr val="dk1"/>
                </a:solidFill>
                <a:latin typeface="Jua"/>
                <a:ea typeface="Jua"/>
                <a:cs typeface="Jua"/>
                <a:sym typeface="Jua"/>
              </a:rPr>
              <a:t>01</a:t>
            </a:r>
            <a:endParaRPr sz="1500" b="1" dirty="0">
              <a:solidFill>
                <a:schemeClr val="dk1"/>
              </a:solidFill>
              <a:latin typeface="Jua"/>
              <a:ea typeface="Jua"/>
              <a:cs typeface="Jua"/>
              <a:sym typeface="Jua"/>
            </a:endParaRPr>
          </a:p>
        </p:txBody>
      </p:sp>
      <p:sp>
        <p:nvSpPr>
          <p:cNvPr id="3753" name="Google Shape;3753;p4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54" name="Google Shape;3754;p4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55" name="Google Shape;3755;p4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56" name="Google Shape;3756;p4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57" name="Google Shape;3757;p4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58" name="Google Shape;3758;p4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478;p33">
            <a:hlinkClick r:id="rId4" action="ppaction://hlinksldjump"/>
            <a:extLst>
              <a:ext uri="{FF2B5EF4-FFF2-40B4-BE49-F238E27FC236}">
                <a16:creationId xmlns:a16="http://schemas.microsoft.com/office/drawing/2014/main" id="{07352F54-8BB7-6C51-E2E9-C9C3E22BE17B}"/>
              </a:ext>
            </a:extLst>
          </p:cNvPr>
          <p:cNvSpPr/>
          <p:nvPr/>
        </p:nvSpPr>
        <p:spPr>
          <a:xfrm rot="-2700000">
            <a:off x="964637"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479;p33">
            <a:hlinkClick r:id="rId9" action="ppaction://hlinksldjump"/>
            <a:extLst>
              <a:ext uri="{FF2B5EF4-FFF2-40B4-BE49-F238E27FC236}">
                <a16:creationId xmlns:a16="http://schemas.microsoft.com/office/drawing/2014/main" id="{63F25570-B378-D6BE-B5B6-226A60F04F47}"/>
              </a:ext>
            </a:extLst>
          </p:cNvPr>
          <p:cNvSpPr/>
          <p:nvPr/>
        </p:nvSpPr>
        <p:spPr>
          <a:xfrm rot="8100000">
            <a:off x="8008386"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929225" y="999747"/>
            <a:ext cx="7285549" cy="3811300"/>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q"/>
            </a:pP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kỉ</a:t>
            </a:r>
            <a:r>
              <a:rPr lang="fr-FR" sz="2000" dirty="0">
                <a:latin typeface="+mj-lt"/>
                <a:ea typeface="Calibri" panose="020F0502020204030204" pitchFamily="34" charset="0"/>
                <a:cs typeface="Times New Roman" panose="02020603050405020304" pitchFamily="18" charset="0"/>
              </a:rPr>
              <a:t> XV – XVIII,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chú</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trọng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Việt</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kì</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Nguyễn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Trãi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Khoa</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Nét</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động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uyển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chuyển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vừa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diễn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ảnh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vừa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diễn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tả</a:t>
            </a:r>
            <a:r>
              <a:rPr lang="fr-FR" sz="2000" dirty="0">
                <a:latin typeface="+mj-lt"/>
                <a:ea typeface="Calibri" panose="020F0502020204030204" pitchFamily="34" charset="0"/>
                <a:cs typeface="Times New Roman" panose="02020603050405020304" pitchFamily="18" charset="0"/>
              </a:rPr>
              <a:t> chi </a:t>
            </a:r>
            <a:r>
              <a:rPr lang="fr-FR" sz="2000" dirty="0" err="1">
                <a:latin typeface="+mj-lt"/>
                <a:ea typeface="Calibri" panose="020F0502020204030204" pitchFamily="34" charset="0"/>
                <a:cs typeface="Times New Roman" panose="02020603050405020304" pitchFamily="18" charset="0"/>
              </a:rPr>
              <a:t>tiết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đồng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smtClean="0">
                <a:latin typeface="+mj-lt"/>
                <a:ea typeface="Calibri" panose="020F0502020204030204" pitchFamily="34" charset="0"/>
                <a:cs typeface="Times New Roman" panose="02020603050405020304" pitchFamily="18" charset="0"/>
              </a:rPr>
              <a:t>Bức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lụa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Nguyễn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Trãi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chỉ</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thuật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còn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lịch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hóa</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3"/>
                                        </p:tgtEl>
                                        <p:attrNameLst>
                                          <p:attrName>style.visibility</p:attrName>
                                        </p:attrNameLst>
                                      </p:cBhvr>
                                      <p:to>
                                        <p:strVal val="visible"/>
                                      </p:to>
                                    </p:set>
                                    <p:animEffect transition="in" filter="fade">
                                      <p:cBhvr>
                                        <p:cTn id="10" dur="500"/>
                                        <p:tgtEl>
                                          <p:spTgt spid="18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
                                        </p:tgtEl>
                                        <p:attrNameLst>
                                          <p:attrName>style.visibility</p:attrName>
                                        </p:attrNameLst>
                                      </p:cBhvr>
                                      <p:to>
                                        <p:strVal val="visible"/>
                                      </p:to>
                                    </p:set>
                                    <p:animEffect transition="in" filter="fade">
                                      <p:cBhvr>
                                        <p:cTn id="13" dur="500"/>
                                        <p:tgtEl>
                                          <p:spTgt spid="18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3"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p:bldP spid="183" grpId="0" animBg="1"/>
      <p:bldP spid="1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tx2">
                    <a:lumMod val="75000"/>
                  </a:schemeClr>
                </a:solidFill>
                <a:latin typeface="+mj-lt"/>
              </a:rPr>
              <a:t>KHỞI ĐỘNG</a:t>
            </a:r>
            <a:endParaRPr sz="3200" b="1" dirty="0">
              <a:solidFill>
                <a:schemeClr val="tx2">
                  <a:lumMod val="75000"/>
                </a:schemeClr>
              </a:solidFill>
              <a:latin typeface="+mj-lt"/>
            </a:endParaRPr>
          </a:p>
        </p:txBody>
      </p:sp>
      <p:sp>
        <p:nvSpPr>
          <p:cNvPr id="10" name="TextBox 9">
            <a:extLst>
              <a:ext uri="{FF2B5EF4-FFF2-40B4-BE49-F238E27FC236}">
                <a16:creationId xmlns:a16="http://schemas.microsoft.com/office/drawing/2014/main" id="{DEF9580B-DEF2-EA5B-6A21-4E75D5A03CCE}"/>
              </a:ext>
            </a:extLst>
          </p:cNvPr>
          <p:cNvSpPr txBox="1"/>
          <p:nvPr/>
        </p:nvSpPr>
        <p:spPr>
          <a:xfrm>
            <a:off x="1530362" y="4154497"/>
            <a:ext cx="6083275" cy="812530"/>
          </a:xfrm>
          <a:prstGeom prst="rect">
            <a:avLst/>
          </a:prstGeom>
          <a:noFill/>
        </p:spPr>
        <p:txBody>
          <a:bodyPr wrap="square">
            <a:spAutoFit/>
          </a:bodyPr>
          <a:lstStyle/>
          <a:p>
            <a:pPr marL="285750" indent="-285750" algn="ctr">
              <a:lnSpc>
                <a:spcPct val="130000"/>
              </a:lnSpc>
              <a:buFont typeface="Wingdings" panose="05000000000000000000" pitchFamily="2" charset="2"/>
              <a:buChar char="Ø"/>
            </a:pPr>
            <a:r>
              <a:rPr lang="fr-FR" sz="1800" dirty="0" err="1" smtClean="0"/>
              <a:t>Xem</a:t>
            </a:r>
            <a:r>
              <a:rPr lang="fr-FR" sz="1800" dirty="0" smtClean="0"/>
              <a:t> </a:t>
            </a:r>
            <a:r>
              <a:rPr lang="fr-FR" sz="1800" dirty="0" err="1"/>
              <a:t>video</a:t>
            </a:r>
            <a:r>
              <a:rPr lang="fr-FR" sz="1800" dirty="0"/>
              <a:t> clip </a:t>
            </a:r>
            <a:r>
              <a:rPr lang="fr-FR" sz="1800" dirty="0" err="1"/>
              <a:t>ngắn</a:t>
            </a:r>
            <a:r>
              <a:rPr lang="fr-FR" sz="1800" dirty="0"/>
              <a:t> </a:t>
            </a:r>
            <a:r>
              <a:rPr lang="fr-FR" sz="1800" dirty="0" err="1"/>
              <a:t>về</a:t>
            </a:r>
            <a:r>
              <a:rPr lang="fr-FR" sz="1800" dirty="0"/>
              <a:t> </a:t>
            </a:r>
            <a:r>
              <a:rPr lang="fr-FR" sz="1800" dirty="0" err="1"/>
              <a:t>một</a:t>
            </a:r>
            <a:r>
              <a:rPr lang="fr-FR" sz="1800" dirty="0"/>
              <a:t> </a:t>
            </a:r>
            <a:r>
              <a:rPr lang="fr-FR" sz="1800" dirty="0" err="1"/>
              <a:t>số</a:t>
            </a:r>
            <a:r>
              <a:rPr lang="fr-FR" sz="1800" dirty="0"/>
              <a:t> </a:t>
            </a:r>
            <a:r>
              <a:rPr lang="fr-FR" sz="1800" dirty="0" err="1"/>
              <a:t>quân</a:t>
            </a:r>
            <a:r>
              <a:rPr lang="fr-FR" sz="1800" dirty="0"/>
              <a:t> </a:t>
            </a:r>
            <a:r>
              <a:rPr lang="fr-FR" sz="1800" dirty="0" err="1"/>
              <a:t>chủng</a:t>
            </a:r>
            <a:r>
              <a:rPr lang="fr-FR" sz="1800" dirty="0"/>
              <a:t>, </a:t>
            </a:r>
            <a:r>
              <a:rPr lang="fr-FR" sz="1800" dirty="0" err="1"/>
              <a:t>hoạt</a:t>
            </a:r>
            <a:r>
              <a:rPr lang="fr-FR" sz="1800" dirty="0"/>
              <a:t> </a:t>
            </a:r>
            <a:r>
              <a:rPr lang="fr-FR" sz="1800" dirty="0" err="1"/>
              <a:t>động</a:t>
            </a:r>
            <a:r>
              <a:rPr lang="fr-FR" sz="1800" dirty="0"/>
              <a:t> </a:t>
            </a:r>
            <a:r>
              <a:rPr lang="fr-FR" sz="1800" dirty="0" err="1"/>
              <a:t>của</a:t>
            </a:r>
            <a:r>
              <a:rPr lang="fr-FR" sz="1800" dirty="0"/>
              <a:t> </a:t>
            </a:r>
            <a:r>
              <a:rPr lang="fr-FR" sz="1800" dirty="0" err="1"/>
              <a:t>các</a:t>
            </a:r>
            <a:r>
              <a:rPr lang="fr-FR" sz="1800" dirty="0"/>
              <a:t> </a:t>
            </a:r>
            <a:r>
              <a:rPr lang="fr-FR" sz="1800" dirty="0" err="1"/>
              <a:t>chú</a:t>
            </a:r>
            <a:r>
              <a:rPr lang="fr-FR" sz="1800" dirty="0"/>
              <a:t> (</a:t>
            </a:r>
            <a:r>
              <a:rPr lang="fr-FR" sz="1800" dirty="0" err="1"/>
              <a:t>cô</a:t>
            </a:r>
            <a:r>
              <a:rPr lang="fr-FR" sz="1800" dirty="0"/>
              <a:t>) </a:t>
            </a:r>
            <a:r>
              <a:rPr lang="fr-FR" sz="1800" dirty="0" err="1"/>
              <a:t>bộ</a:t>
            </a:r>
            <a:r>
              <a:rPr lang="fr-FR" sz="1800" dirty="0"/>
              <a:t> </a:t>
            </a:r>
            <a:r>
              <a:rPr lang="fr-FR" sz="1800" dirty="0" err="1" smtClean="0"/>
              <a:t>đội</a:t>
            </a:r>
            <a:r>
              <a:rPr lang="fr-FR" sz="1800" dirty="0" smtClean="0"/>
              <a:t> </a:t>
            </a:r>
            <a:r>
              <a:rPr lang="fr-FR" sz="1800" dirty="0" err="1" smtClean="0"/>
              <a:t>và</a:t>
            </a:r>
            <a:r>
              <a:rPr lang="fr-FR" sz="1800" dirty="0" smtClean="0"/>
              <a:t> </a:t>
            </a:r>
            <a:r>
              <a:rPr lang="fr-FR" sz="1800" dirty="0" err="1" smtClean="0"/>
              <a:t>trả</a:t>
            </a:r>
            <a:r>
              <a:rPr lang="fr-FR" sz="1800" dirty="0" smtClean="0"/>
              <a:t> </a:t>
            </a:r>
            <a:r>
              <a:rPr lang="fr-FR" sz="1800" dirty="0" err="1" smtClean="0"/>
              <a:t>lời</a:t>
            </a:r>
            <a:r>
              <a:rPr lang="fr-FR" sz="1800" dirty="0" smtClean="0"/>
              <a:t> </a:t>
            </a:r>
            <a:r>
              <a:rPr lang="fr-FR" sz="1800" dirty="0" err="1" smtClean="0"/>
              <a:t>câu</a:t>
            </a:r>
            <a:r>
              <a:rPr lang="fr-FR" sz="1800" dirty="0" smtClean="0"/>
              <a:t> </a:t>
            </a:r>
            <a:r>
              <a:rPr lang="fr-FR" sz="1800" dirty="0" err="1" smtClean="0"/>
              <a:t>hỏi</a:t>
            </a:r>
            <a:endParaRPr lang="en-US" sz="1800" dirty="0">
              <a:latin typeface="+mj-lt"/>
            </a:endParaRPr>
          </a:p>
        </p:txBody>
      </p:sp>
      <p:pic>
        <p:nvPicPr>
          <p:cNvPr id="2" name="y2mate.com - Diễn tập Quân chủng Phòng không  Không quân 2021 Không để bầu trời Tổ quốc bị bất ngờ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7983" y="884849"/>
            <a:ext cx="5788032" cy="3255768"/>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5"/>
        <p:cNvGrpSpPr/>
        <p:nvPr/>
      </p:nvGrpSpPr>
      <p:grpSpPr>
        <a:xfrm>
          <a:off x="0" y="0"/>
          <a:ext cx="0" cy="0"/>
          <a:chOff x="0" y="0"/>
          <a:chExt cx="0" cy="0"/>
        </a:xfrm>
      </p:grpSpPr>
      <p:grpSp>
        <p:nvGrpSpPr>
          <p:cNvPr id="3272" name="Google Shape;3272;p38"/>
          <p:cNvGrpSpPr/>
          <p:nvPr/>
        </p:nvGrpSpPr>
        <p:grpSpPr>
          <a:xfrm>
            <a:off x="8569288" y="4423863"/>
            <a:ext cx="194021" cy="191487"/>
            <a:chOff x="6232000" y="1435050"/>
            <a:chExt cx="488225" cy="481850"/>
          </a:xfrm>
        </p:grpSpPr>
        <p:sp>
          <p:nvSpPr>
            <p:cNvPr id="3273" name="Google Shape;3273;p38"/>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4" name="Google Shape;3274;p38"/>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5" name="Google Shape;3275;p38"/>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6" name="Google Shape;3276;p38"/>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77" name="Google Shape;3277;p38"/>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278" name="Google Shape;3278;p38">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279" name="Google Shape;3279;p38">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280" name="Google Shape;3280;p38">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281" name="Google Shape;3281;p38">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282" name="Google Shape;3282;p38">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283" name="Google Shape;3283;p38">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284" name="Google Shape;3284;p38">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Callout: Line with Border and Accent Bar 7">
            <a:extLst>
              <a:ext uri="{FF2B5EF4-FFF2-40B4-BE49-F238E27FC236}">
                <a16:creationId xmlns:a16="http://schemas.microsoft.com/office/drawing/2014/main" id="{EA7241B4-F776-E94C-A94B-340734E17986}"/>
              </a:ext>
            </a:extLst>
          </p:cNvPr>
          <p:cNvSpPr/>
          <p:nvPr/>
        </p:nvSpPr>
        <p:spPr>
          <a:xfrm>
            <a:off x="1222745" y="431132"/>
            <a:ext cx="3349255" cy="627321"/>
          </a:xfrm>
          <a:prstGeom prst="accentBorderCallout1">
            <a:avLst>
              <a:gd name="adj1" fmla="val 50954"/>
              <a:gd name="adj2" fmla="val -3791"/>
              <a:gd name="adj3" fmla="val 51483"/>
              <a:gd name="adj4"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bg1"/>
                </a:solidFill>
              </a:rPr>
              <a:t>Trả</a:t>
            </a:r>
            <a:r>
              <a:rPr lang="en-US" sz="2400" b="1" dirty="0" smtClean="0">
                <a:solidFill>
                  <a:schemeClr val="bg1"/>
                </a:solidFill>
              </a:rPr>
              <a:t> </a:t>
            </a:r>
            <a:r>
              <a:rPr lang="en-US" sz="2400" b="1" dirty="0" err="1" smtClean="0">
                <a:solidFill>
                  <a:schemeClr val="bg1"/>
                </a:solidFill>
              </a:rPr>
              <a:t>lời</a:t>
            </a:r>
            <a:r>
              <a:rPr lang="en-US" sz="2400" b="1" dirty="0" smtClean="0">
                <a:solidFill>
                  <a:schemeClr val="bg1"/>
                </a:solidFill>
              </a:rPr>
              <a:t> </a:t>
            </a:r>
            <a:r>
              <a:rPr lang="en-US" sz="2400" b="1" dirty="0" err="1" smtClean="0">
                <a:solidFill>
                  <a:schemeClr val="bg1"/>
                </a:solidFill>
              </a:rPr>
              <a:t>câu</a:t>
            </a:r>
            <a:r>
              <a:rPr lang="en-US" sz="2400" b="1" dirty="0" smtClean="0">
                <a:solidFill>
                  <a:schemeClr val="bg1"/>
                </a:solidFill>
              </a:rPr>
              <a:t> </a:t>
            </a:r>
            <a:r>
              <a:rPr lang="en-US" sz="2400" b="1" dirty="0" err="1" smtClean="0">
                <a:solidFill>
                  <a:schemeClr val="bg1"/>
                </a:solidFill>
              </a:rPr>
              <a:t>hỏi</a:t>
            </a:r>
            <a:endParaRPr lang="en-US" sz="2400" b="1" dirty="0">
              <a:solidFill>
                <a:schemeClr val="bg1"/>
              </a:solidFill>
            </a:endParaRPr>
          </a:p>
        </p:txBody>
      </p:sp>
      <p:pic>
        <p:nvPicPr>
          <p:cNvPr id="103" name="Picture 10">
            <a:extLst>
              <a:ext uri="{FF2B5EF4-FFF2-40B4-BE49-F238E27FC236}">
                <a16:creationId xmlns:a16="http://schemas.microsoft.com/office/drawing/2014/main" id="{D84E5D90-C736-3C88-AF23-432E972F88FA}"/>
              </a:ext>
            </a:extLst>
          </p:cNvPr>
          <p:cNvPicPr>
            <a:picLocks noChangeAspect="1"/>
          </p:cNvPicPr>
          <p:nvPr/>
        </p:nvPicPr>
        <p:blipFill>
          <a:blip r:embed="rId9"/>
          <a:srcRect/>
          <a:stretch>
            <a:fillRect/>
          </a:stretch>
        </p:blipFill>
        <p:spPr>
          <a:xfrm>
            <a:off x="654171" y="1758032"/>
            <a:ext cx="3007126" cy="2299198"/>
          </a:xfrm>
          <a:prstGeom prst="rect">
            <a:avLst/>
          </a:prstGeom>
        </p:spPr>
      </p:pic>
      <p:sp>
        <p:nvSpPr>
          <p:cNvPr id="106" name="Google Shape;1772;p29">
            <a:extLst>
              <a:ext uri="{FF2B5EF4-FFF2-40B4-BE49-F238E27FC236}">
                <a16:creationId xmlns:a16="http://schemas.microsoft.com/office/drawing/2014/main" id="{2A132159-9455-BEF9-2B73-43F6D115C353}"/>
              </a:ext>
            </a:extLst>
          </p:cNvPr>
          <p:cNvSpPr/>
          <p:nvPr/>
        </p:nvSpPr>
        <p:spPr>
          <a:xfrm rot="-135875" flipH="1">
            <a:off x="166209" y="4286426"/>
            <a:ext cx="1040112" cy="85188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0" name="Picture 19"/>
          <p:cNvPicPr/>
          <p:nvPr/>
        </p:nvPicPr>
        <p:blipFill rotWithShape="1">
          <a:blip r:embed="rId10" cstate="print">
            <a:extLst>
              <a:ext uri="{28A0092B-C50C-407E-A947-70E740481C1C}">
                <a14:useLocalDpi xmlns:a14="http://schemas.microsoft.com/office/drawing/2010/main" val="0"/>
              </a:ext>
            </a:extLst>
          </a:blip>
          <a:srcRect t="6380"/>
          <a:stretch/>
        </p:blipFill>
        <p:spPr>
          <a:xfrm>
            <a:off x="3922264" y="1257551"/>
            <a:ext cx="3763299" cy="2831103"/>
          </a:xfrm>
          <a:prstGeom prst="rect">
            <a:avLst/>
          </a:prstGeom>
        </p:spPr>
      </p:pic>
      <p:sp>
        <p:nvSpPr>
          <p:cNvPr id="2" name="Rectangle 1"/>
          <p:cNvSpPr/>
          <p:nvPr/>
        </p:nvSpPr>
        <p:spPr>
          <a:xfrm>
            <a:off x="3134754" y="4287752"/>
            <a:ext cx="5338321" cy="400110"/>
          </a:xfrm>
          <a:prstGeom prst="rect">
            <a:avLst/>
          </a:prstGeom>
        </p:spPr>
        <p:txBody>
          <a:bodyPr wrap="none">
            <a:spAutoFit/>
          </a:bodyPr>
          <a:lstStyle/>
          <a:p>
            <a:pPr marL="342900" indent="-342900" algn="ctr">
              <a:buFont typeface="Wingdings" panose="05000000000000000000" pitchFamily="2" charset="2"/>
              <a:buChar char="Ø"/>
            </a:pPr>
            <a:r>
              <a:rPr lang="fr-FR" sz="2000" dirty="0" err="1">
                <a:latin typeface="+mj-lt"/>
                <a:ea typeface="Calibri" panose="020F0502020204030204" pitchFamily="34" charset="0"/>
                <a:cs typeface="Times New Roman" panose="02020603050405020304" pitchFamily="18" charset="0"/>
              </a:rPr>
              <a:t>Nhận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xét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tỉ</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mũi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mặt</a:t>
            </a:r>
            <a:r>
              <a:rPr lang="fr-FR" sz="2000" dirty="0" smtClean="0">
                <a:latin typeface="+mj-lt"/>
                <a:ea typeface="Calibri" panose="020F0502020204030204" pitchFamily="34" charset="0"/>
                <a:cs typeface="Times New Roman" panose="02020603050405020304" pitchFamily="18" charset="0"/>
              </a:rPr>
              <a:t> </a:t>
            </a:r>
            <a:endParaRPr lang="en-US" sz="2000" dirty="0">
              <a:latin typeface="+mj-l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 calcmode="lin" valueType="num">
                                      <p:cBhvr>
                                        <p:cTn id="19" dur="500" fill="hold"/>
                                        <p:tgtEl>
                                          <p:spTgt spid="20"/>
                                        </p:tgtEl>
                                        <p:attrNameLst>
                                          <p:attrName>style.rotation</p:attrName>
                                        </p:attrNameLst>
                                      </p:cBhvr>
                                      <p:tavLst>
                                        <p:tav tm="0">
                                          <p:val>
                                            <p:fltVal val="90"/>
                                          </p:val>
                                        </p:tav>
                                        <p:tav tm="100000">
                                          <p:val>
                                            <p:fltVal val="0"/>
                                          </p:val>
                                        </p:tav>
                                      </p:tavLst>
                                    </p:anim>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grpSp>
        <p:nvGrpSpPr>
          <p:cNvPr id="2345" name="Google Shape;2345;p32"/>
          <p:cNvGrpSpPr/>
          <p:nvPr/>
        </p:nvGrpSpPr>
        <p:grpSpPr>
          <a:xfrm>
            <a:off x="8569288" y="4423863"/>
            <a:ext cx="194021" cy="191487"/>
            <a:chOff x="6232000" y="1435050"/>
            <a:chExt cx="488225" cy="481850"/>
          </a:xfrm>
        </p:grpSpPr>
        <p:sp>
          <p:nvSpPr>
            <p:cNvPr id="2346" name="Google Shape;2346;p3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7" name="Google Shape;2347;p3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8" name="Google Shape;2348;p3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49" name="Google Shape;2349;p3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50" name="Google Shape;2350;p3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51" name="Google Shape;2351;p3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52" name="Google Shape;2352;p32">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53" name="Google Shape;2353;p32">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54" name="Google Shape;2354;p32">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55" name="Google Shape;2355;p32">
            <a:hlinkClick r:id="rId3"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56" name="Google Shape;2356;p3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57" name="Google Shape;2357;p3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D7348791-60E0-B5DD-1A6C-2D9A0275CFD9}"/>
              </a:ext>
            </a:extLst>
          </p:cNvPr>
          <p:cNvSpPr txBox="1">
            <a:spLocks/>
          </p:cNvSpPr>
          <p:nvPr/>
        </p:nvSpPr>
        <p:spPr>
          <a:xfrm>
            <a:off x="394855" y="413224"/>
            <a:ext cx="807822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50" b="1" dirty="0">
                <a:solidFill>
                  <a:schemeClr val="accent2">
                    <a:lumMod val="50000"/>
                  </a:schemeClr>
                </a:solidFill>
                <a:latin typeface="+mj-lt"/>
              </a:rPr>
              <a:t>2. </a:t>
            </a:r>
            <a:r>
              <a:rPr lang="en-US" sz="2650" b="1" dirty="0" err="1" smtClean="0">
                <a:solidFill>
                  <a:schemeClr val="accent2">
                    <a:lumMod val="50000"/>
                  </a:schemeClr>
                </a:solidFill>
                <a:latin typeface="+mj-lt"/>
              </a:rPr>
              <a:t>Tìm</a:t>
            </a:r>
            <a:r>
              <a:rPr lang="en-US" sz="2650" b="1" dirty="0" smtClean="0">
                <a:solidFill>
                  <a:schemeClr val="accent2">
                    <a:lumMod val="50000"/>
                  </a:schemeClr>
                </a:solidFill>
                <a:latin typeface="+mj-lt"/>
              </a:rPr>
              <a:t> ý </a:t>
            </a:r>
            <a:r>
              <a:rPr lang="en-US" sz="2650" b="1" dirty="0" err="1" smtClean="0">
                <a:solidFill>
                  <a:schemeClr val="accent2">
                    <a:lumMod val="50000"/>
                  </a:schemeClr>
                </a:solidFill>
                <a:latin typeface="+mj-lt"/>
              </a:rPr>
              <a:t>tưởng</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và</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thực</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hành</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sáng</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tạo</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sản</a:t>
            </a:r>
            <a:r>
              <a:rPr lang="en-US" sz="2650" b="1" dirty="0" smtClean="0">
                <a:solidFill>
                  <a:schemeClr val="accent2">
                    <a:lumMod val="50000"/>
                  </a:schemeClr>
                </a:solidFill>
                <a:latin typeface="+mj-lt"/>
              </a:rPr>
              <a:t> </a:t>
            </a:r>
            <a:r>
              <a:rPr lang="en-US" sz="2650" b="1" dirty="0" err="1" smtClean="0">
                <a:solidFill>
                  <a:schemeClr val="accent2">
                    <a:lumMod val="50000"/>
                  </a:schemeClr>
                </a:solidFill>
                <a:latin typeface="+mj-lt"/>
              </a:rPr>
              <a:t>phẩm</a:t>
            </a:r>
            <a:endParaRPr lang="en-US" sz="2650" b="1" dirty="0">
              <a:solidFill>
                <a:schemeClr val="accent2">
                  <a:lumMod val="50000"/>
                </a:schemeClr>
              </a:solidFill>
              <a:latin typeface="+mj-lt"/>
            </a:endParaRPr>
          </a:p>
        </p:txBody>
      </p:sp>
      <p:pic>
        <p:nvPicPr>
          <p:cNvPr id="18" name="Picture 17"/>
          <p:cNvPicPr/>
          <p:nvPr/>
        </p:nvPicPr>
        <p:blipFill>
          <a:blip r:embed="rId8" cstate="print">
            <a:extLst>
              <a:ext uri="{28A0092B-C50C-407E-A947-70E740481C1C}">
                <a14:useLocalDpi xmlns:a14="http://schemas.microsoft.com/office/drawing/2010/main" val="0"/>
              </a:ext>
            </a:extLst>
          </a:blip>
          <a:stretch>
            <a:fillRect/>
          </a:stretch>
        </p:blipFill>
        <p:spPr>
          <a:xfrm>
            <a:off x="1075157" y="1012363"/>
            <a:ext cx="6717607" cy="2979538"/>
          </a:xfrm>
          <a:prstGeom prst="rect">
            <a:avLst/>
          </a:prstGeom>
        </p:spPr>
      </p:pic>
      <p:sp>
        <p:nvSpPr>
          <p:cNvPr id="2" name="Rectangle 1"/>
          <p:cNvSpPr/>
          <p:nvPr/>
        </p:nvSpPr>
        <p:spPr>
          <a:xfrm>
            <a:off x="868107" y="3916031"/>
            <a:ext cx="7131709" cy="1015663"/>
          </a:xfrm>
          <a:prstGeom prst="rect">
            <a:avLst/>
          </a:prstGeom>
        </p:spPr>
        <p:txBody>
          <a:bodyPr wrap="square">
            <a:spAutoFit/>
          </a:bodyPr>
          <a:lstStyle/>
          <a:p>
            <a:pPr marL="342900" indent="-342900" algn="ctr">
              <a:lnSpc>
                <a:spcPct val="150000"/>
              </a:lnSpc>
              <a:spcBef>
                <a:spcPts val="100"/>
              </a:spcBef>
              <a:spcAft>
                <a:spcPts val="100"/>
              </a:spcAft>
              <a:buFont typeface="Wingdings" panose="05000000000000000000" pitchFamily="2" charset="2"/>
              <a:buChar char="Ø"/>
            </a:pPr>
            <a:r>
              <a:rPr lang="fr-FR" sz="2000" dirty="0" err="1" smtClean="0">
                <a:latin typeface="+mj-lt"/>
                <a:ea typeface="Calibri" panose="020F0502020204030204" pitchFamily="34" charset="0"/>
                <a:cs typeface="Times New Roman" panose="02020603050405020304" pitchFamily="18" charset="0"/>
              </a:rPr>
              <a:t>Quan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tìm</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tưởng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ở SGK tr.4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bày</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tưởng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đội</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37"/>
          <p:cNvSpPr/>
          <p:nvPr/>
        </p:nvSpPr>
        <p:spPr>
          <a:xfrm>
            <a:off x="1074877" y="598069"/>
            <a:ext cx="6994246" cy="399965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1" name="Google Shape;3171;p37"/>
          <p:cNvSpPr/>
          <p:nvPr/>
        </p:nvSpPr>
        <p:spPr>
          <a:xfrm rot="-135875">
            <a:off x="689080" y="386018"/>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72" name="Google Shape;3172;p37"/>
          <p:cNvSpPr/>
          <p:nvPr/>
        </p:nvSpPr>
        <p:spPr>
          <a:xfrm rot="4829593">
            <a:off x="7309072" y="386039"/>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3177" name="Google Shape;3177;p37"/>
          <p:cNvGrpSpPr/>
          <p:nvPr/>
        </p:nvGrpSpPr>
        <p:grpSpPr>
          <a:xfrm>
            <a:off x="8569288" y="4423863"/>
            <a:ext cx="194021" cy="191487"/>
            <a:chOff x="6232000" y="1435050"/>
            <a:chExt cx="488225" cy="481850"/>
          </a:xfrm>
        </p:grpSpPr>
        <p:sp>
          <p:nvSpPr>
            <p:cNvPr id="3178" name="Google Shape;3178;p3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9" name="Google Shape;3179;p3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0" name="Google Shape;3180;p3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1" name="Google Shape;3181;p3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82" name="Google Shape;3182;p3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83" name="Google Shape;3183;p3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84" name="Google Shape;3184;p3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85" name="Google Shape;3185;p3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6" name="Google Shape;3186;p37">
            <a:hlinkClick r:id="rId5"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7" name="Google Shape;3187;p37">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8" name="Google Shape;3188;p37">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9" name="Google Shape;3189;p37">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TextBox 30">
            <a:extLst>
              <a:ext uri="{FF2B5EF4-FFF2-40B4-BE49-F238E27FC236}">
                <a16:creationId xmlns:a16="http://schemas.microsoft.com/office/drawing/2014/main" id="{951EE358-228E-EBDC-08DF-4CB789B9CB95}"/>
              </a:ext>
            </a:extLst>
          </p:cNvPr>
          <p:cNvSpPr txBox="1"/>
          <p:nvPr/>
        </p:nvSpPr>
        <p:spPr>
          <a:xfrm>
            <a:off x="1104571" y="1111132"/>
            <a:ext cx="6934855" cy="3323987"/>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fr-FR" sz="2000" dirty="0" err="1"/>
              <a:t>Tùy</a:t>
            </a:r>
            <a:r>
              <a:rPr lang="fr-FR" sz="2000" dirty="0"/>
              <a:t> </a:t>
            </a:r>
            <a:r>
              <a:rPr lang="fr-FR" sz="2000" dirty="0" err="1"/>
              <a:t>theo</a:t>
            </a:r>
            <a:r>
              <a:rPr lang="fr-FR" sz="2000" dirty="0"/>
              <a:t> </a:t>
            </a:r>
            <a:r>
              <a:rPr lang="fr-FR" sz="2000" dirty="0" err="1"/>
              <a:t>hiểu</a:t>
            </a:r>
            <a:r>
              <a:rPr lang="fr-FR" sz="2000" dirty="0"/>
              <a:t> </a:t>
            </a:r>
            <a:r>
              <a:rPr lang="fr-FR" sz="2000" dirty="0" err="1"/>
              <a:t>biết</a:t>
            </a:r>
            <a:r>
              <a:rPr lang="fr-FR" sz="2000" dirty="0"/>
              <a:t>, </a:t>
            </a:r>
            <a:r>
              <a:rPr lang="fr-FR" sz="2000" dirty="0" err="1"/>
              <a:t>sở</a:t>
            </a:r>
            <a:r>
              <a:rPr lang="fr-FR" sz="2000" dirty="0"/>
              <a:t> </a:t>
            </a:r>
            <a:r>
              <a:rPr lang="fr-FR" sz="2000" dirty="0" err="1"/>
              <a:t>thích</a:t>
            </a:r>
            <a:r>
              <a:rPr lang="fr-FR" sz="2000" dirty="0"/>
              <a:t>, </a:t>
            </a:r>
            <a:r>
              <a:rPr lang="fr-FR" sz="2000" dirty="0" err="1"/>
              <a:t>cảm</a:t>
            </a:r>
            <a:r>
              <a:rPr lang="fr-FR" sz="2000" dirty="0"/>
              <a:t> </a:t>
            </a:r>
            <a:r>
              <a:rPr lang="fr-FR" sz="2000" dirty="0" err="1"/>
              <a:t>xúc</a:t>
            </a:r>
            <a:r>
              <a:rPr lang="fr-FR" sz="2000" dirty="0"/>
              <a:t> </a:t>
            </a:r>
            <a:r>
              <a:rPr lang="fr-FR" sz="2000" dirty="0" err="1"/>
              <a:t>mà</a:t>
            </a:r>
            <a:r>
              <a:rPr lang="fr-FR" sz="2000" dirty="0"/>
              <a:t> </a:t>
            </a:r>
            <a:r>
              <a:rPr lang="fr-FR" sz="2000" dirty="0" err="1" smtClean="0"/>
              <a:t>có</a:t>
            </a:r>
            <a:r>
              <a:rPr lang="fr-FR" sz="2000" dirty="0" smtClean="0"/>
              <a:t> </a:t>
            </a:r>
            <a:r>
              <a:rPr lang="fr-FR" sz="2000" dirty="0" err="1"/>
              <a:t>thể</a:t>
            </a:r>
            <a:r>
              <a:rPr lang="fr-FR" sz="2000" dirty="0"/>
              <a:t> </a:t>
            </a:r>
            <a:r>
              <a:rPr lang="fr-FR" sz="2000" dirty="0" err="1"/>
              <a:t>vẽ</a:t>
            </a:r>
            <a:r>
              <a:rPr lang="fr-FR" sz="2000" dirty="0"/>
              <a:t> </a:t>
            </a:r>
            <a:r>
              <a:rPr lang="fr-FR" sz="2000" dirty="0" err="1"/>
              <a:t>tranh</a:t>
            </a:r>
            <a:r>
              <a:rPr lang="fr-FR" sz="2000" dirty="0"/>
              <a:t> </a:t>
            </a:r>
            <a:r>
              <a:rPr lang="fr-FR" sz="2000" dirty="0" err="1"/>
              <a:t>chân</a:t>
            </a:r>
            <a:r>
              <a:rPr lang="fr-FR" sz="2000" dirty="0"/>
              <a:t> </a:t>
            </a:r>
            <a:r>
              <a:rPr lang="fr-FR" sz="2000" dirty="0" err="1"/>
              <a:t>dung</a:t>
            </a:r>
            <a:r>
              <a:rPr lang="fr-FR" sz="2000" dirty="0"/>
              <a:t> </a:t>
            </a:r>
            <a:r>
              <a:rPr lang="fr-FR" sz="2000" dirty="0" err="1"/>
              <a:t>cô</a:t>
            </a:r>
            <a:r>
              <a:rPr lang="fr-FR" sz="2000" dirty="0"/>
              <a:t> </a:t>
            </a:r>
            <a:r>
              <a:rPr lang="fr-FR" sz="2000" dirty="0" err="1"/>
              <a:t>hoặc</a:t>
            </a:r>
            <a:r>
              <a:rPr lang="fr-FR" sz="2000" dirty="0"/>
              <a:t> </a:t>
            </a:r>
            <a:r>
              <a:rPr lang="fr-FR" sz="2000" dirty="0" err="1"/>
              <a:t>chú</a:t>
            </a:r>
            <a:r>
              <a:rPr lang="fr-FR" sz="2000" dirty="0"/>
              <a:t> </a:t>
            </a:r>
            <a:r>
              <a:rPr lang="fr-FR" sz="2000" dirty="0" err="1"/>
              <a:t>bộ</a:t>
            </a:r>
            <a:r>
              <a:rPr lang="fr-FR" sz="2000" dirty="0"/>
              <a:t> </a:t>
            </a:r>
            <a:r>
              <a:rPr lang="fr-FR" sz="2000" dirty="0" err="1"/>
              <a:t>đội</a:t>
            </a:r>
            <a:r>
              <a:rPr lang="fr-FR" sz="2000" dirty="0"/>
              <a:t> ở </a:t>
            </a:r>
            <a:r>
              <a:rPr lang="fr-FR" sz="2000" dirty="0" err="1"/>
              <a:t>các</a:t>
            </a:r>
            <a:r>
              <a:rPr lang="fr-FR" sz="2000" dirty="0"/>
              <a:t> </a:t>
            </a:r>
            <a:r>
              <a:rPr lang="fr-FR" sz="2000" dirty="0" err="1"/>
              <a:t>quân</a:t>
            </a:r>
            <a:r>
              <a:rPr lang="fr-FR" sz="2000" dirty="0"/>
              <a:t> </a:t>
            </a:r>
            <a:r>
              <a:rPr lang="fr-FR" sz="2000" dirty="0" err="1"/>
              <a:t>chủng</a:t>
            </a:r>
            <a:r>
              <a:rPr lang="fr-FR" sz="2000" dirty="0"/>
              <a:t> </a:t>
            </a:r>
            <a:r>
              <a:rPr lang="fr-FR" sz="2000" dirty="0" err="1"/>
              <a:t>hoặc</a:t>
            </a:r>
            <a:r>
              <a:rPr lang="fr-FR" sz="2000" dirty="0"/>
              <a:t> </a:t>
            </a:r>
            <a:r>
              <a:rPr lang="fr-FR" sz="2000" dirty="0" err="1"/>
              <a:t>binh</a:t>
            </a:r>
            <a:r>
              <a:rPr lang="fr-FR" sz="2000" dirty="0"/>
              <a:t> </a:t>
            </a:r>
            <a:r>
              <a:rPr lang="fr-FR" sz="2000" dirty="0" err="1"/>
              <a:t>chủng</a:t>
            </a:r>
            <a:r>
              <a:rPr lang="fr-FR" sz="2000" dirty="0"/>
              <a:t> </a:t>
            </a:r>
            <a:r>
              <a:rPr lang="fr-FR" sz="2000" dirty="0" err="1"/>
              <a:t>khác</a:t>
            </a:r>
            <a:r>
              <a:rPr lang="fr-FR" sz="2000" dirty="0"/>
              <a:t> </a:t>
            </a:r>
            <a:r>
              <a:rPr lang="fr-FR" sz="2000" dirty="0" err="1"/>
              <a:t>nhau</a:t>
            </a:r>
            <a:r>
              <a:rPr lang="fr-FR" sz="2000" dirty="0"/>
              <a:t>.</a:t>
            </a:r>
            <a:endParaRPr lang="en-US" sz="2000" dirty="0"/>
          </a:p>
          <a:p>
            <a:pPr marL="342900" indent="-342900" algn="just">
              <a:lnSpc>
                <a:spcPct val="150000"/>
              </a:lnSpc>
              <a:buFont typeface="Wingdings" panose="05000000000000000000" pitchFamily="2" charset="2"/>
              <a:buChar char="§"/>
            </a:pPr>
            <a:r>
              <a:rPr lang="fr-FR" sz="2000" dirty="0" err="1" smtClean="0"/>
              <a:t>Trước</a:t>
            </a:r>
            <a:r>
              <a:rPr lang="fr-FR" sz="2000" dirty="0" smtClean="0"/>
              <a:t> </a:t>
            </a:r>
            <a:r>
              <a:rPr lang="fr-FR" sz="2000" dirty="0"/>
              <a:t>khi </a:t>
            </a:r>
            <a:r>
              <a:rPr lang="fr-FR" sz="2000" dirty="0" err="1"/>
              <a:t>vẽ</a:t>
            </a:r>
            <a:r>
              <a:rPr lang="fr-FR" sz="2000" dirty="0"/>
              <a:t>, </a:t>
            </a:r>
            <a:r>
              <a:rPr lang="fr-FR" sz="2000" dirty="0" err="1"/>
              <a:t>cần</a:t>
            </a:r>
            <a:r>
              <a:rPr lang="fr-FR" sz="2000" dirty="0"/>
              <a:t> </a:t>
            </a:r>
            <a:r>
              <a:rPr lang="fr-FR" sz="2000" dirty="0" err="1"/>
              <a:t>xác</a:t>
            </a:r>
            <a:r>
              <a:rPr lang="fr-FR" sz="2000" dirty="0"/>
              <a:t> </a:t>
            </a:r>
            <a:r>
              <a:rPr lang="fr-FR" sz="2000" dirty="0" err="1"/>
              <a:t>định</a:t>
            </a:r>
            <a:r>
              <a:rPr lang="fr-FR" sz="2000" dirty="0"/>
              <a:t> </a:t>
            </a:r>
            <a:r>
              <a:rPr lang="fr-FR" sz="2000" dirty="0" err="1" smtClean="0"/>
              <a:t>được</a:t>
            </a:r>
            <a:r>
              <a:rPr lang="fr-FR" sz="2000" dirty="0" smtClean="0"/>
              <a:t>:</a:t>
            </a:r>
          </a:p>
          <a:p>
            <a:pPr marL="342900" indent="-342900" algn="just">
              <a:lnSpc>
                <a:spcPct val="150000"/>
              </a:lnSpc>
              <a:buFont typeface="Wingdings" panose="05000000000000000000" pitchFamily="2" charset="2"/>
              <a:buChar char="ü"/>
            </a:pPr>
            <a:r>
              <a:rPr lang="fr-FR" sz="2000" dirty="0" err="1" smtClean="0"/>
              <a:t>Đặc</a:t>
            </a:r>
            <a:r>
              <a:rPr lang="fr-FR" sz="2000" dirty="0" smtClean="0"/>
              <a:t> </a:t>
            </a:r>
            <a:r>
              <a:rPr lang="fr-FR" sz="2000" dirty="0" err="1"/>
              <a:t>điểm</a:t>
            </a:r>
            <a:r>
              <a:rPr lang="fr-FR" sz="2000" dirty="0"/>
              <a:t> </a:t>
            </a:r>
            <a:r>
              <a:rPr lang="fr-FR" sz="2000" dirty="0" err="1"/>
              <a:t>điển</a:t>
            </a:r>
            <a:r>
              <a:rPr lang="fr-FR" sz="2000" dirty="0"/>
              <a:t> </a:t>
            </a:r>
            <a:r>
              <a:rPr lang="fr-FR" sz="2000" dirty="0" err="1"/>
              <a:t>hình</a:t>
            </a:r>
            <a:r>
              <a:rPr lang="fr-FR" sz="2000" dirty="0"/>
              <a:t> </a:t>
            </a:r>
            <a:r>
              <a:rPr lang="fr-FR" sz="2000" dirty="0" err="1"/>
              <a:t>của</a:t>
            </a:r>
            <a:r>
              <a:rPr lang="fr-FR" sz="2000" dirty="0"/>
              <a:t> </a:t>
            </a:r>
            <a:r>
              <a:rPr lang="fr-FR" sz="2000" dirty="0" err="1"/>
              <a:t>nhân</a:t>
            </a:r>
            <a:r>
              <a:rPr lang="fr-FR" sz="2000" dirty="0"/>
              <a:t> </a:t>
            </a:r>
            <a:r>
              <a:rPr lang="fr-FR" sz="2000" dirty="0" err="1"/>
              <a:t>vật</a:t>
            </a:r>
            <a:r>
              <a:rPr lang="fr-FR" sz="2000" dirty="0"/>
              <a:t> </a:t>
            </a:r>
            <a:r>
              <a:rPr lang="fr-FR" sz="2000" dirty="0" err="1"/>
              <a:t>trên</a:t>
            </a:r>
            <a:r>
              <a:rPr lang="fr-FR" sz="2000" dirty="0"/>
              <a:t> </a:t>
            </a:r>
            <a:r>
              <a:rPr lang="fr-FR" sz="2000" dirty="0" err="1"/>
              <a:t>khuôn</a:t>
            </a:r>
            <a:r>
              <a:rPr lang="fr-FR" sz="2000" dirty="0"/>
              <a:t> </a:t>
            </a:r>
            <a:r>
              <a:rPr lang="fr-FR" sz="2000" dirty="0" err="1"/>
              <a:t>mặt</a:t>
            </a:r>
            <a:r>
              <a:rPr lang="fr-FR" sz="2000" dirty="0"/>
              <a:t>, </a:t>
            </a:r>
            <a:r>
              <a:rPr lang="fr-FR" sz="2000" dirty="0" err="1"/>
              <a:t>trang</a:t>
            </a:r>
            <a:r>
              <a:rPr lang="fr-FR" sz="2000" dirty="0"/>
              <a:t> </a:t>
            </a:r>
            <a:r>
              <a:rPr lang="fr-FR" sz="2000" dirty="0" err="1"/>
              <a:t>phục</a:t>
            </a:r>
            <a:r>
              <a:rPr lang="fr-FR" sz="2000" dirty="0"/>
              <a:t> </a:t>
            </a:r>
            <a:r>
              <a:rPr lang="fr-FR" sz="2000" dirty="0" err="1"/>
              <a:t>để</a:t>
            </a:r>
            <a:r>
              <a:rPr lang="fr-FR" sz="2000" dirty="0"/>
              <a:t> </a:t>
            </a:r>
            <a:r>
              <a:rPr lang="fr-FR" sz="2000" dirty="0" err="1"/>
              <a:t>thể</a:t>
            </a:r>
            <a:r>
              <a:rPr lang="fr-FR" sz="2000" dirty="0"/>
              <a:t> </a:t>
            </a:r>
            <a:r>
              <a:rPr lang="fr-FR" sz="2000" dirty="0" err="1"/>
              <a:t>hiện</a:t>
            </a:r>
            <a:r>
              <a:rPr lang="fr-FR" sz="2000" dirty="0"/>
              <a:t> </a:t>
            </a:r>
            <a:r>
              <a:rPr lang="fr-FR" sz="2000" dirty="0" err="1"/>
              <a:t>cho</a:t>
            </a:r>
            <a:r>
              <a:rPr lang="fr-FR" sz="2000" dirty="0"/>
              <a:t> </a:t>
            </a:r>
            <a:r>
              <a:rPr lang="fr-FR" sz="2000" dirty="0" err="1"/>
              <a:t>phù</a:t>
            </a:r>
            <a:r>
              <a:rPr lang="fr-FR" sz="2000" dirty="0"/>
              <a:t> </a:t>
            </a:r>
            <a:r>
              <a:rPr lang="fr-FR" sz="2000" dirty="0" err="1"/>
              <a:t>hợp</a:t>
            </a:r>
            <a:r>
              <a:rPr lang="fr-FR" sz="2000" dirty="0"/>
              <a:t> </a:t>
            </a:r>
            <a:r>
              <a:rPr lang="fr-FR" sz="2000" dirty="0" err="1"/>
              <a:t>với</a:t>
            </a:r>
            <a:r>
              <a:rPr lang="fr-FR" sz="2000" dirty="0"/>
              <a:t> </a:t>
            </a:r>
            <a:r>
              <a:rPr lang="fr-FR" sz="2000" dirty="0" err="1"/>
              <a:t>đối</a:t>
            </a:r>
            <a:r>
              <a:rPr lang="fr-FR" sz="2000" dirty="0"/>
              <a:t> </a:t>
            </a:r>
            <a:r>
              <a:rPr lang="fr-FR" sz="2000" dirty="0" err="1" smtClean="0"/>
              <a:t>tượng</a:t>
            </a:r>
            <a:r>
              <a:rPr lang="fr-FR" sz="2000" dirty="0" smtClean="0"/>
              <a:t>.</a:t>
            </a:r>
          </a:p>
          <a:p>
            <a:pPr marL="342900" indent="-342900" algn="just">
              <a:lnSpc>
                <a:spcPct val="150000"/>
              </a:lnSpc>
              <a:buFont typeface="Wingdings" panose="05000000000000000000" pitchFamily="2" charset="2"/>
              <a:buChar char="ü"/>
            </a:pPr>
            <a:r>
              <a:rPr lang="fr-FR" sz="2000" dirty="0" err="1" smtClean="0"/>
              <a:t>Phương</a:t>
            </a:r>
            <a:r>
              <a:rPr lang="fr-FR" sz="2000" dirty="0" smtClean="0"/>
              <a:t> </a:t>
            </a:r>
            <a:r>
              <a:rPr lang="fr-FR" sz="2000" dirty="0" err="1" smtClean="0"/>
              <a:t>pháp</a:t>
            </a:r>
            <a:r>
              <a:rPr lang="fr-FR" sz="2000" dirty="0" smtClean="0"/>
              <a:t> </a:t>
            </a:r>
            <a:r>
              <a:rPr lang="fr-FR" sz="2000" dirty="0" err="1"/>
              <a:t>thực</a:t>
            </a:r>
            <a:r>
              <a:rPr lang="fr-FR" sz="2000" dirty="0"/>
              <a:t> </a:t>
            </a:r>
            <a:r>
              <a:rPr lang="fr-FR" sz="2000" dirty="0" err="1"/>
              <a:t>hành</a:t>
            </a:r>
            <a:r>
              <a:rPr lang="fr-FR" sz="2000" dirty="0"/>
              <a:t> </a:t>
            </a:r>
            <a:r>
              <a:rPr lang="fr-FR" sz="2000" dirty="0" err="1"/>
              <a:t>để</a:t>
            </a:r>
            <a:r>
              <a:rPr lang="fr-FR" sz="2000" dirty="0"/>
              <a:t> </a:t>
            </a:r>
            <a:r>
              <a:rPr lang="fr-FR" sz="2000" dirty="0" err="1"/>
              <a:t>lựa</a:t>
            </a:r>
            <a:r>
              <a:rPr lang="fr-FR" sz="2000" dirty="0"/>
              <a:t> </a:t>
            </a:r>
            <a:r>
              <a:rPr lang="fr-FR" sz="2000" dirty="0" err="1"/>
              <a:t>chọn</a:t>
            </a:r>
            <a:r>
              <a:rPr lang="fr-FR" sz="2000" dirty="0"/>
              <a:t> </a:t>
            </a:r>
            <a:r>
              <a:rPr lang="fr-FR" sz="2000" dirty="0" err="1"/>
              <a:t>cách</a:t>
            </a:r>
            <a:r>
              <a:rPr lang="fr-FR" sz="2000" dirty="0"/>
              <a:t> </a:t>
            </a:r>
            <a:r>
              <a:rPr lang="fr-FR" sz="2000" dirty="0" err="1"/>
              <a:t>vẽ</a:t>
            </a:r>
            <a:r>
              <a:rPr lang="fr-FR" sz="2000" dirty="0"/>
              <a:t> </a:t>
            </a:r>
            <a:r>
              <a:rPr lang="fr-FR" sz="2000" dirty="0" err="1"/>
              <a:t>cho</a:t>
            </a:r>
            <a:r>
              <a:rPr lang="fr-FR" sz="2000" dirty="0"/>
              <a:t> </a:t>
            </a:r>
            <a:r>
              <a:rPr lang="fr-FR" sz="2000" dirty="0" err="1"/>
              <a:t>hợp</a:t>
            </a:r>
            <a:r>
              <a:rPr lang="fr-FR" sz="2000" dirty="0"/>
              <a:t> </a:t>
            </a:r>
            <a:r>
              <a:rPr lang="fr-FR" sz="2000" dirty="0" err="1"/>
              <a:t>lí</a:t>
            </a:r>
            <a:r>
              <a:rPr lang="fr-FR" sz="2000" dirty="0"/>
              <a:t>. </a:t>
            </a:r>
            <a:endParaRPr lang="en-US" sz="2000" dirty="0"/>
          </a:p>
        </p:txBody>
      </p:sp>
      <p:sp>
        <p:nvSpPr>
          <p:cNvPr id="32" name="Arrow: Chevron 31">
            <a:extLst>
              <a:ext uri="{FF2B5EF4-FFF2-40B4-BE49-F238E27FC236}">
                <a16:creationId xmlns:a16="http://schemas.microsoft.com/office/drawing/2014/main" id="{0AC5B223-642A-6495-90C4-2661E045C037}"/>
              </a:ext>
            </a:extLst>
          </p:cNvPr>
          <p:cNvSpPr/>
          <p:nvPr/>
        </p:nvSpPr>
        <p:spPr>
          <a:xfrm>
            <a:off x="2700669" y="268459"/>
            <a:ext cx="3742661" cy="659219"/>
          </a:xfrm>
          <a:prstGeom prst="chevron">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600" b="1" dirty="0" smtClean="0">
                <a:solidFill>
                  <a:schemeClr val="bg1"/>
                </a:solidFill>
              </a:rPr>
              <a:t>KẾT LUẬN</a:t>
            </a:r>
            <a:endParaRPr lang="en-US" sz="2600" b="1" dirty="0">
              <a:solidFill>
                <a:schemeClr val="bg1"/>
              </a:solidFill>
            </a:endParaRPr>
          </a:p>
        </p:txBody>
      </p:sp>
      <p:pic>
        <p:nvPicPr>
          <p:cNvPr id="33" name="Picture 17">
            <a:extLst>
              <a:ext uri="{FF2B5EF4-FFF2-40B4-BE49-F238E27FC236}">
                <a16:creationId xmlns:a16="http://schemas.microsoft.com/office/drawing/2014/main" id="{82E1DAAA-EA18-985D-36F4-D7DC64A480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5056" y="1985474"/>
            <a:ext cx="1251126" cy="3014761"/>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1"/>
                                        </p:tgtEl>
                                        <p:attrNameLst>
                                          <p:attrName>style.visibility</p:attrName>
                                        </p:attrNameLst>
                                      </p:cBhvr>
                                      <p:to>
                                        <p:strVal val="visible"/>
                                      </p:to>
                                    </p:set>
                                    <p:animEffect transition="in" filter="fade">
                                      <p:cBhvr>
                                        <p:cTn id="7" dur="500"/>
                                        <p:tgtEl>
                                          <p:spTgt spid="31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barn(inVertical)">
                                      <p:cBhvr>
                                        <p:cTn id="10" dur="500"/>
                                        <p:tgtEl>
                                          <p:spTgt spid="31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72"/>
                                        </p:tgtEl>
                                        <p:attrNameLst>
                                          <p:attrName>style.visibility</p:attrName>
                                        </p:attrNameLst>
                                      </p:cBhvr>
                                      <p:to>
                                        <p:strVal val="visible"/>
                                      </p:to>
                                    </p:set>
                                    <p:animEffect transition="in" filter="fade">
                                      <p:cBhvr>
                                        <p:cTn id="13" dur="500"/>
                                        <p:tgtEl>
                                          <p:spTgt spid="3172"/>
                                        </p:tgtEl>
                                      </p:cBhvr>
                                    </p:animEffect>
                                  </p:childTnLst>
                                </p:cTn>
                              </p:par>
                              <p:par>
                                <p:cTn id="14" presetID="10"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26" dur="500"/>
                                        <p:tgtEl>
                                          <p:spTgt spid="3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31" dur="500"/>
                                        <p:tgtEl>
                                          <p:spTgt spid="3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fade">
                                      <p:cBhvr>
                                        <p:cTn id="36" dur="500"/>
                                        <p:tgtEl>
                                          <p:spTgt spid="3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xEl>
                                              <p:pRg st="3" end="3"/>
                                            </p:txEl>
                                          </p:spTgt>
                                        </p:tgtEl>
                                        <p:attrNameLst>
                                          <p:attrName>style.visibility</p:attrName>
                                        </p:attrNameLst>
                                      </p:cBhvr>
                                      <p:to>
                                        <p:strVal val="visible"/>
                                      </p:to>
                                    </p:set>
                                    <p:animEffect transition="in" filter="fade">
                                      <p:cBhvr>
                                        <p:cTn id="41"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0" grpId="0" animBg="1"/>
      <p:bldP spid="3171" grpId="0" animBg="1"/>
      <p:bldP spid="3172"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7"/>
        <p:cNvGrpSpPr/>
        <p:nvPr/>
      </p:nvGrpSpPr>
      <p:grpSpPr>
        <a:xfrm>
          <a:off x="0" y="0"/>
          <a:ext cx="0" cy="0"/>
          <a:chOff x="0" y="0"/>
          <a:chExt cx="0" cy="0"/>
        </a:xfrm>
      </p:grpSpPr>
      <p:grpSp>
        <p:nvGrpSpPr>
          <p:cNvPr id="4064" name="Google Shape;4064;p45"/>
          <p:cNvGrpSpPr/>
          <p:nvPr/>
        </p:nvGrpSpPr>
        <p:grpSpPr>
          <a:xfrm>
            <a:off x="8569288" y="4423863"/>
            <a:ext cx="194021" cy="191487"/>
            <a:chOff x="6232000" y="1435050"/>
            <a:chExt cx="488225" cy="481850"/>
          </a:xfrm>
        </p:grpSpPr>
        <p:sp>
          <p:nvSpPr>
            <p:cNvPr id="4065" name="Google Shape;4065;p45"/>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6" name="Google Shape;4066;p45"/>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7" name="Google Shape;4067;p45"/>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8" name="Google Shape;4068;p45"/>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069" name="Google Shape;4069;p45"/>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070" name="Google Shape;4070;p45">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071" name="Google Shape;4071;p45">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072" name="Google Shape;4072;p45">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073" name="Google Shape;4073;p45">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074" name="Google Shape;4074;p45">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075" name="Google Shape;4075;p45">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076" name="Google Shape;4076;p45">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Picture 3">
            <a:extLst>
              <a:ext uri="{FF2B5EF4-FFF2-40B4-BE49-F238E27FC236}">
                <a16:creationId xmlns:a16="http://schemas.microsoft.com/office/drawing/2014/main" id="{0AFF34DC-AF60-2658-1AB4-B235CA9FDBD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976301" y="506018"/>
            <a:ext cx="7191397" cy="4270322"/>
          </a:xfrm>
          <a:prstGeom prst="rect">
            <a:avLst/>
          </a:prstGeom>
        </p:spPr>
      </p:pic>
      <p:sp>
        <p:nvSpPr>
          <p:cNvPr id="87" name="TextBox 86">
            <a:extLst>
              <a:ext uri="{FF2B5EF4-FFF2-40B4-BE49-F238E27FC236}">
                <a16:creationId xmlns:a16="http://schemas.microsoft.com/office/drawing/2014/main" id="{F7E8FF63-E068-C245-97CF-C4A62B336666}"/>
              </a:ext>
            </a:extLst>
          </p:cNvPr>
          <p:cNvSpPr txBox="1"/>
          <p:nvPr/>
        </p:nvSpPr>
        <p:spPr>
          <a:xfrm>
            <a:off x="1349622" y="1655941"/>
            <a:ext cx="6444752" cy="1477328"/>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fr-FR" sz="2000" dirty="0" err="1">
                <a:solidFill>
                  <a:schemeClr val="bg1"/>
                </a:solidFill>
              </a:rPr>
              <a:t>Xác</a:t>
            </a:r>
            <a:r>
              <a:rPr lang="fr-FR" sz="2000" dirty="0">
                <a:solidFill>
                  <a:schemeClr val="bg1"/>
                </a:solidFill>
              </a:rPr>
              <a:t> </a:t>
            </a:r>
            <a:r>
              <a:rPr lang="fr-FR" sz="2000" dirty="0" err="1">
                <a:solidFill>
                  <a:schemeClr val="bg1"/>
                </a:solidFill>
              </a:rPr>
              <a:t>định</a:t>
            </a:r>
            <a:r>
              <a:rPr lang="fr-FR" sz="2000" dirty="0">
                <a:solidFill>
                  <a:schemeClr val="bg1"/>
                </a:solidFill>
              </a:rPr>
              <a:t> </a:t>
            </a:r>
            <a:r>
              <a:rPr lang="fr-FR" sz="2000" dirty="0" err="1">
                <a:solidFill>
                  <a:schemeClr val="bg1"/>
                </a:solidFill>
              </a:rPr>
              <a:t>đối</a:t>
            </a:r>
            <a:r>
              <a:rPr lang="fr-FR" sz="2000" dirty="0">
                <a:solidFill>
                  <a:schemeClr val="bg1"/>
                </a:solidFill>
              </a:rPr>
              <a:t> </a:t>
            </a:r>
            <a:r>
              <a:rPr lang="fr-FR" sz="2000" dirty="0" err="1">
                <a:solidFill>
                  <a:schemeClr val="bg1"/>
                </a:solidFill>
              </a:rPr>
              <a:t>tượng</a:t>
            </a:r>
            <a:r>
              <a:rPr lang="fr-FR" sz="2000" dirty="0">
                <a:solidFill>
                  <a:schemeClr val="bg1"/>
                </a:solidFill>
              </a:rPr>
              <a:t> </a:t>
            </a:r>
            <a:r>
              <a:rPr lang="fr-FR" sz="2000" dirty="0" err="1">
                <a:solidFill>
                  <a:schemeClr val="bg1"/>
                </a:solidFill>
              </a:rPr>
              <a:t>vẽ</a:t>
            </a:r>
            <a:r>
              <a:rPr lang="fr-FR" sz="2000" dirty="0">
                <a:solidFill>
                  <a:schemeClr val="bg1"/>
                </a:solidFill>
              </a:rPr>
              <a:t> </a:t>
            </a:r>
            <a:r>
              <a:rPr lang="fr-FR" sz="2000" dirty="0" err="1">
                <a:solidFill>
                  <a:schemeClr val="bg1"/>
                </a:solidFill>
              </a:rPr>
              <a:t>chân</a:t>
            </a:r>
            <a:r>
              <a:rPr lang="fr-FR" sz="2000" dirty="0">
                <a:solidFill>
                  <a:schemeClr val="bg1"/>
                </a:solidFill>
              </a:rPr>
              <a:t> </a:t>
            </a:r>
            <a:r>
              <a:rPr lang="fr-FR" sz="2000" dirty="0" err="1">
                <a:solidFill>
                  <a:schemeClr val="bg1"/>
                </a:solidFill>
              </a:rPr>
              <a:t>dung</a:t>
            </a:r>
            <a:r>
              <a:rPr lang="fr-FR" sz="2000" dirty="0">
                <a:solidFill>
                  <a:schemeClr val="bg1"/>
                </a:solidFill>
              </a:rPr>
              <a:t> </a:t>
            </a:r>
            <a:r>
              <a:rPr lang="fr-FR" sz="2000" dirty="0" err="1">
                <a:solidFill>
                  <a:schemeClr val="bg1"/>
                </a:solidFill>
              </a:rPr>
              <a:t>chú</a:t>
            </a:r>
            <a:r>
              <a:rPr lang="fr-FR" sz="2000" dirty="0">
                <a:solidFill>
                  <a:schemeClr val="bg1"/>
                </a:solidFill>
              </a:rPr>
              <a:t> (</a:t>
            </a:r>
            <a:r>
              <a:rPr lang="fr-FR" sz="2000" dirty="0" err="1">
                <a:solidFill>
                  <a:schemeClr val="bg1"/>
                </a:solidFill>
              </a:rPr>
              <a:t>cô</a:t>
            </a:r>
            <a:r>
              <a:rPr lang="fr-FR" sz="2000" dirty="0">
                <a:solidFill>
                  <a:schemeClr val="bg1"/>
                </a:solidFill>
              </a:rPr>
              <a:t>) </a:t>
            </a:r>
            <a:r>
              <a:rPr lang="fr-FR" sz="2000" dirty="0" err="1">
                <a:solidFill>
                  <a:schemeClr val="bg1"/>
                </a:solidFill>
              </a:rPr>
              <a:t>bộ</a:t>
            </a:r>
            <a:r>
              <a:rPr lang="fr-FR" sz="2000" dirty="0">
                <a:solidFill>
                  <a:schemeClr val="bg1"/>
                </a:solidFill>
              </a:rPr>
              <a:t> </a:t>
            </a:r>
            <a:r>
              <a:rPr lang="fr-FR" sz="2000" dirty="0" err="1">
                <a:solidFill>
                  <a:schemeClr val="bg1"/>
                </a:solidFill>
              </a:rPr>
              <a:t>đội</a:t>
            </a:r>
            <a:r>
              <a:rPr lang="fr-FR" sz="2000" dirty="0">
                <a:solidFill>
                  <a:schemeClr val="bg1"/>
                </a:solidFill>
              </a:rPr>
              <a:t>.</a:t>
            </a:r>
            <a:endParaRPr lang="en-US" sz="2000" dirty="0">
              <a:solidFill>
                <a:schemeClr val="bg1"/>
              </a:solidFill>
            </a:endParaRPr>
          </a:p>
          <a:p>
            <a:pPr marL="342900" indent="-342900" algn="just">
              <a:lnSpc>
                <a:spcPct val="150000"/>
              </a:lnSpc>
              <a:buFont typeface="Arial" panose="020B0604020202020204" pitchFamily="34" charset="0"/>
              <a:buChar char="•"/>
            </a:pPr>
            <a:r>
              <a:rPr lang="fr-FR" sz="2000" dirty="0" err="1" smtClean="0">
                <a:solidFill>
                  <a:schemeClr val="bg1"/>
                </a:solidFill>
              </a:rPr>
              <a:t>Chọn</a:t>
            </a:r>
            <a:r>
              <a:rPr lang="fr-FR" sz="2000" dirty="0" smtClean="0">
                <a:solidFill>
                  <a:schemeClr val="bg1"/>
                </a:solidFill>
              </a:rPr>
              <a:t> </a:t>
            </a:r>
            <a:r>
              <a:rPr lang="fr-FR" sz="2000" dirty="0" err="1">
                <a:solidFill>
                  <a:schemeClr val="bg1"/>
                </a:solidFill>
              </a:rPr>
              <a:t>đặc</a:t>
            </a:r>
            <a:r>
              <a:rPr lang="fr-FR" sz="2000" dirty="0">
                <a:solidFill>
                  <a:schemeClr val="bg1"/>
                </a:solidFill>
              </a:rPr>
              <a:t> </a:t>
            </a:r>
            <a:r>
              <a:rPr lang="fr-FR" sz="2000" dirty="0" err="1">
                <a:solidFill>
                  <a:schemeClr val="bg1"/>
                </a:solidFill>
              </a:rPr>
              <a:t>điểm</a:t>
            </a:r>
            <a:r>
              <a:rPr lang="fr-FR" sz="2000" dirty="0">
                <a:solidFill>
                  <a:schemeClr val="bg1"/>
                </a:solidFill>
              </a:rPr>
              <a:t> </a:t>
            </a:r>
            <a:r>
              <a:rPr lang="fr-FR" sz="2000" dirty="0" err="1">
                <a:solidFill>
                  <a:schemeClr val="bg1"/>
                </a:solidFill>
              </a:rPr>
              <a:t>điển</a:t>
            </a:r>
            <a:r>
              <a:rPr lang="fr-FR" sz="2000" dirty="0">
                <a:solidFill>
                  <a:schemeClr val="bg1"/>
                </a:solidFill>
              </a:rPr>
              <a:t> </a:t>
            </a:r>
            <a:r>
              <a:rPr lang="fr-FR" sz="2000" dirty="0" err="1">
                <a:solidFill>
                  <a:schemeClr val="bg1"/>
                </a:solidFill>
              </a:rPr>
              <a:t>hình</a:t>
            </a:r>
            <a:r>
              <a:rPr lang="fr-FR" sz="2000" dirty="0">
                <a:solidFill>
                  <a:schemeClr val="bg1"/>
                </a:solidFill>
              </a:rPr>
              <a:t> </a:t>
            </a:r>
            <a:r>
              <a:rPr lang="fr-FR" sz="2000" dirty="0" err="1">
                <a:solidFill>
                  <a:schemeClr val="bg1"/>
                </a:solidFill>
              </a:rPr>
              <a:t>của</a:t>
            </a:r>
            <a:r>
              <a:rPr lang="fr-FR" sz="2000" dirty="0">
                <a:solidFill>
                  <a:schemeClr val="bg1"/>
                </a:solidFill>
              </a:rPr>
              <a:t> </a:t>
            </a:r>
            <a:r>
              <a:rPr lang="fr-FR" sz="2000" dirty="0" err="1">
                <a:solidFill>
                  <a:schemeClr val="bg1"/>
                </a:solidFill>
              </a:rPr>
              <a:t>nhân</a:t>
            </a:r>
            <a:r>
              <a:rPr lang="fr-FR" sz="2000" dirty="0">
                <a:solidFill>
                  <a:schemeClr val="bg1"/>
                </a:solidFill>
              </a:rPr>
              <a:t> </a:t>
            </a:r>
            <a:r>
              <a:rPr lang="fr-FR" sz="2000" dirty="0" err="1">
                <a:solidFill>
                  <a:schemeClr val="bg1"/>
                </a:solidFill>
              </a:rPr>
              <a:t>vật</a:t>
            </a:r>
            <a:r>
              <a:rPr lang="fr-FR" sz="2000" dirty="0">
                <a:solidFill>
                  <a:schemeClr val="bg1"/>
                </a:solidFill>
              </a:rPr>
              <a:t> </a:t>
            </a:r>
            <a:r>
              <a:rPr lang="fr-FR" sz="2000" dirty="0" err="1">
                <a:solidFill>
                  <a:schemeClr val="bg1"/>
                </a:solidFill>
              </a:rPr>
              <a:t>để</a:t>
            </a:r>
            <a:r>
              <a:rPr lang="fr-FR" sz="2000" dirty="0">
                <a:solidFill>
                  <a:schemeClr val="bg1"/>
                </a:solidFill>
              </a:rPr>
              <a:t> </a:t>
            </a:r>
            <a:r>
              <a:rPr lang="fr-FR" sz="2000" dirty="0" err="1">
                <a:solidFill>
                  <a:schemeClr val="bg1"/>
                </a:solidFill>
              </a:rPr>
              <a:t>thể</a:t>
            </a:r>
            <a:r>
              <a:rPr lang="fr-FR" sz="2000" dirty="0">
                <a:solidFill>
                  <a:schemeClr val="bg1"/>
                </a:solidFill>
              </a:rPr>
              <a:t> </a:t>
            </a:r>
            <a:r>
              <a:rPr lang="fr-FR" sz="2000" dirty="0" err="1">
                <a:solidFill>
                  <a:schemeClr val="bg1"/>
                </a:solidFill>
              </a:rPr>
              <a:t>hiện</a:t>
            </a:r>
            <a:r>
              <a:rPr lang="fr-FR" sz="2000" dirty="0">
                <a:solidFill>
                  <a:schemeClr val="bg1"/>
                </a:solidFill>
              </a:rPr>
              <a:t>.</a:t>
            </a:r>
            <a:endParaRPr lang="en-US" sz="2000" dirty="0">
              <a:solidFill>
                <a:schemeClr val="bg1"/>
              </a:solidFill>
            </a:endParaRPr>
          </a:p>
          <a:p>
            <a:pPr marL="342900" indent="-342900" algn="just">
              <a:lnSpc>
                <a:spcPct val="150000"/>
              </a:lnSpc>
              <a:buFont typeface="Arial" panose="020B0604020202020204" pitchFamily="34" charset="0"/>
              <a:buChar char="•"/>
            </a:pPr>
            <a:r>
              <a:rPr lang="fr-FR" sz="2000" dirty="0" err="1" smtClean="0">
                <a:solidFill>
                  <a:schemeClr val="bg1"/>
                </a:solidFill>
              </a:rPr>
              <a:t>Xác</a:t>
            </a:r>
            <a:r>
              <a:rPr lang="fr-FR" sz="2000" dirty="0" smtClean="0">
                <a:solidFill>
                  <a:schemeClr val="bg1"/>
                </a:solidFill>
              </a:rPr>
              <a:t> </a:t>
            </a:r>
            <a:r>
              <a:rPr lang="fr-FR" sz="2000" dirty="0" err="1">
                <a:solidFill>
                  <a:schemeClr val="bg1"/>
                </a:solidFill>
              </a:rPr>
              <a:t>định</a:t>
            </a:r>
            <a:r>
              <a:rPr lang="fr-FR" sz="2000" dirty="0">
                <a:solidFill>
                  <a:schemeClr val="bg1"/>
                </a:solidFill>
              </a:rPr>
              <a:t> </a:t>
            </a:r>
            <a:r>
              <a:rPr lang="fr-FR" sz="2000" dirty="0" err="1">
                <a:solidFill>
                  <a:schemeClr val="bg1"/>
                </a:solidFill>
              </a:rPr>
              <a:t>phương</a:t>
            </a:r>
            <a:r>
              <a:rPr lang="fr-FR" sz="2000" dirty="0">
                <a:solidFill>
                  <a:schemeClr val="bg1"/>
                </a:solidFill>
              </a:rPr>
              <a:t> </a:t>
            </a:r>
            <a:r>
              <a:rPr lang="fr-FR" sz="2000" dirty="0" err="1">
                <a:solidFill>
                  <a:schemeClr val="bg1"/>
                </a:solidFill>
              </a:rPr>
              <a:t>pháp</a:t>
            </a:r>
            <a:r>
              <a:rPr lang="fr-FR" sz="2000" dirty="0">
                <a:solidFill>
                  <a:schemeClr val="bg1"/>
                </a:solidFill>
              </a:rPr>
              <a:t> </a:t>
            </a:r>
            <a:r>
              <a:rPr lang="fr-FR" sz="2000" dirty="0" err="1">
                <a:solidFill>
                  <a:schemeClr val="bg1"/>
                </a:solidFill>
              </a:rPr>
              <a:t>thực</a:t>
            </a:r>
            <a:r>
              <a:rPr lang="fr-FR" sz="2000" dirty="0">
                <a:solidFill>
                  <a:schemeClr val="bg1"/>
                </a:solidFill>
              </a:rPr>
              <a:t> </a:t>
            </a:r>
            <a:r>
              <a:rPr lang="fr-FR" sz="2000" dirty="0" err="1">
                <a:solidFill>
                  <a:schemeClr val="bg1"/>
                </a:solidFill>
              </a:rPr>
              <a:t>hành</a:t>
            </a:r>
            <a:r>
              <a:rPr lang="fr-FR" sz="2000" dirty="0">
                <a:solidFill>
                  <a:schemeClr val="bg1"/>
                </a:solidFill>
              </a:rPr>
              <a:t>. </a:t>
            </a:r>
            <a:endParaRPr lang="en-US" sz="2000" dirty="0">
              <a:solidFill>
                <a:schemeClr val="bg1"/>
              </a:solidFill>
            </a:endParaRPr>
          </a:p>
        </p:txBody>
      </p:sp>
      <p:sp>
        <p:nvSpPr>
          <p:cNvPr id="88" name="Google Shape;2169;p30">
            <a:extLst>
              <a:ext uri="{FF2B5EF4-FFF2-40B4-BE49-F238E27FC236}">
                <a16:creationId xmlns:a16="http://schemas.microsoft.com/office/drawing/2014/main" id="{B3CBA3F5-8BA5-F415-A110-F4D88409EC5F}"/>
              </a:ext>
            </a:extLst>
          </p:cNvPr>
          <p:cNvSpPr txBox="1">
            <a:spLocks noGrp="1"/>
          </p:cNvSpPr>
          <p:nvPr>
            <p:ph type="title"/>
          </p:nvPr>
        </p:nvSpPr>
        <p:spPr>
          <a:xfrm>
            <a:off x="1205345" y="885427"/>
            <a:ext cx="671252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600" i="1" dirty="0" err="1" smtClean="0">
                <a:solidFill>
                  <a:schemeClr val="bg1"/>
                </a:solidFill>
                <a:latin typeface="+mj-lt"/>
              </a:rPr>
              <a:t>Tìm</a:t>
            </a:r>
            <a:r>
              <a:rPr lang="en-US" sz="2600" i="1" dirty="0" smtClean="0">
                <a:solidFill>
                  <a:schemeClr val="bg1"/>
                </a:solidFill>
                <a:latin typeface="+mj-lt"/>
              </a:rPr>
              <a:t> ý </a:t>
            </a:r>
            <a:r>
              <a:rPr lang="en-US" sz="2600" i="1" dirty="0" err="1" smtClean="0">
                <a:solidFill>
                  <a:schemeClr val="bg1"/>
                </a:solidFill>
                <a:latin typeface="+mj-lt"/>
              </a:rPr>
              <a:t>tưởng</a:t>
            </a:r>
            <a:r>
              <a:rPr lang="en-US" sz="2600" i="1" dirty="0" smtClean="0">
                <a:solidFill>
                  <a:schemeClr val="bg1"/>
                </a:solidFill>
                <a:latin typeface="+mj-lt"/>
              </a:rPr>
              <a:t> </a:t>
            </a:r>
            <a:r>
              <a:rPr lang="en-US" sz="2600" i="1" dirty="0" err="1" smtClean="0">
                <a:solidFill>
                  <a:schemeClr val="bg1"/>
                </a:solidFill>
                <a:latin typeface="+mj-lt"/>
              </a:rPr>
              <a:t>vẽ</a:t>
            </a:r>
            <a:r>
              <a:rPr lang="en-US" sz="2600" i="1" dirty="0" smtClean="0">
                <a:solidFill>
                  <a:schemeClr val="bg1"/>
                </a:solidFill>
                <a:latin typeface="+mj-lt"/>
              </a:rPr>
              <a:t> </a:t>
            </a:r>
            <a:r>
              <a:rPr lang="en-US" sz="2600" i="1" dirty="0" err="1" smtClean="0">
                <a:solidFill>
                  <a:schemeClr val="bg1"/>
                </a:solidFill>
                <a:latin typeface="+mj-lt"/>
              </a:rPr>
              <a:t>tranh</a:t>
            </a:r>
            <a:r>
              <a:rPr lang="en-US" sz="2600" i="1" dirty="0" smtClean="0">
                <a:solidFill>
                  <a:schemeClr val="bg1"/>
                </a:solidFill>
                <a:latin typeface="+mj-lt"/>
              </a:rPr>
              <a:t> </a:t>
            </a:r>
            <a:r>
              <a:rPr lang="en-US" sz="2600" i="1" dirty="0" err="1" smtClean="0">
                <a:solidFill>
                  <a:schemeClr val="bg1"/>
                </a:solidFill>
                <a:latin typeface="+mj-lt"/>
              </a:rPr>
              <a:t>chân</a:t>
            </a:r>
            <a:r>
              <a:rPr lang="en-US" sz="2600" i="1" dirty="0" smtClean="0">
                <a:solidFill>
                  <a:schemeClr val="bg1"/>
                </a:solidFill>
                <a:latin typeface="+mj-lt"/>
              </a:rPr>
              <a:t> dung</a:t>
            </a:r>
            <a:endParaRPr sz="2600" b="1" i="1" dirty="0">
              <a:solidFill>
                <a:schemeClr val="bg1"/>
              </a:solidFill>
              <a:latin typeface="+mj-lt"/>
            </a:endParaRPr>
          </a:p>
        </p:txBody>
      </p:sp>
      <p:pic>
        <p:nvPicPr>
          <p:cNvPr id="20" name="Picture 2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47"/>
              </a:ext>
            </a:extLst>
          </a:blip>
          <a:srcRect/>
          <a:stretch>
            <a:fillRect/>
          </a:stretch>
        </p:blipFill>
        <p:spPr>
          <a:xfrm>
            <a:off x="5106554" y="3331083"/>
            <a:ext cx="2539907" cy="1971891"/>
          </a:xfrm>
          <a:prstGeom prst="rect">
            <a:avLst/>
          </a:prstGeom>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circle(in)">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7">
                                            <p:txEl>
                                              <p:pRg st="0" end="0"/>
                                            </p:txEl>
                                          </p:spTgt>
                                        </p:tgtEl>
                                        <p:attrNameLst>
                                          <p:attrName>style.visibility</p:attrName>
                                        </p:attrNameLst>
                                      </p:cBhvr>
                                      <p:to>
                                        <p:strVal val="visible"/>
                                      </p:to>
                                    </p:set>
                                    <p:animEffect transition="in" filter="wipe(down)">
                                      <p:cBhvr>
                                        <p:cTn id="20" dur="500"/>
                                        <p:tgtEl>
                                          <p:spTgt spid="8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7">
                                            <p:txEl>
                                              <p:pRg st="1" end="1"/>
                                            </p:txEl>
                                          </p:spTgt>
                                        </p:tgtEl>
                                        <p:attrNameLst>
                                          <p:attrName>style.visibility</p:attrName>
                                        </p:attrNameLst>
                                      </p:cBhvr>
                                      <p:to>
                                        <p:strVal val="visible"/>
                                      </p:to>
                                    </p:set>
                                    <p:animEffect transition="in" filter="wipe(down)">
                                      <p:cBhvr>
                                        <p:cTn id="25" dur="500"/>
                                        <p:tgtEl>
                                          <p:spTgt spid="8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7">
                                            <p:txEl>
                                              <p:pRg st="2" end="2"/>
                                            </p:txEl>
                                          </p:spTgt>
                                        </p:tgtEl>
                                        <p:attrNameLst>
                                          <p:attrName>style.visibility</p:attrName>
                                        </p:attrNameLst>
                                      </p:cBhvr>
                                      <p:to>
                                        <p:strVal val="visible"/>
                                      </p:to>
                                    </p:set>
                                    <p:animEffect transition="in" filter="wipe(down)">
                                      <p:cBhvr>
                                        <p:cTn id="30" dur="500"/>
                                        <p:tgtEl>
                                          <p:spTgt spid="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TextBox 126">
            <a:extLst>
              <a:ext uri="{FF2B5EF4-FFF2-40B4-BE49-F238E27FC236}">
                <a16:creationId xmlns:a16="http://schemas.microsoft.com/office/drawing/2014/main" id="{82B40477-02AF-E786-8F06-8A6D2C99BC17}"/>
              </a:ext>
            </a:extLst>
          </p:cNvPr>
          <p:cNvSpPr txBox="1"/>
          <p:nvPr/>
        </p:nvSpPr>
        <p:spPr>
          <a:xfrm>
            <a:off x="678142" y="339686"/>
            <a:ext cx="7641766" cy="535531"/>
          </a:xfrm>
          <a:prstGeom prst="rect">
            <a:avLst/>
          </a:prstGeom>
          <a:noFill/>
        </p:spPr>
        <p:txBody>
          <a:bodyPr wrap="square">
            <a:spAutoFit/>
          </a:bodyPr>
          <a:lstStyle/>
          <a:p>
            <a:pPr algn="ctr">
              <a:lnSpc>
                <a:spcPct val="120000"/>
              </a:lnSpc>
              <a:spcBef>
                <a:spcPts val="300"/>
              </a:spcBef>
              <a:spcAft>
                <a:spcPts val="300"/>
              </a:spcAft>
            </a:pPr>
            <a:r>
              <a:rPr lang="nl-NL" sz="2600" b="1" i="1" dirty="0" smtClean="0">
                <a:solidFill>
                  <a:schemeClr val="accent4"/>
                </a:solidFill>
                <a:effectLst/>
                <a:latin typeface="+mj-lt"/>
                <a:ea typeface="Calibri" panose="020F0502020204030204" pitchFamily="34" charset="0"/>
                <a:cs typeface="Times New Roman" panose="02020603050405020304" pitchFamily="18" charset="0"/>
              </a:rPr>
              <a:t>Cách vẽ tranh chân dung bộ đội</a:t>
            </a:r>
            <a:endParaRPr lang="en-US" sz="2600" b="1" i="1" dirty="0">
              <a:solidFill>
                <a:schemeClr val="accent4"/>
              </a:solidFill>
              <a:effectLst/>
              <a:latin typeface="+mj-lt"/>
              <a:ea typeface="Calibri" panose="020F0502020204030204" pitchFamily="34" charset="0"/>
              <a:cs typeface="Times New Roman" panose="02020603050405020304" pitchFamily="18" charset="0"/>
            </a:endParaRPr>
          </a:p>
        </p:txBody>
      </p:sp>
      <p:sp>
        <p:nvSpPr>
          <p:cNvPr id="7" name="Callout: Right Arrow 6">
            <a:extLst>
              <a:ext uri="{FF2B5EF4-FFF2-40B4-BE49-F238E27FC236}">
                <a16:creationId xmlns:a16="http://schemas.microsoft.com/office/drawing/2014/main" id="{C6BF3303-65D4-ED0B-BE2B-DF1164AD2CAB}"/>
              </a:ext>
            </a:extLst>
          </p:cNvPr>
          <p:cNvSpPr/>
          <p:nvPr/>
        </p:nvSpPr>
        <p:spPr>
          <a:xfrm>
            <a:off x="705536" y="1525026"/>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1</a:t>
            </a:r>
          </a:p>
        </p:txBody>
      </p:sp>
      <p:sp>
        <p:nvSpPr>
          <p:cNvPr id="8" name="Rectangle 7">
            <a:extLst>
              <a:ext uri="{FF2B5EF4-FFF2-40B4-BE49-F238E27FC236}">
                <a16:creationId xmlns:a16="http://schemas.microsoft.com/office/drawing/2014/main" id="{2E3B61F3-1C7A-1571-CC40-EB188B2D7518}"/>
              </a:ext>
            </a:extLst>
          </p:cNvPr>
          <p:cNvSpPr/>
          <p:nvPr/>
        </p:nvSpPr>
        <p:spPr>
          <a:xfrm>
            <a:off x="2422208" y="1525026"/>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fr-FR" sz="1800" dirty="0" err="1">
                <a:solidFill>
                  <a:schemeClr val="tx1">
                    <a:lumMod val="95000"/>
                    <a:lumOff val="5000"/>
                  </a:schemeClr>
                </a:solidFill>
                <a:latin typeface="+mj-lt"/>
              </a:rPr>
              <a:t>Tìm</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bố</a:t>
            </a:r>
            <a:r>
              <a:rPr lang="fr-FR" sz="1800" dirty="0">
                <a:solidFill>
                  <a:schemeClr val="tx1">
                    <a:lumMod val="95000"/>
                    <a:lumOff val="5000"/>
                  </a:schemeClr>
                </a:solidFill>
                <a:latin typeface="+mj-lt"/>
              </a:rPr>
              <a:t> </a:t>
            </a:r>
            <a:r>
              <a:rPr lang="fr-FR" sz="1800" dirty="0" err="1" smtClean="0">
                <a:solidFill>
                  <a:schemeClr val="tx1">
                    <a:lumMod val="95000"/>
                    <a:lumOff val="5000"/>
                  </a:schemeClr>
                </a:solidFill>
                <a:latin typeface="+mj-lt"/>
              </a:rPr>
              <a:t>cục</a:t>
            </a:r>
            <a:r>
              <a:rPr lang="fr-FR" sz="1800" dirty="0">
                <a:solidFill>
                  <a:schemeClr val="tx1">
                    <a:lumMod val="95000"/>
                    <a:lumOff val="5000"/>
                  </a:schemeClr>
                </a:solidFill>
                <a:latin typeface="+mj-lt"/>
              </a:rPr>
              <a:t>,</a:t>
            </a:r>
            <a:r>
              <a:rPr lang="fr-FR" sz="1800" dirty="0" smtClean="0">
                <a:solidFill>
                  <a:schemeClr val="tx1">
                    <a:lumMod val="95000"/>
                    <a:lumOff val="5000"/>
                  </a:schemeClr>
                </a:solidFill>
                <a:latin typeface="+mj-lt"/>
              </a:rPr>
              <a:t> </a:t>
            </a:r>
            <a:r>
              <a:rPr lang="fr-FR" sz="1800" dirty="0" err="1">
                <a:solidFill>
                  <a:schemeClr val="tx1">
                    <a:lumMod val="95000"/>
                    <a:lumOff val="5000"/>
                  </a:schemeClr>
                </a:solidFill>
                <a:latin typeface="+mj-lt"/>
              </a:rPr>
              <a:t>vẽ</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phác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hình</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dáng</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chính</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của</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nhân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vật</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khuôn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mặt</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trang</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phục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cân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đối</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trên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khổ</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giấy</a:t>
            </a:r>
            <a:r>
              <a:rPr lang="fr-FR" sz="1800" dirty="0">
                <a:solidFill>
                  <a:schemeClr val="tx1">
                    <a:lumMod val="95000"/>
                    <a:lumOff val="5000"/>
                  </a:schemeClr>
                </a:solidFill>
                <a:latin typeface="+mj-lt"/>
              </a:rPr>
              <a:t>.</a:t>
            </a:r>
            <a:endParaRPr lang="en-US" sz="1800" dirty="0">
              <a:solidFill>
                <a:schemeClr val="tx1">
                  <a:lumMod val="95000"/>
                  <a:lumOff val="5000"/>
                </a:schemeClr>
              </a:solidFill>
              <a:latin typeface="+mj-lt"/>
            </a:endParaRPr>
          </a:p>
        </p:txBody>
      </p:sp>
      <p:sp>
        <p:nvSpPr>
          <p:cNvPr id="134" name="Rectangle 133">
            <a:extLst>
              <a:ext uri="{FF2B5EF4-FFF2-40B4-BE49-F238E27FC236}">
                <a16:creationId xmlns:a16="http://schemas.microsoft.com/office/drawing/2014/main" id="{3684FBC7-3264-7E3E-4737-CE549612C308}"/>
              </a:ext>
            </a:extLst>
          </p:cNvPr>
          <p:cNvSpPr/>
          <p:nvPr/>
        </p:nvSpPr>
        <p:spPr>
          <a:xfrm>
            <a:off x="2422207" y="2693028"/>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fr-FR" sz="1800" dirty="0" err="1">
                <a:solidFill>
                  <a:schemeClr val="tx1">
                    <a:lumMod val="95000"/>
                    <a:lumOff val="5000"/>
                  </a:schemeClr>
                </a:solidFill>
                <a:latin typeface="+mj-lt"/>
              </a:rPr>
              <a:t>Vẽ</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các</a:t>
            </a:r>
            <a:r>
              <a:rPr lang="fr-FR" sz="1800" dirty="0">
                <a:solidFill>
                  <a:schemeClr val="tx1">
                    <a:lumMod val="95000"/>
                    <a:lumOff val="5000"/>
                  </a:schemeClr>
                </a:solidFill>
                <a:latin typeface="+mj-lt"/>
              </a:rPr>
              <a:t> chi </a:t>
            </a:r>
            <a:r>
              <a:rPr lang="fr-FR" sz="1800" dirty="0" err="1">
                <a:solidFill>
                  <a:schemeClr val="tx1">
                    <a:lumMod val="95000"/>
                    <a:lumOff val="5000"/>
                  </a:schemeClr>
                </a:solidFill>
                <a:latin typeface="+mj-lt"/>
              </a:rPr>
              <a:t>tiết</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Chú</a:t>
            </a:r>
            <a:r>
              <a:rPr lang="fr-FR" sz="1800" dirty="0">
                <a:solidFill>
                  <a:schemeClr val="tx1">
                    <a:lumMod val="95000"/>
                    <a:lumOff val="5000"/>
                  </a:schemeClr>
                </a:solidFill>
                <a:latin typeface="+mj-lt"/>
              </a:rPr>
              <a:t> ý </a:t>
            </a:r>
            <a:r>
              <a:rPr lang="fr-FR" sz="1800" dirty="0" err="1">
                <a:solidFill>
                  <a:schemeClr val="tx1">
                    <a:lumMod val="95000"/>
                    <a:lumOff val="5000"/>
                  </a:schemeClr>
                </a:solidFill>
                <a:latin typeface="+mj-lt"/>
              </a:rPr>
              <a:t>những</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đặc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điểm</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riêng</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của</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nhân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vật</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mắt</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tóc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trang</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phục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sự</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cân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đối</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về</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tỉ</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lệ</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các</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bộ</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phận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trên</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cơ</a:t>
            </a:r>
            <a:r>
              <a:rPr lang="fr-FR" sz="1800" dirty="0">
                <a:solidFill>
                  <a:schemeClr val="tx1">
                    <a:lumMod val="95000"/>
                    <a:lumOff val="5000"/>
                  </a:schemeClr>
                </a:solidFill>
                <a:latin typeface="+mj-lt"/>
              </a:rPr>
              <a:t> </a:t>
            </a:r>
            <a:r>
              <a:rPr lang="fr-FR" sz="1800" dirty="0" err="1">
                <a:solidFill>
                  <a:schemeClr val="tx1">
                    <a:lumMod val="95000"/>
                    <a:lumOff val="5000"/>
                  </a:schemeClr>
                </a:solidFill>
                <a:latin typeface="+mj-lt"/>
              </a:rPr>
              <a:t>thể</a:t>
            </a:r>
            <a:r>
              <a:rPr lang="fr-FR" sz="1800" dirty="0">
                <a:solidFill>
                  <a:schemeClr val="tx1">
                    <a:lumMod val="95000"/>
                    <a:lumOff val="5000"/>
                  </a:schemeClr>
                </a:solidFill>
                <a:latin typeface="+mj-lt"/>
              </a:rPr>
              <a:t>. </a:t>
            </a:r>
            <a:endParaRPr lang="en-US" sz="1800" dirty="0">
              <a:solidFill>
                <a:schemeClr val="tx1">
                  <a:lumMod val="95000"/>
                  <a:lumOff val="5000"/>
                </a:schemeClr>
              </a:solidFill>
              <a:latin typeface="+mj-lt"/>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7552" y="803422"/>
            <a:ext cx="7422946" cy="553998"/>
          </a:xfrm>
          <a:prstGeom prst="rect">
            <a:avLst/>
          </a:prstGeom>
        </p:spPr>
        <p:txBody>
          <a:bodyPr wrap="square">
            <a:spAutoFit/>
          </a:bodyPr>
          <a:lstStyle/>
          <a:p>
            <a:pPr marL="342900" indent="-342900" algn="ctr">
              <a:lnSpc>
                <a:spcPct val="150000"/>
              </a:lnSpc>
              <a:spcBef>
                <a:spcPts val="100"/>
              </a:spcBef>
              <a:spcAft>
                <a:spcPts val="100"/>
              </a:spcAft>
              <a:buFont typeface="Wingdings" panose="05000000000000000000" pitchFamily="2" charset="2"/>
              <a:buChar char="q"/>
            </a:pPr>
            <a:r>
              <a:rPr lang="fr-FR" sz="2000" dirty="0" err="1">
                <a:latin typeface="+mn-lt"/>
                <a:ea typeface="Calibri" panose="020F0502020204030204" pitchFamily="34" charset="0"/>
                <a:cs typeface="Times New Roman" panose="02020603050405020304" pitchFamily="18" charset="0"/>
              </a:rPr>
              <a:t>Cách</a:t>
            </a:r>
            <a:r>
              <a:rPr lang="fr-FR" sz="2000" dirty="0">
                <a:latin typeface="+mn-lt"/>
                <a:ea typeface="Calibri" panose="020F0502020204030204" pitchFamily="34" charset="0"/>
                <a:cs typeface="Times New Roman" panose="02020603050405020304" pitchFamily="18" charset="0"/>
              </a:rPr>
              <a:t> 1: </a:t>
            </a:r>
            <a:r>
              <a:rPr lang="fr-FR" sz="2000" dirty="0" err="1">
                <a:latin typeface="+mn-lt"/>
                <a:ea typeface="Calibri" panose="020F0502020204030204" pitchFamily="34" charset="0"/>
                <a:cs typeface="Times New Roman" panose="02020603050405020304" pitchFamily="18" charset="0"/>
              </a:rPr>
              <a:t>Vẽ</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nét</a:t>
            </a:r>
            <a:r>
              <a:rPr lang="fr-FR" sz="2000" dirty="0">
                <a:latin typeface="+mn-lt"/>
                <a:ea typeface="Calibri" panose="020F0502020204030204" pitchFamily="34" charset="0"/>
                <a:cs typeface="Times New Roman" panose="02020603050405020304" pitchFamily="18" charset="0"/>
              </a:rPr>
              <a:t> </a:t>
            </a:r>
            <a:r>
              <a:rPr lang="fr-FR" sz="2000" dirty="0" smtClean="0">
                <a:latin typeface="+mn-lt"/>
                <a:ea typeface="Calibri" panose="020F0502020204030204" pitchFamily="34" charset="0"/>
                <a:cs typeface="Times New Roman" panose="02020603050405020304" pitchFamily="18" charset="0"/>
              </a:rPr>
              <a:t>(</a:t>
            </a:r>
            <a:r>
              <a:rPr lang="fr-FR" sz="2000" dirty="0" err="1" smtClean="0">
                <a:latin typeface="+mn-lt"/>
                <a:ea typeface="Calibri" panose="020F0502020204030204" pitchFamily="34" charset="0"/>
                <a:cs typeface="Times New Roman" panose="02020603050405020304" pitchFamily="18" charset="0"/>
              </a:rPr>
              <a:t>sử</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dụng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các</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liệu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sáp</a:t>
            </a:r>
            <a:r>
              <a:rPr lang="fr-FR" sz="2000" dirty="0">
                <a:latin typeface="+mn-lt"/>
                <a:ea typeface="Calibri" panose="020F0502020204030204" pitchFamily="34" charset="0"/>
                <a:cs typeface="Times New Roman" panose="02020603050405020304" pitchFamily="18" charset="0"/>
              </a:rPr>
              <a:t>, </a:t>
            </a:r>
            <a:r>
              <a:rPr lang="fr-FR" sz="2000" dirty="0" err="1" smtClean="0">
                <a:latin typeface="+mn-lt"/>
                <a:ea typeface="Calibri" panose="020F0502020204030204" pitchFamily="34" charset="0"/>
                <a:cs typeface="Times New Roman" panose="02020603050405020304" pitchFamily="18" charset="0"/>
              </a:rPr>
              <a:t>chì</a:t>
            </a:r>
            <a:r>
              <a:rPr lang="fr-FR" sz="2000" dirty="0" smtClean="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màu</a:t>
            </a:r>
            <a:r>
              <a:rPr lang="fr-FR"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p:txBody>
      </p:sp>
      <p:sp>
        <p:nvSpPr>
          <p:cNvPr id="22" name="Callout: Right Arrow 6">
            <a:extLst>
              <a:ext uri="{FF2B5EF4-FFF2-40B4-BE49-F238E27FC236}">
                <a16:creationId xmlns:a16="http://schemas.microsoft.com/office/drawing/2014/main" id="{C6BF3303-65D4-ED0B-BE2B-DF1164AD2CAB}"/>
              </a:ext>
            </a:extLst>
          </p:cNvPr>
          <p:cNvSpPr/>
          <p:nvPr/>
        </p:nvSpPr>
        <p:spPr>
          <a:xfrm>
            <a:off x="705534" y="2693028"/>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a:t>
            </a:r>
            <a:r>
              <a:rPr lang="en-US" sz="1800" dirty="0" smtClean="0">
                <a:solidFill>
                  <a:schemeClr val="bg1"/>
                </a:solidFill>
                <a:latin typeface="+mj-lt"/>
              </a:rPr>
              <a:t>2</a:t>
            </a:r>
            <a:endParaRPr lang="en-US" sz="1800" dirty="0">
              <a:solidFill>
                <a:schemeClr val="bg1"/>
              </a:solidFill>
              <a:latin typeface="+mj-lt"/>
            </a:endParaRPr>
          </a:p>
        </p:txBody>
      </p:sp>
      <p:sp>
        <p:nvSpPr>
          <p:cNvPr id="23" name="Callout: Right Arrow 6">
            <a:extLst>
              <a:ext uri="{FF2B5EF4-FFF2-40B4-BE49-F238E27FC236}">
                <a16:creationId xmlns:a16="http://schemas.microsoft.com/office/drawing/2014/main" id="{C6BF3303-65D4-ED0B-BE2B-DF1164AD2CAB}"/>
              </a:ext>
            </a:extLst>
          </p:cNvPr>
          <p:cNvSpPr/>
          <p:nvPr/>
        </p:nvSpPr>
        <p:spPr>
          <a:xfrm>
            <a:off x="705534" y="3861030"/>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a:t>
            </a:r>
            <a:r>
              <a:rPr lang="en-US" sz="1800" dirty="0" smtClean="0">
                <a:solidFill>
                  <a:schemeClr val="bg1"/>
                </a:solidFill>
                <a:latin typeface="+mj-lt"/>
              </a:rPr>
              <a:t>3</a:t>
            </a:r>
            <a:endParaRPr lang="en-US" sz="1800" dirty="0">
              <a:solidFill>
                <a:schemeClr val="bg1"/>
              </a:solidFill>
              <a:latin typeface="+mj-lt"/>
            </a:endParaRPr>
          </a:p>
        </p:txBody>
      </p:sp>
      <p:sp>
        <p:nvSpPr>
          <p:cNvPr id="24" name="Rectangle 23">
            <a:extLst>
              <a:ext uri="{FF2B5EF4-FFF2-40B4-BE49-F238E27FC236}">
                <a16:creationId xmlns:a16="http://schemas.microsoft.com/office/drawing/2014/main" id="{2E3B61F3-1C7A-1571-CC40-EB188B2D7518}"/>
              </a:ext>
            </a:extLst>
          </p:cNvPr>
          <p:cNvSpPr/>
          <p:nvPr/>
        </p:nvSpPr>
        <p:spPr>
          <a:xfrm>
            <a:off x="2422207" y="3861030"/>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fr-FR" sz="1800" dirty="0" err="1">
                <a:solidFill>
                  <a:schemeClr val="tx1">
                    <a:lumMod val="95000"/>
                    <a:lumOff val="5000"/>
                  </a:schemeClr>
                </a:solidFill>
              </a:rPr>
              <a:t>Vẽ</a:t>
            </a:r>
            <a:r>
              <a:rPr lang="fr-FR" sz="1800" dirty="0">
                <a:solidFill>
                  <a:schemeClr val="tx1">
                    <a:lumMod val="95000"/>
                    <a:lumOff val="5000"/>
                  </a:schemeClr>
                </a:solidFill>
              </a:rPr>
              <a:t> </a:t>
            </a:r>
            <a:r>
              <a:rPr lang="fr-FR" sz="1800" dirty="0" err="1">
                <a:solidFill>
                  <a:schemeClr val="tx1">
                    <a:lumMod val="95000"/>
                    <a:lumOff val="5000"/>
                  </a:schemeClr>
                </a:solidFill>
              </a:rPr>
              <a:t>màu</a:t>
            </a:r>
            <a:r>
              <a:rPr lang="fr-FR" sz="1800" dirty="0">
                <a:solidFill>
                  <a:schemeClr val="tx1">
                    <a:lumMod val="95000"/>
                    <a:lumOff val="5000"/>
                  </a:schemeClr>
                </a:solidFill>
              </a:rPr>
              <a:t> </a:t>
            </a:r>
            <a:r>
              <a:rPr lang="fr-FR" sz="1800" dirty="0" err="1">
                <a:solidFill>
                  <a:schemeClr val="tx1">
                    <a:lumMod val="95000"/>
                    <a:lumOff val="5000"/>
                  </a:schemeClr>
                </a:solidFill>
              </a:rPr>
              <a:t>và</a:t>
            </a:r>
            <a:r>
              <a:rPr lang="fr-FR" sz="1800" dirty="0">
                <a:solidFill>
                  <a:schemeClr val="tx1">
                    <a:lumMod val="95000"/>
                    <a:lumOff val="5000"/>
                  </a:schemeClr>
                </a:solidFill>
              </a:rPr>
              <a:t> </a:t>
            </a:r>
            <a:r>
              <a:rPr lang="fr-FR" sz="1800" dirty="0" err="1">
                <a:solidFill>
                  <a:schemeClr val="tx1">
                    <a:lumMod val="95000"/>
                    <a:lumOff val="5000"/>
                  </a:schemeClr>
                </a:solidFill>
              </a:rPr>
              <a:t>hoàn</a:t>
            </a:r>
            <a:r>
              <a:rPr lang="fr-FR" sz="1800" dirty="0">
                <a:solidFill>
                  <a:schemeClr val="tx1">
                    <a:lumMod val="95000"/>
                    <a:lumOff val="5000"/>
                  </a:schemeClr>
                </a:solidFill>
              </a:rPr>
              <a:t> </a:t>
            </a:r>
            <a:r>
              <a:rPr lang="fr-FR" sz="1800" dirty="0" err="1">
                <a:solidFill>
                  <a:schemeClr val="tx1">
                    <a:lumMod val="95000"/>
                    <a:lumOff val="5000"/>
                  </a:schemeClr>
                </a:solidFill>
              </a:rPr>
              <a:t>thiện</a:t>
            </a:r>
            <a:r>
              <a:rPr lang="fr-FR" sz="1800" dirty="0">
                <a:solidFill>
                  <a:schemeClr val="tx1">
                    <a:lumMod val="95000"/>
                    <a:lumOff val="5000"/>
                  </a:schemeClr>
                </a:solidFill>
              </a:rPr>
              <a:t>. </a:t>
            </a:r>
            <a:r>
              <a:rPr lang="fr-FR" sz="1800" dirty="0" err="1">
                <a:solidFill>
                  <a:schemeClr val="tx1">
                    <a:lumMod val="95000"/>
                    <a:lumOff val="5000"/>
                  </a:schemeClr>
                </a:solidFill>
              </a:rPr>
              <a:t>Có</a:t>
            </a:r>
            <a:r>
              <a:rPr lang="fr-FR" sz="1800" dirty="0">
                <a:solidFill>
                  <a:schemeClr val="tx1">
                    <a:lumMod val="95000"/>
                    <a:lumOff val="5000"/>
                  </a:schemeClr>
                </a:solidFill>
              </a:rPr>
              <a:t> </a:t>
            </a:r>
            <a:r>
              <a:rPr lang="fr-FR" sz="1800" dirty="0" err="1">
                <a:solidFill>
                  <a:schemeClr val="tx1">
                    <a:lumMod val="95000"/>
                    <a:lumOff val="5000"/>
                  </a:schemeClr>
                </a:solidFill>
              </a:rPr>
              <a:t>thể</a:t>
            </a:r>
            <a:r>
              <a:rPr lang="fr-FR" sz="1800" dirty="0">
                <a:solidFill>
                  <a:schemeClr val="tx1">
                    <a:lumMod val="95000"/>
                    <a:lumOff val="5000"/>
                  </a:schemeClr>
                </a:solidFill>
              </a:rPr>
              <a:t> </a:t>
            </a:r>
            <a:r>
              <a:rPr lang="fr-FR" sz="1800" dirty="0" err="1">
                <a:solidFill>
                  <a:schemeClr val="tx1">
                    <a:lumMod val="95000"/>
                    <a:lumOff val="5000"/>
                  </a:schemeClr>
                </a:solidFill>
              </a:rPr>
              <a:t>thêm</a:t>
            </a:r>
            <a:r>
              <a:rPr lang="fr-FR" sz="1800" dirty="0">
                <a:solidFill>
                  <a:schemeClr val="tx1">
                    <a:lumMod val="95000"/>
                    <a:lumOff val="5000"/>
                  </a:schemeClr>
                </a:solidFill>
              </a:rPr>
              <a:t> </a:t>
            </a:r>
            <a:r>
              <a:rPr lang="fr-FR" sz="1800" dirty="0" err="1">
                <a:solidFill>
                  <a:schemeClr val="tx1">
                    <a:lumMod val="95000"/>
                    <a:lumOff val="5000"/>
                  </a:schemeClr>
                </a:solidFill>
              </a:rPr>
              <a:t>một</a:t>
            </a:r>
            <a:r>
              <a:rPr lang="fr-FR" sz="1800" dirty="0">
                <a:solidFill>
                  <a:schemeClr val="tx1">
                    <a:lumMod val="95000"/>
                    <a:lumOff val="5000"/>
                  </a:schemeClr>
                </a:solidFill>
              </a:rPr>
              <a:t> </a:t>
            </a:r>
            <a:r>
              <a:rPr lang="fr-FR" sz="1800" dirty="0" err="1">
                <a:solidFill>
                  <a:schemeClr val="tx1">
                    <a:lumMod val="95000"/>
                    <a:lumOff val="5000"/>
                  </a:schemeClr>
                </a:solidFill>
              </a:rPr>
              <a:t>vài</a:t>
            </a:r>
            <a:r>
              <a:rPr lang="fr-FR" sz="1800" dirty="0">
                <a:solidFill>
                  <a:schemeClr val="tx1">
                    <a:lumMod val="95000"/>
                    <a:lumOff val="5000"/>
                  </a:schemeClr>
                </a:solidFill>
              </a:rPr>
              <a:t> chi </a:t>
            </a:r>
            <a:r>
              <a:rPr lang="fr-FR" sz="1800" dirty="0" err="1">
                <a:solidFill>
                  <a:schemeClr val="tx1">
                    <a:lumMod val="95000"/>
                    <a:lumOff val="5000"/>
                  </a:schemeClr>
                </a:solidFill>
              </a:rPr>
              <a:t>tiết</a:t>
            </a:r>
            <a:r>
              <a:rPr lang="fr-FR" sz="1800" dirty="0">
                <a:solidFill>
                  <a:schemeClr val="tx1">
                    <a:lumMod val="95000"/>
                    <a:lumOff val="5000"/>
                  </a:schemeClr>
                </a:solidFill>
              </a:rPr>
              <a:t> </a:t>
            </a:r>
            <a:r>
              <a:rPr lang="fr-FR" sz="1800" dirty="0" err="1">
                <a:solidFill>
                  <a:schemeClr val="tx1">
                    <a:lumMod val="95000"/>
                    <a:lumOff val="5000"/>
                  </a:schemeClr>
                </a:solidFill>
              </a:rPr>
              <a:t>cần</a:t>
            </a:r>
            <a:r>
              <a:rPr lang="fr-FR" sz="1800" dirty="0">
                <a:solidFill>
                  <a:schemeClr val="tx1">
                    <a:lumMod val="95000"/>
                    <a:lumOff val="5000"/>
                  </a:schemeClr>
                </a:solidFill>
              </a:rPr>
              <a:t> </a:t>
            </a:r>
            <a:r>
              <a:rPr lang="fr-FR" sz="1800" dirty="0" err="1" smtClean="0">
                <a:solidFill>
                  <a:schemeClr val="tx1">
                    <a:lumMod val="95000"/>
                    <a:lumOff val="5000"/>
                  </a:schemeClr>
                </a:solidFill>
              </a:rPr>
              <a:t>thiết</a:t>
            </a:r>
            <a:r>
              <a:rPr lang="fr-FR" sz="1800" dirty="0">
                <a:solidFill>
                  <a:schemeClr val="tx1">
                    <a:lumMod val="95000"/>
                    <a:lumOff val="5000"/>
                  </a:schemeClr>
                </a:solidFill>
              </a:rPr>
              <a:t> </a:t>
            </a:r>
            <a:r>
              <a:rPr lang="fr-FR" sz="1800" dirty="0" err="1" smtClean="0">
                <a:solidFill>
                  <a:schemeClr val="tx1">
                    <a:lumMod val="95000"/>
                    <a:lumOff val="5000"/>
                  </a:schemeClr>
                </a:solidFill>
              </a:rPr>
              <a:t>chú</a:t>
            </a:r>
            <a:r>
              <a:rPr lang="fr-FR" sz="1800" dirty="0" smtClean="0">
                <a:solidFill>
                  <a:schemeClr val="tx1">
                    <a:lumMod val="95000"/>
                    <a:lumOff val="5000"/>
                  </a:schemeClr>
                </a:solidFill>
              </a:rPr>
              <a:t> ý </a:t>
            </a:r>
            <a:r>
              <a:rPr lang="fr-FR" sz="1800" dirty="0" err="1">
                <a:solidFill>
                  <a:schemeClr val="tx1">
                    <a:lumMod val="95000"/>
                    <a:lumOff val="5000"/>
                  </a:schemeClr>
                </a:solidFill>
              </a:rPr>
              <a:t>màu</a:t>
            </a:r>
            <a:r>
              <a:rPr lang="fr-FR" sz="1800" dirty="0">
                <a:solidFill>
                  <a:schemeClr val="tx1">
                    <a:lumMod val="95000"/>
                    <a:lumOff val="5000"/>
                  </a:schemeClr>
                </a:solidFill>
              </a:rPr>
              <a:t> </a:t>
            </a:r>
            <a:r>
              <a:rPr lang="fr-FR" sz="1800" dirty="0" err="1">
                <a:solidFill>
                  <a:schemeClr val="tx1">
                    <a:lumMod val="95000"/>
                    <a:lumOff val="5000"/>
                  </a:schemeClr>
                </a:solidFill>
              </a:rPr>
              <a:t>sắc</a:t>
            </a:r>
            <a:r>
              <a:rPr lang="fr-FR" sz="1800" dirty="0">
                <a:solidFill>
                  <a:schemeClr val="tx1">
                    <a:lumMod val="95000"/>
                    <a:lumOff val="5000"/>
                  </a:schemeClr>
                </a:solidFill>
              </a:rPr>
              <a:t> </a:t>
            </a:r>
            <a:r>
              <a:rPr lang="fr-FR" sz="1800" dirty="0" err="1">
                <a:solidFill>
                  <a:schemeClr val="tx1">
                    <a:lumMod val="95000"/>
                    <a:lumOff val="5000"/>
                  </a:schemeClr>
                </a:solidFill>
              </a:rPr>
              <a:t>hài</a:t>
            </a:r>
            <a:r>
              <a:rPr lang="fr-FR" sz="1800" dirty="0">
                <a:solidFill>
                  <a:schemeClr val="tx1">
                    <a:lumMod val="95000"/>
                    <a:lumOff val="5000"/>
                  </a:schemeClr>
                </a:solidFill>
              </a:rPr>
              <a:t> </a:t>
            </a:r>
            <a:r>
              <a:rPr lang="fr-FR" sz="1800" dirty="0" err="1">
                <a:solidFill>
                  <a:schemeClr val="tx1">
                    <a:lumMod val="95000"/>
                    <a:lumOff val="5000"/>
                  </a:schemeClr>
                </a:solidFill>
              </a:rPr>
              <a:t>hòa</a:t>
            </a:r>
            <a:r>
              <a:rPr lang="fr-FR" sz="1800" dirty="0">
                <a:solidFill>
                  <a:schemeClr val="tx1">
                    <a:lumMod val="95000"/>
                    <a:lumOff val="5000"/>
                  </a:schemeClr>
                </a:solidFill>
              </a:rPr>
              <a:t> </a:t>
            </a:r>
            <a:r>
              <a:rPr lang="fr-FR" sz="1800" dirty="0" err="1">
                <a:solidFill>
                  <a:schemeClr val="tx1">
                    <a:lumMod val="95000"/>
                    <a:lumOff val="5000"/>
                  </a:schemeClr>
                </a:solidFill>
              </a:rPr>
              <a:t>thể</a:t>
            </a:r>
            <a:r>
              <a:rPr lang="fr-FR" sz="1800" dirty="0">
                <a:solidFill>
                  <a:schemeClr val="tx1">
                    <a:lumMod val="95000"/>
                    <a:lumOff val="5000"/>
                  </a:schemeClr>
                </a:solidFill>
              </a:rPr>
              <a:t> </a:t>
            </a:r>
            <a:r>
              <a:rPr lang="fr-FR" sz="1800" dirty="0" err="1">
                <a:solidFill>
                  <a:schemeClr val="tx1">
                    <a:lumMod val="95000"/>
                    <a:lumOff val="5000"/>
                  </a:schemeClr>
                </a:solidFill>
              </a:rPr>
              <a:t>hiện</a:t>
            </a:r>
            <a:r>
              <a:rPr lang="fr-FR" sz="1800" dirty="0">
                <a:solidFill>
                  <a:schemeClr val="tx1">
                    <a:lumMod val="95000"/>
                    <a:lumOff val="5000"/>
                  </a:schemeClr>
                </a:solidFill>
              </a:rPr>
              <a:t> </a:t>
            </a:r>
            <a:r>
              <a:rPr lang="fr-FR" sz="1800" dirty="0" err="1">
                <a:solidFill>
                  <a:schemeClr val="tx1">
                    <a:lumMod val="95000"/>
                    <a:lumOff val="5000"/>
                  </a:schemeClr>
                </a:solidFill>
              </a:rPr>
              <a:t>được</a:t>
            </a:r>
            <a:r>
              <a:rPr lang="fr-FR" sz="1800" dirty="0">
                <a:solidFill>
                  <a:schemeClr val="tx1">
                    <a:lumMod val="95000"/>
                    <a:lumOff val="5000"/>
                  </a:schemeClr>
                </a:solidFill>
              </a:rPr>
              <a:t> </a:t>
            </a:r>
            <a:r>
              <a:rPr lang="fr-FR" sz="1800" dirty="0" err="1">
                <a:solidFill>
                  <a:schemeClr val="tx1">
                    <a:lumMod val="95000"/>
                    <a:lumOff val="5000"/>
                  </a:schemeClr>
                </a:solidFill>
              </a:rPr>
              <a:t>tính</a:t>
            </a:r>
            <a:r>
              <a:rPr lang="fr-FR" sz="1800" dirty="0">
                <a:solidFill>
                  <a:schemeClr val="tx1">
                    <a:lumMod val="95000"/>
                    <a:lumOff val="5000"/>
                  </a:schemeClr>
                </a:solidFill>
              </a:rPr>
              <a:t> </a:t>
            </a:r>
            <a:r>
              <a:rPr lang="fr-FR" sz="1800" dirty="0" err="1">
                <a:solidFill>
                  <a:schemeClr val="tx1">
                    <a:lumMod val="95000"/>
                    <a:lumOff val="5000"/>
                  </a:schemeClr>
                </a:solidFill>
              </a:rPr>
              <a:t>cách</a:t>
            </a:r>
            <a:r>
              <a:rPr lang="fr-FR" sz="1800" dirty="0">
                <a:solidFill>
                  <a:schemeClr val="tx1">
                    <a:lumMod val="95000"/>
                    <a:lumOff val="5000"/>
                  </a:schemeClr>
                </a:solidFill>
              </a:rPr>
              <a:t>, </a:t>
            </a:r>
            <a:r>
              <a:rPr lang="fr-FR" sz="1800" dirty="0" err="1">
                <a:solidFill>
                  <a:schemeClr val="tx1">
                    <a:lumMod val="95000"/>
                    <a:lumOff val="5000"/>
                  </a:schemeClr>
                </a:solidFill>
              </a:rPr>
              <a:t>cảm</a:t>
            </a:r>
            <a:r>
              <a:rPr lang="fr-FR" sz="1800" dirty="0">
                <a:solidFill>
                  <a:schemeClr val="tx1">
                    <a:lumMod val="95000"/>
                    <a:lumOff val="5000"/>
                  </a:schemeClr>
                </a:solidFill>
              </a:rPr>
              <a:t> </a:t>
            </a:r>
            <a:r>
              <a:rPr lang="fr-FR" sz="1800" dirty="0" err="1">
                <a:solidFill>
                  <a:schemeClr val="tx1">
                    <a:lumMod val="95000"/>
                    <a:lumOff val="5000"/>
                  </a:schemeClr>
                </a:solidFill>
              </a:rPr>
              <a:t>xúc</a:t>
            </a:r>
            <a:r>
              <a:rPr lang="fr-FR" sz="1800" dirty="0">
                <a:solidFill>
                  <a:schemeClr val="tx1">
                    <a:lumMod val="95000"/>
                    <a:lumOff val="5000"/>
                  </a:schemeClr>
                </a:solidFill>
              </a:rPr>
              <a:t> </a:t>
            </a:r>
            <a:r>
              <a:rPr lang="fr-FR" sz="1800" dirty="0" err="1">
                <a:solidFill>
                  <a:schemeClr val="tx1">
                    <a:lumMod val="95000"/>
                    <a:lumOff val="5000"/>
                  </a:schemeClr>
                </a:solidFill>
              </a:rPr>
              <a:t>của</a:t>
            </a:r>
            <a:r>
              <a:rPr lang="fr-FR" sz="1800" dirty="0">
                <a:solidFill>
                  <a:schemeClr val="tx1">
                    <a:lumMod val="95000"/>
                    <a:lumOff val="5000"/>
                  </a:schemeClr>
                </a:solidFill>
              </a:rPr>
              <a:t> </a:t>
            </a:r>
            <a:r>
              <a:rPr lang="fr-FR" sz="1800" dirty="0" err="1">
                <a:solidFill>
                  <a:schemeClr val="tx1">
                    <a:lumMod val="95000"/>
                    <a:lumOff val="5000"/>
                  </a:schemeClr>
                </a:solidFill>
              </a:rPr>
              <a:t>nhân</a:t>
            </a:r>
            <a:r>
              <a:rPr lang="fr-FR" sz="1800" dirty="0">
                <a:solidFill>
                  <a:schemeClr val="tx1">
                    <a:lumMod val="95000"/>
                    <a:lumOff val="5000"/>
                  </a:schemeClr>
                </a:solidFill>
              </a:rPr>
              <a:t> </a:t>
            </a:r>
            <a:r>
              <a:rPr lang="fr-FR" sz="1800" dirty="0" err="1">
                <a:solidFill>
                  <a:schemeClr val="tx1">
                    <a:lumMod val="95000"/>
                    <a:lumOff val="5000"/>
                  </a:schemeClr>
                </a:solidFill>
              </a:rPr>
              <a:t>vật</a:t>
            </a:r>
            <a:r>
              <a:rPr lang="fr-FR" sz="1800" dirty="0">
                <a:solidFill>
                  <a:schemeClr val="tx1">
                    <a:lumMod val="95000"/>
                    <a:lumOff val="5000"/>
                  </a:schemeClr>
                </a:solidFill>
              </a:rPr>
              <a:t>. </a:t>
            </a:r>
            <a:endParaRPr lang="en-US" sz="1800" dirty="0">
              <a:solidFill>
                <a:schemeClr val="tx1">
                  <a:lumMod val="95000"/>
                  <a:lumOff val="5000"/>
                </a:schemeClr>
              </a:solidFill>
              <a:latin typeface="+mj-lt"/>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4"/>
                                        </p:tgtEl>
                                        <p:attrNameLst>
                                          <p:attrName>style.visibility</p:attrName>
                                        </p:attrNameLst>
                                      </p:cBhvr>
                                      <p:to>
                                        <p:strVal val="visible"/>
                                      </p:to>
                                    </p:set>
                                    <p:animEffect transition="in" filter="barn(inVertical)">
                                      <p:cBhvr>
                                        <p:cTn id="32" dur="500"/>
                                        <p:tgtEl>
                                          <p:spTgt spid="13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7" grpId="0" animBg="1"/>
      <p:bldP spid="8" grpId="0" animBg="1"/>
      <p:bldP spid="134" grpId="0" animBg="1"/>
      <p:bldP spid="2" grpId="0"/>
      <p:bldP spid="22" grpId="0" animBg="1"/>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0"/>
        <p:cNvGrpSpPr/>
        <p:nvPr/>
      </p:nvGrpSpPr>
      <p:grpSpPr>
        <a:xfrm>
          <a:off x="0" y="0"/>
          <a:ext cx="0" cy="0"/>
          <a:chOff x="0" y="0"/>
          <a:chExt cx="0" cy="0"/>
        </a:xfrm>
      </p:grpSpPr>
      <p:grpSp>
        <p:nvGrpSpPr>
          <p:cNvPr id="3979" name="Google Shape;3979;p44"/>
          <p:cNvGrpSpPr/>
          <p:nvPr/>
        </p:nvGrpSpPr>
        <p:grpSpPr>
          <a:xfrm>
            <a:off x="8569288" y="4423863"/>
            <a:ext cx="194021" cy="191487"/>
            <a:chOff x="6232000" y="1435050"/>
            <a:chExt cx="488225" cy="481850"/>
          </a:xfrm>
        </p:grpSpPr>
        <p:sp>
          <p:nvSpPr>
            <p:cNvPr id="3980" name="Google Shape;3980;p4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1" name="Google Shape;3981;p4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2" name="Google Shape;3982;p4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3" name="Google Shape;3983;p4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984" name="Google Shape;3984;p4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985" name="Google Shape;3985;p44">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986" name="Google Shape;3986;p44">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987" name="Google Shape;3987;p44">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988" name="Google Shape;3988;p44">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989" name="Google Shape;3989;p44">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990" name="Google Shape;3990;p44">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991" name="Google Shape;3991;p44">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7267E5A0-964F-E14E-478B-7943395525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 r="6898" b="-12754"/>
          <a:stretch/>
        </p:blipFill>
        <p:spPr bwMode="auto">
          <a:xfrm>
            <a:off x="538051" y="4521140"/>
            <a:ext cx="443400" cy="4510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2B40477-02AF-E786-8F06-8A6D2C99BC17}"/>
              </a:ext>
            </a:extLst>
          </p:cNvPr>
          <p:cNvSpPr txBox="1"/>
          <p:nvPr/>
        </p:nvSpPr>
        <p:spPr>
          <a:xfrm>
            <a:off x="678142" y="339686"/>
            <a:ext cx="7641766" cy="535531"/>
          </a:xfrm>
          <a:prstGeom prst="rect">
            <a:avLst/>
          </a:prstGeom>
          <a:noFill/>
        </p:spPr>
        <p:txBody>
          <a:bodyPr wrap="square">
            <a:spAutoFit/>
          </a:bodyPr>
          <a:lstStyle/>
          <a:p>
            <a:pPr algn="ctr">
              <a:lnSpc>
                <a:spcPct val="120000"/>
              </a:lnSpc>
              <a:spcBef>
                <a:spcPts val="300"/>
              </a:spcBef>
              <a:spcAft>
                <a:spcPts val="300"/>
              </a:spcAft>
            </a:pPr>
            <a:r>
              <a:rPr lang="nl-NL" sz="2600" b="1" i="1" dirty="0" smtClean="0">
                <a:solidFill>
                  <a:schemeClr val="accent4"/>
                </a:solidFill>
                <a:effectLst/>
                <a:latin typeface="+mj-lt"/>
                <a:ea typeface="Calibri" panose="020F0502020204030204" pitchFamily="34" charset="0"/>
                <a:cs typeface="Times New Roman" panose="02020603050405020304" pitchFamily="18" charset="0"/>
              </a:rPr>
              <a:t>Cách vẽ tranh chân dung bộ đội</a:t>
            </a:r>
            <a:endParaRPr lang="en-US" sz="2600" b="1" i="1" dirty="0">
              <a:solidFill>
                <a:schemeClr val="accent4"/>
              </a:solidFill>
              <a:effectLst/>
              <a:latin typeface="+mj-lt"/>
              <a:ea typeface="Calibri" panose="020F0502020204030204" pitchFamily="34" charset="0"/>
              <a:cs typeface="Times New Roman" panose="02020603050405020304" pitchFamily="18" charset="0"/>
            </a:endParaRPr>
          </a:p>
        </p:txBody>
      </p:sp>
      <p:sp>
        <p:nvSpPr>
          <p:cNvPr id="24" name="Callout: Right Arrow 6">
            <a:extLst>
              <a:ext uri="{FF2B5EF4-FFF2-40B4-BE49-F238E27FC236}">
                <a16:creationId xmlns:a16="http://schemas.microsoft.com/office/drawing/2014/main" id="{C6BF3303-65D4-ED0B-BE2B-DF1164AD2CAB}"/>
              </a:ext>
            </a:extLst>
          </p:cNvPr>
          <p:cNvSpPr/>
          <p:nvPr/>
        </p:nvSpPr>
        <p:spPr>
          <a:xfrm>
            <a:off x="705536" y="1525026"/>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1</a:t>
            </a:r>
          </a:p>
        </p:txBody>
      </p:sp>
      <p:sp>
        <p:nvSpPr>
          <p:cNvPr id="25" name="Rectangle 24">
            <a:extLst>
              <a:ext uri="{FF2B5EF4-FFF2-40B4-BE49-F238E27FC236}">
                <a16:creationId xmlns:a16="http://schemas.microsoft.com/office/drawing/2014/main" id="{2E3B61F3-1C7A-1571-CC40-EB188B2D7518}"/>
              </a:ext>
            </a:extLst>
          </p:cNvPr>
          <p:cNvSpPr/>
          <p:nvPr/>
        </p:nvSpPr>
        <p:spPr>
          <a:xfrm>
            <a:off x="2422208" y="1525026"/>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fr-FR" sz="1800" dirty="0" err="1" smtClean="0">
                <a:solidFill>
                  <a:schemeClr val="tx1">
                    <a:lumMod val="95000"/>
                    <a:lumOff val="5000"/>
                  </a:schemeClr>
                </a:solidFill>
              </a:rPr>
              <a:t>Vẽ</a:t>
            </a:r>
            <a:r>
              <a:rPr lang="fr-FR" sz="1800" dirty="0" smtClean="0">
                <a:solidFill>
                  <a:schemeClr val="tx1">
                    <a:lumMod val="95000"/>
                    <a:lumOff val="5000"/>
                  </a:schemeClr>
                </a:solidFill>
              </a:rPr>
              <a:t> </a:t>
            </a:r>
            <a:r>
              <a:rPr lang="fr-FR" sz="1800" dirty="0" err="1" smtClean="0">
                <a:solidFill>
                  <a:schemeClr val="tx1">
                    <a:lumMod val="95000"/>
                    <a:lumOff val="5000"/>
                  </a:schemeClr>
                </a:solidFill>
              </a:rPr>
              <a:t>mảng</a:t>
            </a:r>
            <a:r>
              <a:rPr lang="fr-FR" sz="1800" dirty="0" smtClean="0">
                <a:solidFill>
                  <a:schemeClr val="tx1">
                    <a:lumMod val="95000"/>
                    <a:lumOff val="5000"/>
                  </a:schemeClr>
                </a:solidFill>
              </a:rPr>
              <a:t> </a:t>
            </a:r>
            <a:r>
              <a:rPr lang="fr-FR" sz="1800" dirty="0" err="1">
                <a:solidFill>
                  <a:schemeClr val="tx1">
                    <a:lumMod val="95000"/>
                    <a:lumOff val="5000"/>
                  </a:schemeClr>
                </a:solidFill>
              </a:rPr>
              <a:t>màu</a:t>
            </a:r>
            <a:r>
              <a:rPr lang="fr-FR" sz="1800" dirty="0">
                <a:solidFill>
                  <a:schemeClr val="tx1">
                    <a:lumMod val="95000"/>
                    <a:lumOff val="5000"/>
                  </a:schemeClr>
                </a:solidFill>
              </a:rPr>
              <a:t> </a:t>
            </a:r>
            <a:r>
              <a:rPr lang="fr-FR" sz="1800" dirty="0" err="1">
                <a:solidFill>
                  <a:schemeClr val="tx1">
                    <a:lumMod val="95000"/>
                    <a:lumOff val="5000"/>
                  </a:schemeClr>
                </a:solidFill>
              </a:rPr>
              <a:t>lớn</a:t>
            </a:r>
            <a:r>
              <a:rPr lang="fr-FR" sz="1800" dirty="0">
                <a:solidFill>
                  <a:schemeClr val="tx1">
                    <a:lumMod val="95000"/>
                    <a:lumOff val="5000"/>
                  </a:schemeClr>
                </a:solidFill>
              </a:rPr>
              <a:t> </a:t>
            </a:r>
            <a:r>
              <a:rPr lang="fr-FR" sz="1800" dirty="0" err="1">
                <a:solidFill>
                  <a:schemeClr val="tx1">
                    <a:lumMod val="95000"/>
                    <a:lumOff val="5000"/>
                  </a:schemeClr>
                </a:solidFill>
              </a:rPr>
              <a:t>từ</a:t>
            </a:r>
            <a:r>
              <a:rPr lang="fr-FR" sz="1800" dirty="0">
                <a:solidFill>
                  <a:schemeClr val="tx1">
                    <a:lumMod val="95000"/>
                    <a:lumOff val="5000"/>
                  </a:schemeClr>
                </a:solidFill>
              </a:rPr>
              <a:t> </a:t>
            </a:r>
            <a:r>
              <a:rPr lang="fr-FR" sz="1800" dirty="0" err="1">
                <a:solidFill>
                  <a:schemeClr val="tx1">
                    <a:lumMod val="95000"/>
                    <a:lumOff val="5000"/>
                  </a:schemeClr>
                </a:solidFill>
              </a:rPr>
              <a:t>một</a:t>
            </a:r>
            <a:r>
              <a:rPr lang="fr-FR" sz="1800" dirty="0">
                <a:solidFill>
                  <a:schemeClr val="tx1">
                    <a:lumMod val="95000"/>
                    <a:lumOff val="5000"/>
                  </a:schemeClr>
                </a:solidFill>
              </a:rPr>
              <a:t> </a:t>
            </a:r>
            <a:r>
              <a:rPr lang="fr-FR" sz="1800" dirty="0" err="1">
                <a:solidFill>
                  <a:schemeClr val="tx1">
                    <a:lumMod val="95000"/>
                    <a:lumOff val="5000"/>
                  </a:schemeClr>
                </a:solidFill>
              </a:rPr>
              <a:t>hoặc</a:t>
            </a:r>
            <a:r>
              <a:rPr lang="fr-FR" sz="1800" dirty="0">
                <a:solidFill>
                  <a:schemeClr val="tx1">
                    <a:lumMod val="95000"/>
                    <a:lumOff val="5000"/>
                  </a:schemeClr>
                </a:solidFill>
              </a:rPr>
              <a:t> </a:t>
            </a:r>
            <a:r>
              <a:rPr lang="fr-FR" sz="1800" dirty="0" err="1">
                <a:solidFill>
                  <a:schemeClr val="tx1">
                    <a:lumMod val="95000"/>
                    <a:lumOff val="5000"/>
                  </a:schemeClr>
                </a:solidFill>
              </a:rPr>
              <a:t>nhiều</a:t>
            </a:r>
            <a:r>
              <a:rPr lang="fr-FR" sz="1800" dirty="0">
                <a:solidFill>
                  <a:schemeClr val="tx1">
                    <a:lumMod val="95000"/>
                    <a:lumOff val="5000"/>
                  </a:schemeClr>
                </a:solidFill>
              </a:rPr>
              <a:t> </a:t>
            </a:r>
            <a:r>
              <a:rPr lang="fr-FR" sz="1800" dirty="0" err="1">
                <a:solidFill>
                  <a:schemeClr val="tx1">
                    <a:lumMod val="95000"/>
                    <a:lumOff val="5000"/>
                  </a:schemeClr>
                </a:solidFill>
              </a:rPr>
              <a:t>màu</a:t>
            </a:r>
            <a:r>
              <a:rPr lang="fr-FR" sz="1800" dirty="0">
                <a:solidFill>
                  <a:schemeClr val="tx1">
                    <a:lumMod val="95000"/>
                    <a:lumOff val="5000"/>
                  </a:schemeClr>
                </a:solidFill>
              </a:rPr>
              <a:t>.</a:t>
            </a:r>
            <a:endParaRPr lang="en-US" sz="1800" dirty="0">
              <a:solidFill>
                <a:schemeClr val="tx1">
                  <a:lumMod val="95000"/>
                  <a:lumOff val="5000"/>
                </a:schemeClr>
              </a:solidFill>
            </a:endParaRPr>
          </a:p>
        </p:txBody>
      </p:sp>
      <p:sp>
        <p:nvSpPr>
          <p:cNvPr id="26" name="Rectangle 25">
            <a:extLst>
              <a:ext uri="{FF2B5EF4-FFF2-40B4-BE49-F238E27FC236}">
                <a16:creationId xmlns:a16="http://schemas.microsoft.com/office/drawing/2014/main" id="{3684FBC7-3264-7E3E-4737-CE549612C308}"/>
              </a:ext>
            </a:extLst>
          </p:cNvPr>
          <p:cNvSpPr/>
          <p:nvPr/>
        </p:nvSpPr>
        <p:spPr>
          <a:xfrm>
            <a:off x="2422207" y="2693028"/>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fr-FR" sz="1800" dirty="0" err="1" smtClean="0">
                <a:solidFill>
                  <a:schemeClr val="tx1">
                    <a:lumMod val="95000"/>
                    <a:lumOff val="5000"/>
                  </a:schemeClr>
                </a:solidFill>
              </a:rPr>
              <a:t>Dùng</a:t>
            </a:r>
            <a:r>
              <a:rPr lang="fr-FR" sz="1800" dirty="0" smtClean="0">
                <a:solidFill>
                  <a:schemeClr val="tx1">
                    <a:lumMod val="95000"/>
                    <a:lumOff val="5000"/>
                  </a:schemeClr>
                </a:solidFill>
              </a:rPr>
              <a:t> </a:t>
            </a:r>
            <a:r>
              <a:rPr lang="fr-FR" sz="1800" dirty="0" err="1">
                <a:solidFill>
                  <a:schemeClr val="tx1">
                    <a:lumMod val="95000"/>
                    <a:lumOff val="5000"/>
                  </a:schemeClr>
                </a:solidFill>
              </a:rPr>
              <a:t>bút</a:t>
            </a:r>
            <a:r>
              <a:rPr lang="fr-FR" sz="1800" dirty="0">
                <a:solidFill>
                  <a:schemeClr val="tx1">
                    <a:lumMod val="95000"/>
                    <a:lumOff val="5000"/>
                  </a:schemeClr>
                </a:solidFill>
              </a:rPr>
              <a:t> </a:t>
            </a:r>
            <a:r>
              <a:rPr lang="fr-FR" sz="1800" dirty="0" err="1">
                <a:solidFill>
                  <a:schemeClr val="tx1">
                    <a:lumMod val="95000"/>
                    <a:lumOff val="5000"/>
                  </a:schemeClr>
                </a:solidFill>
              </a:rPr>
              <a:t>màu</a:t>
            </a:r>
            <a:r>
              <a:rPr lang="fr-FR" sz="1800" dirty="0">
                <a:solidFill>
                  <a:schemeClr val="tx1">
                    <a:lumMod val="95000"/>
                    <a:lumOff val="5000"/>
                  </a:schemeClr>
                </a:solidFill>
              </a:rPr>
              <a:t> </a:t>
            </a:r>
            <a:r>
              <a:rPr lang="fr-FR" sz="1800" dirty="0" err="1">
                <a:solidFill>
                  <a:schemeClr val="tx1">
                    <a:lumMod val="95000"/>
                    <a:lumOff val="5000"/>
                  </a:schemeClr>
                </a:solidFill>
              </a:rPr>
              <a:t>vẽ</a:t>
            </a:r>
            <a:r>
              <a:rPr lang="fr-FR" sz="1800" dirty="0">
                <a:solidFill>
                  <a:schemeClr val="tx1">
                    <a:lumMod val="95000"/>
                    <a:lumOff val="5000"/>
                  </a:schemeClr>
                </a:solidFill>
              </a:rPr>
              <a:t> </a:t>
            </a:r>
            <a:r>
              <a:rPr lang="fr-FR" sz="1800" dirty="0" err="1">
                <a:solidFill>
                  <a:schemeClr val="tx1">
                    <a:lumMod val="95000"/>
                    <a:lumOff val="5000"/>
                  </a:schemeClr>
                </a:solidFill>
              </a:rPr>
              <a:t>tiếp</a:t>
            </a:r>
            <a:r>
              <a:rPr lang="fr-FR" sz="1800" dirty="0">
                <a:solidFill>
                  <a:schemeClr val="tx1">
                    <a:lumMod val="95000"/>
                    <a:lumOff val="5000"/>
                  </a:schemeClr>
                </a:solidFill>
              </a:rPr>
              <a:t> </a:t>
            </a:r>
            <a:r>
              <a:rPr lang="fr-FR" sz="1800" dirty="0" err="1">
                <a:solidFill>
                  <a:schemeClr val="tx1">
                    <a:lumMod val="95000"/>
                    <a:lumOff val="5000"/>
                  </a:schemeClr>
                </a:solidFill>
              </a:rPr>
              <a:t>các</a:t>
            </a:r>
            <a:r>
              <a:rPr lang="fr-FR" sz="1800" dirty="0">
                <a:solidFill>
                  <a:schemeClr val="tx1">
                    <a:lumMod val="95000"/>
                    <a:lumOff val="5000"/>
                  </a:schemeClr>
                </a:solidFill>
              </a:rPr>
              <a:t> </a:t>
            </a:r>
            <a:r>
              <a:rPr lang="fr-FR" sz="1800" dirty="0" err="1">
                <a:solidFill>
                  <a:schemeClr val="tx1">
                    <a:lumMod val="95000"/>
                    <a:lumOff val="5000"/>
                  </a:schemeClr>
                </a:solidFill>
              </a:rPr>
              <a:t>hình</a:t>
            </a:r>
            <a:r>
              <a:rPr lang="fr-FR" sz="1800" dirty="0">
                <a:solidFill>
                  <a:schemeClr val="tx1">
                    <a:lumMod val="95000"/>
                    <a:lumOff val="5000"/>
                  </a:schemeClr>
                </a:solidFill>
              </a:rPr>
              <a:t>, </a:t>
            </a:r>
            <a:r>
              <a:rPr lang="fr-FR" sz="1800" dirty="0" err="1">
                <a:solidFill>
                  <a:schemeClr val="tx1">
                    <a:lumMod val="95000"/>
                    <a:lumOff val="5000"/>
                  </a:schemeClr>
                </a:solidFill>
              </a:rPr>
              <a:t>mảng</a:t>
            </a:r>
            <a:r>
              <a:rPr lang="fr-FR" sz="1800" dirty="0">
                <a:solidFill>
                  <a:schemeClr val="tx1">
                    <a:lumMod val="95000"/>
                    <a:lumOff val="5000"/>
                  </a:schemeClr>
                </a:solidFill>
              </a:rPr>
              <a:t> </a:t>
            </a:r>
            <a:r>
              <a:rPr lang="fr-FR" sz="1800" dirty="0" err="1">
                <a:solidFill>
                  <a:schemeClr val="tx1">
                    <a:lumMod val="95000"/>
                    <a:lumOff val="5000"/>
                  </a:schemeClr>
                </a:solidFill>
              </a:rPr>
              <a:t>tạo</a:t>
            </a:r>
            <a:r>
              <a:rPr lang="fr-FR" sz="1800" dirty="0">
                <a:solidFill>
                  <a:schemeClr val="tx1">
                    <a:lumMod val="95000"/>
                    <a:lumOff val="5000"/>
                  </a:schemeClr>
                </a:solidFill>
              </a:rPr>
              <a:t> </a:t>
            </a:r>
            <a:r>
              <a:rPr lang="fr-FR" sz="1800" dirty="0" err="1">
                <a:solidFill>
                  <a:schemeClr val="tx1">
                    <a:lumMod val="95000"/>
                    <a:lumOff val="5000"/>
                  </a:schemeClr>
                </a:solidFill>
              </a:rPr>
              <a:t>hình</a:t>
            </a:r>
            <a:r>
              <a:rPr lang="fr-FR" sz="1800" dirty="0">
                <a:solidFill>
                  <a:schemeClr val="tx1">
                    <a:lumMod val="95000"/>
                    <a:lumOff val="5000"/>
                  </a:schemeClr>
                </a:solidFill>
              </a:rPr>
              <a:t> </a:t>
            </a:r>
            <a:r>
              <a:rPr lang="fr-FR" sz="1800" dirty="0" err="1">
                <a:solidFill>
                  <a:schemeClr val="tx1">
                    <a:lumMod val="95000"/>
                    <a:lumOff val="5000"/>
                  </a:schemeClr>
                </a:solidFill>
              </a:rPr>
              <a:t>ảnh</a:t>
            </a:r>
            <a:r>
              <a:rPr lang="fr-FR" sz="1800" dirty="0">
                <a:solidFill>
                  <a:schemeClr val="tx1">
                    <a:lumMod val="95000"/>
                    <a:lumOff val="5000"/>
                  </a:schemeClr>
                </a:solidFill>
              </a:rPr>
              <a:t> </a:t>
            </a:r>
            <a:r>
              <a:rPr lang="fr-FR" sz="1800" dirty="0" err="1">
                <a:solidFill>
                  <a:schemeClr val="tx1">
                    <a:lumMod val="95000"/>
                    <a:lumOff val="5000"/>
                  </a:schemeClr>
                </a:solidFill>
              </a:rPr>
              <a:t>cho</a:t>
            </a:r>
            <a:r>
              <a:rPr lang="fr-FR" sz="1800" dirty="0">
                <a:solidFill>
                  <a:schemeClr val="tx1">
                    <a:lumMod val="95000"/>
                    <a:lumOff val="5000"/>
                  </a:schemeClr>
                </a:solidFill>
              </a:rPr>
              <a:t> </a:t>
            </a:r>
            <a:r>
              <a:rPr lang="fr-FR" sz="1800" dirty="0" err="1">
                <a:solidFill>
                  <a:schemeClr val="tx1">
                    <a:lumMod val="95000"/>
                    <a:lumOff val="5000"/>
                  </a:schemeClr>
                </a:solidFill>
              </a:rPr>
              <a:t>nhân</a:t>
            </a:r>
            <a:r>
              <a:rPr lang="fr-FR" sz="1800" dirty="0">
                <a:solidFill>
                  <a:schemeClr val="tx1">
                    <a:lumMod val="95000"/>
                    <a:lumOff val="5000"/>
                  </a:schemeClr>
                </a:solidFill>
              </a:rPr>
              <a:t> </a:t>
            </a:r>
            <a:r>
              <a:rPr lang="fr-FR" sz="1800" dirty="0" err="1">
                <a:solidFill>
                  <a:schemeClr val="tx1">
                    <a:lumMod val="95000"/>
                    <a:lumOff val="5000"/>
                  </a:schemeClr>
                </a:solidFill>
              </a:rPr>
              <a:t>vật</a:t>
            </a:r>
            <a:r>
              <a:rPr lang="fr-FR" sz="1800" dirty="0">
                <a:solidFill>
                  <a:schemeClr val="tx1">
                    <a:lumMod val="95000"/>
                    <a:lumOff val="5000"/>
                  </a:schemeClr>
                </a:solidFill>
              </a:rPr>
              <a:t> </a:t>
            </a:r>
            <a:r>
              <a:rPr lang="fr-FR" sz="1800" dirty="0" err="1">
                <a:solidFill>
                  <a:schemeClr val="tx1">
                    <a:lumMod val="95000"/>
                    <a:lumOff val="5000"/>
                  </a:schemeClr>
                </a:solidFill>
              </a:rPr>
              <a:t>về</a:t>
            </a:r>
            <a:r>
              <a:rPr lang="fr-FR" sz="1800" dirty="0">
                <a:solidFill>
                  <a:schemeClr val="tx1">
                    <a:lumMod val="95000"/>
                    <a:lumOff val="5000"/>
                  </a:schemeClr>
                </a:solidFill>
              </a:rPr>
              <a:t> </a:t>
            </a:r>
            <a:r>
              <a:rPr lang="fr-FR" sz="1800" dirty="0" err="1">
                <a:solidFill>
                  <a:schemeClr val="tx1">
                    <a:lumMod val="95000"/>
                    <a:lumOff val="5000"/>
                  </a:schemeClr>
                </a:solidFill>
              </a:rPr>
              <a:t>khuôn</a:t>
            </a:r>
            <a:r>
              <a:rPr lang="fr-FR" sz="1800" dirty="0">
                <a:solidFill>
                  <a:schemeClr val="tx1">
                    <a:lumMod val="95000"/>
                    <a:lumOff val="5000"/>
                  </a:schemeClr>
                </a:solidFill>
              </a:rPr>
              <a:t> </a:t>
            </a:r>
            <a:r>
              <a:rPr lang="fr-FR" sz="1800" dirty="0" err="1">
                <a:solidFill>
                  <a:schemeClr val="tx1">
                    <a:lumMod val="95000"/>
                    <a:lumOff val="5000"/>
                  </a:schemeClr>
                </a:solidFill>
              </a:rPr>
              <a:t>mặt</a:t>
            </a:r>
            <a:r>
              <a:rPr lang="fr-FR" sz="1800" dirty="0">
                <a:solidFill>
                  <a:schemeClr val="tx1">
                    <a:lumMod val="95000"/>
                    <a:lumOff val="5000"/>
                  </a:schemeClr>
                </a:solidFill>
              </a:rPr>
              <a:t>, </a:t>
            </a:r>
            <a:r>
              <a:rPr lang="fr-FR" sz="1800" dirty="0" err="1">
                <a:solidFill>
                  <a:schemeClr val="tx1">
                    <a:lumMod val="95000"/>
                    <a:lumOff val="5000"/>
                  </a:schemeClr>
                </a:solidFill>
              </a:rPr>
              <a:t>đầu</a:t>
            </a:r>
            <a:r>
              <a:rPr lang="fr-FR" sz="1800" dirty="0">
                <a:solidFill>
                  <a:schemeClr val="tx1">
                    <a:lumMod val="95000"/>
                    <a:lumOff val="5000"/>
                  </a:schemeClr>
                </a:solidFill>
              </a:rPr>
              <a:t> </a:t>
            </a:r>
            <a:r>
              <a:rPr lang="fr-FR" sz="1800" dirty="0" err="1">
                <a:solidFill>
                  <a:schemeClr val="tx1">
                    <a:lumMod val="95000"/>
                    <a:lumOff val="5000"/>
                  </a:schemeClr>
                </a:solidFill>
              </a:rPr>
              <a:t>tóc</a:t>
            </a:r>
            <a:r>
              <a:rPr lang="fr-FR" sz="1800" dirty="0">
                <a:solidFill>
                  <a:schemeClr val="tx1">
                    <a:lumMod val="95000"/>
                    <a:lumOff val="5000"/>
                  </a:schemeClr>
                </a:solidFill>
              </a:rPr>
              <a:t>, </a:t>
            </a:r>
            <a:r>
              <a:rPr lang="fr-FR" sz="1800" dirty="0" err="1">
                <a:solidFill>
                  <a:schemeClr val="tx1">
                    <a:lumMod val="95000"/>
                    <a:lumOff val="5000"/>
                  </a:schemeClr>
                </a:solidFill>
              </a:rPr>
              <a:t>quần</a:t>
            </a:r>
            <a:r>
              <a:rPr lang="fr-FR" sz="1800" dirty="0">
                <a:solidFill>
                  <a:schemeClr val="tx1">
                    <a:lumMod val="95000"/>
                    <a:lumOff val="5000"/>
                  </a:schemeClr>
                </a:solidFill>
              </a:rPr>
              <a:t> </a:t>
            </a:r>
            <a:r>
              <a:rPr lang="fr-FR" sz="1800" dirty="0" err="1">
                <a:solidFill>
                  <a:schemeClr val="tx1">
                    <a:lumMod val="95000"/>
                    <a:lumOff val="5000"/>
                  </a:schemeClr>
                </a:solidFill>
              </a:rPr>
              <a:t>áo</a:t>
            </a:r>
            <a:r>
              <a:rPr lang="fr-FR" sz="1800" dirty="0">
                <a:solidFill>
                  <a:schemeClr val="tx1">
                    <a:lumMod val="95000"/>
                    <a:lumOff val="5000"/>
                  </a:schemeClr>
                </a:solidFill>
              </a:rPr>
              <a:t> </a:t>
            </a:r>
            <a:r>
              <a:rPr lang="fr-FR" sz="1800" dirty="0" err="1">
                <a:solidFill>
                  <a:schemeClr val="tx1">
                    <a:lumMod val="95000"/>
                    <a:lumOff val="5000"/>
                  </a:schemeClr>
                </a:solidFill>
              </a:rPr>
              <a:t>và</a:t>
            </a:r>
            <a:r>
              <a:rPr lang="fr-FR" sz="1800" dirty="0">
                <a:solidFill>
                  <a:schemeClr val="tx1">
                    <a:lumMod val="95000"/>
                    <a:lumOff val="5000"/>
                  </a:schemeClr>
                </a:solidFill>
              </a:rPr>
              <a:t> </a:t>
            </a:r>
            <a:r>
              <a:rPr lang="fr-FR" sz="1800" dirty="0" err="1">
                <a:solidFill>
                  <a:schemeClr val="tx1">
                    <a:lumMod val="95000"/>
                    <a:lumOff val="5000"/>
                  </a:schemeClr>
                </a:solidFill>
              </a:rPr>
              <a:t>vẽ</a:t>
            </a:r>
            <a:r>
              <a:rPr lang="fr-FR" sz="1800" dirty="0">
                <a:solidFill>
                  <a:schemeClr val="tx1">
                    <a:lumMod val="95000"/>
                    <a:lumOff val="5000"/>
                  </a:schemeClr>
                </a:solidFill>
              </a:rPr>
              <a:t> </a:t>
            </a:r>
            <a:r>
              <a:rPr lang="fr-FR" sz="1800" dirty="0" err="1">
                <a:solidFill>
                  <a:schemeClr val="tx1">
                    <a:lumMod val="95000"/>
                    <a:lumOff val="5000"/>
                  </a:schemeClr>
                </a:solidFill>
              </a:rPr>
              <a:t>màu</a:t>
            </a:r>
            <a:r>
              <a:rPr lang="fr-FR" sz="1800" dirty="0">
                <a:solidFill>
                  <a:schemeClr val="tx1">
                    <a:lumMod val="95000"/>
                    <a:lumOff val="5000"/>
                  </a:schemeClr>
                </a:solidFill>
              </a:rPr>
              <a:t>. </a:t>
            </a:r>
            <a:endParaRPr lang="en-US" sz="1800" dirty="0">
              <a:solidFill>
                <a:schemeClr val="tx1">
                  <a:lumMod val="95000"/>
                  <a:lumOff val="5000"/>
                </a:schemeClr>
              </a:solidFill>
            </a:endParaRPr>
          </a:p>
        </p:txBody>
      </p:sp>
      <p:sp>
        <p:nvSpPr>
          <p:cNvPr id="27" name="Rectangle 26"/>
          <p:cNvSpPr/>
          <p:nvPr/>
        </p:nvSpPr>
        <p:spPr>
          <a:xfrm>
            <a:off x="466771" y="926600"/>
            <a:ext cx="8064508" cy="384721"/>
          </a:xfrm>
          <a:prstGeom prst="rect">
            <a:avLst/>
          </a:prstGeom>
        </p:spPr>
        <p:txBody>
          <a:bodyPr wrap="square">
            <a:spAutoFit/>
          </a:bodyPr>
          <a:lstStyle/>
          <a:p>
            <a:pPr marL="342900" indent="-342900" algn="ctr">
              <a:buFont typeface="Wingdings" panose="05000000000000000000" pitchFamily="2" charset="2"/>
              <a:buChar char="q"/>
            </a:pPr>
            <a:r>
              <a:rPr lang="fr-FR" sz="1900" dirty="0" err="1">
                <a:latin typeface="+mj-lt"/>
                <a:ea typeface="Calibri" panose="020F0502020204030204" pitchFamily="34" charset="0"/>
                <a:cs typeface="Times New Roman" panose="02020603050405020304" pitchFamily="18" charset="0"/>
              </a:rPr>
              <a:t>Cách</a:t>
            </a:r>
            <a:r>
              <a:rPr lang="fr-FR" sz="1900" dirty="0">
                <a:latin typeface="+mj-lt"/>
                <a:ea typeface="Calibri" panose="020F0502020204030204" pitchFamily="34" charset="0"/>
                <a:cs typeface="Times New Roman" panose="02020603050405020304" pitchFamily="18" charset="0"/>
              </a:rPr>
              <a:t> </a:t>
            </a:r>
            <a:r>
              <a:rPr lang="fr-FR" sz="1900" dirty="0" smtClean="0">
                <a:latin typeface="+mj-lt"/>
                <a:ea typeface="Calibri" panose="020F0502020204030204" pitchFamily="34" charset="0"/>
                <a:cs typeface="Times New Roman" panose="02020603050405020304" pitchFamily="18" charset="0"/>
              </a:rPr>
              <a:t>2: </a:t>
            </a:r>
            <a:r>
              <a:rPr lang="fr-FR" sz="1900" dirty="0" err="1">
                <a:latin typeface="+mj-lt"/>
                <a:ea typeface="Calibri" panose="020F0502020204030204" pitchFamily="34" charset="0"/>
                <a:cs typeface="Times New Roman" panose="02020603050405020304" pitchFamily="18" charset="0"/>
              </a:rPr>
              <a:t>Vẽ</a:t>
            </a:r>
            <a:r>
              <a:rPr lang="fr-FR" sz="1900" dirty="0">
                <a:latin typeface="+mj-lt"/>
                <a:ea typeface="Calibri" panose="020F0502020204030204" pitchFamily="34" charset="0"/>
                <a:cs typeface="Times New Roman" panose="02020603050405020304" pitchFamily="18" charset="0"/>
              </a:rPr>
              <a:t> </a:t>
            </a:r>
            <a:r>
              <a:rPr lang="fr-FR" sz="1900" dirty="0" err="1">
                <a:latin typeface="+mj-lt"/>
              </a:rPr>
              <a:t>màng</a:t>
            </a:r>
            <a:r>
              <a:rPr lang="fr-FR" sz="1900" dirty="0">
                <a:latin typeface="+mj-lt"/>
              </a:rPr>
              <a:t> </a:t>
            </a:r>
            <a:r>
              <a:rPr lang="fr-FR" sz="1900" dirty="0" err="1">
                <a:latin typeface="+mj-lt"/>
              </a:rPr>
              <a:t>màu</a:t>
            </a:r>
            <a:r>
              <a:rPr lang="fr-FR" sz="1900" dirty="0">
                <a:latin typeface="+mj-lt"/>
              </a:rPr>
              <a:t> (</a:t>
            </a:r>
            <a:r>
              <a:rPr lang="fr-FR" sz="1900" dirty="0" err="1">
                <a:latin typeface="+mj-lt"/>
              </a:rPr>
              <a:t>áp</a:t>
            </a:r>
            <a:r>
              <a:rPr lang="fr-FR" sz="1900" dirty="0">
                <a:latin typeface="+mj-lt"/>
              </a:rPr>
              <a:t> </a:t>
            </a:r>
            <a:r>
              <a:rPr lang="fr-FR" sz="1900" dirty="0" err="1">
                <a:latin typeface="+mj-lt"/>
              </a:rPr>
              <a:t>dụng</a:t>
            </a:r>
            <a:r>
              <a:rPr lang="fr-FR" sz="1900" dirty="0">
                <a:latin typeface="+mj-lt"/>
              </a:rPr>
              <a:t> </a:t>
            </a:r>
            <a:r>
              <a:rPr lang="fr-FR" sz="1900" dirty="0" err="1">
                <a:latin typeface="+mj-lt"/>
              </a:rPr>
              <a:t>với</a:t>
            </a:r>
            <a:r>
              <a:rPr lang="fr-FR" sz="1900" dirty="0">
                <a:latin typeface="+mj-lt"/>
              </a:rPr>
              <a:t> </a:t>
            </a:r>
            <a:r>
              <a:rPr lang="fr-FR" sz="1900" dirty="0" err="1" smtClean="0">
                <a:latin typeface="+mj-lt"/>
              </a:rPr>
              <a:t>chất</a:t>
            </a:r>
            <a:r>
              <a:rPr lang="fr-FR" sz="1900" dirty="0" smtClean="0">
                <a:latin typeface="+mj-lt"/>
              </a:rPr>
              <a:t> </a:t>
            </a:r>
            <a:r>
              <a:rPr lang="fr-FR" sz="1900" dirty="0" err="1" smtClean="0">
                <a:latin typeface="+mj-lt"/>
              </a:rPr>
              <a:t>liệu</a:t>
            </a:r>
            <a:r>
              <a:rPr lang="fr-FR" sz="1900" dirty="0" smtClean="0">
                <a:latin typeface="+mj-lt"/>
              </a:rPr>
              <a:t> </a:t>
            </a:r>
            <a:r>
              <a:rPr lang="fr-FR" sz="1900" dirty="0" err="1" smtClean="0">
                <a:latin typeface="+mj-lt"/>
              </a:rPr>
              <a:t>màu</a:t>
            </a:r>
            <a:r>
              <a:rPr lang="fr-FR" sz="1900" dirty="0" smtClean="0">
                <a:latin typeface="+mj-lt"/>
              </a:rPr>
              <a:t> </a:t>
            </a:r>
            <a:r>
              <a:rPr lang="fr-FR" sz="1900" dirty="0" err="1">
                <a:latin typeface="+mj-lt"/>
              </a:rPr>
              <a:t>bột</a:t>
            </a:r>
            <a:r>
              <a:rPr lang="fr-FR" sz="1900" dirty="0">
                <a:latin typeface="+mj-lt"/>
              </a:rPr>
              <a:t>, </a:t>
            </a:r>
            <a:r>
              <a:rPr lang="fr-FR" sz="1900" dirty="0" err="1">
                <a:latin typeface="+mj-lt"/>
              </a:rPr>
              <a:t>màu</a:t>
            </a:r>
            <a:r>
              <a:rPr lang="fr-FR" sz="1900" dirty="0">
                <a:latin typeface="+mj-lt"/>
              </a:rPr>
              <a:t> </a:t>
            </a:r>
            <a:r>
              <a:rPr lang="fr-FR" sz="1900" dirty="0" err="1">
                <a:latin typeface="+mj-lt"/>
              </a:rPr>
              <a:t>acrylic</a:t>
            </a:r>
            <a:r>
              <a:rPr lang="fr-FR" sz="1900" dirty="0" smtClean="0">
                <a:latin typeface="+mj-lt"/>
              </a:rPr>
              <a:t>,…)</a:t>
            </a:r>
            <a:endParaRPr lang="en-US" sz="1900" dirty="0">
              <a:latin typeface="+mj-lt"/>
            </a:endParaRPr>
          </a:p>
        </p:txBody>
      </p:sp>
      <p:sp>
        <p:nvSpPr>
          <p:cNvPr id="28" name="Callout: Right Arrow 6">
            <a:extLst>
              <a:ext uri="{FF2B5EF4-FFF2-40B4-BE49-F238E27FC236}">
                <a16:creationId xmlns:a16="http://schemas.microsoft.com/office/drawing/2014/main" id="{C6BF3303-65D4-ED0B-BE2B-DF1164AD2CAB}"/>
              </a:ext>
            </a:extLst>
          </p:cNvPr>
          <p:cNvSpPr/>
          <p:nvPr/>
        </p:nvSpPr>
        <p:spPr>
          <a:xfrm>
            <a:off x="705534" y="2693028"/>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a:t>
            </a:r>
            <a:r>
              <a:rPr lang="en-US" sz="1800" dirty="0" smtClean="0">
                <a:solidFill>
                  <a:schemeClr val="bg1"/>
                </a:solidFill>
                <a:latin typeface="+mj-lt"/>
              </a:rPr>
              <a:t>2</a:t>
            </a:r>
            <a:endParaRPr lang="en-US" sz="1800" dirty="0">
              <a:solidFill>
                <a:schemeClr val="bg1"/>
              </a:solidFill>
              <a:latin typeface="+mj-lt"/>
            </a:endParaRPr>
          </a:p>
        </p:txBody>
      </p:sp>
      <p:sp>
        <p:nvSpPr>
          <p:cNvPr id="29" name="Callout: Right Arrow 6">
            <a:extLst>
              <a:ext uri="{FF2B5EF4-FFF2-40B4-BE49-F238E27FC236}">
                <a16:creationId xmlns:a16="http://schemas.microsoft.com/office/drawing/2014/main" id="{C6BF3303-65D4-ED0B-BE2B-DF1164AD2CAB}"/>
              </a:ext>
            </a:extLst>
          </p:cNvPr>
          <p:cNvSpPr/>
          <p:nvPr/>
        </p:nvSpPr>
        <p:spPr>
          <a:xfrm>
            <a:off x="705534" y="3861030"/>
            <a:ext cx="1668993" cy="1037395"/>
          </a:xfrm>
          <a:prstGeom prst="rightArrowCallout">
            <a:avLst>
              <a:gd name="adj1" fmla="val 22997"/>
              <a:gd name="adj2" fmla="val 25000"/>
              <a:gd name="adj3" fmla="val 25000"/>
              <a:gd name="adj4" fmla="val 79165"/>
            </a:avLst>
          </a:prstGeom>
          <a:solidFill>
            <a:schemeClr val="accent2">
              <a:lumMod val="75000"/>
            </a:schemeClr>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lnSpc>
                <a:spcPct val="130000"/>
              </a:lnSpc>
            </a:pPr>
            <a:r>
              <a:rPr lang="en-US" sz="1800" dirty="0" err="1">
                <a:solidFill>
                  <a:schemeClr val="bg1"/>
                </a:solidFill>
                <a:latin typeface="+mj-lt"/>
              </a:rPr>
              <a:t>Bước</a:t>
            </a:r>
            <a:r>
              <a:rPr lang="en-US" sz="1800" dirty="0">
                <a:solidFill>
                  <a:schemeClr val="bg1"/>
                </a:solidFill>
                <a:latin typeface="+mj-lt"/>
              </a:rPr>
              <a:t> </a:t>
            </a:r>
            <a:r>
              <a:rPr lang="en-US" sz="1800" dirty="0" smtClean="0">
                <a:solidFill>
                  <a:schemeClr val="bg1"/>
                </a:solidFill>
                <a:latin typeface="+mj-lt"/>
              </a:rPr>
              <a:t>3</a:t>
            </a:r>
            <a:endParaRPr lang="en-US" sz="1800" dirty="0">
              <a:solidFill>
                <a:schemeClr val="bg1"/>
              </a:solidFill>
              <a:latin typeface="+mj-lt"/>
            </a:endParaRPr>
          </a:p>
        </p:txBody>
      </p:sp>
      <p:sp>
        <p:nvSpPr>
          <p:cNvPr id="30" name="Rectangle 29">
            <a:extLst>
              <a:ext uri="{FF2B5EF4-FFF2-40B4-BE49-F238E27FC236}">
                <a16:creationId xmlns:a16="http://schemas.microsoft.com/office/drawing/2014/main" id="{2E3B61F3-1C7A-1571-CC40-EB188B2D7518}"/>
              </a:ext>
            </a:extLst>
          </p:cNvPr>
          <p:cNvSpPr/>
          <p:nvPr/>
        </p:nvSpPr>
        <p:spPr>
          <a:xfrm>
            <a:off x="2422207" y="3861030"/>
            <a:ext cx="5897701" cy="1037395"/>
          </a:xfrm>
          <a:prstGeom prst="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fr-FR" sz="1800" dirty="0" err="1">
                <a:solidFill>
                  <a:schemeClr val="tx1">
                    <a:lumMod val="95000"/>
                    <a:lumOff val="5000"/>
                  </a:schemeClr>
                </a:solidFill>
              </a:rPr>
              <a:t>Vẽ</a:t>
            </a:r>
            <a:r>
              <a:rPr lang="fr-FR" sz="1800" dirty="0">
                <a:solidFill>
                  <a:schemeClr val="tx1">
                    <a:lumMod val="95000"/>
                    <a:lumOff val="5000"/>
                  </a:schemeClr>
                </a:solidFill>
              </a:rPr>
              <a:t> </a:t>
            </a:r>
            <a:r>
              <a:rPr lang="fr-FR" sz="1800" dirty="0" err="1">
                <a:solidFill>
                  <a:schemeClr val="tx1">
                    <a:lumMod val="95000"/>
                    <a:lumOff val="5000"/>
                  </a:schemeClr>
                </a:solidFill>
              </a:rPr>
              <a:t>thêm</a:t>
            </a:r>
            <a:r>
              <a:rPr lang="fr-FR" sz="1800" dirty="0">
                <a:solidFill>
                  <a:schemeClr val="tx1">
                    <a:lumMod val="95000"/>
                    <a:lumOff val="5000"/>
                  </a:schemeClr>
                </a:solidFill>
              </a:rPr>
              <a:t> </a:t>
            </a:r>
            <a:r>
              <a:rPr lang="fr-FR" sz="1800" dirty="0" err="1">
                <a:solidFill>
                  <a:schemeClr val="tx1">
                    <a:lumMod val="95000"/>
                    <a:lumOff val="5000"/>
                  </a:schemeClr>
                </a:solidFill>
              </a:rPr>
              <a:t>các</a:t>
            </a:r>
            <a:r>
              <a:rPr lang="fr-FR" sz="1800" dirty="0">
                <a:solidFill>
                  <a:schemeClr val="tx1">
                    <a:lumMod val="95000"/>
                    <a:lumOff val="5000"/>
                  </a:schemeClr>
                </a:solidFill>
              </a:rPr>
              <a:t> chi </a:t>
            </a:r>
            <a:r>
              <a:rPr lang="fr-FR" sz="1800" dirty="0" err="1">
                <a:solidFill>
                  <a:schemeClr val="tx1">
                    <a:lumMod val="95000"/>
                    <a:lumOff val="5000"/>
                  </a:schemeClr>
                </a:solidFill>
              </a:rPr>
              <a:t>tiết</a:t>
            </a:r>
            <a:r>
              <a:rPr lang="fr-FR" sz="1800" dirty="0">
                <a:solidFill>
                  <a:schemeClr val="tx1">
                    <a:lumMod val="95000"/>
                    <a:lumOff val="5000"/>
                  </a:schemeClr>
                </a:solidFill>
              </a:rPr>
              <a:t> </a:t>
            </a:r>
            <a:r>
              <a:rPr lang="fr-FR" sz="1800" dirty="0" err="1">
                <a:solidFill>
                  <a:schemeClr val="tx1">
                    <a:lumMod val="95000"/>
                    <a:lumOff val="5000"/>
                  </a:schemeClr>
                </a:solidFill>
              </a:rPr>
              <a:t>để</a:t>
            </a:r>
            <a:r>
              <a:rPr lang="fr-FR" sz="1800" dirty="0">
                <a:solidFill>
                  <a:schemeClr val="tx1">
                    <a:lumMod val="95000"/>
                    <a:lumOff val="5000"/>
                  </a:schemeClr>
                </a:solidFill>
              </a:rPr>
              <a:t> </a:t>
            </a:r>
            <a:r>
              <a:rPr lang="fr-FR" sz="1800" dirty="0" err="1">
                <a:solidFill>
                  <a:schemeClr val="tx1">
                    <a:lumMod val="95000"/>
                    <a:lumOff val="5000"/>
                  </a:schemeClr>
                </a:solidFill>
              </a:rPr>
              <a:t>làm</a:t>
            </a:r>
            <a:r>
              <a:rPr lang="fr-FR" sz="1800" dirty="0">
                <a:solidFill>
                  <a:schemeClr val="tx1">
                    <a:lumMod val="95000"/>
                    <a:lumOff val="5000"/>
                  </a:schemeClr>
                </a:solidFill>
              </a:rPr>
              <a:t> </a:t>
            </a:r>
            <a:r>
              <a:rPr lang="fr-FR" sz="1800" dirty="0" err="1">
                <a:solidFill>
                  <a:schemeClr val="tx1">
                    <a:lumMod val="95000"/>
                    <a:lumOff val="5000"/>
                  </a:schemeClr>
                </a:solidFill>
              </a:rPr>
              <a:t>rõ</a:t>
            </a:r>
            <a:r>
              <a:rPr lang="fr-FR" sz="1800" dirty="0">
                <a:solidFill>
                  <a:schemeClr val="tx1">
                    <a:lumMod val="95000"/>
                    <a:lumOff val="5000"/>
                  </a:schemeClr>
                </a:solidFill>
              </a:rPr>
              <a:t> </a:t>
            </a:r>
            <a:r>
              <a:rPr lang="fr-FR" sz="1800" dirty="0" err="1">
                <a:solidFill>
                  <a:schemeClr val="tx1">
                    <a:lumMod val="95000"/>
                    <a:lumOff val="5000"/>
                  </a:schemeClr>
                </a:solidFill>
              </a:rPr>
              <a:t>đặc</a:t>
            </a:r>
            <a:r>
              <a:rPr lang="fr-FR" sz="1800" dirty="0">
                <a:solidFill>
                  <a:schemeClr val="tx1">
                    <a:lumMod val="95000"/>
                    <a:lumOff val="5000"/>
                  </a:schemeClr>
                </a:solidFill>
              </a:rPr>
              <a:t> </a:t>
            </a:r>
            <a:r>
              <a:rPr lang="fr-FR" sz="1800" dirty="0" err="1">
                <a:solidFill>
                  <a:schemeClr val="tx1">
                    <a:lumMod val="95000"/>
                    <a:lumOff val="5000"/>
                  </a:schemeClr>
                </a:solidFill>
              </a:rPr>
              <a:t>điểm</a:t>
            </a:r>
            <a:r>
              <a:rPr lang="fr-FR" sz="1800" dirty="0">
                <a:solidFill>
                  <a:schemeClr val="tx1">
                    <a:lumMod val="95000"/>
                    <a:lumOff val="5000"/>
                  </a:schemeClr>
                </a:solidFill>
              </a:rPr>
              <a:t> </a:t>
            </a:r>
            <a:r>
              <a:rPr lang="fr-FR" sz="1800" dirty="0" err="1">
                <a:solidFill>
                  <a:schemeClr val="tx1">
                    <a:lumMod val="95000"/>
                    <a:lumOff val="5000"/>
                  </a:schemeClr>
                </a:solidFill>
              </a:rPr>
              <a:t>của</a:t>
            </a:r>
            <a:r>
              <a:rPr lang="fr-FR" sz="1800" dirty="0">
                <a:solidFill>
                  <a:schemeClr val="tx1">
                    <a:lumMod val="95000"/>
                    <a:lumOff val="5000"/>
                  </a:schemeClr>
                </a:solidFill>
              </a:rPr>
              <a:t> </a:t>
            </a:r>
            <a:r>
              <a:rPr lang="fr-FR" sz="1800" dirty="0" err="1">
                <a:solidFill>
                  <a:schemeClr val="tx1">
                    <a:lumMod val="95000"/>
                    <a:lumOff val="5000"/>
                  </a:schemeClr>
                </a:solidFill>
              </a:rPr>
              <a:t>nhân</a:t>
            </a:r>
            <a:r>
              <a:rPr lang="fr-FR" sz="1800" dirty="0">
                <a:solidFill>
                  <a:schemeClr val="tx1">
                    <a:lumMod val="95000"/>
                    <a:lumOff val="5000"/>
                  </a:schemeClr>
                </a:solidFill>
              </a:rPr>
              <a:t> </a:t>
            </a:r>
            <a:r>
              <a:rPr lang="fr-FR" sz="1800" dirty="0" err="1">
                <a:solidFill>
                  <a:schemeClr val="tx1">
                    <a:lumMod val="95000"/>
                    <a:lumOff val="5000"/>
                  </a:schemeClr>
                </a:solidFill>
              </a:rPr>
              <a:t>vật</a:t>
            </a:r>
            <a:r>
              <a:rPr lang="fr-FR" sz="1800" dirty="0">
                <a:solidFill>
                  <a:schemeClr val="tx1">
                    <a:lumMod val="95000"/>
                    <a:lumOff val="5000"/>
                  </a:schemeClr>
                </a:solidFill>
              </a:rPr>
              <a:t>, </a:t>
            </a:r>
            <a:r>
              <a:rPr lang="fr-FR" sz="1800" dirty="0" err="1">
                <a:solidFill>
                  <a:schemeClr val="tx1">
                    <a:lumMod val="95000"/>
                    <a:lumOff val="5000"/>
                  </a:schemeClr>
                </a:solidFill>
              </a:rPr>
              <a:t>hoàn</a:t>
            </a:r>
            <a:r>
              <a:rPr lang="fr-FR" sz="1800" dirty="0">
                <a:solidFill>
                  <a:schemeClr val="tx1">
                    <a:lumMod val="95000"/>
                    <a:lumOff val="5000"/>
                  </a:schemeClr>
                </a:solidFill>
              </a:rPr>
              <a:t> </a:t>
            </a:r>
            <a:r>
              <a:rPr lang="fr-FR" sz="1800" dirty="0" err="1">
                <a:solidFill>
                  <a:schemeClr val="tx1">
                    <a:lumMod val="95000"/>
                    <a:lumOff val="5000"/>
                  </a:schemeClr>
                </a:solidFill>
              </a:rPr>
              <a:t>thiện</a:t>
            </a:r>
            <a:r>
              <a:rPr lang="fr-FR" sz="1800" dirty="0">
                <a:solidFill>
                  <a:schemeClr val="tx1">
                    <a:lumMod val="95000"/>
                    <a:lumOff val="5000"/>
                  </a:schemeClr>
                </a:solidFill>
              </a:rPr>
              <a:t> </a:t>
            </a:r>
            <a:r>
              <a:rPr lang="fr-FR" sz="1800" dirty="0" err="1">
                <a:solidFill>
                  <a:schemeClr val="tx1">
                    <a:lumMod val="95000"/>
                    <a:lumOff val="5000"/>
                  </a:schemeClr>
                </a:solidFill>
              </a:rPr>
              <a:t>sản</a:t>
            </a:r>
            <a:r>
              <a:rPr lang="fr-FR" sz="1800" dirty="0">
                <a:solidFill>
                  <a:schemeClr val="tx1">
                    <a:lumMod val="95000"/>
                    <a:lumOff val="5000"/>
                  </a:schemeClr>
                </a:solidFill>
              </a:rPr>
              <a:t> </a:t>
            </a:r>
            <a:r>
              <a:rPr lang="fr-FR" sz="1800" dirty="0" err="1">
                <a:solidFill>
                  <a:schemeClr val="tx1">
                    <a:lumMod val="95000"/>
                    <a:lumOff val="5000"/>
                  </a:schemeClr>
                </a:solidFill>
              </a:rPr>
              <a:t>phẩm</a:t>
            </a:r>
            <a:r>
              <a:rPr lang="fr-FR" sz="1800" dirty="0">
                <a:solidFill>
                  <a:schemeClr val="tx1">
                    <a:lumMod val="95000"/>
                    <a:lumOff val="5000"/>
                  </a:schemeClr>
                </a:solidFill>
              </a:rPr>
              <a:t>. </a:t>
            </a:r>
            <a:endParaRPr lang="en-US" sz="1800" dirty="0">
              <a:solidFill>
                <a:schemeClr val="tx1">
                  <a:lumMod val="95000"/>
                  <a:lumOff val="5000"/>
                </a:schemeClr>
              </a:solidFill>
              <a:latin typeface="+mj-lt"/>
            </a:endParaRPr>
          </a:p>
        </p:txBody>
      </p:sp>
    </p:spTree>
    <p:extLst>
      <p:ext uri="{BB962C8B-B14F-4D97-AF65-F5344CB8AC3E}">
        <p14:creationId xmlns:p14="http://schemas.microsoft.com/office/powerpoint/2010/main" val="23551891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6" name="Rectangle 25"/>
          <p:cNvSpPr/>
          <p:nvPr/>
        </p:nvSpPr>
        <p:spPr>
          <a:xfrm>
            <a:off x="7489473" y="707393"/>
            <a:ext cx="228600" cy="16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818409" y="446809"/>
            <a:ext cx="228600" cy="16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0" name="Picture 19"/>
          <p:cNvPicPr/>
          <p:nvPr/>
        </p:nvPicPr>
        <p:blipFill>
          <a:blip r:embed="rId10" cstate="print">
            <a:extLst>
              <a:ext uri="{28A0092B-C50C-407E-A947-70E740481C1C}">
                <a14:useLocalDpi xmlns:a14="http://schemas.microsoft.com/office/drawing/2010/main" val="0"/>
              </a:ext>
            </a:extLst>
          </a:blip>
          <a:stretch>
            <a:fillRect/>
          </a:stretch>
        </p:blipFill>
        <p:spPr>
          <a:xfrm>
            <a:off x="787532" y="1171777"/>
            <a:ext cx="3981896" cy="2956033"/>
          </a:xfrm>
          <a:prstGeom prst="rect">
            <a:avLst/>
          </a:prstGeom>
        </p:spPr>
      </p:pic>
      <p:pic>
        <p:nvPicPr>
          <p:cNvPr id="21" name="Picture 20"/>
          <p:cNvPicPr/>
          <p:nvPr/>
        </p:nvPicPr>
        <p:blipFill>
          <a:blip r:embed="rId11" cstate="print">
            <a:extLst>
              <a:ext uri="{28A0092B-C50C-407E-A947-70E740481C1C}">
                <a14:useLocalDpi xmlns:a14="http://schemas.microsoft.com/office/drawing/2010/main" val="0"/>
              </a:ext>
            </a:extLst>
          </a:blip>
          <a:stretch>
            <a:fillRect/>
          </a:stretch>
        </p:blipFill>
        <p:spPr>
          <a:xfrm>
            <a:off x="4406994" y="2263998"/>
            <a:ext cx="3912914" cy="2571326"/>
          </a:xfrm>
          <a:prstGeom prst="rect">
            <a:avLst/>
          </a:prstGeom>
        </p:spPr>
      </p:pic>
      <p:sp>
        <p:nvSpPr>
          <p:cNvPr id="22" name="TextBox 21">
            <a:extLst>
              <a:ext uri="{FF2B5EF4-FFF2-40B4-BE49-F238E27FC236}">
                <a16:creationId xmlns:a16="http://schemas.microsoft.com/office/drawing/2014/main" id="{82B40477-02AF-E786-8F06-8A6D2C99BC17}"/>
              </a:ext>
            </a:extLst>
          </p:cNvPr>
          <p:cNvSpPr txBox="1"/>
          <p:nvPr/>
        </p:nvSpPr>
        <p:spPr>
          <a:xfrm>
            <a:off x="678142" y="339686"/>
            <a:ext cx="7641766" cy="528350"/>
          </a:xfrm>
          <a:prstGeom prst="rect">
            <a:avLst/>
          </a:prstGeom>
          <a:noFill/>
        </p:spPr>
        <p:txBody>
          <a:bodyPr wrap="square">
            <a:spAutoFit/>
          </a:bodyPr>
          <a:lstStyle/>
          <a:p>
            <a:pPr algn="ctr">
              <a:lnSpc>
                <a:spcPct val="120000"/>
              </a:lnSpc>
              <a:spcBef>
                <a:spcPts val="300"/>
              </a:spcBef>
              <a:spcAft>
                <a:spcPts val="300"/>
              </a:spcAft>
            </a:pPr>
            <a:r>
              <a:rPr lang="nl-NL" sz="2600" b="1" i="1" dirty="0" smtClean="0">
                <a:solidFill>
                  <a:schemeClr val="accent6">
                    <a:lumMod val="75000"/>
                  </a:schemeClr>
                </a:solidFill>
                <a:effectLst/>
                <a:latin typeface="+mj-lt"/>
                <a:ea typeface="Calibri" panose="020F0502020204030204" pitchFamily="34" charset="0"/>
                <a:cs typeface="Times New Roman" panose="02020603050405020304" pitchFamily="18" charset="0"/>
              </a:rPr>
              <a:t>Vẽ tranh chân dung bộ đội theo hai cách</a:t>
            </a:r>
            <a:endParaRPr lang="en-US" sz="2600" b="1" i="1" dirty="0">
              <a:solidFill>
                <a:schemeClr val="accent6">
                  <a:lumMod val="75000"/>
                </a:schemeClr>
              </a:solidFill>
              <a:effectLst/>
              <a:latin typeface="+mj-lt"/>
              <a:ea typeface="Calibri" panose="020F0502020204030204" pitchFamily="34" charset="0"/>
              <a:cs typeface="Times New Roman" panose="02020603050405020304" pitchFamily="18" charset="0"/>
            </a:endParaRPr>
          </a:p>
        </p:txBody>
      </p:sp>
      <p:pic>
        <p:nvPicPr>
          <p:cNvPr id="23"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34"/>
              </a:ext>
            </a:extLst>
          </a:blip>
          <a:srcRect/>
          <a:stretch>
            <a:fillRect/>
          </a:stretch>
        </p:blipFill>
        <p:spPr>
          <a:xfrm>
            <a:off x="551616" y="4181840"/>
            <a:ext cx="1673133" cy="708990"/>
          </a:xfrm>
          <a:prstGeom prst="rect">
            <a:avLst/>
          </a:prstGeom>
        </p:spPr>
      </p:pic>
      <p:pic>
        <p:nvPicPr>
          <p:cNvPr id="24" name="Picture 15"/>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6702136" y="1171777"/>
            <a:ext cx="1527463" cy="810944"/>
          </a:xfrm>
          <a:prstGeom prst="rect">
            <a:avLst/>
          </a:prstGeom>
        </p:spPr>
      </p:pic>
    </p:spTree>
    <p:extLst>
      <p:ext uri="{BB962C8B-B14F-4D97-AF65-F5344CB8AC3E}">
        <p14:creationId xmlns:p14="http://schemas.microsoft.com/office/powerpoint/2010/main" val="47925967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i="1" dirty="0" err="1" smtClean="0">
                <a:solidFill>
                  <a:schemeClr val="accent1"/>
                </a:solidFill>
                <a:latin typeface="+mj-lt"/>
              </a:rPr>
              <a:t>Gợi</a:t>
            </a:r>
            <a:r>
              <a:rPr lang="en-US" sz="3000" b="1" i="1" dirty="0" smtClean="0">
                <a:solidFill>
                  <a:schemeClr val="accent1"/>
                </a:solidFill>
                <a:latin typeface="+mj-lt"/>
              </a:rPr>
              <a:t> ý</a:t>
            </a:r>
            <a:endParaRPr sz="3000" b="1" i="1"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774873" y="792788"/>
            <a:ext cx="636505" cy="953890"/>
          </a:xfrm>
          <a:prstGeom prst="rect">
            <a:avLst/>
          </a:prstGeom>
        </p:spPr>
      </p:pic>
      <p:sp>
        <p:nvSpPr>
          <p:cNvPr id="2" name="Rectangle 1"/>
          <p:cNvSpPr/>
          <p:nvPr/>
        </p:nvSpPr>
        <p:spPr>
          <a:xfrm>
            <a:off x="1357334" y="1709824"/>
            <a:ext cx="6421582" cy="2451953"/>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Trên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ngang</a:t>
            </a:r>
            <a:r>
              <a:rPr lang="fr-FR" sz="2000" dirty="0">
                <a:latin typeface="+mj-lt"/>
                <a:ea typeface="Calibri" panose="020F0502020204030204" pitchFamily="34" charset="0"/>
                <a:cs typeface="Times New Roman" panose="02020603050405020304" pitchFamily="18" charset="0"/>
              </a:rPr>
              <a:t> chia </a:t>
            </a:r>
            <a:r>
              <a:rPr lang="fr-FR" sz="2000" dirty="0" err="1">
                <a:latin typeface="+mj-lt"/>
                <a:ea typeface="Calibri" panose="020F0502020204030204" pitchFamily="34" charset="0"/>
                <a:cs typeface="Times New Roman" panose="02020603050405020304" pitchFamily="18" charset="0"/>
              </a:rPr>
              <a:t>đôi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cằm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đỉnh</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đầu</a:t>
            </a:r>
            <a:r>
              <a:rPr lang="fr-FR" sz="2000" dirty="0" smtClean="0">
                <a:latin typeface="+mj-lt"/>
                <a:ea typeface="Calibri" panose="020F0502020204030204" pitchFamily="34" charset="0"/>
                <a:cs typeface="Times New Roman" panose="02020603050405020304" pitchFamily="18" charset="0"/>
              </a:rPr>
              <a:t>.</a:t>
            </a:r>
          </a:p>
          <a:p>
            <a:pPr marL="342900" indent="-342900" algn="just">
              <a:lnSpc>
                <a:spcPct val="150000"/>
              </a:lnSpc>
              <a:spcBef>
                <a:spcPts val="100"/>
              </a:spcBef>
              <a:spcAft>
                <a:spcPts val="100"/>
              </a:spcAft>
              <a:buFont typeface="Wingdings" panose="05000000000000000000" pitchFamily="2" charset="2"/>
              <a:buChar char="§"/>
            </a:pPr>
            <a:r>
              <a:rPr lang="fr-FR" sz="2000" dirty="0" err="1">
                <a:latin typeface="+mj-lt"/>
                <a:ea typeface="Calibri" panose="020F0502020204030204" pitchFamily="34" charset="0"/>
                <a:cs typeface="Times New Roman" panose="02020603050405020304" pitchFamily="18" charset="0"/>
              </a:rPr>
              <a:t>K</a:t>
            </a:r>
            <a:r>
              <a:rPr lang="fr-FR" sz="2000" dirty="0" err="1" smtClean="0">
                <a:latin typeface="+mj-lt"/>
                <a:ea typeface="Calibri" panose="020F0502020204030204" pitchFamily="34" charset="0"/>
                <a:cs typeface="Times New Roman" panose="02020603050405020304" pitchFamily="18" charset="0"/>
              </a:rPr>
              <a:t>hoảng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giữa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bằng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con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hai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đầu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kéo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xuống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mũi</a:t>
            </a:r>
            <a:r>
              <a:rPr lang="fr-FR" sz="2000" dirty="0">
                <a:latin typeface="+mj-lt"/>
                <a:ea typeface="Calibri" panose="020F0502020204030204" pitchFamily="34" charset="0"/>
                <a:cs typeface="Times New Roman" panose="02020603050405020304" pitchFamily="18" charset="0"/>
              </a:rPr>
              <a:t>. </a:t>
            </a:r>
            <a:endParaRPr lang="fr-FR" sz="2000" dirty="0" smtClean="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fr-FR" sz="2000" dirty="0" smtClean="0">
                <a:latin typeface="+mj-lt"/>
                <a:ea typeface="Calibri" panose="020F0502020204030204" pitchFamily="34" charset="0"/>
                <a:cs typeface="Times New Roman" panose="02020603050405020304" pitchFamily="18" charset="0"/>
              </a:rPr>
              <a:t>Tai </a:t>
            </a:r>
            <a:r>
              <a:rPr lang="fr-FR" sz="2000" dirty="0">
                <a:latin typeface="+mj-lt"/>
                <a:ea typeface="Calibri" panose="020F0502020204030204" pitchFamily="34" charset="0"/>
                <a:cs typeface="Times New Roman" panose="02020603050405020304" pitchFamily="18" charset="0"/>
              </a:rPr>
              <a:t>ở </a:t>
            </a:r>
            <a:r>
              <a:rPr lang="fr-FR" sz="2000" dirty="0" err="1">
                <a:latin typeface="+mj-lt"/>
                <a:ea typeface="Calibri" panose="020F0502020204030204" pitchFamily="34" charset="0"/>
                <a:cs typeface="Times New Roman" panose="02020603050405020304" pitchFamily="18" charset="0"/>
              </a:rPr>
              <a:t>vị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ngang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mắt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mũi</a:t>
            </a:r>
            <a:r>
              <a:rPr lang="fr-FR" sz="2000" dirty="0" smtClean="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pic>
        <p:nvPicPr>
          <p:cNvPr id="21"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991451" y="3725939"/>
            <a:ext cx="1419927" cy="1417561"/>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randombar(horizontal)">
                                      <p:cBhvr>
                                        <p:cTn id="12" dur="500"/>
                                        <p:tgtEl>
                                          <p:spTgt spid="67"/>
                                        </p:tgtEl>
                                      </p:cBhvr>
                                    </p:animEffect>
                                  </p:childTnLst>
                                </p:cTn>
                              </p:par>
                              <p:par>
                                <p:cTn id="13" presetID="14" presetClass="entr" presetSubtype="10" fill="hold" nodeType="with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randombar(horizontal)">
                                      <p:cBhvr>
                                        <p:cTn id="15" dur="500"/>
                                        <p:tgtEl>
                                          <p:spTgt spid="68"/>
                                        </p:tgtEl>
                                      </p:cBhvr>
                                    </p:animEffect>
                                  </p:childTnLst>
                                </p:cTn>
                              </p:par>
                              <p:par>
                                <p:cTn id="16" presetID="14"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fade">
                                      <p:cBhvr>
                                        <p:cTn id="23" dur="500"/>
                                        <p:tgtEl>
                                          <p:spTgt spid="2">
                                            <p:txEl>
                                              <p:pRg st="0" end="0"/>
                                            </p:txEl>
                                          </p:spTgt>
                                        </p:tgtEl>
                                      </p:cBhvr>
                                    </p:animEffect>
                                    <p:anim calcmode="lin" valueType="num">
                                      <p:cBhvr>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anim calcmode="lin" valueType="num">
                                      <p:cBhvr>
                                        <p:cTn id="3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anim calcmode="lin" valueType="num">
                                      <p:cBhvr>
                                        <p:cTn id="3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53"/>
        <p:cNvGrpSpPr/>
        <p:nvPr/>
      </p:nvGrpSpPr>
      <p:grpSpPr>
        <a:xfrm>
          <a:off x="0" y="0"/>
          <a:ext cx="0" cy="0"/>
          <a:chOff x="0" y="0"/>
          <a:chExt cx="0" cy="0"/>
        </a:xfrm>
      </p:grpSpPr>
      <p:grpSp>
        <p:nvGrpSpPr>
          <p:cNvPr id="4696" name="Google Shape;4696;p53"/>
          <p:cNvGrpSpPr/>
          <p:nvPr/>
        </p:nvGrpSpPr>
        <p:grpSpPr>
          <a:xfrm>
            <a:off x="8569288" y="4423863"/>
            <a:ext cx="194021" cy="191487"/>
            <a:chOff x="6232000" y="1435050"/>
            <a:chExt cx="488225" cy="481850"/>
          </a:xfrm>
        </p:grpSpPr>
        <p:sp>
          <p:nvSpPr>
            <p:cNvPr id="4697" name="Google Shape;4697;p5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8" name="Google Shape;4698;p5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99" name="Google Shape;4699;p5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0" name="Google Shape;4700;p5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701" name="Google Shape;4701;p5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702" name="Google Shape;4702;p53">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703" name="Google Shape;4703;p53">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704" name="Google Shape;4704;p53">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705" name="Google Shape;4705;p53">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706" name="Google Shape;4706;p53">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707" name="Google Shape;4707;p53">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708" name="Google Shape;4708;p53">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169;p30">
            <a:extLst>
              <a:ext uri="{FF2B5EF4-FFF2-40B4-BE49-F238E27FC236}">
                <a16:creationId xmlns:a16="http://schemas.microsoft.com/office/drawing/2014/main" id="{61101B4A-C6CC-9A07-6A79-4BB791E9E084}"/>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i="1" dirty="0" err="1" smtClean="0">
                <a:solidFill>
                  <a:schemeClr val="accent1"/>
                </a:solidFill>
                <a:latin typeface="+mj-lt"/>
              </a:rPr>
              <a:t>Gợi</a:t>
            </a:r>
            <a:r>
              <a:rPr lang="en-US" sz="3000" b="1" i="1" dirty="0" smtClean="0">
                <a:solidFill>
                  <a:schemeClr val="accent1"/>
                </a:solidFill>
                <a:latin typeface="+mj-lt"/>
              </a:rPr>
              <a:t> ý</a:t>
            </a:r>
            <a:endParaRPr sz="3000" b="1" i="1" dirty="0">
              <a:solidFill>
                <a:schemeClr val="accent1"/>
              </a:solidFill>
              <a:latin typeface="+mj-lt"/>
            </a:endParaRPr>
          </a:p>
        </p:txBody>
      </p:sp>
      <p:pic>
        <p:nvPicPr>
          <p:cNvPr id="67" name="Picture 5">
            <a:extLst>
              <a:ext uri="{FF2B5EF4-FFF2-40B4-BE49-F238E27FC236}">
                <a16:creationId xmlns:a16="http://schemas.microsoft.com/office/drawing/2014/main" id="{E3BD2A21-029F-353E-37ED-6E3098A87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19561" y="1031368"/>
            <a:ext cx="6897129" cy="3813863"/>
          </a:xfrm>
          <a:prstGeom prst="rect">
            <a:avLst/>
          </a:prstGeom>
        </p:spPr>
      </p:pic>
      <p:pic>
        <p:nvPicPr>
          <p:cNvPr id="68" name="Picture 6">
            <a:extLst>
              <a:ext uri="{FF2B5EF4-FFF2-40B4-BE49-F238E27FC236}">
                <a16:creationId xmlns:a16="http://schemas.microsoft.com/office/drawing/2014/main" id="{82DDD642-7C10-05B2-EA44-E8EB4D0739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774873" y="792788"/>
            <a:ext cx="636505" cy="953890"/>
          </a:xfrm>
          <a:prstGeom prst="rect">
            <a:avLst/>
          </a:prstGeom>
        </p:spPr>
      </p:pic>
      <p:sp>
        <p:nvSpPr>
          <p:cNvPr id="2" name="Rectangle 1"/>
          <p:cNvSpPr/>
          <p:nvPr/>
        </p:nvSpPr>
        <p:spPr>
          <a:xfrm>
            <a:off x="1357334" y="1709824"/>
            <a:ext cx="6421582"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fr-FR" sz="2000" dirty="0" err="1"/>
              <a:t>Đường</a:t>
            </a:r>
            <a:r>
              <a:rPr lang="fr-FR" sz="2000" dirty="0"/>
              <a:t> </a:t>
            </a:r>
            <a:r>
              <a:rPr lang="fr-FR" sz="2000" dirty="0" err="1"/>
              <a:t>nét</a:t>
            </a:r>
            <a:r>
              <a:rPr lang="fr-FR" sz="2000" dirty="0"/>
              <a:t> </a:t>
            </a:r>
            <a:r>
              <a:rPr lang="fr-FR" sz="2000" dirty="0" err="1"/>
              <a:t>có</a:t>
            </a:r>
            <a:r>
              <a:rPr lang="fr-FR" sz="2000" dirty="0"/>
              <a:t> </a:t>
            </a:r>
            <a:r>
              <a:rPr lang="fr-FR" sz="2000" dirty="0" err="1"/>
              <a:t>thể</a:t>
            </a:r>
            <a:r>
              <a:rPr lang="fr-FR" sz="2000" dirty="0"/>
              <a:t> </a:t>
            </a:r>
            <a:r>
              <a:rPr lang="fr-FR" sz="2000" dirty="0" err="1"/>
              <a:t>được</a:t>
            </a:r>
            <a:r>
              <a:rPr lang="fr-FR" sz="2000" dirty="0"/>
              <a:t> </a:t>
            </a:r>
            <a:r>
              <a:rPr lang="fr-FR" sz="2000" dirty="0" err="1"/>
              <a:t>dùng</a:t>
            </a:r>
            <a:r>
              <a:rPr lang="fr-FR" sz="2000" dirty="0"/>
              <a:t> </a:t>
            </a:r>
            <a:r>
              <a:rPr lang="fr-FR" sz="2000" dirty="0" err="1"/>
              <a:t>để</a:t>
            </a:r>
            <a:r>
              <a:rPr lang="fr-FR" sz="2000" dirty="0"/>
              <a:t> </a:t>
            </a:r>
            <a:r>
              <a:rPr lang="fr-FR" sz="2000" dirty="0" err="1"/>
              <a:t>diễn</a:t>
            </a:r>
            <a:r>
              <a:rPr lang="fr-FR" sz="2000" dirty="0"/>
              <a:t> </a:t>
            </a:r>
            <a:r>
              <a:rPr lang="fr-FR" sz="2000" dirty="0" err="1"/>
              <a:t>tả</a:t>
            </a:r>
            <a:r>
              <a:rPr lang="fr-FR" sz="2000" dirty="0"/>
              <a:t> </a:t>
            </a:r>
            <a:r>
              <a:rPr lang="fr-FR" sz="2000" dirty="0" err="1"/>
              <a:t>hình</a:t>
            </a:r>
            <a:r>
              <a:rPr lang="fr-FR" sz="2000" dirty="0"/>
              <a:t> </a:t>
            </a:r>
            <a:r>
              <a:rPr lang="fr-FR" sz="2000" dirty="0" err="1"/>
              <a:t>và</a:t>
            </a:r>
            <a:r>
              <a:rPr lang="fr-FR" sz="2000" dirty="0"/>
              <a:t> </a:t>
            </a:r>
            <a:r>
              <a:rPr lang="fr-FR" sz="2000" dirty="0" err="1"/>
              <a:t>vẽ</a:t>
            </a:r>
            <a:r>
              <a:rPr lang="fr-FR" sz="2000" dirty="0"/>
              <a:t> </a:t>
            </a:r>
            <a:r>
              <a:rPr lang="fr-FR" sz="2000" dirty="0" err="1"/>
              <a:t>các</a:t>
            </a:r>
            <a:r>
              <a:rPr lang="fr-FR" sz="2000" dirty="0"/>
              <a:t> chi </a:t>
            </a:r>
            <a:r>
              <a:rPr lang="fr-FR" sz="2000" dirty="0" err="1"/>
              <a:t>tiết</a:t>
            </a:r>
            <a:r>
              <a:rPr lang="fr-FR" sz="2000" dirty="0"/>
              <a:t> </a:t>
            </a:r>
            <a:r>
              <a:rPr lang="fr-FR" sz="2000" dirty="0" err="1"/>
              <a:t>trên</a:t>
            </a:r>
            <a:r>
              <a:rPr lang="fr-FR" sz="2000" dirty="0"/>
              <a:t> </a:t>
            </a:r>
            <a:r>
              <a:rPr lang="fr-FR" sz="2000" dirty="0" err="1"/>
              <a:t>chân</a:t>
            </a:r>
            <a:r>
              <a:rPr lang="fr-FR" sz="2000" dirty="0"/>
              <a:t> </a:t>
            </a:r>
            <a:r>
              <a:rPr lang="fr-FR" sz="2000" dirty="0" err="1"/>
              <a:t>dung</a:t>
            </a:r>
            <a:r>
              <a:rPr lang="fr-FR" sz="2000" dirty="0"/>
              <a:t>.</a:t>
            </a:r>
            <a:endParaRPr lang="en-US" sz="2000" dirty="0"/>
          </a:p>
          <a:p>
            <a:pPr marL="342900" indent="-342900" algn="just">
              <a:lnSpc>
                <a:spcPct val="150000"/>
              </a:lnSpc>
              <a:buFont typeface="Wingdings" panose="05000000000000000000" pitchFamily="2" charset="2"/>
              <a:buChar char="§"/>
            </a:pPr>
            <a:r>
              <a:rPr lang="fr-FR" sz="2000" dirty="0" err="1" smtClean="0"/>
              <a:t>Sử</a:t>
            </a:r>
            <a:r>
              <a:rPr lang="fr-FR" sz="2000" dirty="0" smtClean="0"/>
              <a:t> </a:t>
            </a:r>
            <a:r>
              <a:rPr lang="fr-FR" sz="2000" dirty="0" err="1"/>
              <a:t>dụng</a:t>
            </a:r>
            <a:r>
              <a:rPr lang="fr-FR" sz="2000" dirty="0"/>
              <a:t> </a:t>
            </a:r>
            <a:r>
              <a:rPr lang="fr-FR" sz="2000" dirty="0" err="1"/>
              <a:t>màu</a:t>
            </a:r>
            <a:r>
              <a:rPr lang="fr-FR" sz="2000" dirty="0"/>
              <a:t> </a:t>
            </a:r>
            <a:r>
              <a:rPr lang="fr-FR" sz="2000" dirty="0" err="1"/>
              <a:t>phù</a:t>
            </a:r>
            <a:r>
              <a:rPr lang="fr-FR" sz="2000" dirty="0"/>
              <a:t> </a:t>
            </a:r>
            <a:r>
              <a:rPr lang="fr-FR" sz="2000" dirty="0" err="1"/>
              <a:t>hợp</a:t>
            </a:r>
            <a:r>
              <a:rPr lang="fr-FR" sz="2000" dirty="0"/>
              <a:t> </a:t>
            </a:r>
            <a:r>
              <a:rPr lang="fr-FR" sz="2000" dirty="0" err="1"/>
              <a:t>với</a:t>
            </a:r>
            <a:r>
              <a:rPr lang="fr-FR" sz="2000" dirty="0"/>
              <a:t> </a:t>
            </a:r>
            <a:r>
              <a:rPr lang="fr-FR" sz="2000" dirty="0" err="1"/>
              <a:t>trang</a:t>
            </a:r>
            <a:r>
              <a:rPr lang="fr-FR" sz="2000" dirty="0"/>
              <a:t> </a:t>
            </a:r>
            <a:r>
              <a:rPr lang="fr-FR" sz="2000" dirty="0" err="1"/>
              <a:t>phục</a:t>
            </a:r>
            <a:r>
              <a:rPr lang="fr-FR" sz="2000" dirty="0"/>
              <a:t> </a:t>
            </a:r>
            <a:r>
              <a:rPr lang="fr-FR" sz="2000" dirty="0" err="1"/>
              <a:t>của</a:t>
            </a:r>
            <a:r>
              <a:rPr lang="fr-FR" sz="2000" dirty="0"/>
              <a:t> </a:t>
            </a:r>
            <a:r>
              <a:rPr lang="fr-FR" sz="2000" dirty="0" err="1"/>
              <a:t>chú</a:t>
            </a:r>
            <a:r>
              <a:rPr lang="fr-FR" sz="2000" dirty="0"/>
              <a:t> (</a:t>
            </a:r>
            <a:r>
              <a:rPr lang="fr-FR" sz="2000" dirty="0" err="1"/>
              <a:t>cô</a:t>
            </a:r>
            <a:r>
              <a:rPr lang="fr-FR" sz="2000" dirty="0"/>
              <a:t>) </a:t>
            </a:r>
            <a:r>
              <a:rPr lang="fr-FR" sz="2000" dirty="0" err="1"/>
              <a:t>bộ</a:t>
            </a:r>
            <a:r>
              <a:rPr lang="fr-FR" sz="2000" dirty="0"/>
              <a:t> </a:t>
            </a:r>
            <a:r>
              <a:rPr lang="fr-FR" sz="2000" dirty="0" err="1" smtClean="0"/>
              <a:t>đội</a:t>
            </a:r>
            <a:r>
              <a:rPr lang="fr-FR" sz="2000" dirty="0"/>
              <a:t>,</a:t>
            </a:r>
            <a:r>
              <a:rPr lang="fr-FR" sz="2000" dirty="0" smtClean="0"/>
              <a:t> </a:t>
            </a:r>
            <a:r>
              <a:rPr lang="fr-FR" sz="2000" dirty="0" err="1"/>
              <a:t>chú</a:t>
            </a:r>
            <a:r>
              <a:rPr lang="fr-FR" sz="2000" dirty="0"/>
              <a:t> ý </a:t>
            </a:r>
            <a:r>
              <a:rPr lang="fr-FR" sz="2000" dirty="0" err="1"/>
              <a:t>tỉ</a:t>
            </a:r>
            <a:r>
              <a:rPr lang="fr-FR" sz="2000" dirty="0"/>
              <a:t> </a:t>
            </a:r>
            <a:r>
              <a:rPr lang="fr-FR" sz="2000" dirty="0" err="1"/>
              <a:t>lệ</a:t>
            </a:r>
            <a:r>
              <a:rPr lang="fr-FR" sz="2000" dirty="0"/>
              <a:t>, </a:t>
            </a:r>
            <a:r>
              <a:rPr lang="fr-FR" sz="2000" dirty="0" err="1"/>
              <a:t>biểu</a:t>
            </a:r>
            <a:r>
              <a:rPr lang="fr-FR" sz="2000" dirty="0"/>
              <a:t> </a:t>
            </a:r>
            <a:r>
              <a:rPr lang="fr-FR" sz="2000" dirty="0" err="1"/>
              <a:t>cảm</a:t>
            </a:r>
            <a:r>
              <a:rPr lang="fr-FR" sz="2000" dirty="0"/>
              <a:t> </a:t>
            </a:r>
            <a:r>
              <a:rPr lang="fr-FR" sz="2000" dirty="0" err="1"/>
              <a:t>khuôn</a:t>
            </a:r>
            <a:r>
              <a:rPr lang="fr-FR" sz="2000" dirty="0"/>
              <a:t> </a:t>
            </a:r>
            <a:r>
              <a:rPr lang="fr-FR" sz="2000" dirty="0" err="1"/>
              <a:t>mặt</a:t>
            </a:r>
            <a:r>
              <a:rPr lang="fr-FR" sz="2000" dirty="0"/>
              <a:t> </a:t>
            </a:r>
            <a:r>
              <a:rPr lang="fr-FR" sz="2000" dirty="0" err="1"/>
              <a:t>thể</a:t>
            </a:r>
            <a:r>
              <a:rPr lang="fr-FR" sz="2000" dirty="0"/>
              <a:t> </a:t>
            </a:r>
            <a:r>
              <a:rPr lang="fr-FR" sz="2000" dirty="0" err="1"/>
              <a:t>hiện</a:t>
            </a:r>
            <a:r>
              <a:rPr lang="fr-FR" sz="2000" dirty="0"/>
              <a:t> </a:t>
            </a:r>
            <a:r>
              <a:rPr lang="fr-FR" sz="2000" dirty="0" err="1"/>
              <a:t>được</a:t>
            </a:r>
            <a:r>
              <a:rPr lang="fr-FR" sz="2000" dirty="0"/>
              <a:t> </a:t>
            </a:r>
            <a:r>
              <a:rPr lang="fr-FR" sz="2000" dirty="0" err="1"/>
              <a:t>cảm</a:t>
            </a:r>
            <a:r>
              <a:rPr lang="fr-FR" sz="2000" dirty="0"/>
              <a:t> </a:t>
            </a:r>
            <a:r>
              <a:rPr lang="fr-FR" sz="2000" dirty="0" err="1"/>
              <a:t>xúc</a:t>
            </a:r>
            <a:r>
              <a:rPr lang="fr-FR" sz="2000" dirty="0"/>
              <a:t> </a:t>
            </a:r>
            <a:r>
              <a:rPr lang="fr-FR" sz="2000" dirty="0" err="1"/>
              <a:t>của</a:t>
            </a:r>
            <a:r>
              <a:rPr lang="fr-FR" sz="2000" dirty="0"/>
              <a:t> </a:t>
            </a:r>
            <a:r>
              <a:rPr lang="fr-FR" sz="2000" dirty="0" err="1"/>
              <a:t>nhân</a:t>
            </a:r>
            <a:r>
              <a:rPr lang="fr-FR" sz="2000" dirty="0"/>
              <a:t> </a:t>
            </a:r>
            <a:r>
              <a:rPr lang="fr-FR" sz="2000" dirty="0" err="1"/>
              <a:t>vật</a:t>
            </a:r>
            <a:r>
              <a:rPr lang="fr-FR" sz="2000" dirty="0"/>
              <a:t>. </a:t>
            </a:r>
            <a:endParaRPr lang="en-US" sz="2000" dirty="0"/>
          </a:p>
        </p:txBody>
      </p:sp>
      <p:pic>
        <p:nvPicPr>
          <p:cNvPr id="21"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5991451" y="3725939"/>
            <a:ext cx="1419927" cy="1417561"/>
          </a:xfrm>
          <a:prstGeom prst="rect">
            <a:avLst/>
          </a:prstGeom>
        </p:spPr>
      </p:pic>
    </p:spTree>
    <p:extLst>
      <p:ext uri="{BB962C8B-B14F-4D97-AF65-F5344CB8AC3E}">
        <p14:creationId xmlns:p14="http://schemas.microsoft.com/office/powerpoint/2010/main" val="3211637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5" name="Rectangle 24"/>
          <p:cNvSpPr/>
          <p:nvPr/>
        </p:nvSpPr>
        <p:spPr>
          <a:xfrm>
            <a:off x="1818409" y="446809"/>
            <a:ext cx="228600" cy="2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Google Shape;2169;p30">
            <a:extLst>
              <a:ext uri="{FF2B5EF4-FFF2-40B4-BE49-F238E27FC236}">
                <a16:creationId xmlns:a16="http://schemas.microsoft.com/office/drawing/2014/main" id="{38896F83-5998-938D-B44F-70E0E83DFB0F}"/>
              </a:ext>
            </a:extLst>
          </p:cNvPr>
          <p:cNvSpPr txBox="1">
            <a:spLocks/>
          </p:cNvSpPr>
          <p:nvPr/>
        </p:nvSpPr>
        <p:spPr>
          <a:xfrm>
            <a:off x="720000" y="298269"/>
            <a:ext cx="770400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600" b="1" i="1" dirty="0" err="1">
                <a:solidFill>
                  <a:schemeClr val="accent6">
                    <a:lumMod val="75000"/>
                  </a:schemeClr>
                </a:solidFill>
                <a:latin typeface="+mj-lt"/>
              </a:rPr>
              <a:t>Một</a:t>
            </a:r>
            <a:r>
              <a:rPr lang="en-US" sz="2600" b="1" i="1" dirty="0">
                <a:solidFill>
                  <a:schemeClr val="accent6">
                    <a:lumMod val="75000"/>
                  </a:schemeClr>
                </a:solidFill>
                <a:latin typeface="+mj-lt"/>
              </a:rPr>
              <a:t> </a:t>
            </a:r>
            <a:r>
              <a:rPr lang="en-US" sz="2600" b="1" i="1" dirty="0" err="1">
                <a:solidFill>
                  <a:schemeClr val="accent6">
                    <a:lumMod val="75000"/>
                  </a:schemeClr>
                </a:solidFill>
                <a:latin typeface="+mj-lt"/>
              </a:rPr>
              <a:t>số</a:t>
            </a:r>
            <a:r>
              <a:rPr lang="en-US" sz="2600" b="1" i="1" dirty="0">
                <a:solidFill>
                  <a:schemeClr val="accent6">
                    <a:lumMod val="75000"/>
                  </a:schemeClr>
                </a:solidFill>
                <a:latin typeface="+mj-lt"/>
              </a:rPr>
              <a:t> </a:t>
            </a:r>
            <a:r>
              <a:rPr lang="en-US" sz="2600" b="1" i="1" dirty="0" err="1" smtClean="0">
                <a:solidFill>
                  <a:schemeClr val="accent6">
                    <a:lumMod val="75000"/>
                  </a:schemeClr>
                </a:solidFill>
                <a:latin typeface="+mj-lt"/>
              </a:rPr>
              <a:t>bức</a:t>
            </a:r>
            <a:r>
              <a:rPr lang="en-US" sz="2600" b="1" i="1" dirty="0" smtClean="0">
                <a:solidFill>
                  <a:schemeClr val="accent6">
                    <a:lumMod val="75000"/>
                  </a:schemeClr>
                </a:solidFill>
                <a:latin typeface="+mj-lt"/>
              </a:rPr>
              <a:t> </a:t>
            </a:r>
            <a:r>
              <a:rPr lang="en-US" sz="2600" b="1" i="1" dirty="0" err="1" smtClean="0">
                <a:solidFill>
                  <a:schemeClr val="accent6">
                    <a:lumMod val="75000"/>
                  </a:schemeClr>
                </a:solidFill>
                <a:latin typeface="+mj-lt"/>
              </a:rPr>
              <a:t>tranh</a:t>
            </a:r>
            <a:r>
              <a:rPr lang="en-US" sz="2600" b="1" i="1" dirty="0" smtClean="0">
                <a:solidFill>
                  <a:schemeClr val="accent6">
                    <a:lumMod val="75000"/>
                  </a:schemeClr>
                </a:solidFill>
                <a:latin typeface="+mj-lt"/>
              </a:rPr>
              <a:t> </a:t>
            </a:r>
            <a:r>
              <a:rPr lang="en-US" sz="2600" b="1" i="1" dirty="0" err="1" smtClean="0">
                <a:solidFill>
                  <a:schemeClr val="accent6">
                    <a:lumMod val="75000"/>
                  </a:schemeClr>
                </a:solidFill>
                <a:latin typeface="+mj-lt"/>
              </a:rPr>
              <a:t>vẽ</a:t>
            </a:r>
            <a:r>
              <a:rPr lang="en-US" sz="2600" b="1" i="1" dirty="0" smtClean="0">
                <a:solidFill>
                  <a:schemeClr val="accent6">
                    <a:lumMod val="75000"/>
                  </a:schemeClr>
                </a:solidFill>
                <a:latin typeface="+mj-lt"/>
              </a:rPr>
              <a:t> </a:t>
            </a:r>
            <a:r>
              <a:rPr lang="en-US" sz="2600" b="1" i="1" dirty="0" err="1" smtClean="0">
                <a:solidFill>
                  <a:schemeClr val="accent6">
                    <a:lumMod val="75000"/>
                  </a:schemeClr>
                </a:solidFill>
                <a:latin typeface="+mj-lt"/>
              </a:rPr>
              <a:t>chân</a:t>
            </a:r>
            <a:r>
              <a:rPr lang="en-US" sz="2600" b="1" i="1" dirty="0" smtClean="0">
                <a:solidFill>
                  <a:schemeClr val="accent6">
                    <a:lumMod val="75000"/>
                  </a:schemeClr>
                </a:solidFill>
                <a:latin typeface="+mj-lt"/>
              </a:rPr>
              <a:t> dung </a:t>
            </a:r>
            <a:r>
              <a:rPr lang="en-US" sz="2600" b="1" i="1" dirty="0" err="1" smtClean="0">
                <a:solidFill>
                  <a:schemeClr val="accent6">
                    <a:lumMod val="75000"/>
                  </a:schemeClr>
                </a:solidFill>
                <a:latin typeface="+mj-lt"/>
              </a:rPr>
              <a:t>bộ</a:t>
            </a:r>
            <a:r>
              <a:rPr lang="en-US" sz="2600" b="1" i="1" dirty="0" smtClean="0">
                <a:solidFill>
                  <a:schemeClr val="accent6">
                    <a:lumMod val="75000"/>
                  </a:schemeClr>
                </a:solidFill>
                <a:latin typeface="+mj-lt"/>
              </a:rPr>
              <a:t> </a:t>
            </a:r>
            <a:r>
              <a:rPr lang="en-US" sz="2600" b="1" i="1" dirty="0" err="1" smtClean="0">
                <a:solidFill>
                  <a:schemeClr val="accent6">
                    <a:lumMod val="75000"/>
                  </a:schemeClr>
                </a:solidFill>
                <a:latin typeface="+mj-lt"/>
              </a:rPr>
              <a:t>đội</a:t>
            </a:r>
            <a:endParaRPr lang="en-US" sz="2600" b="1" i="1" dirty="0">
              <a:solidFill>
                <a:schemeClr val="accent6">
                  <a:lumMod val="75000"/>
                </a:schemeClr>
              </a:solidFill>
              <a:latin typeface="+mj-lt"/>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7"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8"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9"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1" name="Picture 20"/>
          <p:cNvPicPr/>
          <p:nvPr/>
        </p:nvPicPr>
        <p:blipFill>
          <a:blip r:embed="rId10">
            <a:extLst>
              <a:ext uri="{28A0092B-C50C-407E-A947-70E740481C1C}">
                <a14:useLocalDpi xmlns:a14="http://schemas.microsoft.com/office/drawing/2010/main" val="0"/>
              </a:ext>
            </a:extLst>
          </a:blip>
          <a:stretch>
            <a:fillRect/>
          </a:stretch>
        </p:blipFill>
        <p:spPr>
          <a:xfrm>
            <a:off x="746791" y="1234111"/>
            <a:ext cx="2247912" cy="3137914"/>
          </a:xfrm>
          <a:prstGeom prst="rect">
            <a:avLst/>
          </a:prstGeom>
        </p:spPr>
      </p:pic>
      <p:pic>
        <p:nvPicPr>
          <p:cNvPr id="22" name="Picture 21"/>
          <p:cNvPicPr/>
          <p:nvPr/>
        </p:nvPicPr>
        <p:blipFill>
          <a:blip r:embed="rId11">
            <a:extLst>
              <a:ext uri="{28A0092B-C50C-407E-A947-70E740481C1C}">
                <a14:useLocalDpi xmlns:a14="http://schemas.microsoft.com/office/drawing/2010/main" val="0"/>
              </a:ext>
            </a:extLst>
          </a:blip>
          <a:stretch>
            <a:fillRect/>
          </a:stretch>
        </p:blipFill>
        <p:spPr>
          <a:xfrm>
            <a:off x="3087856" y="1234111"/>
            <a:ext cx="2871653" cy="3121948"/>
          </a:xfrm>
          <a:prstGeom prst="rect">
            <a:avLst/>
          </a:prstGeom>
        </p:spPr>
      </p:pic>
      <p:pic>
        <p:nvPicPr>
          <p:cNvPr id="23" name="Picture 22"/>
          <p:cNvPicPr/>
          <p:nvPr/>
        </p:nvPicPr>
        <p:blipFill>
          <a:blip r:embed="rId12">
            <a:extLst>
              <a:ext uri="{28A0092B-C50C-407E-A947-70E740481C1C}">
                <a14:useLocalDpi xmlns:a14="http://schemas.microsoft.com/office/drawing/2010/main" val="0"/>
              </a:ext>
            </a:extLst>
          </a:blip>
          <a:stretch>
            <a:fillRect/>
          </a:stretch>
        </p:blipFill>
        <p:spPr>
          <a:xfrm>
            <a:off x="6052662" y="1234111"/>
            <a:ext cx="2270456" cy="3136577"/>
          </a:xfrm>
          <a:prstGeom prst="rect">
            <a:avLst/>
          </a:prstGeom>
        </p:spPr>
      </p:pic>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33"/>
              </a:ext>
            </a:extLst>
          </a:blip>
          <a:srcRect/>
          <a:stretch>
            <a:fillRect/>
          </a:stretch>
        </p:blipFill>
        <p:spPr>
          <a:xfrm>
            <a:off x="176764" y="4166055"/>
            <a:ext cx="1163663" cy="941112"/>
          </a:xfrm>
          <a:prstGeom prst="rect">
            <a:avLst/>
          </a:prstGeom>
        </p:spPr>
      </p:pic>
    </p:spTree>
    <p:extLst>
      <p:ext uri="{BB962C8B-B14F-4D97-AF65-F5344CB8AC3E}">
        <p14:creationId xmlns:p14="http://schemas.microsoft.com/office/powerpoint/2010/main" val="214960346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500"/>
                                        <p:tgtEl>
                                          <p:spTgt spid="2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sp>
        <p:nvSpPr>
          <p:cNvPr id="9" name="Rectangle: Rounded Corners 8">
            <a:extLst>
              <a:ext uri="{FF2B5EF4-FFF2-40B4-BE49-F238E27FC236}">
                <a16:creationId xmlns:a16="http://schemas.microsoft.com/office/drawing/2014/main" id="{BDF4DDE8-DE3E-67F0-3051-553D392479C5}"/>
              </a:ext>
            </a:extLst>
          </p:cNvPr>
          <p:cNvSpPr/>
          <p:nvPr/>
        </p:nvSpPr>
        <p:spPr>
          <a:xfrm>
            <a:off x="1032852" y="1523258"/>
            <a:ext cx="4675909" cy="999395"/>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20000"/>
              </a:lnSpc>
            </a:pPr>
            <a:r>
              <a:rPr lang="fr-FR" sz="2000" dirty="0" err="1"/>
              <a:t>Em</a:t>
            </a:r>
            <a:r>
              <a:rPr lang="fr-FR" sz="2000" dirty="0"/>
              <a:t> </a:t>
            </a:r>
            <a:r>
              <a:rPr lang="fr-FR" sz="2000" dirty="0" err="1"/>
              <a:t>biết</a:t>
            </a:r>
            <a:r>
              <a:rPr lang="fr-FR" sz="2000" dirty="0"/>
              <a:t> </a:t>
            </a:r>
            <a:r>
              <a:rPr lang="fr-FR" sz="2000" dirty="0" err="1"/>
              <a:t>những</a:t>
            </a:r>
            <a:r>
              <a:rPr lang="fr-FR" sz="2000" dirty="0"/>
              <a:t> </a:t>
            </a:r>
            <a:r>
              <a:rPr lang="fr-FR" sz="2000" dirty="0" err="1"/>
              <a:t>quân</a:t>
            </a:r>
            <a:r>
              <a:rPr lang="fr-FR" sz="2000" dirty="0"/>
              <a:t> </a:t>
            </a:r>
            <a:r>
              <a:rPr lang="fr-FR" sz="2000" dirty="0" err="1"/>
              <a:t>chủng</a:t>
            </a:r>
            <a:r>
              <a:rPr lang="fr-FR" sz="2000" dirty="0"/>
              <a:t> </a:t>
            </a:r>
            <a:r>
              <a:rPr lang="fr-FR" sz="2000" dirty="0" err="1"/>
              <a:t>nào</a:t>
            </a:r>
            <a:r>
              <a:rPr lang="fr-FR" sz="2000" dirty="0"/>
              <a:t> </a:t>
            </a:r>
            <a:r>
              <a:rPr lang="fr-FR" sz="2000" dirty="0" err="1"/>
              <a:t>trong</a:t>
            </a:r>
            <a:r>
              <a:rPr lang="fr-FR" sz="2000" dirty="0"/>
              <a:t> </a:t>
            </a:r>
            <a:r>
              <a:rPr lang="fr-FR" sz="2000" dirty="0" err="1"/>
              <a:t>video</a:t>
            </a:r>
            <a:r>
              <a:rPr lang="fr-FR" sz="2000" dirty="0"/>
              <a:t> clip</a:t>
            </a:r>
            <a:r>
              <a:rPr lang="fr-FR" sz="2000" dirty="0" smtClean="0"/>
              <a:t>?</a:t>
            </a:r>
            <a:endParaRPr lang="en-US" sz="2000" dirty="0">
              <a:solidFill>
                <a:schemeClr val="bg1"/>
              </a:solidFill>
              <a:latin typeface="+mj-lt"/>
            </a:endParaRPr>
          </a:p>
        </p:txBody>
      </p:sp>
      <p:sp>
        <p:nvSpPr>
          <p:cNvPr id="13" name="Rectangle: Rounded Corners 12">
            <a:extLst>
              <a:ext uri="{FF2B5EF4-FFF2-40B4-BE49-F238E27FC236}">
                <a16:creationId xmlns:a16="http://schemas.microsoft.com/office/drawing/2014/main" id="{1C85F4E5-6268-4B1E-520D-ADA9C3EDBCE7}"/>
              </a:ext>
            </a:extLst>
          </p:cNvPr>
          <p:cNvSpPr/>
          <p:nvPr/>
        </p:nvSpPr>
        <p:spPr>
          <a:xfrm>
            <a:off x="1032851" y="3050251"/>
            <a:ext cx="4675910" cy="999395"/>
          </a:xfrm>
          <a:prstGeom prst="roundRect">
            <a:avLst/>
          </a:prstGeom>
          <a:ln w="28575"/>
        </p:spPr>
        <p:style>
          <a:lnRef idx="3">
            <a:schemeClr val="lt1"/>
          </a:lnRef>
          <a:fillRef idx="1">
            <a:schemeClr val="accent6"/>
          </a:fillRef>
          <a:effectRef idx="1">
            <a:schemeClr val="accent6"/>
          </a:effectRef>
          <a:fontRef idx="minor">
            <a:schemeClr val="lt1"/>
          </a:fontRef>
        </p:style>
        <p:txBody>
          <a:bodyPr rtlCol="0" anchor="ctr"/>
          <a:lstStyle/>
          <a:p>
            <a:pPr algn="just">
              <a:lnSpc>
                <a:spcPct val="120000"/>
              </a:lnSpc>
            </a:pPr>
            <a:r>
              <a:rPr lang="fr-FR" sz="2000" dirty="0" err="1"/>
              <a:t>Tên</a:t>
            </a:r>
            <a:r>
              <a:rPr lang="fr-FR" sz="2000" dirty="0"/>
              <a:t> </a:t>
            </a:r>
            <a:r>
              <a:rPr lang="fr-FR" sz="2000" dirty="0" err="1"/>
              <a:t>hoạt</a:t>
            </a:r>
            <a:r>
              <a:rPr lang="fr-FR" sz="2000" dirty="0"/>
              <a:t> </a:t>
            </a:r>
            <a:r>
              <a:rPr lang="fr-FR" sz="2000" dirty="0" err="1"/>
              <a:t>động</a:t>
            </a:r>
            <a:r>
              <a:rPr lang="fr-FR" sz="2000" dirty="0"/>
              <a:t> </a:t>
            </a:r>
            <a:r>
              <a:rPr lang="fr-FR" sz="2000" dirty="0" err="1"/>
              <a:t>của</a:t>
            </a:r>
            <a:r>
              <a:rPr lang="fr-FR" sz="2000" dirty="0"/>
              <a:t> </a:t>
            </a:r>
            <a:r>
              <a:rPr lang="fr-FR" sz="2000" dirty="0" err="1"/>
              <a:t>các</a:t>
            </a:r>
            <a:r>
              <a:rPr lang="fr-FR" sz="2000" dirty="0"/>
              <a:t> </a:t>
            </a:r>
            <a:r>
              <a:rPr lang="fr-FR" sz="2000" dirty="0" err="1"/>
              <a:t>cô</a:t>
            </a:r>
            <a:r>
              <a:rPr lang="fr-FR" sz="2000" dirty="0"/>
              <a:t> (</a:t>
            </a:r>
            <a:r>
              <a:rPr lang="fr-FR" sz="2000" dirty="0" err="1"/>
              <a:t>chú</a:t>
            </a:r>
            <a:r>
              <a:rPr lang="fr-FR" sz="2000" dirty="0"/>
              <a:t>) </a:t>
            </a:r>
            <a:r>
              <a:rPr lang="fr-FR" sz="2000" dirty="0" err="1"/>
              <a:t>bộ</a:t>
            </a:r>
            <a:r>
              <a:rPr lang="fr-FR" sz="2000" dirty="0"/>
              <a:t> </a:t>
            </a:r>
            <a:r>
              <a:rPr lang="fr-FR" sz="2000" dirty="0" err="1"/>
              <a:t>đội</a:t>
            </a:r>
            <a:r>
              <a:rPr lang="fr-FR" sz="2000" dirty="0"/>
              <a:t> </a:t>
            </a:r>
            <a:r>
              <a:rPr lang="fr-FR" sz="2000" dirty="0" err="1"/>
              <a:t>xuất</a:t>
            </a:r>
            <a:r>
              <a:rPr lang="fr-FR" sz="2000" dirty="0"/>
              <a:t> </a:t>
            </a:r>
            <a:r>
              <a:rPr lang="fr-FR" sz="2000" dirty="0" err="1"/>
              <a:t>hiện</a:t>
            </a:r>
            <a:r>
              <a:rPr lang="fr-FR" sz="2000" dirty="0"/>
              <a:t> </a:t>
            </a:r>
            <a:r>
              <a:rPr lang="fr-FR" sz="2000" dirty="0" err="1"/>
              <a:t>trong</a:t>
            </a:r>
            <a:r>
              <a:rPr lang="fr-FR" sz="2000" dirty="0"/>
              <a:t> </a:t>
            </a:r>
            <a:r>
              <a:rPr lang="fr-FR" sz="2000" dirty="0" err="1"/>
              <a:t>video</a:t>
            </a:r>
            <a:r>
              <a:rPr lang="fr-FR" sz="2000" dirty="0"/>
              <a:t> clip ?</a:t>
            </a:r>
            <a:endParaRPr lang="en-US" sz="2000" dirty="0">
              <a:solidFill>
                <a:schemeClr val="bg1"/>
              </a:solidFill>
              <a:latin typeface="+mj-lt"/>
            </a:endParaRPr>
          </a:p>
        </p:txBody>
      </p:sp>
      <p:pic>
        <p:nvPicPr>
          <p:cNvPr id="11"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6021612" y="870969"/>
            <a:ext cx="1771569" cy="3976990"/>
          </a:xfrm>
          <a:prstGeom prst="rect">
            <a:avLst/>
          </a:prstGeom>
        </p:spPr>
      </p:pic>
    </p:spTree>
    <p:extLst>
      <p:ext uri="{BB962C8B-B14F-4D97-AF65-F5344CB8AC3E}">
        <p14:creationId xmlns:p14="http://schemas.microsoft.com/office/powerpoint/2010/main" val="136562612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4"/>
        <p:cNvGrpSpPr/>
        <p:nvPr/>
      </p:nvGrpSpPr>
      <p:grpSpPr>
        <a:xfrm>
          <a:off x="0" y="0"/>
          <a:ext cx="0" cy="0"/>
          <a:chOff x="0" y="0"/>
          <a:chExt cx="0" cy="0"/>
        </a:xfrm>
      </p:grpSpPr>
      <p:sp>
        <p:nvSpPr>
          <p:cNvPr id="33" name="Freeform 10">
            <a:extLst>
              <a:ext uri="{FF2B5EF4-FFF2-40B4-BE49-F238E27FC236}">
                <a16:creationId xmlns:a16="http://schemas.microsoft.com/office/drawing/2014/main" id="{CF29B405-6160-C238-E948-8F53E9CF0974}"/>
              </a:ext>
            </a:extLst>
          </p:cNvPr>
          <p:cNvSpPr/>
          <p:nvPr/>
        </p:nvSpPr>
        <p:spPr>
          <a:xfrm rot="5400000">
            <a:off x="2647512" y="-460638"/>
            <a:ext cx="3848976" cy="6765318"/>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rgbClr val="FFBD6F"/>
          </a:solidFill>
          <a:ln w="38100">
            <a:solidFill>
              <a:srgbClr val="91612F"/>
            </a:solidFill>
          </a:ln>
        </p:spPr>
      </p:sp>
      <p:grpSp>
        <p:nvGrpSpPr>
          <p:cNvPr id="3772" name="Google Shape;3772;p42"/>
          <p:cNvGrpSpPr/>
          <p:nvPr/>
        </p:nvGrpSpPr>
        <p:grpSpPr>
          <a:xfrm>
            <a:off x="8569288" y="4423863"/>
            <a:ext cx="194021" cy="191487"/>
            <a:chOff x="6232000" y="1435050"/>
            <a:chExt cx="488225" cy="481850"/>
          </a:xfrm>
        </p:grpSpPr>
        <p:sp>
          <p:nvSpPr>
            <p:cNvPr id="3773" name="Google Shape;3773;p42"/>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4" name="Google Shape;3774;p42"/>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5" name="Google Shape;3775;p42"/>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6" name="Google Shape;3776;p42"/>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777" name="Google Shape;3777;p42"/>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778" name="Google Shape;3778;p42">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779" name="Google Shape;3779;p42">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780" name="Google Shape;3780;p42">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781" name="Google Shape;3781;p42">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782" name="Google Shape;3782;p42">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783" name="Google Shape;3783;p42">
            <a:hlinkClick r:id="rId6"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784" name="Google Shape;3784;p42">
            <a:hlinkClick r:id="rId7"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69;p30">
            <a:extLst>
              <a:ext uri="{FF2B5EF4-FFF2-40B4-BE49-F238E27FC236}">
                <a16:creationId xmlns:a16="http://schemas.microsoft.com/office/drawing/2014/main" id="{834B005D-33CD-E69E-E6A1-C737B7D7725D}"/>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2">
                    <a:lumMod val="50000"/>
                  </a:schemeClr>
                </a:solidFill>
                <a:latin typeface="+mj-lt"/>
              </a:rPr>
              <a:t>LUYỆN TẬP</a:t>
            </a:r>
            <a:endParaRPr lang="en-US" sz="3200" b="1" dirty="0">
              <a:solidFill>
                <a:schemeClr val="accent2">
                  <a:lumMod val="50000"/>
                </a:schemeClr>
              </a:solidFill>
              <a:latin typeface="+mj-lt"/>
            </a:endParaRPr>
          </a:p>
        </p:txBody>
      </p:sp>
      <p:pic>
        <p:nvPicPr>
          <p:cNvPr id="35" name="Picture 21">
            <a:extLst>
              <a:ext uri="{FF2B5EF4-FFF2-40B4-BE49-F238E27FC236}">
                <a16:creationId xmlns:a16="http://schemas.microsoft.com/office/drawing/2014/main" id="{507DE9F3-CEAA-BB5E-52B5-C81F0704DAC7}"/>
              </a:ext>
            </a:extLst>
          </p:cNvPr>
          <p:cNvPicPr>
            <a:picLocks noChangeAspect="1"/>
          </p:cNvPicPr>
          <p:nvPr/>
        </p:nvPicPr>
        <p:blipFill>
          <a:blip r:embed="rId8"/>
          <a:srcRect/>
          <a:stretch>
            <a:fillRect/>
          </a:stretch>
        </p:blipFill>
        <p:spPr>
          <a:xfrm>
            <a:off x="894005" y="449414"/>
            <a:ext cx="1548960" cy="1237232"/>
          </a:xfrm>
          <a:prstGeom prst="rect">
            <a:avLst/>
          </a:prstGeom>
        </p:spPr>
      </p:pic>
      <p:sp>
        <p:nvSpPr>
          <p:cNvPr id="2" name="Rectangle 1"/>
          <p:cNvSpPr/>
          <p:nvPr/>
        </p:nvSpPr>
        <p:spPr>
          <a:xfrm>
            <a:off x="1478527" y="1709824"/>
            <a:ext cx="6186946" cy="2503249"/>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v"/>
            </a:pP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hãy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một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bộ</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đội</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v"/>
            </a:pPr>
            <a:r>
              <a:rPr lang="en-US" sz="2000" dirty="0" err="1" smtClean="0">
                <a:latin typeface="+mj-lt"/>
                <a:ea typeface="Calibri" panose="020F0502020204030204" pitchFamily="34" charset="0"/>
                <a:cs typeface="Times New Roman" panose="02020603050405020304" pitchFamily="18" charset="0"/>
              </a:rPr>
              <a:t>Yêu</a:t>
            </a:r>
            <a:r>
              <a:rPr lang="en-US" sz="2000" dirty="0" smtClean="0">
                <a:latin typeface="+mj-lt"/>
                <a:ea typeface="Calibri" panose="020F0502020204030204" pitchFamily="34" charset="0"/>
                <a:cs typeface="Times New Roman" panose="02020603050405020304" pitchFamily="18" charset="0"/>
              </a:rPr>
              <a:t> </a:t>
            </a:r>
            <a:r>
              <a:rPr lang="en-US" sz="2000" dirty="0" err="1" smtClean="0">
                <a:latin typeface="+mj-lt"/>
                <a:ea typeface="Calibri" panose="020F0502020204030204" pitchFamily="34" charset="0"/>
                <a:cs typeface="Times New Roman" panose="02020603050405020304" pitchFamily="18" charset="0"/>
              </a:rPr>
              <a:t>cầu</a:t>
            </a:r>
            <a:r>
              <a:rPr lang="en-US" sz="2000" dirty="0" smtClean="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Khai</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Thể</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xúc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Bài</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vẽ</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trên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giấy</a:t>
            </a:r>
            <a:r>
              <a:rPr lang="fr-FR" sz="2000" dirty="0">
                <a:latin typeface="+mj-lt"/>
                <a:ea typeface="Calibri" panose="020F0502020204030204" pitchFamily="34" charset="0"/>
                <a:cs typeface="Times New Roman" panose="02020603050405020304" pitchFamily="18" charset="0"/>
              </a:rPr>
              <a:t> A4 </a:t>
            </a:r>
            <a:r>
              <a:rPr lang="fr-FR" sz="2000" dirty="0" err="1">
                <a:latin typeface="+mj-lt"/>
                <a:ea typeface="Calibri" panose="020F0502020204030204" pitchFamily="34" charset="0"/>
                <a:cs typeface="Times New Roman" panose="02020603050405020304" pitchFamily="18" charset="0"/>
              </a:rPr>
              <a:t>hoặc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pic>
        <p:nvPicPr>
          <p:cNvPr id="22"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6748898" y="3813464"/>
            <a:ext cx="974251" cy="133003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circle(in)">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down)">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wipe(down)">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wipe(down)">
                                      <p:cBhvr>
                                        <p:cTn id="4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31"/>
        <p:cNvGrpSpPr/>
        <p:nvPr/>
      </p:nvGrpSpPr>
      <p:grpSpPr>
        <a:xfrm>
          <a:off x="0" y="0"/>
          <a:ext cx="0" cy="0"/>
          <a:chOff x="0" y="0"/>
          <a:chExt cx="0" cy="0"/>
        </a:xfrm>
      </p:grpSpPr>
      <p:grpSp>
        <p:nvGrpSpPr>
          <p:cNvPr id="4601" name="Google Shape;4601;p51"/>
          <p:cNvGrpSpPr/>
          <p:nvPr/>
        </p:nvGrpSpPr>
        <p:grpSpPr>
          <a:xfrm>
            <a:off x="8569288" y="4423863"/>
            <a:ext cx="194021" cy="191487"/>
            <a:chOff x="6232000" y="1435050"/>
            <a:chExt cx="488225" cy="481850"/>
          </a:xfrm>
        </p:grpSpPr>
        <p:sp>
          <p:nvSpPr>
            <p:cNvPr id="4602" name="Google Shape;4602;p5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3" name="Google Shape;4603;p5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4" name="Google Shape;4604;p5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5" name="Google Shape;4605;p5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606" name="Google Shape;4606;p5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607" name="Google Shape;4607;p5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608" name="Google Shape;4608;p5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609" name="Google Shape;4609;p5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610" name="Google Shape;4610;p5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611" name="Google Shape;4611;p5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612" name="Google Shape;4612;p5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613" name="Google Shape;4613;p5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69;p30">
            <a:extLst>
              <a:ext uri="{FF2B5EF4-FFF2-40B4-BE49-F238E27FC236}">
                <a16:creationId xmlns:a16="http://schemas.microsoft.com/office/drawing/2014/main" id="{381A5A11-9B5D-ED40-50C7-C909B6F1C132}"/>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5">
                    <a:lumMod val="50000"/>
                  </a:schemeClr>
                </a:solidFill>
                <a:latin typeface="+mj-lt"/>
              </a:rPr>
              <a:t>VẬN DỤNG</a:t>
            </a:r>
          </a:p>
        </p:txBody>
      </p:sp>
      <p:sp>
        <p:nvSpPr>
          <p:cNvPr id="19" name="Google Shape;4244;p48"/>
          <p:cNvSpPr/>
          <p:nvPr/>
        </p:nvSpPr>
        <p:spPr>
          <a:xfrm rot="599">
            <a:off x="920042" y="1194862"/>
            <a:ext cx="7229808" cy="2231202"/>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0" name="Google Shape;4330;p48"/>
          <p:cNvSpPr/>
          <p:nvPr/>
        </p:nvSpPr>
        <p:spPr>
          <a:xfrm rot="2153968">
            <a:off x="4023995" y="743982"/>
            <a:ext cx="1088263" cy="940443"/>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pic>
        <p:nvPicPr>
          <p:cNvPr id="21" name="Picture 20"/>
          <p:cNvPicPr/>
          <p:nvPr/>
        </p:nvPicPr>
        <p:blipFill>
          <a:blip r:embed="rId9">
            <a:extLst>
              <a:ext uri="{28A0092B-C50C-407E-A947-70E740481C1C}">
                <a14:useLocalDpi xmlns:a14="http://schemas.microsoft.com/office/drawing/2010/main" val="0"/>
              </a:ext>
            </a:extLst>
          </a:blip>
          <a:stretch>
            <a:fillRect/>
          </a:stretch>
        </p:blipFill>
        <p:spPr>
          <a:xfrm>
            <a:off x="4748646" y="3001247"/>
            <a:ext cx="2946074" cy="1965303"/>
          </a:xfrm>
          <a:prstGeom prst="rect">
            <a:avLst/>
          </a:prstGeom>
        </p:spPr>
      </p:pic>
      <p:sp>
        <p:nvSpPr>
          <p:cNvPr id="2" name="Rectangle 1"/>
          <p:cNvSpPr/>
          <p:nvPr/>
        </p:nvSpPr>
        <p:spPr>
          <a:xfrm>
            <a:off x="919847" y="1406348"/>
            <a:ext cx="6930736" cy="1964640"/>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q"/>
            </a:pPr>
            <a:r>
              <a:rPr lang="fr-FR" sz="2000" dirty="0">
                <a:latin typeface="+mj-lt"/>
                <a:ea typeface="Calibri" panose="020F0502020204030204" pitchFamily="34" charset="0"/>
                <a:cs typeface="Times New Roman" panose="02020603050405020304" pitchFamily="18" charset="0"/>
              </a:rPr>
              <a:t>Qua </a:t>
            </a:r>
            <a:r>
              <a:rPr lang="fr-FR" sz="2000" dirty="0" err="1">
                <a:latin typeface="+mj-lt"/>
                <a:ea typeface="Calibri" panose="020F0502020204030204" pitchFamily="34" charset="0"/>
                <a:cs typeface="Times New Roman" panose="02020603050405020304" pitchFamily="18" charset="0"/>
              </a:rPr>
              <a:t>bài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thêm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q"/>
            </a:pPr>
            <a:r>
              <a:rPr lang="fr-FR" sz="2000" dirty="0" err="1" smtClean="0">
                <a:latin typeface="+mj-lt"/>
                <a:ea typeface="Calibri" panose="020F0502020204030204" pitchFamily="34" charset="0"/>
                <a:cs typeface="Times New Roman" panose="02020603050405020304" pitchFamily="18" charset="0"/>
              </a:rPr>
              <a:t>Sản</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dưng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sống</a:t>
            </a:r>
            <a:r>
              <a:rPr lang="fr-FR"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 calcmode="lin" valueType="num">
                                      <p:cBhvr>
                                        <p:cTn id="31" dur="500" fill="hold"/>
                                        <p:tgtEl>
                                          <p:spTgt spid="21"/>
                                        </p:tgtEl>
                                        <p:attrNameLst>
                                          <p:attrName>style.rotation</p:attrName>
                                        </p:attrNameLst>
                                      </p:cBhvr>
                                      <p:tavLst>
                                        <p:tav tm="0">
                                          <p:val>
                                            <p:fltVal val="90"/>
                                          </p:val>
                                        </p:tav>
                                        <p:tav tm="100000">
                                          <p:val>
                                            <p:fltVal val="0"/>
                                          </p:val>
                                        </p:tav>
                                      </p:tavLst>
                                    </p:anim>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35"/>
        <p:cNvGrpSpPr/>
        <p:nvPr/>
      </p:nvGrpSpPr>
      <p:grpSpPr>
        <a:xfrm>
          <a:off x="0" y="0"/>
          <a:ext cx="0" cy="0"/>
          <a:chOff x="0" y="0"/>
          <a:chExt cx="0" cy="0"/>
        </a:xfrm>
      </p:grpSpPr>
      <p:grpSp>
        <p:nvGrpSpPr>
          <p:cNvPr id="4505" name="Google Shape;4505;p50"/>
          <p:cNvGrpSpPr/>
          <p:nvPr/>
        </p:nvGrpSpPr>
        <p:grpSpPr>
          <a:xfrm>
            <a:off x="8569288" y="4423863"/>
            <a:ext cx="194021" cy="191487"/>
            <a:chOff x="6232000" y="1435050"/>
            <a:chExt cx="488225" cy="481850"/>
          </a:xfrm>
        </p:grpSpPr>
        <p:sp>
          <p:nvSpPr>
            <p:cNvPr id="4506" name="Google Shape;4506;p5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7" name="Google Shape;4507;p5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8" name="Google Shape;4508;p5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09" name="Google Shape;4509;p5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510" name="Google Shape;4510;p5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511" name="Google Shape;4511;p50">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512" name="Google Shape;4512;p50">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513" name="Google Shape;4513;p50">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514" name="Google Shape;4514;p50">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515" name="Google Shape;4515;p50">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516" name="Google Shape;4516;p50">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517" name="Google Shape;4517;p50">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
            <a:extLst>
              <a:ext uri="{FF2B5EF4-FFF2-40B4-BE49-F238E27FC236}">
                <a16:creationId xmlns:a16="http://schemas.microsoft.com/office/drawing/2014/main" id="{2FB51664-0769-4B55-8603-61364B5AE403}"/>
              </a:ext>
            </a:extLst>
          </p:cNvPr>
          <p:cNvPicPr>
            <a:picLocks noChangeAspect="1"/>
          </p:cNvPicPr>
          <p:nvPr/>
        </p:nvPicPr>
        <p:blipFill>
          <a:blip r:embed="rId9"/>
          <a:srcRect/>
          <a:stretch>
            <a:fillRect/>
          </a:stretch>
        </p:blipFill>
        <p:spPr>
          <a:xfrm>
            <a:off x="492571" y="1854502"/>
            <a:ext cx="2780941" cy="3288998"/>
          </a:xfrm>
          <a:prstGeom prst="rect">
            <a:avLst/>
          </a:prstGeom>
        </p:spPr>
      </p:pic>
      <p:pic>
        <p:nvPicPr>
          <p:cNvPr id="8194" name="Picture 2">
            <a:extLst>
              <a:ext uri="{FF2B5EF4-FFF2-40B4-BE49-F238E27FC236}">
                <a16:creationId xmlns:a16="http://schemas.microsoft.com/office/drawing/2014/main" id="{DA03642A-CCCB-4C0A-EA47-1C7B1A0D1D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7747" y="3295287"/>
            <a:ext cx="1414770" cy="1720666"/>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a:extLst>
              <a:ext uri="{FF2B5EF4-FFF2-40B4-BE49-F238E27FC236}">
                <a16:creationId xmlns:a16="http://schemas.microsoft.com/office/drawing/2014/main" id="{EB3F7FBA-C99A-0373-8D28-844D965C62B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 r="6898" b="-12754"/>
          <a:stretch/>
        </p:blipFill>
        <p:spPr bwMode="auto">
          <a:xfrm>
            <a:off x="639538" y="1171777"/>
            <a:ext cx="443400" cy="451070"/>
          </a:xfrm>
          <a:prstGeom prst="rect">
            <a:avLst/>
          </a:prstGeom>
          <a:noFill/>
          <a:extLst>
            <a:ext uri="{909E8E84-426E-40DD-AFC4-6F175D3DCCD1}">
              <a14:hiddenFill xmlns:a14="http://schemas.microsoft.com/office/drawing/2010/main">
                <a:solidFill>
                  <a:srgbClr val="FFFFFF"/>
                </a:solidFill>
              </a14:hiddenFill>
            </a:ext>
          </a:extLst>
        </p:spPr>
      </p:pic>
      <p:grpSp>
        <p:nvGrpSpPr>
          <p:cNvPr id="103" name="Google Shape;4325;p48">
            <a:extLst>
              <a:ext uri="{FF2B5EF4-FFF2-40B4-BE49-F238E27FC236}">
                <a16:creationId xmlns:a16="http://schemas.microsoft.com/office/drawing/2014/main" id="{14396569-EF2D-782F-8281-948F1ECCDF87}"/>
              </a:ext>
            </a:extLst>
          </p:cNvPr>
          <p:cNvGrpSpPr/>
          <p:nvPr/>
        </p:nvGrpSpPr>
        <p:grpSpPr>
          <a:xfrm>
            <a:off x="7867555" y="2961413"/>
            <a:ext cx="357886" cy="333874"/>
            <a:chOff x="7144801" y="3627187"/>
            <a:chExt cx="670198" cy="625350"/>
          </a:xfrm>
        </p:grpSpPr>
        <p:sp>
          <p:nvSpPr>
            <p:cNvPr id="104" name="Google Shape;4326;p48">
              <a:extLst>
                <a:ext uri="{FF2B5EF4-FFF2-40B4-BE49-F238E27FC236}">
                  <a16:creationId xmlns:a16="http://schemas.microsoft.com/office/drawing/2014/main" id="{B58C06B6-BDB3-1116-BA8D-D2ED146529FF}"/>
                </a:ext>
              </a:extLst>
            </p:cNvPr>
            <p:cNvSpPr/>
            <p:nvPr/>
          </p:nvSpPr>
          <p:spPr>
            <a:xfrm>
              <a:off x="7144801" y="3627187"/>
              <a:ext cx="670198" cy="625350"/>
            </a:xfrm>
            <a:custGeom>
              <a:avLst/>
              <a:gdLst/>
              <a:ahLst/>
              <a:cxnLst/>
              <a:rect l="l" t="t" r="r" b="b"/>
              <a:pathLst>
                <a:path w="23611" h="22031" extrusionOk="0">
                  <a:moveTo>
                    <a:pt x="14536" y="0"/>
                  </a:moveTo>
                  <a:cubicBezTo>
                    <a:pt x="10422" y="0"/>
                    <a:pt x="9919" y="6591"/>
                    <a:pt x="9919" y="6591"/>
                  </a:cubicBezTo>
                  <a:cubicBezTo>
                    <a:pt x="9919" y="6591"/>
                    <a:pt x="8215" y="137"/>
                    <a:pt x="5484" y="137"/>
                  </a:cubicBezTo>
                  <a:cubicBezTo>
                    <a:pt x="5065" y="137"/>
                    <a:pt x="4623" y="289"/>
                    <a:pt x="4158" y="638"/>
                  </a:cubicBezTo>
                  <a:cubicBezTo>
                    <a:pt x="663" y="3288"/>
                    <a:pt x="6251" y="10066"/>
                    <a:pt x="6251" y="10066"/>
                  </a:cubicBezTo>
                  <a:cubicBezTo>
                    <a:pt x="6251" y="10066"/>
                    <a:pt x="3825" y="9134"/>
                    <a:pt x="2002" y="9134"/>
                  </a:cubicBezTo>
                  <a:cubicBezTo>
                    <a:pt x="889" y="9134"/>
                    <a:pt x="1" y="9482"/>
                    <a:pt x="30" y="10604"/>
                  </a:cubicBezTo>
                  <a:cubicBezTo>
                    <a:pt x="106" y="13561"/>
                    <a:pt x="5253" y="14214"/>
                    <a:pt x="5253" y="14214"/>
                  </a:cubicBezTo>
                  <a:cubicBezTo>
                    <a:pt x="3774" y="14464"/>
                    <a:pt x="1278" y="20013"/>
                    <a:pt x="4312" y="20628"/>
                  </a:cubicBezTo>
                  <a:cubicBezTo>
                    <a:pt x="4530" y="20673"/>
                    <a:pt x="4742" y="20694"/>
                    <a:pt x="4947" y="20694"/>
                  </a:cubicBezTo>
                  <a:cubicBezTo>
                    <a:pt x="7593" y="20694"/>
                    <a:pt x="9131" y="17172"/>
                    <a:pt x="9132" y="17171"/>
                  </a:cubicBezTo>
                  <a:lnTo>
                    <a:pt x="9132" y="17171"/>
                  </a:lnTo>
                  <a:cubicBezTo>
                    <a:pt x="9132" y="17172"/>
                    <a:pt x="8825" y="21953"/>
                    <a:pt x="11858" y="22030"/>
                  </a:cubicBezTo>
                  <a:cubicBezTo>
                    <a:pt x="11885" y="22030"/>
                    <a:pt x="11911" y="22030"/>
                    <a:pt x="11936" y="22030"/>
                  </a:cubicBezTo>
                  <a:cubicBezTo>
                    <a:pt x="14875" y="22030"/>
                    <a:pt x="13875" y="17709"/>
                    <a:pt x="13875" y="17709"/>
                  </a:cubicBezTo>
                  <a:lnTo>
                    <a:pt x="13875" y="17709"/>
                  </a:lnTo>
                  <a:cubicBezTo>
                    <a:pt x="13875" y="17709"/>
                    <a:pt x="17080" y="20285"/>
                    <a:pt x="19251" y="20285"/>
                  </a:cubicBezTo>
                  <a:cubicBezTo>
                    <a:pt x="20068" y="20285"/>
                    <a:pt x="20738" y="19921"/>
                    <a:pt x="21037" y="18919"/>
                  </a:cubicBezTo>
                  <a:cubicBezTo>
                    <a:pt x="22132" y="15270"/>
                    <a:pt x="16909" y="12774"/>
                    <a:pt x="16909" y="12774"/>
                  </a:cubicBezTo>
                  <a:cubicBezTo>
                    <a:pt x="16909" y="12774"/>
                    <a:pt x="23610" y="11929"/>
                    <a:pt x="21882" y="8454"/>
                  </a:cubicBezTo>
                  <a:cubicBezTo>
                    <a:pt x="21312" y="7295"/>
                    <a:pt x="20354" y="6909"/>
                    <a:pt x="19330" y="6909"/>
                  </a:cubicBezTo>
                  <a:cubicBezTo>
                    <a:pt x="17282" y="6909"/>
                    <a:pt x="14969" y="8454"/>
                    <a:pt x="14969" y="8454"/>
                  </a:cubicBezTo>
                  <a:cubicBezTo>
                    <a:pt x="14969" y="8454"/>
                    <a:pt x="19482" y="485"/>
                    <a:pt x="14969" y="24"/>
                  </a:cubicBezTo>
                  <a:cubicBezTo>
                    <a:pt x="14820" y="8"/>
                    <a:pt x="14676" y="0"/>
                    <a:pt x="14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27;p48">
              <a:extLst>
                <a:ext uri="{FF2B5EF4-FFF2-40B4-BE49-F238E27FC236}">
                  <a16:creationId xmlns:a16="http://schemas.microsoft.com/office/drawing/2014/main" id="{CD5C17F6-3CC9-FD2F-3DFB-466E2F371D1B}"/>
                </a:ext>
              </a:extLst>
            </p:cNvPr>
            <p:cNvSpPr/>
            <p:nvPr/>
          </p:nvSpPr>
          <p:spPr>
            <a:xfrm>
              <a:off x="7251528" y="3768459"/>
              <a:ext cx="439201" cy="423220"/>
            </a:xfrm>
            <a:custGeom>
              <a:avLst/>
              <a:gdLst/>
              <a:ahLst/>
              <a:cxnLst/>
              <a:rect l="l" t="t" r="r" b="b"/>
              <a:pathLst>
                <a:path w="15473" h="14910" extrusionOk="0">
                  <a:moveTo>
                    <a:pt x="8521" y="1"/>
                  </a:moveTo>
                  <a:cubicBezTo>
                    <a:pt x="6370" y="1"/>
                    <a:pt x="7081" y="6030"/>
                    <a:pt x="7081" y="6030"/>
                  </a:cubicBezTo>
                  <a:cubicBezTo>
                    <a:pt x="7081" y="6030"/>
                    <a:pt x="4240" y="763"/>
                    <a:pt x="3382" y="763"/>
                  </a:cubicBezTo>
                  <a:cubicBezTo>
                    <a:pt x="3211" y="763"/>
                    <a:pt x="3119" y="974"/>
                    <a:pt x="3144" y="1479"/>
                  </a:cubicBezTo>
                  <a:cubicBezTo>
                    <a:pt x="3279" y="4513"/>
                    <a:pt x="5832" y="6664"/>
                    <a:pt x="5832" y="6664"/>
                  </a:cubicBezTo>
                  <a:cubicBezTo>
                    <a:pt x="5832" y="6664"/>
                    <a:pt x="3352" y="6065"/>
                    <a:pt x="1667" y="6065"/>
                  </a:cubicBezTo>
                  <a:cubicBezTo>
                    <a:pt x="704" y="6065"/>
                    <a:pt x="0" y="6261"/>
                    <a:pt x="168" y="6875"/>
                  </a:cubicBezTo>
                  <a:cubicBezTo>
                    <a:pt x="648" y="8546"/>
                    <a:pt x="5352" y="8623"/>
                    <a:pt x="5352" y="8623"/>
                  </a:cubicBezTo>
                  <a:cubicBezTo>
                    <a:pt x="5352" y="8623"/>
                    <a:pt x="379" y="13135"/>
                    <a:pt x="1723" y="13596"/>
                  </a:cubicBezTo>
                  <a:cubicBezTo>
                    <a:pt x="1792" y="13621"/>
                    <a:pt x="1866" y="13632"/>
                    <a:pt x="1945" y="13632"/>
                  </a:cubicBezTo>
                  <a:cubicBezTo>
                    <a:pt x="3415" y="13632"/>
                    <a:pt x="6562" y="9622"/>
                    <a:pt x="6562" y="9621"/>
                  </a:cubicBezTo>
                  <a:lnTo>
                    <a:pt x="6562" y="9621"/>
                  </a:lnTo>
                  <a:cubicBezTo>
                    <a:pt x="6562" y="9622"/>
                    <a:pt x="6505" y="14422"/>
                    <a:pt x="8252" y="14883"/>
                  </a:cubicBezTo>
                  <a:cubicBezTo>
                    <a:pt x="8318" y="14901"/>
                    <a:pt x="8381" y="14910"/>
                    <a:pt x="8441" y="14910"/>
                  </a:cubicBezTo>
                  <a:cubicBezTo>
                    <a:pt x="9949" y="14910"/>
                    <a:pt x="9327" y="9295"/>
                    <a:pt x="9327" y="9295"/>
                  </a:cubicBezTo>
                  <a:lnTo>
                    <a:pt x="9327" y="9295"/>
                  </a:lnTo>
                  <a:cubicBezTo>
                    <a:pt x="9328" y="9295"/>
                    <a:pt x="13083" y="11815"/>
                    <a:pt x="14594" y="11815"/>
                  </a:cubicBezTo>
                  <a:cubicBezTo>
                    <a:pt x="14929" y="11815"/>
                    <a:pt x="15154" y="11691"/>
                    <a:pt x="15203" y="11388"/>
                  </a:cubicBezTo>
                  <a:cubicBezTo>
                    <a:pt x="15472" y="9698"/>
                    <a:pt x="8790" y="7202"/>
                    <a:pt x="8790" y="7202"/>
                  </a:cubicBezTo>
                  <a:cubicBezTo>
                    <a:pt x="8790" y="7202"/>
                    <a:pt x="15395" y="6606"/>
                    <a:pt x="14512" y="4571"/>
                  </a:cubicBezTo>
                  <a:cubicBezTo>
                    <a:pt x="14285" y="4040"/>
                    <a:pt x="13758" y="3845"/>
                    <a:pt x="13105" y="3845"/>
                  </a:cubicBezTo>
                  <a:cubicBezTo>
                    <a:pt x="11278" y="3845"/>
                    <a:pt x="8463" y="5378"/>
                    <a:pt x="8463" y="5378"/>
                  </a:cubicBezTo>
                  <a:cubicBezTo>
                    <a:pt x="8463" y="5378"/>
                    <a:pt x="10671" y="1"/>
                    <a:pt x="8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28;p48">
              <a:extLst>
                <a:ext uri="{FF2B5EF4-FFF2-40B4-BE49-F238E27FC236}">
                  <a16:creationId xmlns:a16="http://schemas.microsoft.com/office/drawing/2014/main" id="{1C2C7D25-9F05-84E9-EF39-55FDCD9EBC20}"/>
                </a:ext>
              </a:extLst>
            </p:cNvPr>
            <p:cNvSpPr/>
            <p:nvPr/>
          </p:nvSpPr>
          <p:spPr>
            <a:xfrm>
              <a:off x="7368560" y="3882908"/>
              <a:ext cx="180302" cy="179564"/>
            </a:xfrm>
            <a:custGeom>
              <a:avLst/>
              <a:gdLst/>
              <a:ahLst/>
              <a:cxnLst/>
              <a:rect l="l" t="t" r="r" b="b"/>
              <a:pathLst>
                <a:path w="6352" h="6326" extrusionOk="0">
                  <a:moveTo>
                    <a:pt x="4026" y="1"/>
                  </a:moveTo>
                  <a:cubicBezTo>
                    <a:pt x="3499" y="1"/>
                    <a:pt x="2914" y="198"/>
                    <a:pt x="2382" y="443"/>
                  </a:cubicBezTo>
                  <a:cubicBezTo>
                    <a:pt x="1153" y="1019"/>
                    <a:pt x="250" y="2171"/>
                    <a:pt x="116" y="3554"/>
                  </a:cubicBezTo>
                  <a:cubicBezTo>
                    <a:pt x="0" y="4687"/>
                    <a:pt x="384" y="5916"/>
                    <a:pt x="2362" y="6261"/>
                  </a:cubicBezTo>
                  <a:cubicBezTo>
                    <a:pt x="2613" y="6305"/>
                    <a:pt x="2849" y="6325"/>
                    <a:pt x="3069" y="6325"/>
                  </a:cubicBezTo>
                  <a:cubicBezTo>
                    <a:pt x="6352" y="6325"/>
                    <a:pt x="6279" y="1758"/>
                    <a:pt x="5127" y="462"/>
                  </a:cubicBezTo>
                  <a:cubicBezTo>
                    <a:pt x="4836" y="128"/>
                    <a:pt x="4450" y="1"/>
                    <a:pt x="4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2658219" y="508565"/>
            <a:ext cx="5500862" cy="2887970"/>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Có</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thể</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thầy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bạn</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bè</a:t>
            </a:r>
            <a:r>
              <a:rPr lang="fr-FR" sz="2000" dirty="0" smtClean="0">
                <a:latin typeface="+mj-lt"/>
                <a:ea typeface="Calibri" panose="020F0502020204030204" pitchFamily="34" charset="0"/>
                <a:cs typeface="Times New Roman" panose="02020603050405020304" pitchFamily="18" charset="0"/>
              </a:rPr>
              <a:t>,</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người</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hoặc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nổi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em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yêu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mến</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gian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hoạt</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hoặc</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một</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món</a:t>
            </a:r>
            <a:r>
              <a:rPr lang="en-US"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quà</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tặng</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
        <p:nvSpPr>
          <p:cNvPr id="26" name="Rectangle 25"/>
          <p:cNvSpPr/>
          <p:nvPr/>
        </p:nvSpPr>
        <p:spPr>
          <a:xfrm>
            <a:off x="7252855" y="508565"/>
            <a:ext cx="228600" cy="16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59" name="Google Shape;2169;p30">
            <a:extLst>
              <a:ext uri="{FF2B5EF4-FFF2-40B4-BE49-F238E27FC236}">
                <a16:creationId xmlns:a16="http://schemas.microsoft.com/office/drawing/2014/main" id="{0A1F67C1-07F1-8D92-3EB4-56EC03D89D3B}"/>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1"/>
                </a:solidFill>
                <a:latin typeface="+mj-lt"/>
              </a:rPr>
              <a:t>HƯỚNG DẪN VỀ NHÀ</a:t>
            </a:r>
          </a:p>
        </p:txBody>
      </p:sp>
      <p:sp>
        <p:nvSpPr>
          <p:cNvPr id="61" name="TextBox 60">
            <a:extLst>
              <a:ext uri="{FF2B5EF4-FFF2-40B4-BE49-F238E27FC236}">
                <a16:creationId xmlns:a16="http://schemas.microsoft.com/office/drawing/2014/main" id="{16A9EB06-DAFA-F5CC-0BFC-5DCBB03C0327}"/>
              </a:ext>
            </a:extLst>
          </p:cNvPr>
          <p:cNvSpPr txBox="1"/>
          <p:nvPr/>
        </p:nvSpPr>
        <p:spPr>
          <a:xfrm>
            <a:off x="839972" y="1186318"/>
            <a:ext cx="7464056" cy="3000821"/>
          </a:xfrm>
          <a:prstGeom prst="rect">
            <a:avLst/>
          </a:prstGeom>
          <a:noFill/>
        </p:spPr>
        <p:txBody>
          <a:bodyPr wrap="square">
            <a:spAutoFit/>
          </a:bodyPr>
          <a:lstStyle/>
          <a:p>
            <a:pPr marL="285750" indent="-285750" algn="just">
              <a:lnSpc>
                <a:spcPct val="150000"/>
              </a:lnSpc>
              <a:buFont typeface="Wingdings" panose="05000000000000000000" pitchFamily="2" charset="2"/>
              <a:buChar char="v"/>
            </a:pPr>
            <a:r>
              <a:rPr lang="fr-FR" sz="1800" dirty="0" err="1"/>
              <a:t>Ôn</a:t>
            </a:r>
            <a:r>
              <a:rPr lang="fr-FR" sz="1800" dirty="0"/>
              <a:t> </a:t>
            </a:r>
            <a:r>
              <a:rPr lang="fr-FR" sz="1800" dirty="0" err="1"/>
              <a:t>lại</a:t>
            </a:r>
            <a:r>
              <a:rPr lang="fr-FR" sz="1800" dirty="0"/>
              <a:t> </a:t>
            </a:r>
            <a:r>
              <a:rPr lang="fr-FR" sz="1800" dirty="0" err="1"/>
              <a:t>kiến</a:t>
            </a:r>
            <a:r>
              <a:rPr lang="fr-FR" sz="1800" dirty="0"/>
              <a:t> </a:t>
            </a:r>
            <a:r>
              <a:rPr lang="fr-FR" sz="1800" dirty="0" err="1"/>
              <a:t>thức</a:t>
            </a:r>
            <a:r>
              <a:rPr lang="fr-FR" sz="1800" dirty="0"/>
              <a:t> </a:t>
            </a:r>
            <a:r>
              <a:rPr lang="fr-FR" sz="1800" dirty="0" err="1"/>
              <a:t>đã</a:t>
            </a:r>
            <a:r>
              <a:rPr lang="fr-FR" sz="1800" dirty="0"/>
              <a:t> </a:t>
            </a:r>
            <a:r>
              <a:rPr lang="fr-FR" sz="1800" dirty="0" err="1"/>
              <a:t>học</a:t>
            </a:r>
            <a:r>
              <a:rPr lang="fr-FR" sz="1800" dirty="0"/>
              <a:t>: </a:t>
            </a:r>
            <a:endParaRPr lang="en-US" sz="1800" dirty="0"/>
          </a:p>
          <a:p>
            <a:pPr marL="285750" indent="-285750" algn="just">
              <a:lnSpc>
                <a:spcPct val="150000"/>
              </a:lnSpc>
              <a:buFont typeface="Arial" panose="020B0604020202020204" pitchFamily="34" charset="0"/>
              <a:buChar char="•"/>
            </a:pPr>
            <a:r>
              <a:rPr lang="en-US" sz="1800" dirty="0" err="1" smtClean="0"/>
              <a:t>Tỉ</a:t>
            </a:r>
            <a:r>
              <a:rPr lang="en-US" sz="1800" dirty="0" smtClean="0"/>
              <a:t> </a:t>
            </a:r>
            <a:r>
              <a:rPr lang="en-US" sz="1800" dirty="0" err="1"/>
              <a:t>lệ</a:t>
            </a:r>
            <a:r>
              <a:rPr lang="en-US" sz="1800" dirty="0"/>
              <a:t> </a:t>
            </a:r>
            <a:r>
              <a:rPr lang="en-US" sz="1800" dirty="0" err="1"/>
              <a:t>các</a:t>
            </a:r>
            <a:r>
              <a:rPr lang="en-US" sz="1800" dirty="0"/>
              <a:t> </a:t>
            </a:r>
            <a:r>
              <a:rPr lang="en-US" sz="1800" dirty="0" err="1"/>
              <a:t>bộ</a:t>
            </a:r>
            <a:r>
              <a:rPr lang="en-US" sz="1800" dirty="0"/>
              <a:t> </a:t>
            </a:r>
            <a:r>
              <a:rPr lang="en-US" sz="1800" dirty="0" err="1"/>
              <a:t>phận</a:t>
            </a:r>
            <a:r>
              <a:rPr lang="en-US" sz="1800" dirty="0"/>
              <a:t> </a:t>
            </a:r>
            <a:r>
              <a:rPr lang="en-US" sz="1800" dirty="0" err="1"/>
              <a:t>trên</a:t>
            </a:r>
            <a:r>
              <a:rPr lang="en-US" sz="1800" dirty="0"/>
              <a:t> </a:t>
            </a:r>
            <a:r>
              <a:rPr lang="en-US" sz="1800" dirty="0" err="1"/>
              <a:t>khuôn</a:t>
            </a:r>
            <a:r>
              <a:rPr lang="en-US" sz="1800" dirty="0"/>
              <a:t> </a:t>
            </a:r>
            <a:r>
              <a:rPr lang="en-US" sz="1800" dirty="0" err="1"/>
              <a:t>mặt</a:t>
            </a:r>
            <a:r>
              <a:rPr lang="en-US" sz="1800" dirty="0"/>
              <a:t> </a:t>
            </a:r>
            <a:r>
              <a:rPr lang="en-US" sz="1800" dirty="0" err="1"/>
              <a:t>người</a:t>
            </a:r>
            <a:r>
              <a:rPr lang="en-US" sz="1800" dirty="0"/>
              <a:t> </a:t>
            </a:r>
            <a:r>
              <a:rPr lang="en-US" sz="1800" dirty="0" err="1"/>
              <a:t>và</a:t>
            </a:r>
            <a:r>
              <a:rPr lang="en-US" sz="1800" dirty="0"/>
              <a:t> </a:t>
            </a:r>
            <a:r>
              <a:rPr lang="en-US" sz="1800" dirty="0" err="1"/>
              <a:t>vai</a:t>
            </a:r>
            <a:r>
              <a:rPr lang="en-US" sz="1800" dirty="0"/>
              <a:t> </a:t>
            </a:r>
            <a:r>
              <a:rPr lang="en-US" sz="1800" dirty="0" err="1"/>
              <a:t>trò</a:t>
            </a:r>
            <a:r>
              <a:rPr lang="en-US" sz="1800" dirty="0"/>
              <a:t> </a:t>
            </a:r>
            <a:r>
              <a:rPr lang="en-US" sz="1800" dirty="0" err="1"/>
              <a:t>của</a:t>
            </a:r>
            <a:r>
              <a:rPr lang="en-US" sz="1800" dirty="0"/>
              <a:t> </a:t>
            </a:r>
            <a:r>
              <a:rPr lang="en-US" sz="1800" dirty="0" err="1"/>
              <a:t>nét</a:t>
            </a:r>
            <a:r>
              <a:rPr lang="en-US" sz="1800" dirty="0"/>
              <a:t> </a:t>
            </a:r>
            <a:r>
              <a:rPr lang="en-US" sz="1800" dirty="0" err="1"/>
              <a:t>được</a:t>
            </a:r>
            <a:r>
              <a:rPr lang="en-US" sz="1800" dirty="0"/>
              <a:t> </a:t>
            </a:r>
            <a:r>
              <a:rPr lang="en-US" sz="1800" dirty="0" err="1"/>
              <a:t>sử</a:t>
            </a:r>
            <a:r>
              <a:rPr lang="en-US" sz="1800" dirty="0"/>
              <a:t> </a:t>
            </a:r>
            <a:r>
              <a:rPr lang="en-US" sz="1800" dirty="0" err="1"/>
              <a:t>dụng</a:t>
            </a:r>
            <a:r>
              <a:rPr lang="en-US" sz="1800" dirty="0"/>
              <a:t> </a:t>
            </a:r>
            <a:r>
              <a:rPr lang="en-US" sz="1800" dirty="0" err="1"/>
              <a:t>trong</a:t>
            </a:r>
            <a:r>
              <a:rPr lang="en-US" sz="1800" dirty="0"/>
              <a:t> </a:t>
            </a:r>
            <a:r>
              <a:rPr lang="en-US" sz="1800" dirty="0" err="1"/>
              <a:t>một</a:t>
            </a:r>
            <a:r>
              <a:rPr lang="en-US" sz="1800" dirty="0"/>
              <a:t> </a:t>
            </a:r>
            <a:r>
              <a:rPr lang="en-US" sz="1800" dirty="0" err="1"/>
              <a:t>số</a:t>
            </a:r>
            <a:r>
              <a:rPr lang="en-US" sz="1800" dirty="0"/>
              <a:t> </a:t>
            </a:r>
            <a:r>
              <a:rPr lang="en-US" sz="1800" dirty="0" err="1"/>
              <a:t>sản</a:t>
            </a:r>
            <a:r>
              <a:rPr lang="en-US" sz="1800" dirty="0"/>
              <a:t> </a:t>
            </a:r>
            <a:r>
              <a:rPr lang="en-US" sz="1800" dirty="0" err="1"/>
              <a:t>phẩm</a:t>
            </a:r>
            <a:r>
              <a:rPr lang="en-US" sz="1800" dirty="0"/>
              <a:t>, </a:t>
            </a:r>
            <a:r>
              <a:rPr lang="en-US" sz="1800" dirty="0" err="1"/>
              <a:t>tác</a:t>
            </a:r>
            <a:r>
              <a:rPr lang="en-US" sz="1800" dirty="0"/>
              <a:t> </a:t>
            </a:r>
            <a:r>
              <a:rPr lang="en-US" sz="1800" dirty="0" err="1"/>
              <a:t>phẩm</a:t>
            </a:r>
            <a:r>
              <a:rPr lang="en-US" sz="1800" dirty="0"/>
              <a:t>.</a:t>
            </a:r>
          </a:p>
          <a:p>
            <a:pPr marL="285750" indent="-285750" algn="just">
              <a:lnSpc>
                <a:spcPct val="150000"/>
              </a:lnSpc>
              <a:buFont typeface="Arial" panose="020B0604020202020204" pitchFamily="34" charset="0"/>
              <a:buChar char="•"/>
            </a:pPr>
            <a:r>
              <a:rPr lang="en-US" sz="1800" dirty="0" smtClean="0"/>
              <a:t>Ý </a:t>
            </a:r>
            <a:r>
              <a:rPr lang="en-US" sz="1800" dirty="0" err="1"/>
              <a:t>tưởng</a:t>
            </a:r>
            <a:r>
              <a:rPr lang="en-US" sz="1800" dirty="0"/>
              <a:t> </a:t>
            </a:r>
            <a:r>
              <a:rPr lang="en-US" sz="1800" dirty="0" err="1"/>
              <a:t>và</a:t>
            </a:r>
            <a:r>
              <a:rPr lang="en-US" sz="1800" dirty="0"/>
              <a:t> </a:t>
            </a:r>
            <a:r>
              <a:rPr lang="en-US" sz="1800" dirty="0" err="1"/>
              <a:t>cách</a:t>
            </a:r>
            <a:r>
              <a:rPr lang="en-US" sz="1800" dirty="0"/>
              <a:t> </a:t>
            </a:r>
            <a:r>
              <a:rPr lang="en-US" sz="1800" dirty="0" err="1"/>
              <a:t>vẽ</a:t>
            </a:r>
            <a:r>
              <a:rPr lang="en-US" sz="1800" dirty="0"/>
              <a:t> </a:t>
            </a:r>
            <a:r>
              <a:rPr lang="en-US" sz="1800" dirty="0" err="1"/>
              <a:t>chân</a:t>
            </a:r>
            <a:r>
              <a:rPr lang="en-US" sz="1800" dirty="0"/>
              <a:t> dung </a:t>
            </a:r>
            <a:r>
              <a:rPr lang="en-US" sz="1800" dirty="0" err="1"/>
              <a:t>bộ</a:t>
            </a:r>
            <a:r>
              <a:rPr lang="en-US" sz="1800" dirty="0"/>
              <a:t> </a:t>
            </a:r>
            <a:r>
              <a:rPr lang="en-US" sz="1800" dirty="0" err="1"/>
              <a:t>đội</a:t>
            </a:r>
            <a:r>
              <a:rPr lang="en-US" sz="1800" dirty="0"/>
              <a:t>; </a:t>
            </a:r>
            <a:r>
              <a:rPr lang="en-US" sz="1800" dirty="0" err="1"/>
              <a:t>vẽ</a:t>
            </a:r>
            <a:r>
              <a:rPr lang="en-US" sz="1800" dirty="0"/>
              <a:t> </a:t>
            </a:r>
            <a:r>
              <a:rPr lang="en-US" sz="1800" dirty="0" err="1"/>
              <a:t>được</a:t>
            </a:r>
            <a:r>
              <a:rPr lang="en-US" sz="1800" dirty="0"/>
              <a:t> </a:t>
            </a:r>
            <a:r>
              <a:rPr lang="en-US" sz="1800" dirty="0" err="1"/>
              <a:t>tranh</a:t>
            </a:r>
            <a:r>
              <a:rPr lang="en-US" sz="1800" dirty="0"/>
              <a:t> </a:t>
            </a:r>
            <a:r>
              <a:rPr lang="en-US" sz="1800" dirty="0" err="1"/>
              <a:t>chân</a:t>
            </a:r>
            <a:r>
              <a:rPr lang="en-US" sz="1800" dirty="0"/>
              <a:t> dung </a:t>
            </a:r>
            <a:r>
              <a:rPr lang="en-US" sz="1800" dirty="0" err="1"/>
              <a:t>bộ</a:t>
            </a:r>
            <a:r>
              <a:rPr lang="en-US" sz="1800" dirty="0"/>
              <a:t> </a:t>
            </a:r>
            <a:r>
              <a:rPr lang="en-US" sz="1800" dirty="0" err="1"/>
              <a:t>đội</a:t>
            </a:r>
            <a:r>
              <a:rPr lang="en-US" sz="1800" dirty="0"/>
              <a:t> </a:t>
            </a:r>
            <a:r>
              <a:rPr lang="en-US" sz="1800" dirty="0" err="1"/>
              <a:t>theo</a:t>
            </a:r>
            <a:r>
              <a:rPr lang="en-US" sz="1800" dirty="0"/>
              <a:t> ý </a:t>
            </a:r>
            <a:r>
              <a:rPr lang="en-US" sz="1800" dirty="0" err="1"/>
              <a:t>thích</a:t>
            </a:r>
            <a:r>
              <a:rPr lang="en-US" sz="1800" dirty="0"/>
              <a:t> </a:t>
            </a:r>
            <a:r>
              <a:rPr lang="en-US" sz="1800" dirty="0" err="1"/>
              <a:t>thể</a:t>
            </a:r>
            <a:r>
              <a:rPr lang="en-US" sz="1800" dirty="0"/>
              <a:t> </a:t>
            </a:r>
            <a:r>
              <a:rPr lang="en-US" sz="1800" dirty="0" err="1"/>
              <a:t>hiện</a:t>
            </a:r>
            <a:r>
              <a:rPr lang="en-US" sz="1800" dirty="0"/>
              <a:t> </a:t>
            </a:r>
            <a:r>
              <a:rPr lang="en-US" sz="1800" dirty="0" err="1"/>
              <a:t>được</a:t>
            </a:r>
            <a:r>
              <a:rPr lang="en-US" sz="1800" dirty="0"/>
              <a:t> </a:t>
            </a:r>
            <a:r>
              <a:rPr lang="en-US" sz="1800" dirty="0" err="1"/>
              <a:t>trạng</a:t>
            </a:r>
            <a:r>
              <a:rPr lang="en-US" sz="1800" dirty="0"/>
              <a:t> </a:t>
            </a:r>
            <a:r>
              <a:rPr lang="en-US" sz="1800" dirty="0" err="1"/>
              <a:t>thái</a:t>
            </a:r>
            <a:r>
              <a:rPr lang="en-US" sz="1800" dirty="0"/>
              <a:t> </a:t>
            </a:r>
            <a:r>
              <a:rPr lang="en-US" sz="1800" dirty="0" err="1"/>
              <a:t>cảm</a:t>
            </a:r>
            <a:r>
              <a:rPr lang="en-US" sz="1800" dirty="0"/>
              <a:t> </a:t>
            </a:r>
            <a:r>
              <a:rPr lang="en-US" sz="1800" dirty="0" err="1"/>
              <a:t>xúc</a:t>
            </a:r>
            <a:r>
              <a:rPr lang="en-US" sz="1800" dirty="0"/>
              <a:t>, </a:t>
            </a:r>
            <a:r>
              <a:rPr lang="en-US" sz="1800" dirty="0" err="1"/>
              <a:t>đặc</a:t>
            </a:r>
            <a:r>
              <a:rPr lang="en-US" sz="1800" dirty="0"/>
              <a:t> </a:t>
            </a:r>
            <a:r>
              <a:rPr lang="en-US" sz="1800" dirty="0" err="1"/>
              <a:t>điểm</a:t>
            </a:r>
            <a:r>
              <a:rPr lang="en-US" sz="1800" dirty="0"/>
              <a:t> </a:t>
            </a:r>
            <a:r>
              <a:rPr lang="en-US" sz="1800" dirty="0" err="1"/>
              <a:t>của</a:t>
            </a:r>
            <a:r>
              <a:rPr lang="en-US" sz="1800" dirty="0"/>
              <a:t> </a:t>
            </a:r>
            <a:r>
              <a:rPr lang="en-US" sz="1800" dirty="0" err="1"/>
              <a:t>khuôn</a:t>
            </a:r>
            <a:r>
              <a:rPr lang="en-US" sz="1800" dirty="0"/>
              <a:t> </a:t>
            </a:r>
            <a:r>
              <a:rPr lang="en-US" sz="1800" dirty="0" err="1"/>
              <a:t>mặt</a:t>
            </a:r>
            <a:r>
              <a:rPr lang="en-US" sz="1800" dirty="0"/>
              <a:t>.</a:t>
            </a:r>
          </a:p>
          <a:p>
            <a:pPr marL="285750" indent="-285750" algn="just">
              <a:lnSpc>
                <a:spcPct val="150000"/>
              </a:lnSpc>
              <a:buFont typeface="Wingdings" panose="05000000000000000000" pitchFamily="2" charset="2"/>
              <a:buChar char="v"/>
            </a:pPr>
            <a:r>
              <a:rPr lang="fr-FR" sz="1800" dirty="0" err="1" smtClean="0"/>
              <a:t>Đọc</a:t>
            </a:r>
            <a:r>
              <a:rPr lang="fr-FR" sz="1800" dirty="0" smtClean="0"/>
              <a:t> </a:t>
            </a:r>
            <a:r>
              <a:rPr lang="fr-FR" sz="1800" dirty="0" err="1"/>
              <a:t>và</a:t>
            </a:r>
            <a:r>
              <a:rPr lang="fr-FR" sz="1800" dirty="0"/>
              <a:t> </a:t>
            </a:r>
            <a:r>
              <a:rPr lang="fr-FR" sz="1800" dirty="0" err="1"/>
              <a:t>tìm</a:t>
            </a:r>
            <a:r>
              <a:rPr lang="fr-FR" sz="1800" dirty="0"/>
              <a:t> </a:t>
            </a:r>
            <a:r>
              <a:rPr lang="fr-FR" sz="1800" dirty="0" err="1"/>
              <a:t>hiểu</a:t>
            </a:r>
            <a:r>
              <a:rPr lang="fr-FR" sz="1800" dirty="0"/>
              <a:t> </a:t>
            </a:r>
            <a:r>
              <a:rPr lang="fr-FR" sz="1800" dirty="0" err="1"/>
              <a:t>trước</a:t>
            </a:r>
            <a:r>
              <a:rPr lang="fr-FR" sz="1800" dirty="0"/>
              <a:t> </a:t>
            </a:r>
            <a:r>
              <a:rPr lang="fr-FR" sz="1800" i="1" dirty="0" err="1"/>
              <a:t>Bài</a:t>
            </a:r>
            <a:r>
              <a:rPr lang="fr-FR" sz="1800" i="1" dirty="0"/>
              <a:t> 2 - </a:t>
            </a:r>
            <a:r>
              <a:rPr lang="fr-FR" sz="1800" i="1" dirty="0" err="1"/>
              <a:t>Phong</a:t>
            </a:r>
            <a:r>
              <a:rPr lang="fr-FR" sz="1800" i="1" dirty="0"/>
              <a:t> </a:t>
            </a:r>
            <a:r>
              <a:rPr lang="fr-FR" sz="1800" i="1" dirty="0" err="1"/>
              <a:t>cảnh</a:t>
            </a:r>
            <a:r>
              <a:rPr lang="fr-FR" sz="1800" i="1" dirty="0"/>
              <a:t> </a:t>
            </a:r>
            <a:r>
              <a:rPr lang="fr-FR" sz="1800" i="1" dirty="0" err="1"/>
              <a:t>quê</a:t>
            </a:r>
            <a:r>
              <a:rPr lang="fr-FR" sz="1800" i="1" dirty="0"/>
              <a:t> </a:t>
            </a:r>
            <a:r>
              <a:rPr lang="fr-FR" sz="1800" i="1" dirty="0" err="1"/>
              <a:t>hương</a:t>
            </a:r>
            <a:r>
              <a:rPr lang="fr-FR" sz="1800" i="1" dirty="0"/>
              <a:t>.</a:t>
            </a:r>
            <a:r>
              <a:rPr lang="fr-FR" sz="1800" dirty="0"/>
              <a:t> </a:t>
            </a:r>
            <a:endParaRPr lang="en-US" sz="1800" dirty="0"/>
          </a:p>
        </p:txBody>
      </p:sp>
      <p:pic>
        <p:nvPicPr>
          <p:cNvPr id="62" name="Picture 15">
            <a:extLst>
              <a:ext uri="{FF2B5EF4-FFF2-40B4-BE49-F238E27FC236}">
                <a16:creationId xmlns:a16="http://schemas.microsoft.com/office/drawing/2014/main" id="{3B5909BF-065F-E14E-E89F-2D146FB39D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6473536" y="3509988"/>
            <a:ext cx="1950464" cy="1633512"/>
          </a:xfrm>
          <a:prstGeom prst="rect">
            <a:avLst/>
          </a:prstGeom>
        </p:spPr>
      </p:pic>
      <p:pic>
        <p:nvPicPr>
          <p:cNvPr id="63" name="Picture 15">
            <a:extLst>
              <a:ext uri="{FF2B5EF4-FFF2-40B4-BE49-F238E27FC236}">
                <a16:creationId xmlns:a16="http://schemas.microsoft.com/office/drawing/2014/main" id="{D4975BE6-A659-AF9B-D1DB-60361BE393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24838" y="4155565"/>
            <a:ext cx="975362" cy="98793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1">
                                            <p:txEl>
                                              <p:pRg st="0" end="0"/>
                                            </p:txEl>
                                          </p:spTgt>
                                        </p:tgtEl>
                                        <p:attrNameLst>
                                          <p:attrName>style.visibility</p:attrName>
                                        </p:attrNameLst>
                                      </p:cBhvr>
                                      <p:to>
                                        <p:strVal val="visible"/>
                                      </p:to>
                                    </p:set>
                                    <p:animEffect transition="in" filter="wipe(down)">
                                      <p:cBhvr>
                                        <p:cTn id="11" dur="500"/>
                                        <p:tgtEl>
                                          <p:spTgt spid="6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
                                            <p:txEl>
                                              <p:pRg st="1" end="1"/>
                                            </p:txEl>
                                          </p:spTgt>
                                        </p:tgtEl>
                                        <p:attrNameLst>
                                          <p:attrName>style.visibility</p:attrName>
                                        </p:attrNameLst>
                                      </p:cBhvr>
                                      <p:to>
                                        <p:strVal val="visible"/>
                                      </p:to>
                                    </p:set>
                                    <p:animEffect transition="in" filter="randombar(horizontal)">
                                      <p:cBhvr>
                                        <p:cTn id="16" dur="500"/>
                                        <p:tgtEl>
                                          <p:spTgt spid="6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1">
                                            <p:txEl>
                                              <p:pRg st="2" end="2"/>
                                            </p:txEl>
                                          </p:spTgt>
                                        </p:tgtEl>
                                        <p:attrNameLst>
                                          <p:attrName>style.visibility</p:attrName>
                                        </p:attrNameLst>
                                      </p:cBhvr>
                                      <p:to>
                                        <p:strVal val="visible"/>
                                      </p:to>
                                    </p:set>
                                    <p:animEffect transition="in" filter="randombar(horizontal)">
                                      <p:cBhvr>
                                        <p:cTn id="21" dur="500"/>
                                        <p:tgtEl>
                                          <p:spTgt spid="6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1">
                                            <p:txEl>
                                              <p:pRg st="3" end="3"/>
                                            </p:txEl>
                                          </p:spTgt>
                                        </p:tgtEl>
                                        <p:attrNameLst>
                                          <p:attrName>style.visibility</p:attrName>
                                        </p:attrNameLst>
                                      </p:cBhvr>
                                      <p:to>
                                        <p:strVal val="visible"/>
                                      </p:to>
                                    </p:set>
                                    <p:animEffect transition="in" filter="wipe(down)">
                                      <p:cBhvr>
                                        <p:cTn id="26" dur="500"/>
                                        <p:tgtEl>
                                          <p:spTgt spid="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9" name="Google Shape;1967;p29">
            <a:extLst>
              <a:ext uri="{FF2B5EF4-FFF2-40B4-BE49-F238E27FC236}">
                <a16:creationId xmlns:a16="http://schemas.microsoft.com/office/drawing/2014/main" id="{B9EC8EE7-97E8-202E-8E5F-DDABC9A3C81C}"/>
              </a:ext>
            </a:extLst>
          </p:cNvPr>
          <p:cNvSpPr txBox="1">
            <a:spLocks/>
          </p:cNvSpPr>
          <p:nvPr/>
        </p:nvSpPr>
        <p:spPr>
          <a:xfrm rot="21594080">
            <a:off x="221443" y="1617938"/>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000" dirty="0">
                <a:solidFill>
                  <a:schemeClr val="accent5">
                    <a:lumMod val="50000"/>
                  </a:schemeClr>
                </a:solidFill>
                <a:latin typeface="+mj-lt"/>
                <a:ea typeface="Nanum Pen Script"/>
                <a:cs typeface="Nanum Pen Script"/>
                <a:sym typeface="Nanum Pen Script"/>
              </a:rPr>
              <a:t>CẢM ƠN CÁC EM ĐÃ CHÚ Ý </a:t>
            </a:r>
          </a:p>
          <a:p>
            <a:pPr>
              <a:lnSpc>
                <a:spcPct val="130000"/>
              </a:lnSpc>
            </a:pPr>
            <a:r>
              <a:rPr lang="en-US" sz="4000" dirty="0">
                <a:solidFill>
                  <a:schemeClr val="accent5">
                    <a:lumMod val="50000"/>
                  </a:schemeClr>
                </a:solidFill>
                <a:latin typeface="+mj-lt"/>
                <a:ea typeface="Nanum Pen Script"/>
                <a:cs typeface="Nanum Pen Script"/>
                <a:sym typeface="Nanum Pen Script"/>
              </a:rPr>
              <a:t>LẮNG NGHE BÀI GIẢNG</a:t>
            </a:r>
          </a:p>
        </p:txBody>
      </p:sp>
      <p:pic>
        <p:nvPicPr>
          <p:cNvPr id="11" name="Picture 5">
            <a:extLst>
              <a:ext uri="{FF2B5EF4-FFF2-40B4-BE49-F238E27FC236}">
                <a16:creationId xmlns:a16="http://schemas.microsoft.com/office/drawing/2014/main" id="{67BCEA22-634E-2229-E7F5-D1B4AC7AF8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90362" y="3676767"/>
            <a:ext cx="3163275" cy="1336484"/>
          </a:xfrm>
          <a:prstGeom prst="rect">
            <a:avLst/>
          </a:prstGeom>
        </p:spPr>
      </p:pic>
    </p:spTree>
    <p:extLst>
      <p:ext uri="{BB962C8B-B14F-4D97-AF65-F5344CB8AC3E}">
        <p14:creationId xmlns:p14="http://schemas.microsoft.com/office/powerpoint/2010/main" val="25787359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1"/>
        <p:cNvGrpSpPr/>
        <p:nvPr/>
      </p:nvGrpSpPr>
      <p:grpSpPr>
        <a:xfrm>
          <a:off x="0" y="0"/>
          <a:ext cx="0" cy="0"/>
          <a:chOff x="0" y="0"/>
          <a:chExt cx="0" cy="0"/>
        </a:xfrm>
      </p:grpSpPr>
      <p:sp>
        <p:nvSpPr>
          <p:cNvPr id="8" name="Google Shape;2169;p30">
            <a:extLst>
              <a:ext uri="{FF2B5EF4-FFF2-40B4-BE49-F238E27FC236}">
                <a16:creationId xmlns:a16="http://schemas.microsoft.com/office/drawing/2014/main" id="{B75AC48D-6DB7-DAD5-6C3D-060F0B85A1FE}"/>
              </a:ext>
            </a:extLst>
          </p:cNvPr>
          <p:cNvSpPr txBox="1">
            <a:spLocks noGrp="1"/>
          </p:cNvSpPr>
          <p:nvPr>
            <p:ph type="title"/>
          </p:nvPr>
        </p:nvSpPr>
        <p:spPr>
          <a:xfrm>
            <a:off x="720000" y="298269"/>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accent1"/>
                </a:solidFill>
                <a:latin typeface="+mj-lt"/>
              </a:rPr>
              <a:t>KHỞI ĐỘNG</a:t>
            </a:r>
            <a:endParaRPr sz="3200" b="1" dirty="0">
              <a:solidFill>
                <a:schemeClr val="accent1"/>
              </a:solidFill>
              <a:latin typeface="+mj-l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262041" y="777450"/>
            <a:ext cx="6619918" cy="4137449"/>
          </a:xfrm>
          <a:prstGeom prst="rect">
            <a:avLst/>
          </a:prstGeom>
        </p:spPr>
      </p:pic>
      <p:sp>
        <p:nvSpPr>
          <p:cNvPr id="2" name="Rectangle 1"/>
          <p:cNvSpPr/>
          <p:nvPr/>
        </p:nvSpPr>
        <p:spPr>
          <a:xfrm>
            <a:off x="1937904" y="1639433"/>
            <a:ext cx="5268191" cy="2413481"/>
          </a:xfrm>
          <a:prstGeom prst="rect">
            <a:avLst/>
          </a:prstGeom>
        </p:spPr>
        <p:txBody>
          <a:bodyPr wrap="square">
            <a:spAutoFit/>
          </a:bodyPr>
          <a:lstStyle/>
          <a:p>
            <a:pPr marL="342900" indent="-342900" algn="just">
              <a:lnSpc>
                <a:spcPct val="150000"/>
              </a:lnSpc>
              <a:spcBef>
                <a:spcPts val="100"/>
              </a:spcBef>
              <a:spcAft>
                <a:spcPts val="100"/>
              </a:spcAft>
              <a:buFont typeface="Wingdings" panose="05000000000000000000" pitchFamily="2" charset="2"/>
              <a:buChar char="§"/>
            </a:pPr>
            <a:r>
              <a:rPr lang="fr-FR" sz="2000" dirty="0" err="1">
                <a:latin typeface="+mn-lt"/>
                <a:ea typeface="Calibri" panose="020F0502020204030204" pitchFamily="34" charset="0"/>
                <a:cs typeface="Times New Roman" panose="02020603050405020304" pitchFamily="18" charset="0"/>
              </a:rPr>
              <a:t>Quân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chủng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xuất</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hiện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trong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video</a:t>
            </a:r>
            <a:r>
              <a:rPr lang="fr-FR" sz="2000" dirty="0">
                <a:latin typeface="+mn-lt"/>
                <a:ea typeface="Calibri" panose="020F0502020204030204" pitchFamily="34" charset="0"/>
                <a:cs typeface="Times New Roman" panose="02020603050405020304" pitchFamily="18" charset="0"/>
              </a:rPr>
              <a:t> clip là </a:t>
            </a:r>
            <a:r>
              <a:rPr lang="fr-FR" sz="2000" dirty="0" err="1">
                <a:latin typeface="+mn-lt"/>
                <a:ea typeface="Calibri" panose="020F0502020204030204" pitchFamily="34" charset="0"/>
                <a:cs typeface="Times New Roman" panose="02020603050405020304" pitchFamily="18" charset="0"/>
              </a:rPr>
              <a:t>quân</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chủng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phòng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không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không</a:t>
            </a:r>
            <a:r>
              <a:rPr lang="fr-FR" sz="2000" dirty="0">
                <a:latin typeface="+mn-lt"/>
                <a:ea typeface="Calibri" panose="020F0502020204030204" pitchFamily="34" charset="0"/>
                <a:cs typeface="Times New Roman" panose="02020603050405020304" pitchFamily="18" charset="0"/>
              </a:rPr>
              <a:t> </a:t>
            </a:r>
            <a:r>
              <a:rPr lang="fr-FR" sz="2000" dirty="0" err="1">
                <a:latin typeface="+mn-lt"/>
                <a:ea typeface="Calibri" panose="020F0502020204030204" pitchFamily="34" charset="0"/>
                <a:cs typeface="Times New Roman" panose="02020603050405020304" pitchFamily="18" charset="0"/>
              </a:rPr>
              <a:t>quân</a:t>
            </a:r>
            <a:r>
              <a:rPr lang="fr-FR" sz="2000" dirty="0">
                <a:latin typeface="+mn-lt"/>
                <a:ea typeface="Calibri" panose="020F0502020204030204" pitchFamily="34" charset="0"/>
                <a:cs typeface="Times New Roman" panose="02020603050405020304" pitchFamily="18" charset="0"/>
              </a:rPr>
              <a:t>.</a:t>
            </a:r>
            <a:endParaRPr lang="en-US" sz="2000" dirty="0">
              <a:latin typeface="+mn-lt"/>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
            </a:pPr>
            <a:r>
              <a:rPr lang="fr-FR" sz="2000" dirty="0" err="1" smtClean="0">
                <a:latin typeface="+mn-lt"/>
                <a:ea typeface="Calibri" panose="020F0502020204030204" pitchFamily="34" charset="0"/>
              </a:rPr>
              <a:t>Tên</a:t>
            </a:r>
            <a:r>
              <a:rPr lang="fr-FR" sz="2000" dirty="0" smtClean="0">
                <a:latin typeface="+mn-lt"/>
                <a:ea typeface="Calibri" panose="020F0502020204030204" pitchFamily="34" charset="0"/>
              </a:rPr>
              <a:t> </a:t>
            </a:r>
            <a:r>
              <a:rPr lang="fr-FR" sz="2000" dirty="0" err="1">
                <a:latin typeface="+mn-lt"/>
                <a:ea typeface="Calibri" panose="020F0502020204030204" pitchFamily="34" charset="0"/>
              </a:rPr>
              <a:t>hoạt</a:t>
            </a:r>
            <a:r>
              <a:rPr lang="fr-FR" sz="2000" dirty="0">
                <a:latin typeface="+mn-lt"/>
                <a:ea typeface="Calibri" panose="020F0502020204030204" pitchFamily="34" charset="0"/>
              </a:rPr>
              <a:t> </a:t>
            </a:r>
            <a:r>
              <a:rPr lang="fr-FR" sz="2000" dirty="0" err="1">
                <a:latin typeface="+mn-lt"/>
                <a:ea typeface="Calibri" panose="020F0502020204030204" pitchFamily="34" charset="0"/>
              </a:rPr>
              <a:t>động</a:t>
            </a:r>
            <a:r>
              <a:rPr lang="fr-FR" sz="2000" dirty="0">
                <a:latin typeface="+mn-lt"/>
                <a:ea typeface="Calibri" panose="020F0502020204030204" pitchFamily="34" charset="0"/>
              </a:rPr>
              <a:t> </a:t>
            </a:r>
            <a:r>
              <a:rPr lang="fr-FR" sz="2000" dirty="0" err="1">
                <a:latin typeface="+mn-lt"/>
                <a:ea typeface="Calibri" panose="020F0502020204030204" pitchFamily="34" charset="0"/>
              </a:rPr>
              <a:t>của</a:t>
            </a:r>
            <a:r>
              <a:rPr lang="fr-FR" sz="2000" dirty="0">
                <a:latin typeface="+mn-lt"/>
                <a:ea typeface="Calibri" panose="020F0502020204030204" pitchFamily="34" charset="0"/>
              </a:rPr>
              <a:t> </a:t>
            </a:r>
            <a:r>
              <a:rPr lang="fr-FR" sz="2000" dirty="0" err="1">
                <a:latin typeface="+mn-lt"/>
                <a:ea typeface="Calibri" panose="020F0502020204030204" pitchFamily="34" charset="0"/>
              </a:rPr>
              <a:t>các</a:t>
            </a:r>
            <a:r>
              <a:rPr lang="fr-FR" sz="2000" dirty="0">
                <a:latin typeface="+mn-lt"/>
                <a:ea typeface="Calibri" panose="020F0502020204030204" pitchFamily="34" charset="0"/>
              </a:rPr>
              <a:t> </a:t>
            </a:r>
            <a:r>
              <a:rPr lang="fr-FR" sz="2000" dirty="0" err="1">
                <a:latin typeface="+mn-lt"/>
                <a:ea typeface="Calibri" panose="020F0502020204030204" pitchFamily="34" charset="0"/>
              </a:rPr>
              <a:t>cô</a:t>
            </a:r>
            <a:r>
              <a:rPr lang="fr-FR" sz="2000" dirty="0">
                <a:latin typeface="+mn-lt"/>
                <a:ea typeface="Calibri" panose="020F0502020204030204" pitchFamily="34" charset="0"/>
              </a:rPr>
              <a:t> (</a:t>
            </a:r>
            <a:r>
              <a:rPr lang="fr-FR" sz="2000" dirty="0" err="1">
                <a:latin typeface="+mn-lt"/>
                <a:ea typeface="Calibri" panose="020F0502020204030204" pitchFamily="34" charset="0"/>
              </a:rPr>
              <a:t>chú</a:t>
            </a:r>
            <a:r>
              <a:rPr lang="fr-FR" sz="2000" dirty="0">
                <a:latin typeface="+mn-lt"/>
                <a:ea typeface="Calibri" panose="020F0502020204030204" pitchFamily="34" charset="0"/>
              </a:rPr>
              <a:t>) </a:t>
            </a:r>
            <a:r>
              <a:rPr lang="fr-FR" sz="2000" dirty="0" err="1">
                <a:latin typeface="+mn-lt"/>
                <a:ea typeface="Calibri" panose="020F0502020204030204" pitchFamily="34" charset="0"/>
              </a:rPr>
              <a:t>bộ</a:t>
            </a:r>
            <a:r>
              <a:rPr lang="fr-FR" sz="2000" dirty="0">
                <a:latin typeface="+mn-lt"/>
                <a:ea typeface="Calibri" panose="020F0502020204030204" pitchFamily="34" charset="0"/>
              </a:rPr>
              <a:t> </a:t>
            </a:r>
            <a:r>
              <a:rPr lang="fr-FR" sz="2000" dirty="0" err="1">
                <a:latin typeface="+mn-lt"/>
                <a:ea typeface="Calibri" panose="020F0502020204030204" pitchFamily="34" charset="0"/>
              </a:rPr>
              <a:t>đội</a:t>
            </a:r>
            <a:r>
              <a:rPr lang="fr-FR" sz="2000" dirty="0">
                <a:latin typeface="+mn-lt"/>
                <a:ea typeface="Calibri" panose="020F0502020204030204" pitchFamily="34" charset="0"/>
              </a:rPr>
              <a:t> </a:t>
            </a:r>
            <a:r>
              <a:rPr lang="fr-FR" sz="2000" dirty="0" err="1">
                <a:latin typeface="+mn-lt"/>
                <a:ea typeface="Calibri" panose="020F0502020204030204" pitchFamily="34" charset="0"/>
              </a:rPr>
              <a:t>xuất</a:t>
            </a:r>
            <a:r>
              <a:rPr lang="fr-FR" sz="2000" dirty="0">
                <a:latin typeface="+mn-lt"/>
                <a:ea typeface="Calibri" panose="020F0502020204030204" pitchFamily="34" charset="0"/>
              </a:rPr>
              <a:t> </a:t>
            </a:r>
            <a:r>
              <a:rPr lang="fr-FR" sz="2000" dirty="0" err="1">
                <a:latin typeface="+mn-lt"/>
                <a:ea typeface="Calibri" panose="020F0502020204030204" pitchFamily="34" charset="0"/>
              </a:rPr>
              <a:t>hiện</a:t>
            </a:r>
            <a:r>
              <a:rPr lang="fr-FR" sz="2000" dirty="0">
                <a:latin typeface="+mn-lt"/>
                <a:ea typeface="Calibri" panose="020F0502020204030204" pitchFamily="34" charset="0"/>
              </a:rPr>
              <a:t> </a:t>
            </a:r>
            <a:r>
              <a:rPr lang="fr-FR" sz="2000" dirty="0" err="1">
                <a:latin typeface="+mn-lt"/>
                <a:ea typeface="Calibri" panose="020F0502020204030204" pitchFamily="34" charset="0"/>
              </a:rPr>
              <a:t>trong</a:t>
            </a:r>
            <a:r>
              <a:rPr lang="fr-FR" sz="2000" dirty="0">
                <a:latin typeface="+mn-lt"/>
                <a:ea typeface="Calibri" panose="020F0502020204030204" pitchFamily="34" charset="0"/>
              </a:rPr>
              <a:t> </a:t>
            </a:r>
            <a:r>
              <a:rPr lang="fr-FR" sz="2000" dirty="0" err="1">
                <a:latin typeface="+mn-lt"/>
                <a:ea typeface="Calibri" panose="020F0502020204030204" pitchFamily="34" charset="0"/>
              </a:rPr>
              <a:t>video</a:t>
            </a:r>
            <a:r>
              <a:rPr lang="fr-FR" sz="2000" dirty="0">
                <a:latin typeface="+mn-lt"/>
                <a:ea typeface="Calibri" panose="020F0502020204030204" pitchFamily="34" charset="0"/>
              </a:rPr>
              <a:t> clip: </a:t>
            </a:r>
            <a:r>
              <a:rPr lang="fr-FR" sz="2000" dirty="0" err="1">
                <a:latin typeface="+mn-lt"/>
                <a:ea typeface="Calibri" panose="020F0502020204030204" pitchFamily="34" charset="0"/>
              </a:rPr>
              <a:t>diễn</a:t>
            </a:r>
            <a:r>
              <a:rPr lang="fr-FR" sz="2000" dirty="0">
                <a:latin typeface="+mn-lt"/>
                <a:ea typeface="Calibri" panose="020F0502020204030204" pitchFamily="34" charset="0"/>
              </a:rPr>
              <a:t> </a:t>
            </a:r>
            <a:r>
              <a:rPr lang="fr-FR" sz="2000" dirty="0" err="1">
                <a:latin typeface="+mn-lt"/>
                <a:ea typeface="Calibri" panose="020F0502020204030204" pitchFamily="34" charset="0"/>
              </a:rPr>
              <a:t>tập</a:t>
            </a:r>
            <a:r>
              <a:rPr lang="fr-FR" sz="2000" dirty="0">
                <a:latin typeface="+mn-lt"/>
                <a:ea typeface="Calibri" panose="020F0502020204030204" pitchFamily="34" charset="0"/>
              </a:rPr>
              <a:t>, </a:t>
            </a:r>
            <a:r>
              <a:rPr lang="fr-FR" sz="2000" dirty="0" err="1">
                <a:latin typeface="+mn-lt"/>
                <a:ea typeface="Calibri" panose="020F0502020204030204" pitchFamily="34" charset="0"/>
              </a:rPr>
              <a:t>chiến</a:t>
            </a:r>
            <a:r>
              <a:rPr lang="fr-FR" sz="2000" dirty="0">
                <a:latin typeface="+mn-lt"/>
                <a:ea typeface="Calibri" panose="020F0502020204030204" pitchFamily="34" charset="0"/>
              </a:rPr>
              <a:t> </a:t>
            </a:r>
            <a:r>
              <a:rPr lang="fr-FR" sz="2000" dirty="0" err="1">
                <a:latin typeface="+mn-lt"/>
                <a:ea typeface="Calibri" panose="020F0502020204030204" pitchFamily="34" charset="0"/>
              </a:rPr>
              <a:t>đấu</a:t>
            </a:r>
            <a:r>
              <a:rPr lang="fr-FR" sz="2000" dirty="0">
                <a:latin typeface="+mn-lt"/>
                <a:ea typeface="Calibri" panose="020F0502020204030204" pitchFamily="34" charset="0"/>
              </a:rPr>
              <a:t> </a:t>
            </a:r>
            <a:r>
              <a:rPr lang="fr-FR" sz="2000" dirty="0" err="1">
                <a:latin typeface="+mn-lt"/>
                <a:ea typeface="Calibri" panose="020F0502020204030204" pitchFamily="34" charset="0"/>
              </a:rPr>
              <a:t>và</a:t>
            </a:r>
            <a:r>
              <a:rPr lang="fr-FR" sz="2000" dirty="0">
                <a:latin typeface="+mn-lt"/>
                <a:ea typeface="Calibri" panose="020F0502020204030204" pitchFamily="34" charset="0"/>
              </a:rPr>
              <a:t> </a:t>
            </a:r>
            <a:r>
              <a:rPr lang="fr-FR" sz="2000" dirty="0" err="1">
                <a:latin typeface="+mn-lt"/>
                <a:ea typeface="Calibri" panose="020F0502020204030204" pitchFamily="34" charset="0"/>
              </a:rPr>
              <a:t>bảo</a:t>
            </a:r>
            <a:r>
              <a:rPr lang="fr-FR" sz="2000" dirty="0">
                <a:latin typeface="+mn-lt"/>
                <a:ea typeface="Calibri" panose="020F0502020204030204" pitchFamily="34" charset="0"/>
              </a:rPr>
              <a:t> </a:t>
            </a:r>
            <a:r>
              <a:rPr lang="fr-FR" sz="2000" dirty="0" err="1">
                <a:latin typeface="+mn-lt"/>
                <a:ea typeface="Calibri" panose="020F0502020204030204" pitchFamily="34" charset="0"/>
              </a:rPr>
              <a:t>vệ</a:t>
            </a:r>
            <a:r>
              <a:rPr lang="fr-FR" sz="2000" dirty="0">
                <a:latin typeface="+mn-lt"/>
                <a:ea typeface="Calibri" panose="020F0502020204030204" pitchFamily="34" charset="0"/>
              </a:rPr>
              <a:t> </a:t>
            </a:r>
            <a:r>
              <a:rPr lang="fr-FR" sz="2000" dirty="0" err="1">
                <a:latin typeface="+mn-lt"/>
                <a:ea typeface="Calibri" panose="020F0502020204030204" pitchFamily="34" charset="0"/>
              </a:rPr>
              <a:t>Tổ</a:t>
            </a:r>
            <a:r>
              <a:rPr lang="fr-FR" sz="2000" dirty="0">
                <a:latin typeface="+mn-lt"/>
                <a:ea typeface="Calibri" panose="020F0502020204030204" pitchFamily="34" charset="0"/>
              </a:rPr>
              <a:t> </a:t>
            </a:r>
            <a:r>
              <a:rPr lang="fr-FR" sz="2000" dirty="0" err="1">
                <a:latin typeface="+mn-lt"/>
                <a:ea typeface="Calibri" panose="020F0502020204030204" pitchFamily="34" charset="0"/>
              </a:rPr>
              <a:t>quốc</a:t>
            </a:r>
            <a:r>
              <a:rPr lang="fr-FR" sz="2000" dirty="0">
                <a:latin typeface="+mn-lt"/>
                <a:ea typeface="Calibri" panose="020F0502020204030204" pitchFamily="34" charset="0"/>
              </a:rPr>
              <a:t>. </a:t>
            </a:r>
            <a:endParaRPr lang="en-US" sz="2000" dirty="0">
              <a:latin typeface="+mn-lt"/>
            </a:endParaRPr>
          </a:p>
        </p:txBody>
      </p:sp>
      <p:pic>
        <p:nvPicPr>
          <p:cNvPr id="1026" name="Picture 2" descr="https://o.remove.bg/downloads/a6e9dbfe-adfb-4545-a956-325381186c16/image-removebg-preview.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823" y="1756064"/>
            <a:ext cx="3273136" cy="327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713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29"/>
          <p:cNvSpPr/>
          <p:nvPr/>
        </p:nvSpPr>
        <p:spPr>
          <a:xfrm rot="126755">
            <a:off x="907572" y="584789"/>
            <a:ext cx="7328854" cy="3898067"/>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2" name="Google Shape;1772;p29"/>
          <p:cNvSpPr/>
          <p:nvPr/>
        </p:nvSpPr>
        <p:spPr>
          <a:xfrm rot="-135875">
            <a:off x="657257" y="242594"/>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73" name="Google Shape;1773;p29"/>
          <p:cNvSpPr/>
          <p:nvPr/>
        </p:nvSpPr>
        <p:spPr>
          <a:xfrm rot="10551405">
            <a:off x="7398461" y="3917891"/>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783" name="Google Shape;1783;p29">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0" name="TextBox 29">
            <a:extLst>
              <a:ext uri="{FF2B5EF4-FFF2-40B4-BE49-F238E27FC236}">
                <a16:creationId xmlns:a16="http://schemas.microsoft.com/office/drawing/2014/main" id="{4D52430E-7149-7A8B-C62B-29A2EAEDC8E5}"/>
              </a:ext>
            </a:extLst>
          </p:cNvPr>
          <p:cNvSpPr txBox="1"/>
          <p:nvPr/>
        </p:nvSpPr>
        <p:spPr>
          <a:xfrm>
            <a:off x="785639" y="2087546"/>
            <a:ext cx="7572720" cy="892552"/>
          </a:xfrm>
          <a:prstGeom prst="rect">
            <a:avLst/>
          </a:prstGeom>
          <a:noFill/>
        </p:spPr>
        <p:txBody>
          <a:bodyPr wrap="square">
            <a:spAutoFit/>
          </a:bodyPr>
          <a:lstStyle/>
          <a:p>
            <a:pPr algn="ctr">
              <a:lnSpc>
                <a:spcPct val="130000"/>
              </a:lnSpc>
            </a:pPr>
            <a:r>
              <a:rPr lang="fr-FR" sz="4000" b="1" dirty="0">
                <a:solidFill>
                  <a:schemeClr val="accent5">
                    <a:lumMod val="50000"/>
                  </a:schemeClr>
                </a:solidFill>
                <a:effectLst/>
                <a:latin typeface="+mj-lt"/>
                <a:ea typeface="Calibri" panose="020F0502020204030204" pitchFamily="34" charset="0"/>
              </a:rPr>
              <a:t>BÀI </a:t>
            </a:r>
            <a:r>
              <a:rPr lang="fr-FR" sz="4000" b="1" dirty="0" smtClean="0">
                <a:solidFill>
                  <a:schemeClr val="accent5">
                    <a:lumMod val="50000"/>
                  </a:schemeClr>
                </a:solidFill>
                <a:effectLst/>
                <a:latin typeface="+mj-lt"/>
                <a:ea typeface="Calibri" panose="020F0502020204030204" pitchFamily="34" charset="0"/>
              </a:rPr>
              <a:t>1. CHÂN DUNG BỘ ĐỘI</a:t>
            </a:r>
            <a:endParaRPr lang="en-US" sz="4000" dirty="0">
              <a:solidFill>
                <a:schemeClr val="accent5">
                  <a:lumMod val="50000"/>
                </a:schemeClr>
              </a:solidFill>
              <a:latin typeface="+mj-lt"/>
            </a:endParaRPr>
          </a:p>
        </p:txBody>
      </p:sp>
      <p:pic>
        <p:nvPicPr>
          <p:cNvPr id="31" name="Picture 19">
            <a:extLst>
              <a:ext uri="{FF2B5EF4-FFF2-40B4-BE49-F238E27FC236}">
                <a16:creationId xmlns:a16="http://schemas.microsoft.com/office/drawing/2014/main" id="{361C230F-794E-9CDE-C58B-A7204CD1039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11323" y="3333897"/>
            <a:ext cx="1153389" cy="1588143"/>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82"/>
        <p:cNvGrpSpPr/>
        <p:nvPr/>
      </p:nvGrpSpPr>
      <p:grpSpPr>
        <a:xfrm>
          <a:off x="0" y="0"/>
          <a:ext cx="0" cy="0"/>
          <a:chOff x="0" y="0"/>
          <a:chExt cx="0" cy="0"/>
        </a:xfrm>
      </p:grpSpPr>
      <p:grpSp>
        <p:nvGrpSpPr>
          <p:cNvPr id="4199" name="Google Shape;4199;p46"/>
          <p:cNvGrpSpPr/>
          <p:nvPr/>
        </p:nvGrpSpPr>
        <p:grpSpPr>
          <a:xfrm>
            <a:off x="8569288" y="4423863"/>
            <a:ext cx="194021" cy="191487"/>
            <a:chOff x="6232000" y="1435050"/>
            <a:chExt cx="488225" cy="481850"/>
          </a:xfrm>
        </p:grpSpPr>
        <p:sp>
          <p:nvSpPr>
            <p:cNvPr id="4200" name="Google Shape;4200;p46"/>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1" name="Google Shape;4201;p46"/>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2" name="Google Shape;4202;p46"/>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3" name="Google Shape;4203;p46"/>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4" name="Google Shape;4204;p46"/>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205" name="Google Shape;4205;p46">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4206" name="Google Shape;4206;p46">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4207" name="Google Shape;4207;p46">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4208" name="Google Shape;4208;p46">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4209" name="Google Shape;4209;p46">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4210" name="Google Shape;4210;p46">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4211" name="Google Shape;4211;p46">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169;p30">
            <a:extLst>
              <a:ext uri="{FF2B5EF4-FFF2-40B4-BE49-F238E27FC236}">
                <a16:creationId xmlns:a16="http://schemas.microsoft.com/office/drawing/2014/main" id="{928BB399-716A-6C3A-0200-AB5D52512A87}"/>
              </a:ext>
            </a:extLst>
          </p:cNvPr>
          <p:cNvSpPr txBox="1">
            <a:spLocks/>
          </p:cNvSpPr>
          <p:nvPr/>
        </p:nvSpPr>
        <p:spPr>
          <a:xfrm>
            <a:off x="720000" y="439565"/>
            <a:ext cx="7704000" cy="41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Yeseva One"/>
              <a:buNone/>
              <a:defRPr sz="2000" b="0" i="0" u="none" strike="noStrike" cap="none">
                <a:solidFill>
                  <a:schemeClr val="lt2"/>
                </a:solidFill>
                <a:latin typeface="Yeseva One"/>
                <a:ea typeface="Yeseva One"/>
                <a:cs typeface="Yeseva One"/>
                <a:sym typeface="Yeseva One"/>
              </a:defRPr>
            </a:lvl1pPr>
            <a:lvl2pPr marR="0" lvl="1"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algn="ctr"/>
            <a:r>
              <a:rPr lang="en-US" sz="3200" b="1" dirty="0">
                <a:solidFill>
                  <a:schemeClr val="accent1"/>
                </a:solidFill>
                <a:latin typeface="+mj-lt"/>
              </a:rPr>
              <a:t>NỘI DUNG BÀI HỌC</a:t>
            </a:r>
          </a:p>
        </p:txBody>
      </p:sp>
      <p:pic>
        <p:nvPicPr>
          <p:cNvPr id="136" name="Picture 7">
            <a:extLst>
              <a:ext uri="{FF2B5EF4-FFF2-40B4-BE49-F238E27FC236}">
                <a16:creationId xmlns:a16="http://schemas.microsoft.com/office/drawing/2014/main" id="{6B341BB5-D21D-06F7-3F12-30396D9280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47264" y="2358736"/>
            <a:ext cx="2616365" cy="2256614"/>
          </a:xfrm>
          <a:prstGeom prst="rect">
            <a:avLst/>
          </a:prstGeom>
        </p:spPr>
      </p:pic>
      <p:sp>
        <p:nvSpPr>
          <p:cNvPr id="5" name="Arrow: Pentagon 4">
            <a:extLst>
              <a:ext uri="{FF2B5EF4-FFF2-40B4-BE49-F238E27FC236}">
                <a16:creationId xmlns:a16="http://schemas.microsoft.com/office/drawing/2014/main" id="{79934227-18B0-283F-9F77-405BA1D9228B}"/>
              </a:ext>
            </a:extLst>
          </p:cNvPr>
          <p:cNvSpPr/>
          <p:nvPr/>
        </p:nvSpPr>
        <p:spPr>
          <a:xfrm>
            <a:off x="3566959" y="1524824"/>
            <a:ext cx="4602786" cy="1037799"/>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1. </a:t>
            </a:r>
            <a:r>
              <a:rPr lang="en-US" sz="2400" b="1" dirty="0" err="1" smtClean="0"/>
              <a:t>Khám</a:t>
            </a:r>
            <a:r>
              <a:rPr lang="en-US" sz="2400" b="1" dirty="0" smtClean="0"/>
              <a:t> </a:t>
            </a:r>
            <a:r>
              <a:rPr lang="en-US" sz="2400" b="1" dirty="0" err="1" smtClean="0"/>
              <a:t>phá</a:t>
            </a:r>
            <a:endParaRPr lang="en-US" sz="2400" b="1" dirty="0"/>
          </a:p>
        </p:txBody>
      </p:sp>
      <p:sp>
        <p:nvSpPr>
          <p:cNvPr id="139" name="Arrow: Pentagon 138">
            <a:extLst>
              <a:ext uri="{FF2B5EF4-FFF2-40B4-BE49-F238E27FC236}">
                <a16:creationId xmlns:a16="http://schemas.microsoft.com/office/drawing/2014/main" id="{E4642639-A01F-7AA5-112F-05928C158846}"/>
              </a:ext>
            </a:extLst>
          </p:cNvPr>
          <p:cNvSpPr/>
          <p:nvPr/>
        </p:nvSpPr>
        <p:spPr>
          <a:xfrm>
            <a:off x="3566959" y="3168197"/>
            <a:ext cx="4602786" cy="1037799"/>
          </a:xfrm>
          <a:prstGeom prst="homePlate">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t>2. </a:t>
            </a:r>
            <a:r>
              <a:rPr lang="en-US" sz="2400" b="1" dirty="0" err="1" smtClean="0"/>
              <a:t>Tìm</a:t>
            </a:r>
            <a:r>
              <a:rPr lang="en-US" sz="2400" b="1" dirty="0" smtClean="0"/>
              <a:t> ý </a:t>
            </a:r>
            <a:r>
              <a:rPr lang="en-US" sz="2400" b="1" dirty="0" err="1" smtClean="0"/>
              <a:t>tưởng</a:t>
            </a:r>
            <a:r>
              <a:rPr lang="en-US" sz="2400" b="1" dirty="0" smtClean="0"/>
              <a:t> </a:t>
            </a:r>
            <a:r>
              <a:rPr lang="en-US" sz="2400" b="1" dirty="0" err="1" smtClean="0"/>
              <a:t>và</a:t>
            </a:r>
            <a:r>
              <a:rPr lang="en-US" sz="2400" b="1" dirty="0" smtClean="0"/>
              <a:t> </a:t>
            </a:r>
            <a:r>
              <a:rPr lang="en-US" sz="2400" b="1" dirty="0" err="1" smtClean="0"/>
              <a:t>thực</a:t>
            </a:r>
            <a:r>
              <a:rPr lang="en-US" sz="2400" b="1" dirty="0" smtClean="0"/>
              <a:t> </a:t>
            </a:r>
            <a:r>
              <a:rPr lang="en-US" sz="2400" b="1" dirty="0" err="1" smtClean="0"/>
              <a:t>hành</a:t>
            </a:r>
            <a:r>
              <a:rPr lang="en-US" sz="2400" b="1" dirty="0" smtClean="0"/>
              <a:t> </a:t>
            </a:r>
            <a:r>
              <a:rPr lang="en-US" sz="2400" b="1" dirty="0" err="1" smtClean="0"/>
              <a:t>sáng</a:t>
            </a:r>
            <a:r>
              <a:rPr lang="en-US" sz="2400" b="1" dirty="0" smtClean="0"/>
              <a:t> </a:t>
            </a:r>
            <a:r>
              <a:rPr lang="en-US" sz="2400" b="1" dirty="0" err="1" smtClean="0"/>
              <a:t>tạo</a:t>
            </a:r>
            <a:r>
              <a:rPr lang="en-US" sz="2400" b="1" dirty="0" smtClean="0"/>
              <a:t> </a:t>
            </a:r>
            <a:r>
              <a:rPr lang="en-US" sz="2400" b="1" dirty="0" err="1" smtClean="0"/>
              <a:t>sản</a:t>
            </a:r>
            <a:r>
              <a:rPr lang="en-US" sz="2400" b="1" dirty="0" smtClean="0"/>
              <a:t> </a:t>
            </a:r>
            <a:r>
              <a:rPr lang="en-US" sz="2400" b="1" dirty="0" err="1" smtClean="0"/>
              <a:t>phẩm</a:t>
            </a:r>
            <a:endParaRPr lang="en-US" sz="2400" b="1" dirty="0"/>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500"/>
                                        <p:tgtEl>
                                          <p:spTgt spid="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wipe(left)">
                                      <p:cBhvr>
                                        <p:cTn id="21" dur="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5" grpId="0" animBg="1"/>
      <p:bldP spid="1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2022" name="Google Shape;2022;p30">
            <a:hlinkClick r:id="rId3"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0">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30"/>
          <p:cNvGrpSpPr/>
          <p:nvPr/>
        </p:nvGrpSpPr>
        <p:grpSpPr>
          <a:xfrm>
            <a:off x="8569288" y="4423863"/>
            <a:ext cx="194021" cy="191487"/>
            <a:chOff x="6232000" y="1435050"/>
            <a:chExt cx="488225" cy="481850"/>
          </a:xfrm>
        </p:grpSpPr>
        <p:sp>
          <p:nvSpPr>
            <p:cNvPr id="2025" name="Google Shape;2025;p3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6" name="Google Shape;2026;p3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7" name="Google Shape;2027;p3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8" name="Google Shape;2028;p3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9" name="Google Shape;2029;p3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30" name="Google Shape;2030;p30">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31" name="Google Shape;2031;p30">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32" name="Google Shape;2032;p30">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33" name="Google Shape;2033;p30">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34" name="Google Shape;2034;p30">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35" name="Google Shape;2035;p30">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6" name="Google Shape;2036;p30">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pic>
        <p:nvPicPr>
          <p:cNvPr id="248" name="Picture 9">
            <a:extLst>
              <a:ext uri="{FF2B5EF4-FFF2-40B4-BE49-F238E27FC236}">
                <a16:creationId xmlns:a16="http://schemas.microsoft.com/office/drawing/2014/main" id="{27A73551-7616-4139-FA5B-2F35C42FEE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51746" y="1124481"/>
            <a:ext cx="3474764" cy="1809909"/>
          </a:xfrm>
          <a:prstGeom prst="rect">
            <a:avLst/>
          </a:prstGeom>
        </p:spPr>
      </p:pic>
      <p:sp>
        <p:nvSpPr>
          <p:cNvPr id="249" name="TextBox 248">
            <a:extLst>
              <a:ext uri="{FF2B5EF4-FFF2-40B4-BE49-F238E27FC236}">
                <a16:creationId xmlns:a16="http://schemas.microsoft.com/office/drawing/2014/main" id="{0EC9BCB7-D384-247D-AE8E-F21437D9737D}"/>
              </a:ext>
            </a:extLst>
          </p:cNvPr>
          <p:cNvSpPr txBox="1"/>
          <p:nvPr/>
        </p:nvSpPr>
        <p:spPr>
          <a:xfrm>
            <a:off x="1062333" y="1530591"/>
            <a:ext cx="3053590" cy="892552"/>
          </a:xfrm>
          <a:prstGeom prst="rect">
            <a:avLst/>
          </a:prstGeom>
          <a:noFill/>
        </p:spPr>
        <p:txBody>
          <a:bodyPr wrap="square">
            <a:spAutoFit/>
          </a:bodyPr>
          <a:lstStyle/>
          <a:p>
            <a:pPr algn="just">
              <a:lnSpc>
                <a:spcPct val="130000"/>
              </a:lnSpc>
            </a:pPr>
            <a:r>
              <a:rPr lang="en-US" sz="2000" dirty="0" err="1" smtClean="0"/>
              <a:t>Nhóm</a:t>
            </a:r>
            <a:r>
              <a:rPr lang="en-US" sz="2000" dirty="0" smtClean="0"/>
              <a:t> 1: </a:t>
            </a:r>
            <a:r>
              <a:rPr lang="en-US" sz="2000" dirty="0" err="1" smtClean="0"/>
              <a:t>Quan</a:t>
            </a:r>
            <a:r>
              <a:rPr lang="en-US" sz="2000" dirty="0" smtClean="0"/>
              <a:t> </a:t>
            </a:r>
            <a:r>
              <a:rPr lang="en-US" sz="2000" dirty="0" err="1" smtClean="0"/>
              <a:t>sát</a:t>
            </a:r>
            <a:r>
              <a:rPr lang="en-US" sz="2000" dirty="0" smtClean="0"/>
              <a:t> </a:t>
            </a:r>
            <a:r>
              <a:rPr lang="en-US" sz="2000" dirty="0" err="1" smtClean="0"/>
              <a:t>chân</a:t>
            </a:r>
            <a:r>
              <a:rPr lang="en-US" sz="2000" dirty="0" smtClean="0"/>
              <a:t> dung </a:t>
            </a:r>
            <a:r>
              <a:rPr lang="en-US" sz="2000" dirty="0" err="1" smtClean="0"/>
              <a:t>Nguyễn</a:t>
            </a:r>
            <a:r>
              <a:rPr lang="en-US" sz="2000" dirty="0" smtClean="0"/>
              <a:t> </a:t>
            </a:r>
            <a:r>
              <a:rPr lang="en-US" sz="2000" dirty="0" err="1" smtClean="0"/>
              <a:t>Trãi</a:t>
            </a:r>
            <a:endParaRPr lang="en-US" sz="2000" dirty="0">
              <a:solidFill>
                <a:srgbClr val="000000"/>
              </a:solidFill>
            </a:endParaRPr>
          </a:p>
        </p:txBody>
      </p:sp>
      <p:sp>
        <p:nvSpPr>
          <p:cNvPr id="256" name="Google Shape;2169;p30">
            <a:extLst>
              <a:ext uri="{FF2B5EF4-FFF2-40B4-BE49-F238E27FC236}">
                <a16:creationId xmlns:a16="http://schemas.microsoft.com/office/drawing/2014/main" id="{C773AE6B-7D77-3852-EEE6-8F44D36D97E3}"/>
              </a:ext>
            </a:extLst>
          </p:cNvPr>
          <p:cNvSpPr txBox="1">
            <a:spLocks noGrp="1"/>
          </p:cNvSpPr>
          <p:nvPr>
            <p:ph type="title"/>
          </p:nvPr>
        </p:nvSpPr>
        <p:spPr>
          <a:xfrm>
            <a:off x="720000" y="378917"/>
            <a:ext cx="7704000" cy="417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smtClean="0">
                <a:solidFill>
                  <a:schemeClr val="accent2">
                    <a:lumMod val="50000"/>
                  </a:schemeClr>
                </a:solidFill>
                <a:latin typeface="+mj-lt"/>
              </a:rPr>
              <a:t>HOẠT ĐỘNG NHÓM</a:t>
            </a:r>
            <a:endParaRPr sz="3200" b="1" dirty="0">
              <a:solidFill>
                <a:schemeClr val="accent2">
                  <a:lumMod val="50000"/>
                </a:schemeClr>
              </a:solidFill>
              <a:latin typeface="+mj-lt"/>
            </a:endParaRPr>
          </a:p>
        </p:txBody>
      </p:sp>
      <p:pic>
        <p:nvPicPr>
          <p:cNvPr id="22" name="Picture 9">
            <a:extLst>
              <a:ext uri="{FF2B5EF4-FFF2-40B4-BE49-F238E27FC236}">
                <a16:creationId xmlns:a16="http://schemas.microsoft.com/office/drawing/2014/main" id="{27A73551-7616-4139-FA5B-2F35C42FEE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633998" y="1124481"/>
            <a:ext cx="3474764" cy="1809909"/>
          </a:xfrm>
          <a:prstGeom prst="rect">
            <a:avLst/>
          </a:prstGeom>
        </p:spPr>
      </p:pic>
      <p:sp>
        <p:nvSpPr>
          <p:cNvPr id="23" name="TextBox 22">
            <a:extLst>
              <a:ext uri="{FF2B5EF4-FFF2-40B4-BE49-F238E27FC236}">
                <a16:creationId xmlns:a16="http://schemas.microsoft.com/office/drawing/2014/main" id="{0EC9BCB7-D384-247D-AE8E-F21437D9737D}"/>
              </a:ext>
            </a:extLst>
          </p:cNvPr>
          <p:cNvSpPr txBox="1"/>
          <p:nvPr/>
        </p:nvSpPr>
        <p:spPr>
          <a:xfrm>
            <a:off x="4844585" y="1530591"/>
            <a:ext cx="3053590" cy="892552"/>
          </a:xfrm>
          <a:prstGeom prst="rect">
            <a:avLst/>
          </a:prstGeom>
          <a:noFill/>
        </p:spPr>
        <p:txBody>
          <a:bodyPr wrap="square">
            <a:spAutoFit/>
          </a:bodyPr>
          <a:lstStyle/>
          <a:p>
            <a:pPr algn="just">
              <a:lnSpc>
                <a:spcPct val="130000"/>
              </a:lnSpc>
            </a:pPr>
            <a:r>
              <a:rPr lang="en-US" sz="2000" dirty="0" err="1" smtClean="0"/>
              <a:t>Nhóm</a:t>
            </a:r>
            <a:r>
              <a:rPr lang="en-US" sz="2000" dirty="0" smtClean="0"/>
              <a:t> 2: </a:t>
            </a:r>
            <a:r>
              <a:rPr lang="en-US" sz="2000" dirty="0" err="1" smtClean="0"/>
              <a:t>Quan</a:t>
            </a:r>
            <a:r>
              <a:rPr lang="en-US" sz="2000" dirty="0" smtClean="0"/>
              <a:t> </a:t>
            </a:r>
            <a:r>
              <a:rPr lang="en-US" sz="2000" dirty="0" err="1" smtClean="0"/>
              <a:t>sát</a:t>
            </a:r>
            <a:r>
              <a:rPr lang="en-US" sz="2000" dirty="0" smtClean="0"/>
              <a:t> </a:t>
            </a:r>
            <a:r>
              <a:rPr lang="en-US" sz="2000" dirty="0" err="1" smtClean="0"/>
              <a:t>chân</a:t>
            </a:r>
            <a:r>
              <a:rPr lang="en-US" sz="2000" dirty="0" smtClean="0"/>
              <a:t> dung </a:t>
            </a:r>
            <a:r>
              <a:rPr lang="en-US" sz="2000" dirty="0" err="1" smtClean="0"/>
              <a:t>cô</a:t>
            </a:r>
            <a:r>
              <a:rPr lang="en-US" sz="2000" dirty="0" smtClean="0"/>
              <a:t> </a:t>
            </a:r>
            <a:r>
              <a:rPr lang="en-US" sz="2000" dirty="0" err="1" smtClean="0"/>
              <a:t>bộ</a:t>
            </a:r>
            <a:r>
              <a:rPr lang="en-US" sz="2000" dirty="0" smtClean="0"/>
              <a:t> </a:t>
            </a:r>
            <a:r>
              <a:rPr lang="en-US" sz="2000" dirty="0" err="1" smtClean="0"/>
              <a:t>đội</a:t>
            </a:r>
            <a:endParaRPr lang="en-US" sz="2000" dirty="0">
              <a:solidFill>
                <a:srgbClr val="000000"/>
              </a:solidFill>
            </a:endParaRPr>
          </a:p>
        </p:txBody>
      </p:sp>
      <p:pic>
        <p:nvPicPr>
          <p:cNvPr id="24" name="Picture 9">
            <a:extLst>
              <a:ext uri="{FF2B5EF4-FFF2-40B4-BE49-F238E27FC236}">
                <a16:creationId xmlns:a16="http://schemas.microsoft.com/office/drawing/2014/main" id="{27A73551-7616-4139-FA5B-2F35C42FEE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51746" y="3030996"/>
            <a:ext cx="3474764" cy="1809909"/>
          </a:xfrm>
          <a:prstGeom prst="rect">
            <a:avLst/>
          </a:prstGeom>
        </p:spPr>
      </p:pic>
      <p:sp>
        <p:nvSpPr>
          <p:cNvPr id="25" name="TextBox 24">
            <a:extLst>
              <a:ext uri="{FF2B5EF4-FFF2-40B4-BE49-F238E27FC236}">
                <a16:creationId xmlns:a16="http://schemas.microsoft.com/office/drawing/2014/main" id="{0EC9BCB7-D384-247D-AE8E-F21437D9737D}"/>
              </a:ext>
            </a:extLst>
          </p:cNvPr>
          <p:cNvSpPr txBox="1"/>
          <p:nvPr/>
        </p:nvSpPr>
        <p:spPr>
          <a:xfrm>
            <a:off x="1062333" y="3483757"/>
            <a:ext cx="3053590" cy="892552"/>
          </a:xfrm>
          <a:prstGeom prst="rect">
            <a:avLst/>
          </a:prstGeom>
          <a:noFill/>
        </p:spPr>
        <p:txBody>
          <a:bodyPr wrap="square">
            <a:spAutoFit/>
          </a:bodyPr>
          <a:lstStyle/>
          <a:p>
            <a:pPr algn="just">
              <a:lnSpc>
                <a:spcPct val="130000"/>
              </a:lnSpc>
            </a:pPr>
            <a:r>
              <a:rPr lang="en-US" sz="2000" dirty="0" err="1" smtClean="0"/>
              <a:t>Nhóm</a:t>
            </a:r>
            <a:r>
              <a:rPr lang="en-US" sz="2000" dirty="0" smtClean="0"/>
              <a:t> 3: </a:t>
            </a:r>
            <a:r>
              <a:rPr lang="en-US" sz="2000" dirty="0" err="1" smtClean="0"/>
              <a:t>Quan</a:t>
            </a:r>
            <a:r>
              <a:rPr lang="en-US" sz="2000" dirty="0" smtClean="0"/>
              <a:t> </a:t>
            </a:r>
            <a:r>
              <a:rPr lang="en-US" sz="2000" dirty="0" err="1" smtClean="0"/>
              <a:t>sát</a:t>
            </a:r>
            <a:r>
              <a:rPr lang="en-US" sz="2000" dirty="0" smtClean="0"/>
              <a:t> </a:t>
            </a:r>
            <a:r>
              <a:rPr lang="en-US" sz="2000" dirty="0" err="1" smtClean="0"/>
              <a:t>chân</a:t>
            </a:r>
            <a:r>
              <a:rPr lang="en-US" sz="2000" dirty="0" smtClean="0"/>
              <a:t> dung </a:t>
            </a:r>
            <a:r>
              <a:rPr lang="en-US" sz="2000" dirty="0" err="1" smtClean="0"/>
              <a:t>chú</a:t>
            </a:r>
            <a:r>
              <a:rPr lang="en-US" sz="2000" dirty="0" smtClean="0"/>
              <a:t> </a:t>
            </a:r>
            <a:r>
              <a:rPr lang="en-US" sz="2000" dirty="0" err="1" smtClean="0"/>
              <a:t>bộ</a:t>
            </a:r>
            <a:r>
              <a:rPr lang="en-US" sz="2000" dirty="0" smtClean="0"/>
              <a:t> </a:t>
            </a:r>
            <a:r>
              <a:rPr lang="en-US" sz="2000" dirty="0" err="1" smtClean="0"/>
              <a:t>đội</a:t>
            </a:r>
            <a:r>
              <a:rPr lang="en-US" sz="2000" dirty="0" smtClean="0"/>
              <a:t> </a:t>
            </a:r>
            <a:r>
              <a:rPr lang="en-US" sz="2000" dirty="0" err="1" smtClean="0"/>
              <a:t>hải</a:t>
            </a:r>
            <a:r>
              <a:rPr lang="en-US" sz="2000" dirty="0" smtClean="0"/>
              <a:t> </a:t>
            </a:r>
            <a:r>
              <a:rPr lang="en-US" sz="2000" dirty="0" err="1" smtClean="0"/>
              <a:t>quân</a:t>
            </a:r>
            <a:endParaRPr lang="en-US" sz="2000" dirty="0">
              <a:solidFill>
                <a:srgbClr val="000000"/>
              </a:solidFill>
            </a:endParaRPr>
          </a:p>
        </p:txBody>
      </p:sp>
      <p:pic>
        <p:nvPicPr>
          <p:cNvPr id="26" name="Picture 9">
            <a:extLst>
              <a:ext uri="{FF2B5EF4-FFF2-40B4-BE49-F238E27FC236}">
                <a16:creationId xmlns:a16="http://schemas.microsoft.com/office/drawing/2014/main" id="{27A73551-7616-4139-FA5B-2F35C42FEE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633998" y="3030996"/>
            <a:ext cx="3474764" cy="1809909"/>
          </a:xfrm>
          <a:prstGeom prst="rect">
            <a:avLst/>
          </a:prstGeom>
        </p:spPr>
      </p:pic>
      <p:sp>
        <p:nvSpPr>
          <p:cNvPr id="27" name="TextBox 26">
            <a:extLst>
              <a:ext uri="{FF2B5EF4-FFF2-40B4-BE49-F238E27FC236}">
                <a16:creationId xmlns:a16="http://schemas.microsoft.com/office/drawing/2014/main" id="{0EC9BCB7-D384-247D-AE8E-F21437D9737D}"/>
              </a:ext>
            </a:extLst>
          </p:cNvPr>
          <p:cNvSpPr txBox="1"/>
          <p:nvPr/>
        </p:nvSpPr>
        <p:spPr>
          <a:xfrm>
            <a:off x="4844585" y="3483757"/>
            <a:ext cx="3053590" cy="892552"/>
          </a:xfrm>
          <a:prstGeom prst="rect">
            <a:avLst/>
          </a:prstGeom>
          <a:noFill/>
        </p:spPr>
        <p:txBody>
          <a:bodyPr wrap="square">
            <a:spAutoFit/>
          </a:bodyPr>
          <a:lstStyle/>
          <a:p>
            <a:pPr algn="just">
              <a:lnSpc>
                <a:spcPct val="130000"/>
              </a:lnSpc>
            </a:pPr>
            <a:r>
              <a:rPr lang="en-US" sz="2000" dirty="0" err="1" smtClean="0"/>
              <a:t>Nhóm</a:t>
            </a:r>
            <a:r>
              <a:rPr lang="en-US" sz="2000" dirty="0" smtClean="0"/>
              <a:t> 4: </a:t>
            </a:r>
            <a:r>
              <a:rPr lang="en-US" sz="2000" dirty="0" err="1" smtClean="0"/>
              <a:t>Quan</a:t>
            </a:r>
            <a:r>
              <a:rPr lang="en-US" sz="2000" dirty="0" smtClean="0"/>
              <a:t> </a:t>
            </a:r>
            <a:r>
              <a:rPr lang="en-US" sz="2000" dirty="0" err="1" smtClean="0"/>
              <a:t>sát</a:t>
            </a:r>
            <a:r>
              <a:rPr lang="en-US" sz="2000" dirty="0" smtClean="0"/>
              <a:t> </a:t>
            </a:r>
            <a:r>
              <a:rPr lang="en-US" sz="2000" dirty="0" err="1" smtClean="0"/>
              <a:t>chân</a:t>
            </a:r>
            <a:r>
              <a:rPr lang="en-US" sz="2000" dirty="0" smtClean="0"/>
              <a:t> dung </a:t>
            </a:r>
            <a:r>
              <a:rPr lang="en-US" sz="2000" dirty="0" err="1" smtClean="0"/>
              <a:t>cô</a:t>
            </a:r>
            <a:r>
              <a:rPr lang="en-US" sz="2000" dirty="0" smtClean="0"/>
              <a:t> </a:t>
            </a:r>
            <a:r>
              <a:rPr lang="en-US" sz="2000" dirty="0" err="1" smtClean="0"/>
              <a:t>bộ</a:t>
            </a:r>
            <a:r>
              <a:rPr lang="en-US" sz="2000" dirty="0" smtClean="0"/>
              <a:t> </a:t>
            </a:r>
            <a:r>
              <a:rPr lang="en-US" sz="2000" dirty="0" err="1" smtClean="0"/>
              <a:t>đội</a:t>
            </a:r>
            <a:endParaRPr lang="en-US" sz="2000" dirty="0">
              <a:solidFill>
                <a:srgbClr val="000000"/>
              </a:solidFill>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500"/>
                                        <p:tgtEl>
                                          <p:spTgt spid="248"/>
                                        </p:tgtEl>
                                      </p:cBhvr>
                                    </p:animEffect>
                                    <p:anim calcmode="lin" valueType="num">
                                      <p:cBhvr>
                                        <p:cTn id="12" dur="500" fill="hold"/>
                                        <p:tgtEl>
                                          <p:spTgt spid="248"/>
                                        </p:tgtEl>
                                        <p:attrNameLst>
                                          <p:attrName>ppt_x</p:attrName>
                                        </p:attrNameLst>
                                      </p:cBhvr>
                                      <p:tavLst>
                                        <p:tav tm="0">
                                          <p:val>
                                            <p:strVal val="#ppt_x"/>
                                          </p:val>
                                        </p:tav>
                                        <p:tav tm="100000">
                                          <p:val>
                                            <p:strVal val="#ppt_x"/>
                                          </p:val>
                                        </p:tav>
                                      </p:tavLst>
                                    </p:anim>
                                    <p:anim calcmode="lin" valueType="num">
                                      <p:cBhvr>
                                        <p:cTn id="13" dur="500" fill="hold"/>
                                        <p:tgtEl>
                                          <p:spTgt spid="24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9"/>
                                        </p:tgtEl>
                                        <p:attrNameLst>
                                          <p:attrName>style.visibility</p:attrName>
                                        </p:attrNameLst>
                                      </p:cBhvr>
                                      <p:to>
                                        <p:strVal val="visible"/>
                                      </p:to>
                                    </p:set>
                                    <p:animEffect transition="in" filter="fade">
                                      <p:cBhvr>
                                        <p:cTn id="16" dur="500"/>
                                        <p:tgtEl>
                                          <p:spTgt spid="249"/>
                                        </p:tgtEl>
                                      </p:cBhvr>
                                    </p:animEffect>
                                    <p:anim calcmode="lin" valueType="num">
                                      <p:cBhvr>
                                        <p:cTn id="17" dur="500" fill="hold"/>
                                        <p:tgtEl>
                                          <p:spTgt spid="249"/>
                                        </p:tgtEl>
                                        <p:attrNameLst>
                                          <p:attrName>ppt_x</p:attrName>
                                        </p:attrNameLst>
                                      </p:cBhvr>
                                      <p:tavLst>
                                        <p:tav tm="0">
                                          <p:val>
                                            <p:strVal val="#ppt_x"/>
                                          </p:val>
                                        </p:tav>
                                        <p:tav tm="100000">
                                          <p:val>
                                            <p:strVal val="#ppt_x"/>
                                          </p:val>
                                        </p:tav>
                                      </p:tavLst>
                                    </p:anim>
                                    <p:anim calcmode="lin" valueType="num">
                                      <p:cBhvr>
                                        <p:cTn id="18" dur="500" fill="hold"/>
                                        <p:tgtEl>
                                          <p:spTgt spid="24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anim calcmode="lin" valueType="num">
                                      <p:cBhvr>
                                        <p:cTn id="29" dur="500" fill="hold"/>
                                        <p:tgtEl>
                                          <p:spTgt spid="23"/>
                                        </p:tgtEl>
                                        <p:attrNameLst>
                                          <p:attrName>ppt_x</p:attrName>
                                        </p:attrNameLst>
                                      </p:cBhvr>
                                      <p:tavLst>
                                        <p:tav tm="0">
                                          <p:val>
                                            <p:strVal val="#ppt_x"/>
                                          </p:val>
                                        </p:tav>
                                        <p:tav tm="100000">
                                          <p:val>
                                            <p:strVal val="#ppt_x"/>
                                          </p:val>
                                        </p:tav>
                                      </p:tavLst>
                                    </p:anim>
                                    <p:anim calcmode="lin" valueType="num">
                                      <p:cBhvr>
                                        <p:cTn id="3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anim calcmode="lin" valueType="num">
                                      <p:cBhvr>
                                        <p:cTn id="36" dur="500" fill="hold"/>
                                        <p:tgtEl>
                                          <p:spTgt spid="24"/>
                                        </p:tgtEl>
                                        <p:attrNameLst>
                                          <p:attrName>ppt_x</p:attrName>
                                        </p:attrNameLst>
                                      </p:cBhvr>
                                      <p:tavLst>
                                        <p:tav tm="0">
                                          <p:val>
                                            <p:strVal val="#ppt_x"/>
                                          </p:val>
                                        </p:tav>
                                        <p:tav tm="100000">
                                          <p:val>
                                            <p:strVal val="#ppt_x"/>
                                          </p:val>
                                        </p:tav>
                                      </p:tavLst>
                                    </p:anim>
                                    <p:anim calcmode="lin" valueType="num">
                                      <p:cBhvr>
                                        <p:cTn id="37" dur="500" fill="hold"/>
                                        <p:tgtEl>
                                          <p:spTgt spid="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anim calcmode="lin" valueType="num">
                                      <p:cBhvr>
                                        <p:cTn id="41" dur="500" fill="hold"/>
                                        <p:tgtEl>
                                          <p:spTgt spid="25"/>
                                        </p:tgtEl>
                                        <p:attrNameLst>
                                          <p:attrName>ppt_x</p:attrName>
                                        </p:attrNameLst>
                                      </p:cBhvr>
                                      <p:tavLst>
                                        <p:tav tm="0">
                                          <p:val>
                                            <p:strVal val="#ppt_x"/>
                                          </p:val>
                                        </p:tav>
                                        <p:tav tm="100000">
                                          <p:val>
                                            <p:strVal val="#ppt_x"/>
                                          </p:val>
                                        </p:tav>
                                      </p:tavLst>
                                    </p:anim>
                                    <p:anim calcmode="lin" valueType="num">
                                      <p:cBhvr>
                                        <p:cTn id="4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5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anim calcmode="lin" valueType="num">
                                      <p:cBhvr>
                                        <p:cTn id="53" dur="500" fill="hold"/>
                                        <p:tgtEl>
                                          <p:spTgt spid="27"/>
                                        </p:tgtEl>
                                        <p:attrNameLst>
                                          <p:attrName>ppt_x</p:attrName>
                                        </p:attrNameLst>
                                      </p:cBhvr>
                                      <p:tavLst>
                                        <p:tav tm="0">
                                          <p:val>
                                            <p:strVal val="#ppt_x"/>
                                          </p:val>
                                        </p:tav>
                                        <p:tav tm="100000">
                                          <p:val>
                                            <p:strVal val="#ppt_x"/>
                                          </p:val>
                                        </p:tav>
                                      </p:tavLst>
                                    </p:anim>
                                    <p:anim calcmode="lin" valueType="num">
                                      <p:cBhvr>
                                        <p:cTn id="5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56" grpId="0"/>
      <p:bldP spid="23"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sp>
        <p:nvSpPr>
          <p:cNvPr id="2173" name="Google Shape;2173;p31"/>
          <p:cNvSpPr/>
          <p:nvPr/>
        </p:nvSpPr>
        <p:spPr>
          <a:xfrm rot="-580">
            <a:off x="1393501" y="1172312"/>
            <a:ext cx="6357005" cy="343136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174" name="Google Shape;2174;p31"/>
          <p:cNvSpPr/>
          <p:nvPr/>
        </p:nvSpPr>
        <p:spPr>
          <a:xfrm rot="2154839">
            <a:off x="1608327" y="579440"/>
            <a:ext cx="1392152" cy="118467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19" name="Google Shape;2319;p31"/>
          <p:cNvGrpSpPr/>
          <p:nvPr/>
        </p:nvGrpSpPr>
        <p:grpSpPr>
          <a:xfrm>
            <a:off x="8569288" y="4423863"/>
            <a:ext cx="194021" cy="191487"/>
            <a:chOff x="6232000" y="1435050"/>
            <a:chExt cx="488225" cy="481850"/>
          </a:xfrm>
        </p:grpSpPr>
        <p:sp>
          <p:nvSpPr>
            <p:cNvPr id="2320" name="Google Shape;2320;p31"/>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1" name="Google Shape;2321;p31"/>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2" name="Google Shape;2322;p31"/>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3" name="Google Shape;2323;p31"/>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324" name="Google Shape;2324;p31"/>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325" name="Google Shape;2325;p31">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326" name="Google Shape;2326;p31">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327" name="Google Shape;2327;p31">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328" name="Google Shape;2328;p31">
            <a:hlinkClick r:id="rId6"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329" name="Google Shape;2329;p31">
            <a:hlinkClick r:id="rId4"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330" name="Google Shape;2330;p31">
            <a:hlinkClick r:id="rId7"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331" name="Google Shape;2331;p31">
            <a:hlinkClick r:id="rId8"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169;p30">
            <a:extLst>
              <a:ext uri="{FF2B5EF4-FFF2-40B4-BE49-F238E27FC236}">
                <a16:creationId xmlns:a16="http://schemas.microsoft.com/office/drawing/2014/main" id="{2477CFCF-E164-D61C-4B48-7E7A634768DB}"/>
              </a:ext>
            </a:extLst>
          </p:cNvPr>
          <p:cNvSpPr txBox="1">
            <a:spLocks/>
          </p:cNvSpPr>
          <p:nvPr/>
        </p:nvSpPr>
        <p:spPr>
          <a:xfrm>
            <a:off x="720000" y="378917"/>
            <a:ext cx="7704000" cy="41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chemeClr val="accent2">
                    <a:lumMod val="50000"/>
                  </a:schemeClr>
                </a:solidFill>
                <a:latin typeface="+mj-lt"/>
              </a:rPr>
              <a:t>HOẠT ĐỘNG NHÓM</a:t>
            </a:r>
            <a:endParaRPr lang="en-US" sz="3200" b="1" dirty="0">
              <a:solidFill>
                <a:schemeClr val="accent2">
                  <a:lumMod val="50000"/>
                </a:schemeClr>
              </a:solidFill>
              <a:latin typeface="+mj-lt"/>
            </a:endParaRPr>
          </a:p>
        </p:txBody>
      </p:sp>
      <p:sp>
        <p:nvSpPr>
          <p:cNvPr id="2" name="Rectangle 1"/>
          <p:cNvSpPr/>
          <p:nvPr/>
        </p:nvSpPr>
        <p:spPr>
          <a:xfrm>
            <a:off x="1584960" y="1418363"/>
            <a:ext cx="5974079" cy="2939266"/>
          </a:xfrm>
          <a:prstGeom prst="rect">
            <a:avLst/>
          </a:prstGeom>
        </p:spPr>
        <p:txBody>
          <a:bodyPr wrap="square">
            <a:spAutoFit/>
          </a:bodyPr>
          <a:lstStyle/>
          <a:p>
            <a:pPr algn="just">
              <a:lnSpc>
                <a:spcPct val="150000"/>
              </a:lnSpc>
              <a:spcBef>
                <a:spcPts val="100"/>
              </a:spcBef>
              <a:spcAft>
                <a:spcPts val="100"/>
              </a:spcAft>
            </a:pPr>
            <a:r>
              <a:rPr lang="fr-FR" sz="2000" dirty="0" err="1" smtClean="0">
                <a:latin typeface="+mj-lt"/>
                <a:ea typeface="Calibri" panose="020F0502020204030204" pitchFamily="34" charset="0"/>
                <a:cs typeface="Times New Roman" panose="02020603050405020304" pitchFamily="18" charset="0"/>
              </a:rPr>
              <a:t>Hãy</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quan</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sát</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bức</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dung</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của</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nhóm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biết</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Màu</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nét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Đặc</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hình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biểu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mặt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50000"/>
              </a:lnSpc>
              <a:spcBef>
                <a:spcPts val="100"/>
              </a:spcBef>
              <a:spcAft>
                <a:spcPts val="100"/>
              </a:spcAft>
              <a:buFont typeface="Wingdings" panose="05000000000000000000" pitchFamily="2" charset="2"/>
              <a:buChar char="§"/>
            </a:pPr>
            <a:r>
              <a:rPr lang="fr-FR" sz="2000" dirty="0" err="1" smtClean="0">
                <a:latin typeface="+mj-lt"/>
                <a:ea typeface="Calibri" panose="020F0502020204030204" pitchFamily="34" charset="0"/>
                <a:cs typeface="Times New Roman" panose="02020603050405020304" pitchFamily="18" charset="0"/>
              </a:rPr>
              <a:t>Cảm</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các</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nét</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dụng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tranh</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500"/>
                                        <p:tgtEl>
                                          <p:spTgt spid="30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73"/>
                                        </p:tgtEl>
                                        <p:attrNameLst>
                                          <p:attrName>style.visibility</p:attrName>
                                        </p:attrNameLst>
                                      </p:cBhvr>
                                      <p:to>
                                        <p:strVal val="visible"/>
                                      </p:to>
                                    </p:set>
                                    <p:animEffect transition="in" filter="fade">
                                      <p:cBhvr>
                                        <p:cTn id="12" dur="500"/>
                                        <p:tgtEl>
                                          <p:spTgt spid="2173"/>
                                        </p:tgtEl>
                                      </p:cBhvr>
                                    </p:animEffect>
                                    <p:anim calcmode="lin" valueType="num">
                                      <p:cBhvr>
                                        <p:cTn id="13" dur="500" fill="hold"/>
                                        <p:tgtEl>
                                          <p:spTgt spid="2173"/>
                                        </p:tgtEl>
                                        <p:attrNameLst>
                                          <p:attrName>ppt_x</p:attrName>
                                        </p:attrNameLst>
                                      </p:cBhvr>
                                      <p:tavLst>
                                        <p:tav tm="0">
                                          <p:val>
                                            <p:strVal val="#ppt_x"/>
                                          </p:val>
                                        </p:tav>
                                        <p:tav tm="100000">
                                          <p:val>
                                            <p:strVal val="#ppt_x"/>
                                          </p:val>
                                        </p:tav>
                                      </p:tavLst>
                                    </p:anim>
                                    <p:anim calcmode="lin" valueType="num">
                                      <p:cBhvr>
                                        <p:cTn id="14" dur="500" fill="hold"/>
                                        <p:tgtEl>
                                          <p:spTgt spid="217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74"/>
                                        </p:tgtEl>
                                        <p:attrNameLst>
                                          <p:attrName>style.visibility</p:attrName>
                                        </p:attrNameLst>
                                      </p:cBhvr>
                                      <p:to>
                                        <p:strVal val="visible"/>
                                      </p:to>
                                    </p:set>
                                    <p:animEffect transition="in" filter="fade">
                                      <p:cBhvr>
                                        <p:cTn id="17" dur="500"/>
                                        <p:tgtEl>
                                          <p:spTgt spid="2174"/>
                                        </p:tgtEl>
                                      </p:cBhvr>
                                    </p:animEffect>
                                    <p:anim calcmode="lin" valueType="num">
                                      <p:cBhvr>
                                        <p:cTn id="18" dur="500" fill="hold"/>
                                        <p:tgtEl>
                                          <p:spTgt spid="2174"/>
                                        </p:tgtEl>
                                        <p:attrNameLst>
                                          <p:attrName>ppt_x</p:attrName>
                                        </p:attrNameLst>
                                      </p:cBhvr>
                                      <p:tavLst>
                                        <p:tav tm="0">
                                          <p:val>
                                            <p:strVal val="#ppt_x"/>
                                          </p:val>
                                        </p:tav>
                                        <p:tav tm="100000">
                                          <p:val>
                                            <p:strVal val="#ppt_x"/>
                                          </p:val>
                                        </p:tav>
                                      </p:tavLst>
                                    </p:anim>
                                    <p:anim calcmode="lin" valueType="num">
                                      <p:cBhvr>
                                        <p:cTn id="19" dur="500" fill="hold"/>
                                        <p:tgtEl>
                                          <p:spTgt spid="21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3" grpId="0" animBg="1"/>
      <p:bldP spid="2174" grpId="0" animBg="1"/>
      <p:bldP spid="30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pic>
        <p:nvPicPr>
          <p:cNvPr id="22" name="Picture 21"/>
          <p:cNvPicPr/>
          <p:nvPr/>
        </p:nvPicPr>
        <p:blipFill>
          <a:blip r:embed="rId3" cstate="print">
            <a:extLst>
              <a:ext uri="{28A0092B-C50C-407E-A947-70E740481C1C}">
                <a14:useLocalDpi xmlns:a14="http://schemas.microsoft.com/office/drawing/2010/main" val="0"/>
              </a:ext>
            </a:extLst>
          </a:blip>
          <a:stretch>
            <a:fillRect/>
          </a:stretch>
        </p:blipFill>
        <p:spPr>
          <a:xfrm>
            <a:off x="783615" y="709849"/>
            <a:ext cx="3003723" cy="3387642"/>
          </a:xfrm>
          <a:prstGeom prst="rect">
            <a:avLst/>
          </a:prstGeom>
        </p:spPr>
      </p:pic>
      <p:pic>
        <p:nvPicPr>
          <p:cNvPr id="23" name="Picture 22"/>
          <p:cNvPicPr/>
          <p:nvPr/>
        </p:nvPicPr>
        <p:blipFill>
          <a:blip r:embed="rId4" cstate="print">
            <a:extLst>
              <a:ext uri="{28A0092B-C50C-407E-A947-70E740481C1C}">
                <a14:useLocalDpi xmlns:a14="http://schemas.microsoft.com/office/drawing/2010/main" val="0"/>
              </a:ext>
            </a:extLst>
          </a:blip>
          <a:stretch>
            <a:fillRect/>
          </a:stretch>
        </p:blipFill>
        <p:spPr>
          <a:xfrm>
            <a:off x="3787338" y="681205"/>
            <a:ext cx="4592781" cy="3289634"/>
          </a:xfrm>
          <a:prstGeom prst="rect">
            <a:avLst/>
          </a:prstGeom>
        </p:spPr>
      </p:pic>
      <p:grpSp>
        <p:nvGrpSpPr>
          <p:cNvPr id="2487" name="Google Shape;2487;p33"/>
          <p:cNvGrpSpPr/>
          <p:nvPr/>
        </p:nvGrpSpPr>
        <p:grpSpPr>
          <a:xfrm>
            <a:off x="8569288" y="4423863"/>
            <a:ext cx="194021" cy="191487"/>
            <a:chOff x="6232000" y="1435050"/>
            <a:chExt cx="488225" cy="481850"/>
          </a:xfrm>
        </p:grpSpPr>
        <p:sp>
          <p:nvSpPr>
            <p:cNvPr id="2488" name="Google Shape;2488;p33"/>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89" name="Google Shape;2489;p33"/>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0" name="Google Shape;2490;p33"/>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1" name="Google Shape;2491;p33"/>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492" name="Google Shape;2492;p33"/>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493" name="Google Shape;2493;p33">
            <a:hlinkClick r:id="rId5"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494" name="Google Shape;2494;p33">
            <a:hlinkClick r:id="rId6"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495" name="Google Shape;2495;p33">
            <a:hlinkClick r:id="rId7"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496" name="Google Shape;2496;p33">
            <a:hlinkClick r:id="rId8"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497" name="Google Shape;2497;p33">
            <a:hlinkClick r:id="rId6" action="ppaction://hlinksldjump"/>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498" name="Google Shape;2498;p33">
            <a:hlinkClick r:id="rId9" action="ppaction://hlinksldjump"/>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499" name="Google Shape;2499;p33">
            <a:hlinkClick r:id="rId10"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78;p33">
            <a:hlinkClick r:id="rId6" action="ppaction://hlinksldjump"/>
            <a:extLst>
              <a:ext uri="{FF2B5EF4-FFF2-40B4-BE49-F238E27FC236}">
                <a16:creationId xmlns:a16="http://schemas.microsoft.com/office/drawing/2014/main" id="{09AAF26A-8B59-6DFF-BFE0-1A6EDCC583F7}"/>
              </a:ext>
            </a:extLst>
          </p:cNvPr>
          <p:cNvSpPr/>
          <p:nvPr/>
        </p:nvSpPr>
        <p:spPr>
          <a:xfrm rot="-2700000">
            <a:off x="779997" y="595716"/>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79;p33">
            <a:hlinkClick r:id="rId11" action="ppaction://hlinksldjump"/>
            <a:extLst>
              <a:ext uri="{FF2B5EF4-FFF2-40B4-BE49-F238E27FC236}">
                <a16:creationId xmlns:a16="http://schemas.microsoft.com/office/drawing/2014/main" id="{F5D9C034-E4B1-3589-0861-8044AB69E012}"/>
              </a:ext>
            </a:extLst>
          </p:cNvPr>
          <p:cNvSpPr/>
          <p:nvPr/>
        </p:nvSpPr>
        <p:spPr>
          <a:xfrm rot="8100000">
            <a:off x="8173730" y="595717"/>
            <a:ext cx="170978" cy="170978"/>
          </a:xfrm>
          <a:prstGeom prst="halfFrame">
            <a:avLst>
              <a:gd name="adj1" fmla="val 33333"/>
              <a:gd name="adj2" fmla="val 3333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Rectangle 164">
            <a:extLst>
              <a:ext uri="{FF2B5EF4-FFF2-40B4-BE49-F238E27FC236}">
                <a16:creationId xmlns:a16="http://schemas.microsoft.com/office/drawing/2014/main" id="{0DFF3155-D62E-1A2B-C87D-4C46F96731D7}"/>
              </a:ext>
            </a:extLst>
          </p:cNvPr>
          <p:cNvSpPr/>
          <p:nvPr/>
        </p:nvSpPr>
        <p:spPr>
          <a:xfrm>
            <a:off x="7216482" y="306429"/>
            <a:ext cx="369391" cy="50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2698302" y="3912408"/>
            <a:ext cx="3385426" cy="110449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1971</Words>
  <Application>Microsoft Office PowerPoint</Application>
  <PresentationFormat>On-screen Show (16:9)</PresentationFormat>
  <Paragraphs>284</Paragraphs>
  <Slides>34</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Wingdings</vt:lpstr>
      <vt:lpstr>Nanum Pen Script</vt:lpstr>
      <vt:lpstr>Calibri</vt:lpstr>
      <vt:lpstr>Yeseva One</vt:lpstr>
      <vt:lpstr>Times New Roman</vt:lpstr>
      <vt:lpstr>Quicksand Medium</vt:lpstr>
      <vt:lpstr>Patrick Hand</vt:lpstr>
      <vt:lpstr>Arial</vt:lpstr>
      <vt:lpstr>Jua</vt:lpstr>
      <vt:lpstr>Nature Activities Binder by Slidesgo</vt:lpstr>
      <vt:lpstr>PowerPoint Presentation</vt:lpstr>
      <vt:lpstr>KHỞI ĐỘNG</vt:lpstr>
      <vt:lpstr>KHỞI ĐỘNG</vt:lpstr>
      <vt:lpstr>KHỞI ĐỘNG</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ý tưởng vẽ tranh chân dung</vt:lpstr>
      <vt:lpstr>PowerPoint Presentation</vt:lpstr>
      <vt:lpstr>PowerPoint Presentation</vt:lpstr>
      <vt:lpstr>PowerPoint Presentation</vt:lpstr>
      <vt:lpstr>Gợi ý</vt:lpstr>
      <vt:lpstr>Gợi ý</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80</cp:revision>
  <dcterms:modified xsi:type="dcterms:W3CDTF">2022-07-28T08:16:57Z</dcterms:modified>
</cp:coreProperties>
</file>