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59" r:id="rId6"/>
    <p:sldId id="260" r:id="rId7"/>
    <p:sldId id="281" r:id="rId8"/>
    <p:sldId id="273" r:id="rId9"/>
    <p:sldId id="270" r:id="rId10"/>
    <p:sldId id="261" r:id="rId11"/>
    <p:sldId id="267" r:id="rId12"/>
    <p:sldId id="262" r:id="rId13"/>
    <p:sldId id="282" r:id="rId14"/>
    <p:sldId id="265" r:id="rId15"/>
    <p:sldId id="276" r:id="rId16"/>
    <p:sldId id="283" r:id="rId17"/>
    <p:sldId id="263" r:id="rId18"/>
    <p:sldId id="268" r:id="rId19"/>
    <p:sldId id="274" r:id="rId20"/>
    <p:sldId id="277" r:id="rId21"/>
    <p:sldId id="264" r:id="rId22"/>
    <p:sldId id="280" r:id="rId23"/>
    <p:sldId id="269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3D06"/>
    <a:srgbClr val="82C2E3"/>
    <a:srgbClr val="F2855E"/>
    <a:srgbClr val="FC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4.png"/><Relationship Id="rId21" Type="http://schemas.openxmlformats.org/officeDocument/2006/relationships/image" Target="../media/image20.svg"/><Relationship Id="rId3" Type="http://schemas.openxmlformats.org/officeDocument/2006/relationships/image" Target="../media/image44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5" Type="http://schemas.openxmlformats.org/officeDocument/2006/relationships/image" Target="../media/image14.svg"/><Relationship Id="rId23" Type="http://schemas.openxmlformats.org/officeDocument/2006/relationships/image" Target="../media/image7.png"/><Relationship Id="rId19" Type="http://schemas.openxmlformats.org/officeDocument/2006/relationships/image" Target="../media/image18.svg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9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7" Type="http://schemas.openxmlformats.org/officeDocument/2006/relationships/image" Target="../media/image103.svg"/><Relationship Id="rId25" Type="http://schemas.openxmlformats.org/officeDocument/2006/relationships/image" Target="../media/image264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8.svg"/><Relationship Id="rId1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3" Type="http://schemas.openxmlformats.org/officeDocument/2006/relationships/image" Target="../media/image69.svg"/><Relationship Id="rId17" Type="http://schemas.openxmlformats.org/officeDocument/2006/relationships/image" Target="../media/image47.png"/><Relationship Id="rId2" Type="http://schemas.openxmlformats.org/officeDocument/2006/relationships/image" Target="../media/image4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3" Type="http://schemas.openxmlformats.org/officeDocument/2006/relationships/image" Target="../media/image69.svg"/><Relationship Id="rId2" Type="http://schemas.openxmlformats.org/officeDocument/2006/relationships/image" Target="../media/image4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73.svg"/><Relationship Id="rId12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73.svg"/><Relationship Id="rId12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61.svg"/><Relationship Id="rId8" Type="http://schemas.openxmlformats.org/officeDocument/2006/relationships/image" Target="../media/image20.svg"/><Relationship Id="rId3" Type="http://schemas.openxmlformats.org/officeDocument/2006/relationships/image" Target="../media/image52.png"/><Relationship Id="rId12" Type="http://schemas.openxmlformats.org/officeDocument/2006/relationships/image" Target="../media/image53.png"/><Relationship Id="rId17" Type="http://schemas.openxmlformats.org/officeDocument/2006/relationships/image" Target="../media/image29.png"/><Relationship Id="rId2" Type="http://schemas.openxmlformats.org/officeDocument/2006/relationships/image" Target="../media/image51.png"/><Relationship Id="rId16" Type="http://schemas.openxmlformats.org/officeDocument/2006/relationships/image" Target="../media/image2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6" Type="http://schemas.openxmlformats.org/officeDocument/2006/relationships/image" Target="../media/image57.svg"/><Relationship Id="rId15" Type="http://schemas.openxmlformats.org/officeDocument/2006/relationships/image" Target="../media/image63.svg"/><Relationship Id="rId10" Type="http://schemas.openxmlformats.org/officeDocument/2006/relationships/image" Target="../media/image590.svg"/><Relationship Id="rId19" Type="http://schemas.openxmlformats.org/officeDocument/2006/relationships/image" Target="../media/image26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27.png"/><Relationship Id="rId26" Type="http://schemas.openxmlformats.org/officeDocument/2006/relationships/image" Target="../media/image60.png"/><Relationship Id="rId18" Type="http://schemas.openxmlformats.org/officeDocument/2006/relationships/image" Target="../media/image590.sv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12" Type="http://schemas.openxmlformats.org/officeDocument/2006/relationships/image" Target="../media/image114.svg"/><Relationship Id="rId25" Type="http://schemas.openxmlformats.org/officeDocument/2006/relationships/image" Target="../media/image120.svg"/><Relationship Id="rId2" Type="http://schemas.openxmlformats.org/officeDocument/2006/relationships/image" Target="../media/image54.png"/><Relationship Id="rId20" Type="http://schemas.openxmlformats.org/officeDocument/2006/relationships/image" Target="../media/image20.sv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24" Type="http://schemas.openxmlformats.org/officeDocument/2006/relationships/image" Target="../media/image59.png"/><Relationship Id="rId5" Type="http://schemas.openxmlformats.org/officeDocument/2006/relationships/image" Target="../media/image67.svg"/><Relationship Id="rId23" Type="http://schemas.openxmlformats.org/officeDocument/2006/relationships/image" Target="../media/image118.svg"/><Relationship Id="rId28" Type="http://schemas.openxmlformats.org/officeDocument/2006/relationships/image" Target="../media/image16.png"/><Relationship Id="rId36" Type="http://schemas.openxmlformats.org/officeDocument/2006/relationships/image" Target="../media/image2750.svg"/><Relationship Id="rId10" Type="http://schemas.openxmlformats.org/officeDocument/2006/relationships/image" Target="../media/image112.svg"/><Relationship Id="rId9" Type="http://schemas.openxmlformats.org/officeDocument/2006/relationships/image" Target="../media/image56.png"/><Relationship Id="rId14" Type="http://schemas.openxmlformats.org/officeDocument/2006/relationships/image" Target="../media/image57.svg"/><Relationship Id="rId22" Type="http://schemas.openxmlformats.org/officeDocument/2006/relationships/image" Target="../media/image58.png"/><Relationship Id="rId27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6.svg"/><Relationship Id="rId3" Type="http://schemas.openxmlformats.org/officeDocument/2006/relationships/image" Target="../media/image69.svg"/><Relationship Id="rId7" Type="http://schemas.openxmlformats.org/officeDocument/2006/relationships/image" Target="../media/image75.svg"/><Relationship Id="rId12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9.sv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10" Type="http://schemas.openxmlformats.org/officeDocument/2006/relationships/image" Target="../media/image63.png"/><Relationship Id="rId4" Type="http://schemas.openxmlformats.org/officeDocument/2006/relationships/image" Target="../media/image46.png"/><Relationship Id="rId9" Type="http://schemas.openxmlformats.org/officeDocument/2006/relationships/image" Target="../media/image77.sv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image" Target="../media/image8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4" Type="http://schemas.openxmlformats.org/officeDocument/2006/relationships/image" Target="../media/image32.svg"/><Relationship Id="rId9" Type="http://schemas.openxmlformats.org/officeDocument/2006/relationships/image" Target="../media/image36.svg"/><Relationship Id="rId14" Type="http://schemas.openxmlformats.org/officeDocument/2006/relationships/image" Target="../media/image4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6.svg"/><Relationship Id="rId3" Type="http://schemas.openxmlformats.org/officeDocument/2006/relationships/image" Target="../media/image57.svg"/><Relationship Id="rId7" Type="http://schemas.openxmlformats.org/officeDocument/2006/relationships/image" Target="../media/image590.svg"/><Relationship Id="rId33" Type="http://schemas.microsoft.com/office/2007/relationships/hdphoto" Target="../media/hdphoto2.wdp"/><Relationship Id="rId2" Type="http://schemas.openxmlformats.org/officeDocument/2006/relationships/image" Target="../media/image6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32" Type="http://schemas.openxmlformats.org/officeDocument/2006/relationships/image" Target="../media/image71.png"/><Relationship Id="rId5" Type="http://schemas.openxmlformats.org/officeDocument/2006/relationships/image" Target="../media/image20.svg"/><Relationship Id="rId15" Type="http://schemas.openxmlformats.org/officeDocument/2006/relationships/image" Target="../media/image88.svg"/><Relationship Id="rId10" Type="http://schemas.openxmlformats.org/officeDocument/2006/relationships/image" Target="../media/image68.png"/><Relationship Id="rId31" Type="http://schemas.openxmlformats.org/officeDocument/2006/relationships/image" Target="../media/image329.svg"/><Relationship Id="rId4" Type="http://schemas.openxmlformats.org/officeDocument/2006/relationships/image" Target="../media/image66.png"/><Relationship Id="rId9" Type="http://schemas.openxmlformats.org/officeDocument/2006/relationships/image" Target="../media/image61.sv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36" Type="http://schemas.openxmlformats.org/officeDocument/2006/relationships/image" Target="../media/image72.png"/><Relationship Id="rId10" Type="http://schemas.openxmlformats.org/officeDocument/2006/relationships/image" Target="../media/image24.png"/><Relationship Id="rId9" Type="http://schemas.openxmlformats.org/officeDocument/2006/relationships/image" Target="../media/image48.svg"/><Relationship Id="rId35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6.png"/><Relationship Id="rId18" Type="http://schemas.openxmlformats.org/officeDocument/2006/relationships/image" Target="../media/image128.svg"/><Relationship Id="rId26" Type="http://schemas.openxmlformats.org/officeDocument/2006/relationships/image" Target="../media/image78.png"/><Relationship Id="rId3" Type="http://schemas.microsoft.com/office/2007/relationships/hdphoto" Target="../media/hdphoto3.wdp"/><Relationship Id="rId21" Type="http://schemas.openxmlformats.org/officeDocument/2006/relationships/image" Target="../media/image132.svg"/><Relationship Id="rId7" Type="http://schemas.openxmlformats.org/officeDocument/2006/relationships/image" Target="../media/image27.png"/><Relationship Id="rId12" Type="http://schemas.openxmlformats.org/officeDocument/2006/relationships/image" Target="../media/image61.svg"/><Relationship Id="rId17" Type="http://schemas.openxmlformats.org/officeDocument/2006/relationships/image" Target="../media/image75.png"/><Relationship Id="rId25" Type="http://schemas.openxmlformats.org/officeDocument/2006/relationships/image" Target="../media/image136.svg"/><Relationship Id="rId2" Type="http://schemas.openxmlformats.org/officeDocument/2006/relationships/image" Target="../media/image73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svg"/><Relationship Id="rId11" Type="http://schemas.openxmlformats.org/officeDocument/2006/relationships/image" Target="../media/image29.png"/><Relationship Id="rId5" Type="http://schemas.openxmlformats.org/officeDocument/2006/relationships/image" Target="../media/image58.png"/><Relationship Id="rId15" Type="http://schemas.openxmlformats.org/officeDocument/2006/relationships/image" Target="../media/image74.png"/><Relationship Id="rId10" Type="http://schemas.openxmlformats.org/officeDocument/2006/relationships/image" Target="../media/image590.svg"/><Relationship Id="rId19" Type="http://schemas.openxmlformats.org/officeDocument/2006/relationships/image" Target="../media/image76.png"/><Relationship Id="rId4" Type="http://schemas.openxmlformats.org/officeDocument/2006/relationships/image" Target="../media/image126.svg"/><Relationship Id="rId9" Type="http://schemas.openxmlformats.org/officeDocument/2006/relationships/image" Target="../media/image28.png"/><Relationship Id="rId14" Type="http://schemas.openxmlformats.org/officeDocument/2006/relationships/image" Target="../media/image57.svg"/><Relationship Id="rId22" Type="http://schemas.openxmlformats.org/officeDocument/2006/relationships/image" Target="../media/image77.png"/><Relationship Id="rId27" Type="http://schemas.openxmlformats.org/officeDocument/2006/relationships/image" Target="../media/image138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32.sv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6.png"/><Relationship Id="rId36" Type="http://schemas.openxmlformats.org/officeDocument/2006/relationships/image" Target="../media/image275.svg"/><Relationship Id="rId4" Type="http://schemas.openxmlformats.org/officeDocument/2006/relationships/image" Target="../media/image10.png"/><Relationship Id="rId9" Type="http://schemas.openxmlformats.org/officeDocument/2006/relationships/image" Target="../media/image36.svg"/><Relationship Id="rId1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21.png"/><Relationship Id="rId7" Type="http://schemas.openxmlformats.org/officeDocument/2006/relationships/image" Target="../media/image26.svg"/><Relationship Id="rId17" Type="http://schemas.openxmlformats.org/officeDocument/2006/relationships/image" Target="../media/image14.svg"/><Relationship Id="rId25" Type="http://schemas.openxmlformats.org/officeDocument/2006/relationships/image" Target="../media/image264.svg"/><Relationship Id="rId2" Type="http://schemas.openxmlformats.org/officeDocument/2006/relationships/image" Target="../media/image17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24.svg"/><Relationship Id="rId15" Type="http://schemas.openxmlformats.org/officeDocument/2006/relationships/image" Target="../media/image16.svg"/><Relationship Id="rId10" Type="http://schemas.openxmlformats.org/officeDocument/2006/relationships/image" Target="../media/image20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0.svg"/><Relationship Id="rId10" Type="http://schemas.openxmlformats.org/officeDocument/2006/relationships/image" Target="../media/image23.png"/><Relationship Id="rId9" Type="http://schemas.openxmlformats.org/officeDocument/2006/relationships/image" Target="../media/image48.svg"/><Relationship Id="rId35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0.png"/><Relationship Id="rId3" Type="http://schemas.openxmlformats.org/officeDocument/2006/relationships/image" Target="../media/image54.svg"/><Relationship Id="rId7" Type="http://schemas.openxmlformats.org/officeDocument/2006/relationships/image" Target="../media/image27.png"/><Relationship Id="rId12" Type="http://schemas.openxmlformats.org/officeDocument/2006/relationships/image" Target="../media/image6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image" Target="../media/image590.sv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0.png"/><Relationship Id="rId3" Type="http://schemas.openxmlformats.org/officeDocument/2006/relationships/image" Target="../media/image54.svg"/><Relationship Id="rId7" Type="http://schemas.openxmlformats.org/officeDocument/2006/relationships/image" Target="../media/image27.png"/><Relationship Id="rId12" Type="http://schemas.openxmlformats.org/officeDocument/2006/relationships/image" Target="../media/image61.svg"/><Relationship Id="rId17" Type="http://schemas.openxmlformats.org/officeDocument/2006/relationships/image" Target="../media/image33.png"/><Relationship Id="rId2" Type="http://schemas.openxmlformats.org/officeDocument/2006/relationships/image" Target="../media/image2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29.png"/><Relationship Id="rId15" Type="http://schemas.openxmlformats.org/officeDocument/2006/relationships/image" Target="../media/image32.png"/><Relationship Id="rId10" Type="http://schemas.openxmlformats.org/officeDocument/2006/relationships/image" Target="../media/image590.svg"/><Relationship Id="rId9" Type="http://schemas.openxmlformats.org/officeDocument/2006/relationships/image" Target="../media/image28.png"/><Relationship Id="rId1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26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61.svg"/><Relationship Id="rId25" Type="http://schemas.openxmlformats.org/officeDocument/2006/relationships/image" Target="../media/image240.svg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0.png"/><Relationship Id="rId15" Type="http://schemas.openxmlformats.org/officeDocument/2006/relationships/image" Target="../media/image29.png"/><Relationship Id="rId5" Type="http://schemas.openxmlformats.org/officeDocument/2006/relationships/image" Target="../media/image165.svg"/><Relationship Id="rId10" Type="http://schemas.openxmlformats.org/officeDocument/2006/relationships/image" Target="../media/image590.svg"/><Relationship Id="rId9" Type="http://schemas.openxmlformats.org/officeDocument/2006/relationships/image" Target="../media/image28.png"/><Relationship Id="rId14" Type="http://schemas.openxmlformats.org/officeDocument/2006/relationships/image" Target="../media/image63.sv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21" Type="http://schemas.openxmlformats.org/officeDocument/2006/relationships/image" Target="../media/image12.png"/><Relationship Id="rId12" Type="http://schemas.openxmlformats.org/officeDocument/2006/relationships/image" Target="../media/image3.png"/><Relationship Id="rId17" Type="http://schemas.openxmlformats.org/officeDocument/2006/relationships/image" Target="../media/image14.svg"/><Relationship Id="rId7" Type="http://schemas.openxmlformats.org/officeDocument/2006/relationships/image" Target="../media/image34.svg"/><Relationship Id="rId2" Type="http://schemas.openxmlformats.org/officeDocument/2006/relationships/image" Target="../media/image9.png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6.svg"/><Relationship Id="rId5" Type="http://schemas.openxmlformats.org/officeDocument/2006/relationships/image" Target="../media/image10.svg"/><Relationship Id="rId19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5427625" y="-2878622"/>
            <a:ext cx="7165111" cy="16219508"/>
            <a:chOff x="9182" y="-46685"/>
            <a:chExt cx="3086424" cy="5762160"/>
          </a:xfrm>
        </p:grpSpPr>
        <p:sp>
          <p:nvSpPr>
            <p:cNvPr id="5" name="Freeform 5"/>
            <p:cNvSpPr/>
            <p:nvPr/>
          </p:nvSpPr>
          <p:spPr>
            <a:xfrm>
              <a:off x="9182" y="-46685"/>
              <a:ext cx="3086424" cy="5762160"/>
            </a:xfrm>
            <a:custGeom>
              <a:avLst/>
              <a:gdLst/>
              <a:ahLst/>
              <a:cxnLst/>
              <a:rect l="l" t="t" r="r" b="b"/>
              <a:pathLst>
                <a:path w="3086424" h="5762160">
                  <a:moveTo>
                    <a:pt x="3085975" y="5056897"/>
                  </a:moveTo>
                  <a:cubicBezTo>
                    <a:pt x="3085528" y="5303322"/>
                    <a:pt x="3072989" y="5425414"/>
                    <a:pt x="3072989" y="5425414"/>
                  </a:cubicBezTo>
                  <a:cubicBezTo>
                    <a:pt x="3072720" y="5534859"/>
                    <a:pt x="3084705" y="5637452"/>
                    <a:pt x="2722002" y="5629640"/>
                  </a:cubicBezTo>
                  <a:cubicBezTo>
                    <a:pt x="2722002" y="5629640"/>
                    <a:pt x="2181957" y="5611048"/>
                    <a:pt x="1800905" y="5616575"/>
                  </a:cubicBezTo>
                  <a:cubicBezTo>
                    <a:pt x="1758971" y="5617183"/>
                    <a:pt x="1711137" y="5617818"/>
                    <a:pt x="1659185" y="5618467"/>
                  </a:cubicBezTo>
                  <a:cubicBezTo>
                    <a:pt x="1633611" y="5654416"/>
                    <a:pt x="1603561" y="5695664"/>
                    <a:pt x="1595244" y="5702969"/>
                  </a:cubicBezTo>
                  <a:cubicBezTo>
                    <a:pt x="1589217" y="5708264"/>
                    <a:pt x="1578738" y="5722069"/>
                    <a:pt x="1568277" y="5736818"/>
                  </a:cubicBezTo>
                  <a:cubicBezTo>
                    <a:pt x="1551308" y="5760741"/>
                    <a:pt x="1516305" y="5762160"/>
                    <a:pt x="1497318" y="5739807"/>
                  </a:cubicBezTo>
                  <a:cubicBezTo>
                    <a:pt x="1478257" y="5717366"/>
                    <a:pt x="1457170" y="5691067"/>
                    <a:pt x="1446450" y="5672792"/>
                  </a:cubicBezTo>
                  <a:cubicBezTo>
                    <a:pt x="1436312" y="5655512"/>
                    <a:pt x="1427269" y="5637584"/>
                    <a:pt x="1419656" y="5621263"/>
                  </a:cubicBezTo>
                  <a:cubicBezTo>
                    <a:pt x="976795" y="5626152"/>
                    <a:pt x="433245" y="5630935"/>
                    <a:pt x="433245" y="5630935"/>
                  </a:cubicBezTo>
                  <a:cubicBezTo>
                    <a:pt x="187246" y="5630330"/>
                    <a:pt x="3350" y="5543909"/>
                    <a:pt x="9970" y="5371640"/>
                  </a:cubicBezTo>
                  <a:cubicBezTo>
                    <a:pt x="9970" y="5371640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5056897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91822" y="6654116"/>
            <a:ext cx="8490815" cy="1116448"/>
            <a:chOff x="0" y="0"/>
            <a:chExt cx="8818313" cy="1159510"/>
          </a:xfrm>
        </p:grpSpPr>
        <p:sp>
          <p:nvSpPr>
            <p:cNvPr id="8" name="Freeform 8"/>
            <p:cNvSpPr/>
            <p:nvPr/>
          </p:nvSpPr>
          <p:spPr>
            <a:xfrm>
              <a:off x="-6350" y="-2540"/>
              <a:ext cx="8827203" cy="1163320"/>
            </a:xfrm>
            <a:custGeom>
              <a:avLst/>
              <a:gdLst/>
              <a:ahLst/>
              <a:cxnLst/>
              <a:rect l="l" t="t" r="r" b="b"/>
              <a:pathLst>
                <a:path w="8827203" h="1163320">
                  <a:moveTo>
                    <a:pt x="7891213" y="1144270"/>
                  </a:moveTo>
                  <a:cubicBezTo>
                    <a:pt x="7887403" y="1151890"/>
                    <a:pt x="7873433" y="1154430"/>
                    <a:pt x="7867083" y="1154430"/>
                  </a:cubicBezTo>
                  <a:cubicBezTo>
                    <a:pt x="7845492" y="1154430"/>
                    <a:pt x="7823903" y="1155700"/>
                    <a:pt x="7802313" y="1155700"/>
                  </a:cubicBezTo>
                  <a:cubicBezTo>
                    <a:pt x="7469573" y="1163320"/>
                    <a:pt x="1394460" y="1156970"/>
                    <a:pt x="1127760" y="1153160"/>
                  </a:cubicBezTo>
                  <a:cubicBezTo>
                    <a:pt x="1003300" y="1151890"/>
                    <a:pt x="878840" y="1145540"/>
                    <a:pt x="754380" y="1132840"/>
                  </a:cubicBezTo>
                  <a:cubicBezTo>
                    <a:pt x="576580" y="1115060"/>
                    <a:pt x="394970" y="1084580"/>
                    <a:pt x="242570" y="988060"/>
                  </a:cubicBezTo>
                  <a:cubicBezTo>
                    <a:pt x="125730" y="915670"/>
                    <a:pt x="35560" y="805180"/>
                    <a:pt x="12700" y="668020"/>
                  </a:cubicBezTo>
                  <a:cubicBezTo>
                    <a:pt x="0" y="594360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7473383" y="0"/>
                    <a:pt x="7743892" y="7620"/>
                  </a:cubicBezTo>
                  <a:cubicBezTo>
                    <a:pt x="7942013" y="13970"/>
                    <a:pt x="8141403" y="35560"/>
                    <a:pt x="8334442" y="85090"/>
                  </a:cubicBezTo>
                  <a:cubicBezTo>
                    <a:pt x="8413183" y="105410"/>
                    <a:pt x="8491923" y="130810"/>
                    <a:pt x="8566853" y="165100"/>
                  </a:cubicBezTo>
                  <a:cubicBezTo>
                    <a:pt x="8635433" y="196850"/>
                    <a:pt x="8702742" y="237490"/>
                    <a:pt x="8751003" y="297180"/>
                  </a:cubicBezTo>
                  <a:cubicBezTo>
                    <a:pt x="8795453" y="353060"/>
                    <a:pt x="8818313" y="421640"/>
                    <a:pt x="8823392" y="492760"/>
                  </a:cubicBezTo>
                  <a:cubicBezTo>
                    <a:pt x="8827203" y="548640"/>
                    <a:pt x="8825933" y="609600"/>
                    <a:pt x="8817042" y="665480"/>
                  </a:cubicBezTo>
                  <a:cubicBezTo>
                    <a:pt x="8800533" y="759460"/>
                    <a:pt x="8752273" y="842010"/>
                    <a:pt x="8683692" y="908050"/>
                  </a:cubicBezTo>
                  <a:cubicBezTo>
                    <a:pt x="8597333" y="989330"/>
                    <a:pt x="8485573" y="1040130"/>
                    <a:pt x="8372542" y="1075690"/>
                  </a:cubicBezTo>
                  <a:cubicBezTo>
                    <a:pt x="8209983" y="1126490"/>
                    <a:pt x="8037263" y="1145540"/>
                    <a:pt x="7868353" y="1153160"/>
                  </a:cubicBezTo>
                  <a:cubicBezTo>
                    <a:pt x="7860733" y="1153160"/>
                    <a:pt x="7855653" y="1150620"/>
                    <a:pt x="7858192" y="1143000"/>
                  </a:cubicBezTo>
                  <a:cubicBezTo>
                    <a:pt x="7862003" y="1135380"/>
                    <a:pt x="7875973" y="1132840"/>
                    <a:pt x="7882323" y="1132840"/>
                  </a:cubicBezTo>
                  <a:cubicBezTo>
                    <a:pt x="7971223" y="1129030"/>
                    <a:pt x="8058853" y="1121410"/>
                    <a:pt x="8146483" y="1107440"/>
                  </a:cubicBezTo>
                  <a:cubicBezTo>
                    <a:pt x="8366192" y="1074420"/>
                    <a:pt x="8637973" y="998220"/>
                    <a:pt x="8743383" y="781050"/>
                  </a:cubicBezTo>
                  <a:cubicBezTo>
                    <a:pt x="8763703" y="740410"/>
                    <a:pt x="8775133" y="697230"/>
                    <a:pt x="8781483" y="651510"/>
                  </a:cubicBezTo>
                  <a:cubicBezTo>
                    <a:pt x="8789103" y="593090"/>
                    <a:pt x="8790373" y="529590"/>
                    <a:pt x="8781483" y="471170"/>
                  </a:cubicBezTo>
                  <a:cubicBezTo>
                    <a:pt x="8771323" y="400050"/>
                    <a:pt x="8740842" y="335280"/>
                    <a:pt x="8690042" y="284480"/>
                  </a:cubicBezTo>
                  <a:cubicBezTo>
                    <a:pt x="8636703" y="231140"/>
                    <a:pt x="8566853" y="194310"/>
                    <a:pt x="8497003" y="166370"/>
                  </a:cubicBezTo>
                  <a:cubicBezTo>
                    <a:pt x="8330633" y="97790"/>
                    <a:pt x="8149023" y="64770"/>
                    <a:pt x="7971223" y="45720"/>
                  </a:cubicBezTo>
                  <a:cubicBezTo>
                    <a:pt x="7850573" y="33020"/>
                    <a:pt x="7729923" y="27940"/>
                    <a:pt x="7609273" y="26670"/>
                  </a:cubicBezTo>
                  <a:cubicBezTo>
                    <a:pt x="7461953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552450"/>
                    <a:pt x="38100" y="622300"/>
                    <a:pt x="55880" y="692150"/>
                  </a:cubicBezTo>
                  <a:cubicBezTo>
                    <a:pt x="71120" y="754380"/>
                    <a:pt x="101600" y="812800"/>
                    <a:pt x="143510" y="862330"/>
                  </a:cubicBezTo>
                  <a:cubicBezTo>
                    <a:pt x="247650" y="986790"/>
                    <a:pt x="407670" y="1051560"/>
                    <a:pt x="563880" y="1083310"/>
                  </a:cubicBezTo>
                  <a:cubicBezTo>
                    <a:pt x="810260" y="1132840"/>
                    <a:pt x="1064260" y="1131570"/>
                    <a:pt x="1314450" y="1135380"/>
                  </a:cubicBezTo>
                  <a:cubicBezTo>
                    <a:pt x="1610360" y="1139190"/>
                    <a:pt x="7613083" y="1141730"/>
                    <a:pt x="7882323" y="1134110"/>
                  </a:cubicBezTo>
                  <a:cubicBezTo>
                    <a:pt x="7888673" y="1132840"/>
                    <a:pt x="7893753" y="1136650"/>
                    <a:pt x="7891213" y="1144270"/>
                  </a:cubicBezTo>
                  <a:close/>
                </a:path>
              </a:pathLst>
            </a:custGeom>
            <a:solidFill>
              <a:srgbClr val="383D3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73729" flipV="1">
            <a:off x="16943545" y="394236"/>
            <a:ext cx="1010418" cy="15251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92890" y="8399150"/>
            <a:ext cx="396110" cy="5703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3945" y="9258300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49600" y="387252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48755" y="2690899"/>
            <a:ext cx="396110" cy="5703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57654" y="9839796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585930" y="8969465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546014" y="376219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92058" y="668732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966306" y="24283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440320" y="1934675"/>
            <a:ext cx="925897" cy="133309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463523" y="1780131"/>
            <a:ext cx="402463" cy="57946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40839" y="9096437"/>
            <a:ext cx="396110" cy="570315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1452990" y="3712384"/>
            <a:ext cx="1568496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</a:t>
            </a:r>
            <a:r>
              <a:rPr lang="en-US" sz="8000" b="1" dirty="0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MĨ THUẬT</a:t>
            </a:r>
            <a:endParaRPr lang="en-US" sz="8000" b="1" dirty="0">
              <a:solidFill>
                <a:srgbClr val="534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7400" y="6594213"/>
            <a:ext cx="9371064" cy="1235030"/>
          </a:xfrm>
          <a:prstGeom prst="rect">
            <a:avLst/>
          </a:prstGeom>
          <a:solidFill>
            <a:srgbClr val="FC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1888" y="-25446"/>
            <a:ext cx="4292659" cy="3069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406776">
            <a:off x="12696536" y="7681739"/>
            <a:ext cx="4448254" cy="225748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25386" y="2552700"/>
            <a:ext cx="11605594" cy="1132996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07757">
            <a:off x="-5497767" y="-4683408"/>
            <a:ext cx="9977198" cy="9740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723900"/>
            <a:ext cx="18288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ý tưởng và thực hiện sáng tạo sản phẩm</a:t>
            </a:r>
            <a:endParaRPr lang="en-US" sz="58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61" y="2148382"/>
            <a:ext cx="11843475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9299" y="7998180"/>
            <a:ext cx="1424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SGK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1748009"/>
            <a:ext cx="17473982" cy="9014735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7204" y="2324100"/>
            <a:ext cx="7968573" cy="2348034"/>
            <a:chOff x="0" y="0"/>
            <a:chExt cx="6341285" cy="20991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277204" y="4894919"/>
            <a:ext cx="7968574" cy="2355418"/>
            <a:chOff x="0" y="0"/>
            <a:chExt cx="6341285" cy="2099151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2855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77204" y="7673523"/>
            <a:ext cx="7960551" cy="2348034"/>
            <a:chOff x="0" y="0"/>
            <a:chExt cx="6341285" cy="2099151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53240" y="523603"/>
            <a:ext cx="671873" cy="9673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287364" y="3149952"/>
            <a:ext cx="786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góc quan sát </a:t>
            </a: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90084" y="5310697"/>
            <a:ext cx="6454879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đặc điểm nổi bật của vật </a:t>
            </a: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99490" y="8077787"/>
            <a:ext cx="6923997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Xác định phương pháp thực hành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9953" y="520522"/>
            <a:ext cx="136775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500" b="1" i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65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0115973" y="3976348"/>
            <a:ext cx="7502964" cy="617431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9600" y="1777228"/>
            <a:ext cx="17297400" cy="8166872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4000" y="713771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17293825" y="1137249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0643" y="3175869"/>
            <a:ext cx="8873069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0" y="2790337"/>
            <a:ext cx="8079103" cy="614065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9600" y="1777228"/>
            <a:ext cx="17297400" cy="8166872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4000" y="713771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17293825" y="1137249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4601" y="2614230"/>
            <a:ext cx="16127398" cy="649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nheo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tẩy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8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4366" y="1459408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2741" y="9676338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67000" y="631977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692803" y="8648700"/>
            <a:ext cx="396110" cy="5703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26" y="2204065"/>
            <a:ext cx="9038546" cy="72674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470" y="4037313"/>
            <a:ext cx="75881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535" y="642346"/>
            <a:ext cx="215741" cy="228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5316" y="911063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68600" y="1143343"/>
            <a:ext cx="272588" cy="288835"/>
          </a:xfrm>
          <a:prstGeom prst="rect">
            <a:avLst/>
          </a:prstGeom>
        </p:spPr>
      </p:pic>
      <p:grpSp>
        <p:nvGrpSpPr>
          <p:cNvPr id="25" name="Group 7"/>
          <p:cNvGrpSpPr/>
          <p:nvPr/>
        </p:nvGrpSpPr>
        <p:grpSpPr>
          <a:xfrm>
            <a:off x="609600" y="1777228"/>
            <a:ext cx="17297400" cy="8166872"/>
            <a:chOff x="-56268" y="46201"/>
            <a:chExt cx="7999683" cy="4604939"/>
          </a:xfrm>
        </p:grpSpPr>
        <p:sp>
          <p:nvSpPr>
            <p:cNvPr id="27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1034207" y="2731602"/>
            <a:ext cx="11788919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1/2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 flipH="1">
            <a:off x="13134621" y="3363360"/>
            <a:ext cx="4460884" cy="51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73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535" y="642346"/>
            <a:ext cx="215741" cy="228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5316" y="911063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68600" y="1143343"/>
            <a:ext cx="272588" cy="288835"/>
          </a:xfrm>
          <a:prstGeom prst="rect">
            <a:avLst/>
          </a:prstGeom>
        </p:spPr>
      </p:pic>
      <p:grpSp>
        <p:nvGrpSpPr>
          <p:cNvPr id="25" name="Group 7"/>
          <p:cNvGrpSpPr/>
          <p:nvPr/>
        </p:nvGrpSpPr>
        <p:grpSpPr>
          <a:xfrm>
            <a:off x="609600" y="1777228"/>
            <a:ext cx="17297400" cy="8166872"/>
            <a:chOff x="-56268" y="46201"/>
            <a:chExt cx="7999683" cy="4604939"/>
          </a:xfrm>
        </p:grpSpPr>
        <p:sp>
          <p:nvSpPr>
            <p:cNvPr id="27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986099" y="2372267"/>
            <a:ext cx="1178891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trầu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 flipH="1">
            <a:off x="13134621" y="3363360"/>
            <a:ext cx="4460884" cy="51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3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71">
            <a:off x="1559637" y="1340394"/>
            <a:ext cx="15168723" cy="846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23553">
            <a:off x="14431794" y="484279"/>
            <a:ext cx="3388060" cy="23399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15398" y="2456342"/>
            <a:ext cx="134572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Tuỳ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0" y="320900"/>
            <a:ext cx="18288000" cy="116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81887">
            <a:off x="1027564" y="7197950"/>
            <a:ext cx="1933767" cy="2790764"/>
          </a:xfrm>
          <a:prstGeom prst="rect">
            <a:avLst/>
          </a:prstGeom>
        </p:spPr>
      </p:pic>
      <p:pic>
        <p:nvPicPr>
          <p:cNvPr id="3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94298">
            <a:off x="2026053" y="1356812"/>
            <a:ext cx="805091" cy="396691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3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07532" y="8868566"/>
            <a:ext cx="272588" cy="288835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93552" y="9451410"/>
            <a:ext cx="396110" cy="570315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588371" y="8761413"/>
            <a:ext cx="272588" cy="28883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82822" y="313967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0002" y="160267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609257" y="1024060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222555" y="8256043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71087" y="240030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923105" y="9773294"/>
            <a:ext cx="272588" cy="288835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876671" y="2211088"/>
            <a:ext cx="9222975" cy="5422617"/>
          </a:xfrm>
          <a:prstGeom prst="cloudCallout">
            <a:avLst>
              <a:gd name="adj1" fmla="val 72672"/>
              <a:gd name="adj2" fmla="val 2213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fr-FR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9936197" y="3563551"/>
            <a:ext cx="6051104" cy="672344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86596">
            <a:off x="15647067" y="-1463801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7173">
            <a:off x="-3239440" y="-2387908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1891" y="1113421"/>
            <a:ext cx="14835790" cy="8418399"/>
            <a:chOff x="0" y="0"/>
            <a:chExt cx="7995470" cy="4604939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38475">
            <a:off x="15462241" y="8063868"/>
            <a:ext cx="3279013" cy="24801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998" y="9016683"/>
            <a:ext cx="3079986" cy="15735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0351">
            <a:off x="15244521" y="416529"/>
            <a:ext cx="1801384" cy="18013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852569" y="4504008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070770" y="447893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1066268" y="7632868"/>
            <a:ext cx="272588" cy="2888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8891" y="5927146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17712406" y="5961848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66020">
            <a:off x="17098813" y="7230658"/>
            <a:ext cx="272588" cy="2888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98622" y="3323050"/>
            <a:ext cx="12914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A4.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141877" y="1680524"/>
            <a:ext cx="18288000" cy="1075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i="1" dirty="0" err="1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i="1" dirty="0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6000" b="1" i="1" dirty="0">
              <a:solidFill>
                <a:srgbClr val="F285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7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ình hoa thủy tinh Duemila (Bormioli Rocco) | Sapakitch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r="5155"/>
          <a:stretch/>
        </p:blipFill>
        <p:spPr bwMode="auto">
          <a:xfrm>
            <a:off x="1979138" y="4630500"/>
            <a:ext cx="4112059" cy="5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6728" y="2535282"/>
            <a:ext cx="11125199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855"/>
          <a:stretch/>
        </p:blipFill>
        <p:spPr>
          <a:xfrm>
            <a:off x="1491302" y="1696596"/>
            <a:ext cx="3370144" cy="2532504"/>
          </a:xfrm>
          <a:prstGeom prst="rect">
            <a:avLst/>
          </a:prstGeom>
        </p:spPr>
      </p:pic>
      <p:pic>
        <p:nvPicPr>
          <p:cNvPr id="1028" name="Picture 4" descr="Nước ngọt lon 320ml (Pepsi) – Kingfoodmart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r="25894"/>
          <a:stretch/>
        </p:blipFill>
        <p:spPr bwMode="auto">
          <a:xfrm>
            <a:off x="6940925" y="4630500"/>
            <a:ext cx="3713131" cy="5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HIP - TẶNG ĐẾ RUBIK ) Rubik Pyraminx Qiyi Rubik QiMing Rubik Tam Giác  - Túi đựng rubik cao cấp - túi lưới đựng rubik - rubik kim tự tháp ca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85" y="4630500"/>
            <a:ext cx="5133144" cy="5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2171700"/>
            <a:ext cx="17473982" cy="8591044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4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78878" y="2944674"/>
            <a:ext cx="3372151" cy="7105500"/>
          </a:xfrm>
          <a:prstGeom prst="rect">
            <a:avLst/>
          </a:prstGeom>
        </p:spPr>
      </p:pic>
      <p:grpSp>
        <p:nvGrpSpPr>
          <p:cNvPr id="20" name="Group 7"/>
          <p:cNvGrpSpPr/>
          <p:nvPr/>
        </p:nvGrpSpPr>
        <p:grpSpPr>
          <a:xfrm rot="5400000">
            <a:off x="9353903" y="2352574"/>
            <a:ext cx="2738397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21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7"/>
          <p:cNvGrpSpPr/>
          <p:nvPr/>
        </p:nvGrpSpPr>
        <p:grpSpPr>
          <a:xfrm rot="5400000">
            <a:off x="9399352" y="-1172969"/>
            <a:ext cx="2733091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27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Rectangle 27"/>
          <p:cNvSpPr/>
          <p:nvPr/>
        </p:nvSpPr>
        <p:spPr>
          <a:xfrm>
            <a:off x="5336073" y="7155149"/>
            <a:ext cx="10917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1746" y="3632260"/>
            <a:ext cx="1077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nay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375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740614" y="1022264"/>
            <a:ext cx="1979524" cy="5848477"/>
            <a:chOff x="0" y="0"/>
            <a:chExt cx="2565552" cy="6882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0532" cy="6885739"/>
            </a:xfrm>
            <a:custGeom>
              <a:avLst/>
              <a:gdLst/>
              <a:ahLst/>
              <a:cxnLst/>
              <a:rect l="l" t="t" r="r" b="b"/>
              <a:pathLst>
                <a:path w="2570532" h="6885739">
                  <a:moveTo>
                    <a:pt x="2564839" y="1112592"/>
                  </a:moveTo>
                  <a:cubicBezTo>
                    <a:pt x="2559147" y="1453591"/>
                    <a:pt x="2550356" y="6440551"/>
                    <a:pt x="2550356" y="6440551"/>
                  </a:cubicBezTo>
                  <a:cubicBezTo>
                    <a:pt x="2550356" y="6590145"/>
                    <a:pt x="2413790" y="6749245"/>
                    <a:pt x="2211012" y="6749245"/>
                  </a:cubicBezTo>
                  <a:cubicBezTo>
                    <a:pt x="2211012" y="6749245"/>
                    <a:pt x="1747503" y="6756687"/>
                    <a:pt x="1379264" y="6755936"/>
                  </a:cubicBezTo>
                  <a:cubicBezTo>
                    <a:pt x="1358627" y="6784542"/>
                    <a:pt x="1338570" y="6811408"/>
                    <a:pt x="1332046" y="6817138"/>
                  </a:cubicBezTo>
                  <a:cubicBezTo>
                    <a:pt x="1323228" y="6824883"/>
                    <a:pt x="1304780" y="6851044"/>
                    <a:pt x="1291002" y="6871401"/>
                  </a:cubicBezTo>
                  <a:cubicBezTo>
                    <a:pt x="1282101" y="6884554"/>
                    <a:pt x="1263230" y="6885739"/>
                    <a:pt x="1252736" y="6873816"/>
                  </a:cubicBezTo>
                  <a:cubicBezTo>
                    <a:pt x="1231200" y="6849352"/>
                    <a:pt x="1199001" y="6811317"/>
                    <a:pt x="1184913" y="6787299"/>
                  </a:cubicBezTo>
                  <a:cubicBezTo>
                    <a:pt x="1178494" y="6776356"/>
                    <a:pt x="1172538" y="6765156"/>
                    <a:pt x="1167084" y="6754264"/>
                  </a:cubicBezTo>
                  <a:cubicBezTo>
                    <a:pt x="1137061" y="6753787"/>
                    <a:pt x="1109055" y="6753202"/>
                    <a:pt x="1083678" y="6752488"/>
                  </a:cubicBezTo>
                  <a:cubicBezTo>
                    <a:pt x="769588" y="6743653"/>
                    <a:pt x="324392" y="6739788"/>
                    <a:pt x="324392" y="6739788"/>
                  </a:cubicBezTo>
                  <a:cubicBezTo>
                    <a:pt x="25400" y="6749245"/>
                    <a:pt x="49183" y="6639192"/>
                    <a:pt x="22788" y="6459467"/>
                  </a:cubicBezTo>
                  <a:cubicBezTo>
                    <a:pt x="22788" y="6459467"/>
                    <a:pt x="0" y="6292545"/>
                    <a:pt x="0" y="6043559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2855E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8866697" y="546481"/>
            <a:ext cx="7298931" cy="10859126"/>
            <a:chOff x="0" y="0"/>
            <a:chExt cx="2565552" cy="3031496"/>
          </a:xfrm>
          <a:solidFill>
            <a:srgbClr val="82C2E3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0532" cy="3035174"/>
            </a:xfrm>
            <a:custGeom>
              <a:avLst/>
              <a:gdLst/>
              <a:ahLst/>
              <a:cxnLst/>
              <a:rect l="l" t="t" r="r" b="b"/>
              <a:pathLst>
                <a:path w="2570532" h="3035174">
                  <a:moveTo>
                    <a:pt x="2564839" y="1112592"/>
                  </a:moveTo>
                  <a:cubicBezTo>
                    <a:pt x="2559147" y="1453591"/>
                    <a:pt x="2550356" y="2589986"/>
                    <a:pt x="2550356" y="2589986"/>
                  </a:cubicBezTo>
                  <a:cubicBezTo>
                    <a:pt x="2550356" y="2739580"/>
                    <a:pt x="2413790" y="2898681"/>
                    <a:pt x="2211012" y="2898681"/>
                  </a:cubicBezTo>
                  <a:cubicBezTo>
                    <a:pt x="2211012" y="2898681"/>
                    <a:pt x="1747503" y="2906122"/>
                    <a:pt x="1379264" y="2905371"/>
                  </a:cubicBezTo>
                  <a:cubicBezTo>
                    <a:pt x="1358627" y="2933977"/>
                    <a:pt x="1338570" y="2960844"/>
                    <a:pt x="1332046" y="2966574"/>
                  </a:cubicBezTo>
                  <a:cubicBezTo>
                    <a:pt x="1323228" y="2974318"/>
                    <a:pt x="1304780" y="3000479"/>
                    <a:pt x="1291002" y="3020836"/>
                  </a:cubicBezTo>
                  <a:cubicBezTo>
                    <a:pt x="1282101" y="3033989"/>
                    <a:pt x="1263230" y="3035174"/>
                    <a:pt x="1252736" y="3023252"/>
                  </a:cubicBezTo>
                  <a:cubicBezTo>
                    <a:pt x="1231200" y="2998788"/>
                    <a:pt x="1199001" y="2960752"/>
                    <a:pt x="1184913" y="2936734"/>
                  </a:cubicBezTo>
                  <a:cubicBezTo>
                    <a:pt x="1178494" y="2925792"/>
                    <a:pt x="1172538" y="2914591"/>
                    <a:pt x="1167084" y="2903699"/>
                  </a:cubicBezTo>
                  <a:cubicBezTo>
                    <a:pt x="1137061" y="2903223"/>
                    <a:pt x="1109055" y="2902637"/>
                    <a:pt x="1083678" y="2901923"/>
                  </a:cubicBezTo>
                  <a:cubicBezTo>
                    <a:pt x="769588" y="2893089"/>
                    <a:pt x="324392" y="2889223"/>
                    <a:pt x="324392" y="2889223"/>
                  </a:cubicBezTo>
                  <a:cubicBezTo>
                    <a:pt x="25400" y="2898681"/>
                    <a:pt x="49183" y="2788628"/>
                    <a:pt x="22788" y="2608903"/>
                  </a:cubicBezTo>
                  <a:cubicBezTo>
                    <a:pt x="22788" y="2608903"/>
                    <a:pt x="0" y="2441980"/>
                    <a:pt x="0" y="2192994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4142" y="513467"/>
            <a:ext cx="292156" cy="3095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6621" y="1236619"/>
            <a:ext cx="424545" cy="6112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74677" y="1395610"/>
            <a:ext cx="292156" cy="30956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73646" y="513467"/>
            <a:ext cx="396110" cy="5703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63380" y="1564148"/>
            <a:ext cx="1420532" cy="142053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0995">
            <a:off x="7504688" y="8659969"/>
            <a:ext cx="691778" cy="1152962"/>
          </a:xfrm>
          <a:prstGeom prst="rect">
            <a:avLst/>
          </a:prstGeom>
        </p:spPr>
      </p:pic>
      <p:sp>
        <p:nvSpPr>
          <p:cNvPr id="41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7605" y="3517536"/>
            <a:ext cx="5649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733" y="3680081"/>
            <a:ext cx="10061023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900" dirty="0"/>
              <a:t>Việc tuân thủ quy trình thực hành giúp em rèn luyện thói quen làm việc khoa học. </a:t>
            </a:r>
            <a:endParaRPr lang="en-US" sz="39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900" dirty="0" smtClean="0"/>
              <a:t>Khi </a:t>
            </a:r>
            <a:r>
              <a:rPr lang="vi-VN" sz="3900" dirty="0"/>
              <a:t>sử dụng các sản phẩm, đồ dùng, chúng ta cần có ý thức trân trọng và giữ gìn cẩn thận.</a:t>
            </a:r>
            <a:endParaRPr lang="en-US" sz="3900" dirty="0"/>
          </a:p>
        </p:txBody>
      </p:sp>
      <p:pic>
        <p:nvPicPr>
          <p:cNvPr id="44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52763" y="5281890"/>
            <a:ext cx="7442778" cy="4617518"/>
          </a:xfrm>
          <a:prstGeom prst="rect">
            <a:avLst/>
          </a:prstGeom>
        </p:spPr>
      </p:pic>
      <p:pic>
        <p:nvPicPr>
          <p:cNvPr id="45" name="Picture 21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869" y="9288153"/>
            <a:ext cx="424545" cy="6112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04991" y="8406119"/>
            <a:ext cx="2620910" cy="216344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 flipV="1">
            <a:off x="5652466" y="-1630699"/>
            <a:ext cx="2109481" cy="10896603"/>
            <a:chOff x="0" y="0"/>
            <a:chExt cx="2565552" cy="5476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3" name="TextBox 3"/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8"/>
          <p:cNvGrpSpPr/>
          <p:nvPr/>
        </p:nvGrpSpPr>
        <p:grpSpPr>
          <a:xfrm rot="5400000" flipV="1">
            <a:off x="5652466" y="783658"/>
            <a:ext cx="2109481" cy="10896602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 flipV="1">
            <a:off x="5652464" y="3194021"/>
            <a:ext cx="2109481" cy="108966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35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1105130">
            <a:off x="13863929" y="650021"/>
            <a:ext cx="4348613" cy="112520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13335000" y="3300915"/>
            <a:ext cx="3085758" cy="6434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346770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880063"/>
            <a:ext cx="8081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8228869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707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05037" y="2166761"/>
            <a:ext cx="11854443" cy="1157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7834">
            <a:off x="-6072590" y="-3500923"/>
            <a:ext cx="11854443" cy="1157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637834">
            <a:off x="316221" y="3584383"/>
            <a:ext cx="272588" cy="288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637834">
            <a:off x="2692304" y="1126292"/>
            <a:ext cx="396110" cy="570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637834">
            <a:off x="1347941" y="1056075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637834">
            <a:off x="321396" y="202573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37834">
            <a:off x="3681769" y="361299"/>
            <a:ext cx="272588" cy="2888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20871" y="1117269"/>
            <a:ext cx="15078056" cy="8340423"/>
            <a:chOff x="0" y="0"/>
            <a:chExt cx="2565552" cy="2519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0532" cy="2522690"/>
            </a:xfrm>
            <a:custGeom>
              <a:avLst/>
              <a:gdLst/>
              <a:ahLst/>
              <a:cxnLst/>
              <a:rect l="l" t="t" r="r" b="b"/>
              <a:pathLst>
                <a:path w="2570532" h="2522690">
                  <a:moveTo>
                    <a:pt x="2564839" y="1112592"/>
                  </a:moveTo>
                  <a:cubicBezTo>
                    <a:pt x="2559147" y="1453591"/>
                    <a:pt x="2550356" y="2077501"/>
                    <a:pt x="2550356" y="2077501"/>
                  </a:cubicBezTo>
                  <a:cubicBezTo>
                    <a:pt x="2550356" y="2227096"/>
                    <a:pt x="2413790" y="2386197"/>
                    <a:pt x="2211012" y="2386197"/>
                  </a:cubicBezTo>
                  <a:cubicBezTo>
                    <a:pt x="2211012" y="2386197"/>
                    <a:pt x="1747503" y="2393637"/>
                    <a:pt x="1379264" y="2392887"/>
                  </a:cubicBezTo>
                  <a:cubicBezTo>
                    <a:pt x="1358627" y="2421493"/>
                    <a:pt x="1338570" y="2448359"/>
                    <a:pt x="1332046" y="2454090"/>
                  </a:cubicBezTo>
                  <a:cubicBezTo>
                    <a:pt x="1323228" y="2461834"/>
                    <a:pt x="1304780" y="2487995"/>
                    <a:pt x="1291002" y="2508352"/>
                  </a:cubicBezTo>
                  <a:cubicBezTo>
                    <a:pt x="1282101" y="2521505"/>
                    <a:pt x="1263230" y="2522690"/>
                    <a:pt x="1252736" y="2510767"/>
                  </a:cubicBezTo>
                  <a:cubicBezTo>
                    <a:pt x="1231200" y="2486303"/>
                    <a:pt x="1199001" y="2448268"/>
                    <a:pt x="1184913" y="2424250"/>
                  </a:cubicBezTo>
                  <a:cubicBezTo>
                    <a:pt x="1178494" y="2413307"/>
                    <a:pt x="1172538" y="2402107"/>
                    <a:pt x="1167084" y="2391214"/>
                  </a:cubicBezTo>
                  <a:cubicBezTo>
                    <a:pt x="1137061" y="2390738"/>
                    <a:pt x="1109055" y="2390153"/>
                    <a:pt x="1083678" y="2389439"/>
                  </a:cubicBezTo>
                  <a:cubicBezTo>
                    <a:pt x="769588" y="2380605"/>
                    <a:pt x="324392" y="2376739"/>
                    <a:pt x="324392" y="2376739"/>
                  </a:cubicBezTo>
                  <a:cubicBezTo>
                    <a:pt x="25400" y="2386197"/>
                    <a:pt x="49183" y="2276144"/>
                    <a:pt x="22788" y="2096418"/>
                  </a:cubicBezTo>
                  <a:cubicBezTo>
                    <a:pt x="22788" y="2096418"/>
                    <a:pt x="0" y="1929496"/>
                    <a:pt x="0" y="1680510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889300" y="1426870"/>
            <a:ext cx="853973" cy="8586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033785" y="5237877"/>
            <a:ext cx="1536412" cy="1536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46780" y="1789951"/>
            <a:ext cx="1612563" cy="20065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01974" y="7729437"/>
            <a:ext cx="2051477" cy="19097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1120801">
            <a:off x="15829033" y="819691"/>
            <a:ext cx="1558267" cy="160495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30689" y="6395318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43070" y="8684307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19338" y="896946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268928" y="7674068"/>
            <a:ext cx="396110" cy="5703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20867" y="9773518"/>
            <a:ext cx="272588" cy="288835"/>
          </a:xfrm>
          <a:prstGeom prst="rect">
            <a:avLst/>
          </a:prstGeom>
        </p:spPr>
      </p:pic>
      <p:sp>
        <p:nvSpPr>
          <p:cNvPr id="27" name="TextBox 7"/>
          <p:cNvSpPr txBox="1"/>
          <p:nvPr/>
        </p:nvSpPr>
        <p:spPr>
          <a:xfrm>
            <a:off x="1820871" y="3691719"/>
            <a:ext cx="15107324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HẸN </a:t>
            </a:r>
          </a:p>
          <a:p>
            <a:pPr algn="ctr">
              <a:lnSpc>
                <a:spcPct val="130000"/>
              </a:lnSpc>
            </a:pPr>
            <a:r>
              <a:rPr lang="en-US" sz="8000" b="1" dirty="0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LẠI CÁC EM!</a:t>
            </a:r>
            <a:endParaRPr lang="en-US" sz="8000" b="1" dirty="0">
              <a:solidFill>
                <a:srgbClr val="534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17" name="Group 7"/>
          <p:cNvGrpSpPr/>
          <p:nvPr/>
        </p:nvGrpSpPr>
        <p:grpSpPr>
          <a:xfrm>
            <a:off x="1317276" y="2915475"/>
            <a:ext cx="10591800" cy="6701385"/>
            <a:chOff x="-56268" y="46201"/>
            <a:chExt cx="7999683" cy="4604939"/>
          </a:xfrm>
        </p:grpSpPr>
        <p:sp>
          <p:nvSpPr>
            <p:cNvPr id="1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2385141" y="3886028"/>
            <a:ext cx="8456069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Tên những đồ vật xuất hiện trong hình 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Đồ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 nào có dạng khối 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biết thêm những đồ vật nào có hình dáng tương tự?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1669665" y="3316744"/>
            <a:ext cx="5670104" cy="63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3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2210051" y="3219782"/>
            <a:ext cx="14020800" cy="3921724"/>
            <a:chOff x="0" y="0"/>
            <a:chExt cx="5863883" cy="1189159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3E71EA-5B48-60B4-8945-B0BAAC3EDCF8}"/>
              </a:ext>
            </a:extLst>
          </p:cNvPr>
          <p:cNvSpPr txBox="1"/>
          <p:nvPr/>
        </p:nvSpPr>
        <p:spPr>
          <a:xfrm>
            <a:off x="2030021" y="3531495"/>
            <a:ext cx="143961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8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VẼ MẪU VẬT CÓ DẠNG KHỐI TRỤ</a:t>
            </a:r>
            <a:endParaRPr lang="en-US" sz="8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77800" y="3622679"/>
            <a:ext cx="8014685" cy="9994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83595" y="-6663137"/>
            <a:ext cx="9696591" cy="12092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63871">
            <a:off x="4087572" y="370691"/>
            <a:ext cx="1640127" cy="1680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4152" y="7504398"/>
            <a:ext cx="1774802" cy="1817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564816" y="8940129"/>
            <a:ext cx="150184" cy="159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74538" y="1239312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362572" y="1807296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23433" y="7852819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97400" y="2886222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22521" y="5168358"/>
            <a:ext cx="396110" cy="570315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87062" y="5981699"/>
            <a:ext cx="4662967" cy="404407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04991" y="8406119"/>
            <a:ext cx="2620910" cy="216344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10617878" y="-1221046"/>
            <a:ext cx="2767244" cy="10744200"/>
            <a:chOff x="0" y="0"/>
            <a:chExt cx="2565552" cy="5476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3" name="TextBox 3"/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4" name="Group 8"/>
          <p:cNvGrpSpPr/>
          <p:nvPr/>
        </p:nvGrpSpPr>
        <p:grpSpPr>
          <a:xfrm rot="5400000">
            <a:off x="10614270" y="2290400"/>
            <a:ext cx="2767244" cy="10751416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FB2436-8243-4723-4551-6A9C0321AEAA}"/>
              </a:ext>
            </a:extLst>
          </p:cNvPr>
          <p:cNvSpPr txBox="1"/>
          <p:nvPr/>
        </p:nvSpPr>
        <p:spPr>
          <a:xfrm>
            <a:off x="9030459" y="3587816"/>
            <a:ext cx="592764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FB2436-8243-4723-4551-6A9C0321AEAA}"/>
              </a:ext>
            </a:extLst>
          </p:cNvPr>
          <p:cNvSpPr txBox="1"/>
          <p:nvPr/>
        </p:nvSpPr>
        <p:spPr>
          <a:xfrm>
            <a:off x="7207518" y="6457198"/>
            <a:ext cx="9573528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90600" y="3072232"/>
            <a:ext cx="5160484" cy="6420508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1105130">
            <a:off x="13863929" y="650021"/>
            <a:ext cx="4348613" cy="11252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>
          <a:xfrm>
            <a:off x="632590" y="1877989"/>
            <a:ext cx="8443174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27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9132">
            <a:off x="16683517" y="8750224"/>
            <a:ext cx="1271416" cy="1309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3083" y="473259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208227" y="1013665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485994" y="2327523"/>
            <a:ext cx="792345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11 SGK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6478" y="9201740"/>
            <a:ext cx="396110" cy="57031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35" y="2411268"/>
            <a:ext cx="7140202" cy="6942150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0" y="353985"/>
            <a:ext cx="18288000" cy="130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>
          <a:xfrm>
            <a:off x="632590" y="1877989"/>
            <a:ext cx="8443174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27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63083" y="473259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208227" y="1013665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2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6478" y="9201740"/>
            <a:ext cx="396110" cy="57031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85" y="2226233"/>
            <a:ext cx="6002901" cy="7312224"/>
          </a:xfrm>
          <a:prstGeom prst="rect">
            <a:avLst/>
          </a:prstGeom>
        </p:spPr>
      </p:pic>
      <p:grpSp>
        <p:nvGrpSpPr>
          <p:cNvPr id="25" name="Group 2"/>
          <p:cNvGrpSpPr/>
          <p:nvPr/>
        </p:nvGrpSpPr>
        <p:grpSpPr>
          <a:xfrm>
            <a:off x="9382750" y="1877989"/>
            <a:ext cx="8443174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30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9132">
            <a:off x="16683517" y="8750224"/>
            <a:ext cx="1271416" cy="130951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20" y="2226233"/>
            <a:ext cx="6000951" cy="7312224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0" y="353985"/>
            <a:ext cx="18288000" cy="130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36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602200" y="617677"/>
            <a:ext cx="272588" cy="2888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2406" y="9608641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8991" y="5064212"/>
            <a:ext cx="396110" cy="5703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6831" y="8572500"/>
            <a:ext cx="396110" cy="570315"/>
          </a:xfrm>
          <a:prstGeom prst="rect">
            <a:avLst/>
          </a:prstGeom>
        </p:spPr>
      </p:pic>
      <p:grpSp>
        <p:nvGrpSpPr>
          <p:cNvPr id="23" name="Group 6"/>
          <p:cNvGrpSpPr/>
          <p:nvPr/>
        </p:nvGrpSpPr>
        <p:grpSpPr>
          <a:xfrm>
            <a:off x="1305941" y="6068543"/>
            <a:ext cx="11481881" cy="4137204"/>
            <a:chOff x="0" y="0"/>
            <a:chExt cx="2783350" cy="2115085"/>
          </a:xfrm>
          <a:solidFill>
            <a:srgbClr val="FFCC66"/>
          </a:solidFill>
        </p:grpSpPr>
        <p:sp>
          <p:nvSpPr>
            <p:cNvPr id="30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739347" y="5902767"/>
            <a:ext cx="4836616" cy="4625013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76832">
            <a:off x="16553870" y="6259684"/>
            <a:ext cx="1229452" cy="1357829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12" y="688376"/>
            <a:ext cx="14939288" cy="5106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7829" y="6149082"/>
            <a:ext cx="11043966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 hiểu vật mẫu và cho biết: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479425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479425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8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1751" y="829668"/>
            <a:ext cx="1567605" cy="17369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10233" y="960016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03281" y="1904306"/>
            <a:ext cx="396110" cy="570315"/>
          </a:xfrm>
          <a:prstGeom prst="rect">
            <a:avLst/>
          </a:prstGeom>
        </p:spPr>
      </p:pic>
      <p:grpSp>
        <p:nvGrpSpPr>
          <p:cNvPr id="20" name="Group 3"/>
          <p:cNvGrpSpPr/>
          <p:nvPr/>
        </p:nvGrpSpPr>
        <p:grpSpPr>
          <a:xfrm>
            <a:off x="1602974" y="2380167"/>
            <a:ext cx="15082051" cy="7421219"/>
            <a:chOff x="0" y="0"/>
            <a:chExt cx="5863883" cy="3385631"/>
          </a:xfrm>
        </p:grpSpPr>
        <p:sp>
          <p:nvSpPr>
            <p:cNvPr id="21" name="Freeform 4"/>
            <p:cNvSpPr/>
            <p:nvPr/>
          </p:nvSpPr>
          <p:spPr>
            <a:xfrm>
              <a:off x="0" y="-4073"/>
              <a:ext cx="5870273" cy="3392234"/>
            </a:xfrm>
            <a:custGeom>
              <a:avLst/>
              <a:gdLst/>
              <a:ahLst/>
              <a:cxnLst/>
              <a:rect l="l" t="t" r="r" b="b"/>
              <a:pathLst>
                <a:path w="5870273" h="3392234">
                  <a:moveTo>
                    <a:pt x="5242496" y="3337756"/>
                  </a:moveTo>
                  <a:cubicBezTo>
                    <a:pt x="5242496" y="3337756"/>
                    <a:pt x="4511621" y="3392234"/>
                    <a:pt x="3768397" y="3389612"/>
                  </a:cubicBezTo>
                  <a:cubicBezTo>
                    <a:pt x="2369388" y="3387450"/>
                    <a:pt x="1057074" y="3379625"/>
                    <a:pt x="1057074" y="3379625"/>
                  </a:cubicBezTo>
                  <a:cubicBezTo>
                    <a:pt x="812932" y="3370791"/>
                    <a:pt x="449110" y="3349561"/>
                    <a:pt x="282371" y="3291383"/>
                  </a:cubicBezTo>
                  <a:cubicBezTo>
                    <a:pt x="4469" y="3194420"/>
                    <a:pt x="0" y="3021141"/>
                    <a:pt x="0" y="2436578"/>
                  </a:cubicBezTo>
                  <a:lnTo>
                    <a:pt x="0" y="243655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2436555"/>
                  </a:cubicBezTo>
                  <a:lnTo>
                    <a:pt x="5861133" y="2436578"/>
                  </a:lnTo>
                  <a:cubicBezTo>
                    <a:pt x="5861132" y="3139106"/>
                    <a:pt x="5818348" y="3287694"/>
                    <a:pt x="5242496" y="3337756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22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2738" y="2170670"/>
            <a:ext cx="1399514" cy="139951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24432">
            <a:off x="833207" y="8322299"/>
            <a:ext cx="944692" cy="157448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89356" y="5722657"/>
            <a:ext cx="272588" cy="288835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30645" y="7049885"/>
            <a:ext cx="396110" cy="570315"/>
          </a:xfrm>
          <a:prstGeom prst="rect">
            <a:avLst/>
          </a:prstGeom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8700" y="4346302"/>
            <a:ext cx="396110" cy="570315"/>
          </a:xfrm>
          <a:prstGeom prst="rect">
            <a:avLst/>
          </a:prstGeom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310461" y="3283249"/>
            <a:ext cx="272588" cy="28883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288" y="2765098"/>
            <a:ext cx="139694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dirty="0"/>
              <a:t>Vật mẫu có cấu tạo dạng khối trụ. </a:t>
            </a:r>
            <a:endParaRPr lang="en-US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dirty="0" smtClean="0"/>
              <a:t>Vật </a:t>
            </a:r>
            <a:r>
              <a:rPr lang="vi-VN" sz="4000" dirty="0"/>
              <a:t>mẫu có chất liệu và màu sắc khác nhau sẽ có độ đậm, nhạt khác nhau. </a:t>
            </a:r>
            <a:endParaRPr lang="en-US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dirty="0" smtClean="0"/>
              <a:t>Ánh </a:t>
            </a:r>
            <a:r>
              <a:rPr lang="vi-VN" sz="4000" dirty="0"/>
              <a:t>sáng khi chiếu vào vật mẫu sẽ chia ra thành các vùng đậm nhạt khác nhau trên bề mặt khối. </a:t>
            </a:r>
            <a:endParaRPr lang="en-US" sz="4000" dirty="0"/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000" dirty="0" smtClean="0"/>
              <a:t>Vì </a:t>
            </a:r>
            <a:r>
              <a:rPr lang="vi-VN" sz="4000" dirty="0"/>
              <a:t>vậy, cần rèn luyện kĩ năng quan sát, nhận biết hình, khối và đặc điểm của đối tượng khi vẽ theo mẫu</a:t>
            </a:r>
            <a:r>
              <a:rPr lang="vi-VN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637926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1020</Words>
  <Application>Microsoft Office PowerPoint</Application>
  <PresentationFormat>Custom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Wingdings</vt:lpstr>
      <vt:lpstr>Calibri</vt:lpstr>
      <vt:lpstr>Times New Roman</vt:lpstr>
      <vt:lpstr>DengXian Light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77</cp:revision>
  <dcterms:created xsi:type="dcterms:W3CDTF">2006-08-16T00:00:00Z</dcterms:created>
  <dcterms:modified xsi:type="dcterms:W3CDTF">2022-07-29T03:30:03Z</dcterms:modified>
  <dc:identifier>DAFBeTMhYhg</dc:identifier>
</cp:coreProperties>
</file>