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90" r:id="rId3"/>
    <p:sldMasterId id="2147483702" r:id="rId4"/>
  </p:sldMasterIdLst>
  <p:notesMasterIdLst>
    <p:notesMasterId r:id="rId17"/>
  </p:notesMasterIdLst>
  <p:handoutMasterIdLst>
    <p:handoutMasterId r:id="rId18"/>
  </p:handoutMasterIdLst>
  <p:sldIdLst>
    <p:sldId id="498" r:id="rId5"/>
    <p:sldId id="518" r:id="rId6"/>
    <p:sldId id="260" r:id="rId7"/>
    <p:sldId id="509" r:id="rId8"/>
    <p:sldId id="261" r:id="rId9"/>
    <p:sldId id="507" r:id="rId10"/>
    <p:sldId id="508" r:id="rId11"/>
    <p:sldId id="510" r:id="rId12"/>
    <p:sldId id="504" r:id="rId13"/>
    <p:sldId id="270" r:id="rId14"/>
    <p:sldId id="276" r:id="rId15"/>
    <p:sldId id="391" r:id="rId1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C5"/>
    <a:srgbClr val="F8F9E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5"/>
    <p:restoredTop sz="88029"/>
  </p:normalViewPr>
  <p:slideViewPr>
    <p:cSldViewPr showGuides="1">
      <p:cViewPr varScale="1">
        <p:scale>
          <a:sx n="59" d="100"/>
          <a:sy n="59" d="100"/>
        </p:scale>
        <p:origin x="1212" y="64"/>
      </p:cViewPr>
      <p:guideLst>
        <p:guide orient="horz" pos="2161"/>
        <p:guide pos="3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B92A6-3F8E-40E5-B1FE-E372AD43F0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085E4D-DB6D-46BE-86F4-E8037D2EBC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reeform 33"/>
          <p:cNvSpPr/>
          <p:nvPr/>
        </p:nvSpPr>
        <p:spPr>
          <a:xfrm>
            <a:off x="-42333" y="4321175"/>
            <a:ext cx="1860551" cy="781050"/>
          </a:xfrm>
          <a:custGeom>
            <a:avLst/>
            <a:gdLst/>
            <a:ahLst/>
            <a:cxnLst>
              <a:cxn ang="0">
                <a:pos x="174594415" y="61003910"/>
              </a:cxn>
              <a:cxn ang="0">
                <a:pos x="179471940" y="60271832"/>
              </a:cxn>
              <a:cxn ang="0">
                <a:pos x="180284861" y="59905832"/>
              </a:cxn>
              <a:cxn ang="0">
                <a:pos x="242126018" y="32088033"/>
              </a:cxn>
              <a:cxn ang="0">
                <a:pos x="242126018" y="28799969"/>
              </a:cxn>
              <a:cxn ang="0">
                <a:pos x="180284861" y="1348170"/>
              </a:cxn>
              <a:cxn ang="0">
                <a:pos x="179471940" y="976078"/>
              </a:cxn>
              <a:cxn ang="0">
                <a:pos x="174594415" y="250092"/>
              </a:cxn>
              <a:cxn ang="0">
                <a:pos x="541889" y="0"/>
              </a:cxn>
              <a:cxn ang="0">
                <a:pos x="0" y="60949002"/>
              </a:cxn>
              <a:cxn ang="0">
                <a:pos x="174594415" y="61003910"/>
              </a:cxn>
            </a:cxnLst>
            <a:rect l="0" t="0" r="0" b="0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8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8" y="4777380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5150" y="4529138"/>
            <a:ext cx="7789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Freeform 11"/>
          <p:cNvSpPr/>
          <p:nvPr/>
        </p:nvSpPr>
        <p:spPr>
          <a:xfrm flipV="1">
            <a:off x="0" y="3167063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324485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reeform 11"/>
          <p:cNvSpPr/>
          <p:nvPr/>
        </p:nvSpPr>
        <p:spPr>
          <a:xfrm flipV="1">
            <a:off x="0" y="3167063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1088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7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324485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11"/>
          <p:cNvSpPr/>
          <p:nvPr/>
        </p:nvSpPr>
        <p:spPr>
          <a:xfrm flipV="1">
            <a:off x="0" y="4910138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438401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4983163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reeform 11"/>
          <p:cNvSpPr/>
          <p:nvPr/>
        </p:nvSpPr>
        <p:spPr>
          <a:xfrm flipV="1">
            <a:off x="0" y="4910138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1088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7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4983163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Freeform 11"/>
          <p:cNvSpPr/>
          <p:nvPr/>
        </p:nvSpPr>
        <p:spPr>
          <a:xfrm flipV="1">
            <a:off x="0" y="4910138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4983163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6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6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1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7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395436"/>
            <a:ext cx="4572000" cy="28162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11"/>
          <p:cNvSpPr/>
          <p:nvPr/>
        </p:nvSpPr>
        <p:spPr>
          <a:xfrm flipV="1">
            <a:off x="0" y="3167063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324485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241947" y="1378424"/>
            <a:ext cx="1609300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49759" y="1378424"/>
            <a:ext cx="1609300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57567" y="1378424"/>
            <a:ext cx="1609300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865377" y="1378424"/>
            <a:ext cx="1609300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073187" y="1378424"/>
            <a:ext cx="1609300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040917" y="648860"/>
            <a:ext cx="6092425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38797" y="1116855"/>
            <a:ext cx="4108379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09951" y="1638300"/>
            <a:ext cx="2667000" cy="3657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2951" y="1638300"/>
            <a:ext cx="2667000" cy="3657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743951" y="1638300"/>
            <a:ext cx="2667000" cy="3657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76951" y="1638300"/>
            <a:ext cx="2667000" cy="3657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28172" y="1567254"/>
            <a:ext cx="3209623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5268686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40277" y="1082677"/>
            <a:ext cx="2646363" cy="47402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7929563" cy="36843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97427" y="2107231"/>
            <a:ext cx="3655537" cy="27813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200801" y="2107231"/>
            <a:ext cx="3655537" cy="27813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8" y="2136706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09" y="2136706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12192000" cy="27813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EAE1FF-4EC2-42E6-A70E-470E4554E3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3A4B5A-A3DC-4764-9BAA-423F2FD19EF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84C65C-E92F-40C1-9FF9-DBC262770E33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1A5020-E940-4D9A-AC20-3CB4356E839D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34DABB-39C5-4A45-A305-8393871FEE9D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1101AF-D57F-46FA-A665-D5FF199681E8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0B3336-8292-4A3F-8BED-B71827C3C65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E71B8-1BA4-4A06-B390-0CD69A399E11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502DB-4C49-43D9-963E-271FFD03886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0FAB8B-0D43-4383-B24C-6A76369CBFB4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8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39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0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6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F97366-CA23-41A5-A917-BD99C6C54415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661BE-76C0-4BA1-AC1C-93A50290939E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defTabSz="514350" eaLnBrk="1" hangingPunct="1">
              <a:buNone/>
            </a:pPr>
            <a:fld id="{9A0DB2DC-4C9A-4742-B13C-FB6460FD3503}" type="slidenum"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reeform 33"/>
          <p:cNvSpPr/>
          <p:nvPr/>
        </p:nvSpPr>
        <p:spPr>
          <a:xfrm>
            <a:off x="-42333" y="4321175"/>
            <a:ext cx="1860551" cy="781050"/>
          </a:xfrm>
          <a:custGeom>
            <a:avLst/>
            <a:gdLst/>
            <a:ahLst/>
            <a:cxnLst>
              <a:cxn ang="0">
                <a:pos x="174594415" y="61003910"/>
              </a:cxn>
              <a:cxn ang="0">
                <a:pos x="179471940" y="60271832"/>
              </a:cxn>
              <a:cxn ang="0">
                <a:pos x="180284861" y="59905832"/>
              </a:cxn>
              <a:cxn ang="0">
                <a:pos x="242126018" y="32088033"/>
              </a:cxn>
              <a:cxn ang="0">
                <a:pos x="242126018" y="28799969"/>
              </a:cxn>
              <a:cxn ang="0">
                <a:pos x="180284861" y="1348170"/>
              </a:cxn>
              <a:cxn ang="0">
                <a:pos x="179471940" y="976078"/>
              </a:cxn>
              <a:cxn ang="0">
                <a:pos x="174594415" y="250092"/>
              </a:cxn>
              <a:cxn ang="0">
                <a:pos x="541889" y="0"/>
              </a:cxn>
              <a:cxn ang="0">
                <a:pos x="0" y="60949002"/>
              </a:cxn>
              <a:cxn ang="0">
                <a:pos x="174594415" y="61003910"/>
              </a:cxn>
            </a:cxnLst>
            <a:rect l="0" t="0" r="0" b="0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8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8" y="4777380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5150" y="4529138"/>
            <a:ext cx="7789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1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7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11"/>
          <p:cNvSpPr/>
          <p:nvPr/>
        </p:nvSpPr>
        <p:spPr>
          <a:xfrm flipV="1">
            <a:off x="0" y="3167063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324485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8" y="2136706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09" y="2136706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8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39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0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6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89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reeform 11"/>
          <p:cNvSpPr/>
          <p:nvPr/>
        </p:nvSpPr>
        <p:spPr>
          <a:xfrm flipV="1">
            <a:off x="0" y="4910138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7" y="634965"/>
            <a:ext cx="8789313" cy="385497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4983163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Freeform 11"/>
          <p:cNvSpPr/>
          <p:nvPr/>
        </p:nvSpPr>
        <p:spPr>
          <a:xfrm flipV="1">
            <a:off x="0" y="3167063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324485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reeform 11"/>
          <p:cNvSpPr/>
          <p:nvPr/>
        </p:nvSpPr>
        <p:spPr>
          <a:xfrm flipV="1">
            <a:off x="0" y="3167063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1088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7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324485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11"/>
          <p:cNvSpPr/>
          <p:nvPr/>
        </p:nvSpPr>
        <p:spPr>
          <a:xfrm flipV="1">
            <a:off x="0" y="4910138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438401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4983163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reeform 11"/>
          <p:cNvSpPr/>
          <p:nvPr/>
        </p:nvSpPr>
        <p:spPr>
          <a:xfrm flipV="1">
            <a:off x="0" y="4910138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1088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7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4983163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Freeform 11"/>
          <p:cNvSpPr/>
          <p:nvPr/>
        </p:nvSpPr>
        <p:spPr>
          <a:xfrm flipV="1">
            <a:off x="0" y="4910138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4983163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6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6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11"/>
          <p:cNvSpPr/>
          <p:nvPr/>
        </p:nvSpPr>
        <p:spPr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89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reeform 11"/>
          <p:cNvSpPr/>
          <p:nvPr/>
        </p:nvSpPr>
        <p:spPr>
          <a:xfrm flipV="1">
            <a:off x="0" y="4910138"/>
            <a:ext cx="1811867" cy="508000"/>
          </a:xfrm>
          <a:custGeom>
            <a:avLst/>
            <a:gdLst/>
            <a:ahLst/>
            <a:cxnLst>
              <a:cxn ang="0">
                <a:pos x="233511534" y="12113514"/>
              </a:cxn>
              <a:cxn ang="0">
                <a:pos x="194150002" y="485140"/>
              </a:cxn>
              <a:cxn ang="0">
                <a:pos x="193293730" y="242570"/>
              </a:cxn>
              <a:cxn ang="0">
                <a:pos x="190842796" y="0"/>
              </a:cxn>
              <a:cxn ang="0">
                <a:pos x="175251704" y="0"/>
              </a:cxn>
              <a:cxn ang="0">
                <a:pos x="0" y="160020"/>
              </a:cxn>
              <a:cxn ang="0">
                <a:pos x="0" y="25806400"/>
              </a:cxn>
              <a:cxn ang="0">
                <a:pos x="175251704" y="25682550"/>
              </a:cxn>
              <a:cxn ang="0">
                <a:pos x="190842796" y="25682550"/>
              </a:cxn>
              <a:cxn ang="0">
                <a:pos x="193293730" y="25442520"/>
              </a:cxn>
              <a:cxn ang="0">
                <a:pos x="194150002" y="25197359"/>
              </a:cxn>
              <a:cxn ang="0">
                <a:pos x="233511534" y="13568985"/>
              </a:cxn>
              <a:cxn ang="0">
                <a:pos x="233511534" y="12113514"/>
              </a:cxn>
            </a:cxnLst>
            <a:rect l="0" t="0" r="0" b="0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7" y="634965"/>
            <a:ext cx="8789313" cy="385497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4983163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/>
          <p:nvPr/>
        </p:nvGrpSpPr>
        <p:grpSpPr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6" name="Freeform 1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334035256" y="2092026176"/>
                </a:cxn>
                <a:cxn ang="0">
                  <a:pos x="258117975" y="1230604787"/>
                </a:cxn>
                <a:cxn ang="0">
                  <a:pos x="0" y="0"/>
                </a:cxn>
                <a:cxn ang="0">
                  <a:pos x="0" y="538388859"/>
                </a:cxn>
                <a:cxn ang="0">
                  <a:pos x="303669123" y="1907434478"/>
                </a:cxn>
                <a:cxn ang="0">
                  <a:pos x="334035256" y="2092026176"/>
                </a:cxn>
              </a:cxnLst>
              <a:rect l="0" t="0" r="0" b="0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133146341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470804210" y="2147483646"/>
                </a:cxn>
                <a:cxn ang="0">
                  <a:pos x="0" y="0"/>
                </a:cxn>
                <a:cxn ang="0">
                  <a:pos x="92891241" y="939577574"/>
                </a:cxn>
                <a:cxn ang="0">
                  <a:pos x="1331463414" y="2147483646"/>
                </a:cxn>
              </a:cxnLst>
              <a:rect l="0" t="0" r="0" b="0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123725864" y="339357040"/>
                </a:cxn>
                <a:cxn ang="0">
                  <a:pos x="0" y="0"/>
                </a:cxn>
                <a:cxn ang="0">
                  <a:pos x="0" y="447336244"/>
                </a:cxn>
                <a:cxn ang="0">
                  <a:pos x="1051683611" y="2147483646"/>
                </a:cxn>
                <a:cxn ang="0">
                  <a:pos x="1902309252" y="2147483646"/>
                </a:cxn>
                <a:cxn ang="0">
                  <a:pos x="2041502324" y="2147483646"/>
                </a:cxn>
                <a:cxn ang="0">
                  <a:pos x="1190876683" y="2147483646"/>
                </a:cxn>
                <a:cxn ang="0">
                  <a:pos x="123725864" y="339357040"/>
                </a:cxn>
              </a:cxnLst>
              <a:rect l="0" t="0" r="0" b="0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436271086" y="1213028493"/>
                </a:cxn>
                <a:cxn ang="0">
                  <a:pos x="576502770" y="1213028493"/>
                </a:cxn>
                <a:cxn ang="0">
                  <a:pos x="0" y="0"/>
                </a:cxn>
                <a:cxn ang="0">
                  <a:pos x="436271086" y="1213028493"/>
                </a:cxn>
              </a:cxnLst>
              <a:rect l="0" t="0" r="0" b="0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794416005" y="2147483646"/>
                </a:cxn>
                <a:cxn ang="0">
                  <a:pos x="618763733" y="2147483646"/>
                </a:cxn>
                <a:cxn ang="0">
                  <a:pos x="185629513" y="786478582"/>
                </a:cxn>
                <a:cxn ang="0">
                  <a:pos x="0" y="0"/>
                </a:cxn>
                <a:cxn ang="0">
                  <a:pos x="510482144" y="2147483646"/>
                </a:cxn>
                <a:cxn ang="0">
                  <a:pos x="165519288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170263008" y="2147483646"/>
                </a:cxn>
                <a:cxn ang="0">
                  <a:pos x="185740390" y="2147483646"/>
                </a:cxn>
                <a:cxn ang="0">
                  <a:pos x="340526015" y="2147483646"/>
                </a:cxn>
                <a:cxn ang="0">
                  <a:pos x="356003398" y="2147483646"/>
                </a:cxn>
                <a:cxn ang="0">
                  <a:pos x="263131235" y="2147483646"/>
                </a:cxn>
                <a:cxn ang="0">
                  <a:pos x="77390846" y="2147483646"/>
                </a:cxn>
                <a:cxn ang="0">
                  <a:pos x="232176471" y="0"/>
                </a:cxn>
                <a:cxn ang="0">
                  <a:pos x="185740390" y="0"/>
                </a:cxn>
                <a:cxn ang="0">
                  <a:pos x="15477382" y="2147483646"/>
                </a:cxn>
                <a:cxn ang="0">
                  <a:pos x="170263008" y="2147483646"/>
                </a:cxn>
              </a:cxnLst>
              <a:rect l="0" t="0" r="0" b="0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911574" y="865646159"/>
                </a:cxn>
                <a:cxn ang="0">
                  <a:pos x="261503272" y="1654003676"/>
                </a:cxn>
                <a:cxn ang="0">
                  <a:pos x="169209384" y="711068875"/>
                </a:cxn>
                <a:cxn ang="0">
                  <a:pos x="153827069" y="664694903"/>
                </a:cxn>
                <a:cxn ang="0">
                  <a:pos x="0" y="0"/>
                </a:cxn>
              </a:cxnLst>
              <a:rect l="0" t="0" r="0" b="0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988609" y="1438567829"/>
                </a:cxn>
                <a:cxn ang="0">
                  <a:pos x="265162061" y="2147483646"/>
                </a:cxn>
                <a:cxn ang="0">
                  <a:pos x="374342954" y="2147483646"/>
                </a:cxn>
                <a:cxn ang="0">
                  <a:pos x="639505015" y="2147483646"/>
                </a:cxn>
                <a:cxn ang="0">
                  <a:pos x="592712640" y="2147483646"/>
                </a:cxn>
                <a:cxn ang="0">
                  <a:pos x="202769594" y="1423099358"/>
                </a:cxn>
                <a:cxn ang="0">
                  <a:pos x="124780985" y="340306368"/>
                </a:cxn>
                <a:cxn ang="0">
                  <a:pos x="109184843" y="278432483"/>
                </a:cxn>
                <a:cxn ang="0">
                  <a:pos x="0" y="0"/>
                </a:cxn>
              </a:cxnLst>
              <a:rect l="0" t="0" r="0" b="0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108112772" y="2147483646"/>
                </a:cxn>
                <a:cxn ang="0">
                  <a:pos x="77222229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72614510"/>
                </a:cxn>
                <a:cxn ang="0">
                  <a:pos x="2147483646" y="678594305"/>
                </a:cxn>
                <a:cxn ang="0">
                  <a:pos x="2147483646" y="15421973"/>
                </a:cxn>
                <a:cxn ang="0">
                  <a:pos x="2147483646" y="0"/>
                </a:cxn>
                <a:cxn ang="0">
                  <a:pos x="2147483646" y="663172332"/>
                </a:cxn>
                <a:cxn ang="0">
                  <a:pos x="2147483646" y="135718861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695002815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108112772" y="2147483646"/>
                </a:cxn>
                <a:cxn ang="0">
                  <a:pos x="108112772" y="2147483646"/>
                </a:cxn>
              </a:cxnLst>
              <a:rect l="0" t="0" r="0" b="0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4860502" y="1131001729"/>
                </a:cxn>
                <a:cxn ang="0">
                  <a:pos x="545005736" y="1131001729"/>
                </a:cxn>
                <a:cxn ang="0">
                  <a:pos x="0" y="0"/>
                </a:cxn>
              </a:cxnLst>
              <a:rect l="0" t="0" r="0" b="0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110255844" y="681543004"/>
                </a:cxn>
                <a:cxn ang="0">
                  <a:pos x="126007813" y="743502533"/>
                </a:cxn>
                <a:cxn ang="0">
                  <a:pos x="126007813" y="294302840"/>
                </a:cxn>
                <a:cxn ang="0">
                  <a:pos x="15751969" y="0"/>
                </a:cxn>
                <a:cxn ang="0">
                  <a:pos x="0" y="402731031"/>
                </a:cxn>
                <a:cxn ang="0">
                  <a:pos x="110255844" y="681543004"/>
                </a:cxn>
              </a:cxnLst>
              <a:rect l="0" t="0" r="0" b="0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106891015" y="277669014"/>
                </a:cxn>
                <a:cxn ang="0">
                  <a:pos x="0" y="0"/>
                </a:cxn>
                <a:cxn ang="0">
                  <a:pos x="183239508" y="740445466"/>
                </a:cxn>
                <a:cxn ang="0">
                  <a:pos x="244320646" y="956412000"/>
                </a:cxn>
                <a:cxn ang="0">
                  <a:pos x="778771815" y="2082507782"/>
                </a:cxn>
                <a:cxn ang="0">
                  <a:pos x="794043077" y="2082507782"/>
                </a:cxn>
                <a:cxn ang="0">
                  <a:pos x="366482923" y="863854353"/>
                </a:cxn>
                <a:cxn ang="0">
                  <a:pos x="106891015" y="277669014"/>
                </a:cxn>
              </a:cxnLst>
              <a:rect l="0" t="0" r="0" b="0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/>
          <p:nvPr/>
        </p:nvGrpSpPr>
        <p:grpSpPr>
          <a:xfrm>
            <a:off x="27517" y="0"/>
            <a:ext cx="2603500" cy="6853238"/>
            <a:chOff x="6627813" y="195717"/>
            <a:chExt cx="1952625" cy="5678034"/>
          </a:xfrm>
        </p:grpSpPr>
        <p:sp>
          <p:nvSpPr>
            <p:cNvPr id="1034" name="Freeform 27"/>
            <p:cNvSpPr/>
            <p:nvPr/>
          </p:nvSpPr>
          <p:spPr>
            <a:xfrm>
              <a:off x="6627813" y="195717"/>
              <a:ext cx="409575" cy="3646488"/>
            </a:xfrm>
            <a:custGeom>
              <a:avLst/>
              <a:gdLst/>
              <a:ahLst/>
              <a:cxnLst>
                <a:cxn ang="0">
                  <a:pos x="110684661" y="2147483646"/>
                </a:cxn>
                <a:cxn ang="0">
                  <a:pos x="411117865" y="2147483646"/>
                </a:cxn>
                <a:cxn ang="0">
                  <a:pos x="901295634" y="2147483646"/>
                </a:cxn>
                <a:cxn ang="0">
                  <a:pos x="1597032336" y="2147483646"/>
                </a:cxn>
                <a:cxn ang="0">
                  <a:pos x="1628657093" y="2147483646"/>
                </a:cxn>
                <a:cxn ang="0">
                  <a:pos x="1565407579" y="2147483646"/>
                </a:cxn>
                <a:cxn ang="0">
                  <a:pos x="1565407579" y="2147483646"/>
                </a:cxn>
                <a:cxn ang="0">
                  <a:pos x="996169906" y="2147483646"/>
                </a:cxn>
                <a:cxn ang="0">
                  <a:pos x="474367379" y="2147483646"/>
                </a:cxn>
                <a:cxn ang="0">
                  <a:pos x="142309418" y="2147483646"/>
                </a:cxn>
                <a:cxn ang="0">
                  <a:pos x="47435147" y="1445313264"/>
                </a:cxn>
                <a:cxn ang="0">
                  <a:pos x="15810390" y="0"/>
                </a:cxn>
                <a:cxn ang="0">
                  <a:pos x="0" y="0"/>
                </a:cxn>
                <a:cxn ang="0">
                  <a:pos x="15810390" y="1445313264"/>
                </a:cxn>
                <a:cxn ang="0">
                  <a:pos x="110684661" y="2147483646"/>
                </a:cxn>
              </a:cxnLst>
              <a:rect l="0" t="0" r="0" b="0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842409880" y="2147483646"/>
                </a:cxn>
                <a:cxn ang="0">
                  <a:pos x="1398719344" y="2147483646"/>
                </a:cxn>
                <a:cxn ang="0">
                  <a:pos x="1398719344" y="2147483646"/>
                </a:cxn>
                <a:cxn ang="0">
                  <a:pos x="1398719344" y="2147483646"/>
                </a:cxn>
                <a:cxn ang="0">
                  <a:pos x="985460087" y="2147483646"/>
                </a:cxn>
                <a:cxn ang="0">
                  <a:pos x="0" y="0"/>
                </a:cxn>
                <a:cxn ang="0">
                  <a:pos x="111263488" y="992310910"/>
                </a:cxn>
                <a:cxn ang="0">
                  <a:pos x="842409880" y="2147483646"/>
                </a:cxn>
              </a:cxnLst>
              <a:rect l="0" t="0" r="0" b="0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94507976" y="235809526"/>
                </a:cxn>
                <a:cxn ang="0">
                  <a:pos x="0" y="0"/>
                </a:cxn>
                <a:cxn ang="0">
                  <a:pos x="15751991" y="455898152"/>
                </a:cxn>
                <a:cxn ang="0">
                  <a:pos x="661543926" y="1996514571"/>
                </a:cxn>
                <a:cxn ang="0">
                  <a:pos x="1260079889" y="2147483646"/>
                </a:cxn>
                <a:cxn ang="0">
                  <a:pos x="1417591859" y="2147483646"/>
                </a:cxn>
                <a:cxn ang="0">
                  <a:pos x="787551915" y="1933630974"/>
                </a:cxn>
                <a:cxn ang="0">
                  <a:pos x="94507976" y="235809526"/>
                </a:cxn>
              </a:cxnLst>
              <a:rect l="0" t="0" r="0" b="0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1596387350" y="2147483646"/>
                </a:cxn>
                <a:cxn ang="0">
                  <a:pos x="1232853715" y="2147483646"/>
                </a:cxn>
                <a:cxn ang="0">
                  <a:pos x="458368842" y="2147483646"/>
                </a:cxn>
                <a:cxn ang="0">
                  <a:pos x="205473631" y="834088423"/>
                </a:cxn>
                <a:cxn ang="0">
                  <a:pos x="0" y="0"/>
                </a:cxn>
                <a:cxn ang="0">
                  <a:pos x="331923224" y="2147483646"/>
                </a:cxn>
                <a:cxn ang="0">
                  <a:pos x="1090600904" y="2147483646"/>
                </a:cxn>
                <a:cxn ang="0">
                  <a:pos x="1627997760" y="2147483646"/>
                </a:cxn>
                <a:cxn ang="0">
                  <a:pos x="1817668174" y="2147483646"/>
                </a:cxn>
                <a:cxn ang="0">
                  <a:pos x="1770250570" y="2147483646"/>
                </a:cxn>
                <a:cxn ang="0">
                  <a:pos x="1596387350" y="2147483646"/>
                </a:cxn>
              </a:cxnLst>
              <a:rect l="0" t="0" r="0" b="0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273753372" y="2147483646"/>
                </a:cxn>
                <a:cxn ang="0">
                  <a:pos x="209338926" y="2147483646"/>
                </a:cxn>
                <a:cxn ang="0">
                  <a:pos x="80514045" y="2147483646"/>
                </a:cxn>
                <a:cxn ang="0">
                  <a:pos x="209338926" y="2147483646"/>
                </a:cxn>
                <a:cxn ang="0">
                  <a:pos x="354267417" y="1554425528"/>
                </a:cxn>
                <a:cxn ang="0">
                  <a:pos x="579709955" y="0"/>
                </a:cxn>
                <a:cxn ang="0">
                  <a:pos x="563606343" y="0"/>
                </a:cxn>
                <a:cxn ang="0">
                  <a:pos x="322060194" y="1554425528"/>
                </a:cxn>
                <a:cxn ang="0">
                  <a:pos x="161032104" y="2147483646"/>
                </a:cxn>
                <a:cxn ang="0">
                  <a:pos x="16103612" y="2147483646"/>
                </a:cxn>
                <a:cxn ang="0">
                  <a:pos x="112721269" y="2147483646"/>
                </a:cxn>
                <a:cxn ang="0">
                  <a:pos x="257649761" y="2147483646"/>
                </a:cxn>
                <a:cxn ang="0">
                  <a:pos x="273753372" y="2147483646"/>
                </a:cxn>
              </a:cxnLst>
              <a:rect l="0" t="0" r="0" b="0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346523469" y="923021860"/>
                </a:cxn>
                <a:cxn ang="0">
                  <a:pos x="441027344" y="923021860"/>
                </a:cxn>
                <a:cxn ang="0">
                  <a:pos x="0" y="0"/>
                </a:cxn>
                <a:cxn ang="0">
                  <a:pos x="346523469" y="923021860"/>
                </a:cxn>
              </a:cxnLst>
              <a:rect l="0" t="0" r="0" b="0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64496489" y="847377402"/>
                </a:cxn>
                <a:cxn ang="0">
                  <a:pos x="274108069" y="1679063951"/>
                </a:cxn>
                <a:cxn ang="0">
                  <a:pos x="161241221" y="690456982"/>
                </a:cxn>
                <a:cxn ang="0">
                  <a:pos x="145115092" y="674762167"/>
                </a:cxn>
                <a:cxn ang="0">
                  <a:pos x="0" y="0"/>
                </a:cxn>
                <a:cxn ang="0">
                  <a:pos x="0" y="125538713"/>
                </a:cxn>
                <a:cxn ang="0">
                  <a:pos x="64496489" y="847377402"/>
                </a:cxn>
              </a:cxnLst>
              <a:rect l="0" t="0" r="0" b="0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126350140" y="2147483646"/>
                </a:cxn>
                <a:cxn ang="0">
                  <a:pos x="552784347" y="2147483646"/>
                </a:cxn>
                <a:cxn ang="0">
                  <a:pos x="1563593416" y="2147483646"/>
                </a:cxn>
                <a:cxn ang="0">
                  <a:pos x="2147483646" y="1869089766"/>
                </a:cxn>
                <a:cxn ang="0">
                  <a:pos x="2147483646" y="910983896"/>
                </a:cxn>
                <a:cxn ang="0">
                  <a:pos x="2147483646" y="439783962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424077958"/>
                </a:cxn>
                <a:cxn ang="0">
                  <a:pos x="2147483646" y="879571888"/>
                </a:cxn>
                <a:cxn ang="0">
                  <a:pos x="2147483646" y="1837677758"/>
                </a:cxn>
                <a:cxn ang="0">
                  <a:pos x="1500416359" y="2147483646"/>
                </a:cxn>
                <a:cxn ang="0">
                  <a:pos x="473814019" y="2147483646"/>
                </a:cxn>
                <a:cxn ang="0">
                  <a:pos x="0" y="2147483646"/>
                </a:cxn>
                <a:cxn ang="0">
                  <a:pos x="110556869" y="2147483646"/>
                </a:cxn>
                <a:cxn ang="0">
                  <a:pos x="126350140" y="2147483646"/>
                </a:cxn>
              </a:cxnLst>
              <a:rect l="0" t="0" r="0" b="0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079525" y="828513255"/>
                </a:cxn>
                <a:cxn ang="0">
                  <a:pos x="400104007" y="828513255"/>
                </a:cxn>
                <a:cxn ang="0">
                  <a:pos x="0" y="0"/>
                </a:cxn>
              </a:cxnLst>
              <a:rect l="0" t="0" r="0" b="0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742655" y="1397863960"/>
                </a:cxn>
                <a:cxn ang="0">
                  <a:pos x="279621155" y="1837639560"/>
                </a:cxn>
                <a:cxn ang="0">
                  <a:pos x="450499655" y="2147483646"/>
                </a:cxn>
                <a:cxn ang="0">
                  <a:pos x="419429762" y="2120352729"/>
                </a:cxn>
                <a:cxn ang="0">
                  <a:pos x="124275631" y="345540519"/>
                </a:cxn>
                <a:cxn ang="0">
                  <a:pos x="62139786" y="172768278"/>
                </a:cxn>
                <a:cxn ang="0">
                  <a:pos x="0" y="0"/>
                </a:cxn>
              </a:cxnLst>
              <a:rect l="0" t="0" r="0" b="0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402731031"/>
                </a:cxn>
                <a:cxn ang="0">
                  <a:pos x="63003906" y="573114814"/>
                </a:cxn>
                <a:cxn ang="0">
                  <a:pos x="126007813" y="743502533"/>
                </a:cxn>
                <a:cxn ang="0">
                  <a:pos x="110255844" y="294302840"/>
                </a:cxn>
                <a:cxn ang="0">
                  <a:pos x="0" y="0"/>
                </a:cxn>
                <a:cxn ang="0">
                  <a:pos x="0" y="61959528"/>
                </a:cxn>
                <a:cxn ang="0">
                  <a:pos x="0" y="402731031"/>
                </a:cxn>
              </a:cxnLst>
              <a:rect l="0" t="0" r="0" b="0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173259750" y="439440880"/>
                </a:cxn>
                <a:cxn ang="0">
                  <a:pos x="0" y="0"/>
                </a:cxn>
                <a:cxn ang="0">
                  <a:pos x="173259750" y="769022530"/>
                </a:cxn>
                <a:cxn ang="0">
                  <a:pos x="220515656" y="910269545"/>
                </a:cxn>
                <a:cxn ang="0">
                  <a:pos x="614287094" y="1742067645"/>
                </a:cxn>
                <a:cxn ang="0">
                  <a:pos x="693042969" y="1742067645"/>
                </a:cxn>
                <a:cxn ang="0">
                  <a:pos x="346523469" y="816102227"/>
                </a:cxn>
                <a:cxn ang="0">
                  <a:pos x="173259750" y="439440880"/>
                </a:cxn>
              </a:cxnLst>
              <a:rect l="0" t="0" r="0" b="0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>
          <a:xfrm>
            <a:off x="2592917" y="623888"/>
            <a:ext cx="8786283" cy="12811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>
                <a:solidFill>
                  <a:srgbClr val="FEFFFF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964D24-14CB-4086-86F6-07DD35CD903B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 Tô Quốc Thái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</p:sldLayoutIdLs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5E02-54D6-446B-9867-8DE98DD1CB0A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2/1/2024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00">
                <a:solidFill>
                  <a:srgbClr val="898989"/>
                </a:solidFill>
              </a:defRPr>
            </a:lvl1pPr>
          </a:lstStyle>
          <a:p>
            <a:pPr lvl="0" defTabSz="51435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wheel spokes="8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charset="0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/>
          <p:nvPr/>
        </p:nvGrpSpPr>
        <p:grpSpPr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6" name="Freeform 1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334035256" y="2092026176"/>
                </a:cxn>
                <a:cxn ang="0">
                  <a:pos x="258117975" y="1230604787"/>
                </a:cxn>
                <a:cxn ang="0">
                  <a:pos x="0" y="0"/>
                </a:cxn>
                <a:cxn ang="0">
                  <a:pos x="0" y="538388859"/>
                </a:cxn>
                <a:cxn ang="0">
                  <a:pos x="303669123" y="1907434478"/>
                </a:cxn>
                <a:cxn ang="0">
                  <a:pos x="334035256" y="2092026176"/>
                </a:cxn>
              </a:cxnLst>
              <a:rect l="0" t="0" r="0" b="0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133146341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470804210" y="2147483646"/>
                </a:cxn>
                <a:cxn ang="0">
                  <a:pos x="0" y="0"/>
                </a:cxn>
                <a:cxn ang="0">
                  <a:pos x="92891241" y="939577574"/>
                </a:cxn>
                <a:cxn ang="0">
                  <a:pos x="1331463414" y="2147483646"/>
                </a:cxn>
              </a:cxnLst>
              <a:rect l="0" t="0" r="0" b="0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123725864" y="339357040"/>
                </a:cxn>
                <a:cxn ang="0">
                  <a:pos x="0" y="0"/>
                </a:cxn>
                <a:cxn ang="0">
                  <a:pos x="0" y="447336244"/>
                </a:cxn>
                <a:cxn ang="0">
                  <a:pos x="1051683611" y="2147483646"/>
                </a:cxn>
                <a:cxn ang="0">
                  <a:pos x="1902309252" y="2147483646"/>
                </a:cxn>
                <a:cxn ang="0">
                  <a:pos x="2041502324" y="2147483646"/>
                </a:cxn>
                <a:cxn ang="0">
                  <a:pos x="1190876683" y="2147483646"/>
                </a:cxn>
                <a:cxn ang="0">
                  <a:pos x="123725864" y="339357040"/>
                </a:cxn>
              </a:cxnLst>
              <a:rect l="0" t="0" r="0" b="0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436271086" y="1213028493"/>
                </a:cxn>
                <a:cxn ang="0">
                  <a:pos x="576502770" y="1213028493"/>
                </a:cxn>
                <a:cxn ang="0">
                  <a:pos x="0" y="0"/>
                </a:cxn>
                <a:cxn ang="0">
                  <a:pos x="436271086" y="1213028493"/>
                </a:cxn>
              </a:cxnLst>
              <a:rect l="0" t="0" r="0" b="0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794416005" y="2147483646"/>
                </a:cxn>
                <a:cxn ang="0">
                  <a:pos x="618763733" y="2147483646"/>
                </a:cxn>
                <a:cxn ang="0">
                  <a:pos x="185629513" y="786478582"/>
                </a:cxn>
                <a:cxn ang="0">
                  <a:pos x="0" y="0"/>
                </a:cxn>
                <a:cxn ang="0">
                  <a:pos x="510482144" y="2147483646"/>
                </a:cxn>
                <a:cxn ang="0">
                  <a:pos x="165519288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170263008" y="2147483646"/>
                </a:cxn>
                <a:cxn ang="0">
                  <a:pos x="185740390" y="2147483646"/>
                </a:cxn>
                <a:cxn ang="0">
                  <a:pos x="340526015" y="2147483646"/>
                </a:cxn>
                <a:cxn ang="0">
                  <a:pos x="356003398" y="2147483646"/>
                </a:cxn>
                <a:cxn ang="0">
                  <a:pos x="263131235" y="2147483646"/>
                </a:cxn>
                <a:cxn ang="0">
                  <a:pos x="77390846" y="2147483646"/>
                </a:cxn>
                <a:cxn ang="0">
                  <a:pos x="232176471" y="0"/>
                </a:cxn>
                <a:cxn ang="0">
                  <a:pos x="185740390" y="0"/>
                </a:cxn>
                <a:cxn ang="0">
                  <a:pos x="15477382" y="2147483646"/>
                </a:cxn>
                <a:cxn ang="0">
                  <a:pos x="170263008" y="2147483646"/>
                </a:cxn>
              </a:cxnLst>
              <a:rect l="0" t="0" r="0" b="0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911574" y="865646159"/>
                </a:cxn>
                <a:cxn ang="0">
                  <a:pos x="261503272" y="1654003676"/>
                </a:cxn>
                <a:cxn ang="0">
                  <a:pos x="169209384" y="711068875"/>
                </a:cxn>
                <a:cxn ang="0">
                  <a:pos x="153827069" y="664694903"/>
                </a:cxn>
                <a:cxn ang="0">
                  <a:pos x="0" y="0"/>
                </a:cxn>
              </a:cxnLst>
              <a:rect l="0" t="0" r="0" b="0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988609" y="1438567829"/>
                </a:cxn>
                <a:cxn ang="0">
                  <a:pos x="265162061" y="2147483646"/>
                </a:cxn>
                <a:cxn ang="0">
                  <a:pos x="374342954" y="2147483646"/>
                </a:cxn>
                <a:cxn ang="0">
                  <a:pos x="639505015" y="2147483646"/>
                </a:cxn>
                <a:cxn ang="0">
                  <a:pos x="592712640" y="2147483646"/>
                </a:cxn>
                <a:cxn ang="0">
                  <a:pos x="202769594" y="1423099358"/>
                </a:cxn>
                <a:cxn ang="0">
                  <a:pos x="124780985" y="340306368"/>
                </a:cxn>
                <a:cxn ang="0">
                  <a:pos x="109184843" y="278432483"/>
                </a:cxn>
                <a:cxn ang="0">
                  <a:pos x="0" y="0"/>
                </a:cxn>
              </a:cxnLst>
              <a:rect l="0" t="0" r="0" b="0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108112772" y="2147483646"/>
                </a:cxn>
                <a:cxn ang="0">
                  <a:pos x="77222229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72614510"/>
                </a:cxn>
                <a:cxn ang="0">
                  <a:pos x="2147483646" y="678594305"/>
                </a:cxn>
                <a:cxn ang="0">
                  <a:pos x="2147483646" y="15421973"/>
                </a:cxn>
                <a:cxn ang="0">
                  <a:pos x="2147483646" y="0"/>
                </a:cxn>
                <a:cxn ang="0">
                  <a:pos x="2147483646" y="663172332"/>
                </a:cxn>
                <a:cxn ang="0">
                  <a:pos x="2147483646" y="135718861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695002815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108112772" y="2147483646"/>
                </a:cxn>
                <a:cxn ang="0">
                  <a:pos x="108112772" y="2147483646"/>
                </a:cxn>
              </a:cxnLst>
              <a:rect l="0" t="0" r="0" b="0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4860502" y="1131001729"/>
                </a:cxn>
                <a:cxn ang="0">
                  <a:pos x="545005736" y="1131001729"/>
                </a:cxn>
                <a:cxn ang="0">
                  <a:pos x="0" y="0"/>
                </a:cxn>
              </a:cxnLst>
              <a:rect l="0" t="0" r="0" b="0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110255844" y="681543004"/>
                </a:cxn>
                <a:cxn ang="0">
                  <a:pos x="126007813" y="743502533"/>
                </a:cxn>
                <a:cxn ang="0">
                  <a:pos x="126007813" y="294302840"/>
                </a:cxn>
                <a:cxn ang="0">
                  <a:pos x="15751969" y="0"/>
                </a:cxn>
                <a:cxn ang="0">
                  <a:pos x="0" y="402731031"/>
                </a:cxn>
                <a:cxn ang="0">
                  <a:pos x="110255844" y="681543004"/>
                </a:cxn>
              </a:cxnLst>
              <a:rect l="0" t="0" r="0" b="0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106891015" y="277669014"/>
                </a:cxn>
                <a:cxn ang="0">
                  <a:pos x="0" y="0"/>
                </a:cxn>
                <a:cxn ang="0">
                  <a:pos x="183239508" y="740445466"/>
                </a:cxn>
                <a:cxn ang="0">
                  <a:pos x="244320646" y="956412000"/>
                </a:cxn>
                <a:cxn ang="0">
                  <a:pos x="778771815" y="2082507782"/>
                </a:cxn>
                <a:cxn ang="0">
                  <a:pos x="794043077" y="2082507782"/>
                </a:cxn>
                <a:cxn ang="0">
                  <a:pos x="366482923" y="863854353"/>
                </a:cxn>
                <a:cxn ang="0">
                  <a:pos x="106891015" y="277669014"/>
                </a:cxn>
              </a:cxnLst>
              <a:rect l="0" t="0" r="0" b="0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/>
          <p:nvPr/>
        </p:nvGrpSpPr>
        <p:grpSpPr>
          <a:xfrm>
            <a:off x="27517" y="0"/>
            <a:ext cx="2603500" cy="6853238"/>
            <a:chOff x="6627813" y="195717"/>
            <a:chExt cx="1952625" cy="5678034"/>
          </a:xfrm>
        </p:grpSpPr>
        <p:sp>
          <p:nvSpPr>
            <p:cNvPr id="1034" name="Freeform 27"/>
            <p:cNvSpPr/>
            <p:nvPr/>
          </p:nvSpPr>
          <p:spPr>
            <a:xfrm>
              <a:off x="6627813" y="195717"/>
              <a:ext cx="409575" cy="3646488"/>
            </a:xfrm>
            <a:custGeom>
              <a:avLst/>
              <a:gdLst/>
              <a:ahLst/>
              <a:cxnLst>
                <a:cxn ang="0">
                  <a:pos x="110684661" y="2147483646"/>
                </a:cxn>
                <a:cxn ang="0">
                  <a:pos x="411117865" y="2147483646"/>
                </a:cxn>
                <a:cxn ang="0">
                  <a:pos x="901295634" y="2147483646"/>
                </a:cxn>
                <a:cxn ang="0">
                  <a:pos x="1597032336" y="2147483646"/>
                </a:cxn>
                <a:cxn ang="0">
                  <a:pos x="1628657093" y="2147483646"/>
                </a:cxn>
                <a:cxn ang="0">
                  <a:pos x="1565407579" y="2147483646"/>
                </a:cxn>
                <a:cxn ang="0">
                  <a:pos x="1565407579" y="2147483646"/>
                </a:cxn>
                <a:cxn ang="0">
                  <a:pos x="996169906" y="2147483646"/>
                </a:cxn>
                <a:cxn ang="0">
                  <a:pos x="474367379" y="2147483646"/>
                </a:cxn>
                <a:cxn ang="0">
                  <a:pos x="142309418" y="2147483646"/>
                </a:cxn>
                <a:cxn ang="0">
                  <a:pos x="47435147" y="1445313264"/>
                </a:cxn>
                <a:cxn ang="0">
                  <a:pos x="15810390" y="0"/>
                </a:cxn>
                <a:cxn ang="0">
                  <a:pos x="0" y="0"/>
                </a:cxn>
                <a:cxn ang="0">
                  <a:pos x="15810390" y="1445313264"/>
                </a:cxn>
                <a:cxn ang="0">
                  <a:pos x="110684661" y="2147483646"/>
                </a:cxn>
              </a:cxnLst>
              <a:rect l="0" t="0" r="0" b="0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842409880" y="2147483646"/>
                </a:cxn>
                <a:cxn ang="0">
                  <a:pos x="1398719344" y="2147483646"/>
                </a:cxn>
                <a:cxn ang="0">
                  <a:pos x="1398719344" y="2147483646"/>
                </a:cxn>
                <a:cxn ang="0">
                  <a:pos x="1398719344" y="2147483646"/>
                </a:cxn>
                <a:cxn ang="0">
                  <a:pos x="985460087" y="2147483646"/>
                </a:cxn>
                <a:cxn ang="0">
                  <a:pos x="0" y="0"/>
                </a:cxn>
                <a:cxn ang="0">
                  <a:pos x="111263488" y="992310910"/>
                </a:cxn>
                <a:cxn ang="0">
                  <a:pos x="842409880" y="2147483646"/>
                </a:cxn>
              </a:cxnLst>
              <a:rect l="0" t="0" r="0" b="0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94507976" y="235809526"/>
                </a:cxn>
                <a:cxn ang="0">
                  <a:pos x="0" y="0"/>
                </a:cxn>
                <a:cxn ang="0">
                  <a:pos x="15751991" y="455898152"/>
                </a:cxn>
                <a:cxn ang="0">
                  <a:pos x="661543926" y="1996514571"/>
                </a:cxn>
                <a:cxn ang="0">
                  <a:pos x="1260079889" y="2147483646"/>
                </a:cxn>
                <a:cxn ang="0">
                  <a:pos x="1417591859" y="2147483646"/>
                </a:cxn>
                <a:cxn ang="0">
                  <a:pos x="787551915" y="1933630974"/>
                </a:cxn>
                <a:cxn ang="0">
                  <a:pos x="94507976" y="235809526"/>
                </a:cxn>
              </a:cxnLst>
              <a:rect l="0" t="0" r="0" b="0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1596387350" y="2147483646"/>
                </a:cxn>
                <a:cxn ang="0">
                  <a:pos x="1232853715" y="2147483646"/>
                </a:cxn>
                <a:cxn ang="0">
                  <a:pos x="458368842" y="2147483646"/>
                </a:cxn>
                <a:cxn ang="0">
                  <a:pos x="205473631" y="834088423"/>
                </a:cxn>
                <a:cxn ang="0">
                  <a:pos x="0" y="0"/>
                </a:cxn>
                <a:cxn ang="0">
                  <a:pos x="331923224" y="2147483646"/>
                </a:cxn>
                <a:cxn ang="0">
                  <a:pos x="1090600904" y="2147483646"/>
                </a:cxn>
                <a:cxn ang="0">
                  <a:pos x="1627997760" y="2147483646"/>
                </a:cxn>
                <a:cxn ang="0">
                  <a:pos x="1817668174" y="2147483646"/>
                </a:cxn>
                <a:cxn ang="0">
                  <a:pos x="1770250570" y="2147483646"/>
                </a:cxn>
                <a:cxn ang="0">
                  <a:pos x="1596387350" y="2147483646"/>
                </a:cxn>
              </a:cxnLst>
              <a:rect l="0" t="0" r="0" b="0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273753372" y="2147483646"/>
                </a:cxn>
                <a:cxn ang="0">
                  <a:pos x="209338926" y="2147483646"/>
                </a:cxn>
                <a:cxn ang="0">
                  <a:pos x="80514045" y="2147483646"/>
                </a:cxn>
                <a:cxn ang="0">
                  <a:pos x="209338926" y="2147483646"/>
                </a:cxn>
                <a:cxn ang="0">
                  <a:pos x="354267417" y="1554425528"/>
                </a:cxn>
                <a:cxn ang="0">
                  <a:pos x="579709955" y="0"/>
                </a:cxn>
                <a:cxn ang="0">
                  <a:pos x="563606343" y="0"/>
                </a:cxn>
                <a:cxn ang="0">
                  <a:pos x="322060194" y="1554425528"/>
                </a:cxn>
                <a:cxn ang="0">
                  <a:pos x="161032104" y="2147483646"/>
                </a:cxn>
                <a:cxn ang="0">
                  <a:pos x="16103612" y="2147483646"/>
                </a:cxn>
                <a:cxn ang="0">
                  <a:pos x="112721269" y="2147483646"/>
                </a:cxn>
                <a:cxn ang="0">
                  <a:pos x="257649761" y="2147483646"/>
                </a:cxn>
                <a:cxn ang="0">
                  <a:pos x="273753372" y="2147483646"/>
                </a:cxn>
              </a:cxnLst>
              <a:rect l="0" t="0" r="0" b="0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346523469" y="923021860"/>
                </a:cxn>
                <a:cxn ang="0">
                  <a:pos x="441027344" y="923021860"/>
                </a:cxn>
                <a:cxn ang="0">
                  <a:pos x="0" y="0"/>
                </a:cxn>
                <a:cxn ang="0">
                  <a:pos x="346523469" y="923021860"/>
                </a:cxn>
              </a:cxnLst>
              <a:rect l="0" t="0" r="0" b="0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64496489" y="847377402"/>
                </a:cxn>
                <a:cxn ang="0">
                  <a:pos x="274108069" y="1679063951"/>
                </a:cxn>
                <a:cxn ang="0">
                  <a:pos x="161241221" y="690456982"/>
                </a:cxn>
                <a:cxn ang="0">
                  <a:pos x="145115092" y="674762167"/>
                </a:cxn>
                <a:cxn ang="0">
                  <a:pos x="0" y="0"/>
                </a:cxn>
                <a:cxn ang="0">
                  <a:pos x="0" y="125538713"/>
                </a:cxn>
                <a:cxn ang="0">
                  <a:pos x="64496489" y="847377402"/>
                </a:cxn>
              </a:cxnLst>
              <a:rect l="0" t="0" r="0" b="0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126350140" y="2147483646"/>
                </a:cxn>
                <a:cxn ang="0">
                  <a:pos x="552784347" y="2147483646"/>
                </a:cxn>
                <a:cxn ang="0">
                  <a:pos x="1563593416" y="2147483646"/>
                </a:cxn>
                <a:cxn ang="0">
                  <a:pos x="2147483646" y="1869089766"/>
                </a:cxn>
                <a:cxn ang="0">
                  <a:pos x="2147483646" y="910983896"/>
                </a:cxn>
                <a:cxn ang="0">
                  <a:pos x="2147483646" y="439783962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424077958"/>
                </a:cxn>
                <a:cxn ang="0">
                  <a:pos x="2147483646" y="879571888"/>
                </a:cxn>
                <a:cxn ang="0">
                  <a:pos x="2147483646" y="1837677758"/>
                </a:cxn>
                <a:cxn ang="0">
                  <a:pos x="1500416359" y="2147483646"/>
                </a:cxn>
                <a:cxn ang="0">
                  <a:pos x="473814019" y="2147483646"/>
                </a:cxn>
                <a:cxn ang="0">
                  <a:pos x="0" y="2147483646"/>
                </a:cxn>
                <a:cxn ang="0">
                  <a:pos x="110556869" y="2147483646"/>
                </a:cxn>
                <a:cxn ang="0">
                  <a:pos x="126350140" y="2147483646"/>
                </a:cxn>
              </a:cxnLst>
              <a:rect l="0" t="0" r="0" b="0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079525" y="828513255"/>
                </a:cxn>
                <a:cxn ang="0">
                  <a:pos x="400104007" y="828513255"/>
                </a:cxn>
                <a:cxn ang="0">
                  <a:pos x="0" y="0"/>
                </a:cxn>
              </a:cxnLst>
              <a:rect l="0" t="0" r="0" b="0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742655" y="1397863960"/>
                </a:cxn>
                <a:cxn ang="0">
                  <a:pos x="279621155" y="1837639560"/>
                </a:cxn>
                <a:cxn ang="0">
                  <a:pos x="450499655" y="2147483646"/>
                </a:cxn>
                <a:cxn ang="0">
                  <a:pos x="419429762" y="2120352729"/>
                </a:cxn>
                <a:cxn ang="0">
                  <a:pos x="124275631" y="345540519"/>
                </a:cxn>
                <a:cxn ang="0">
                  <a:pos x="62139786" y="172768278"/>
                </a:cxn>
                <a:cxn ang="0">
                  <a:pos x="0" y="0"/>
                </a:cxn>
              </a:cxnLst>
              <a:rect l="0" t="0" r="0" b="0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402731031"/>
                </a:cxn>
                <a:cxn ang="0">
                  <a:pos x="63003906" y="573114814"/>
                </a:cxn>
                <a:cxn ang="0">
                  <a:pos x="126007813" y="743502533"/>
                </a:cxn>
                <a:cxn ang="0">
                  <a:pos x="110255844" y="294302840"/>
                </a:cxn>
                <a:cxn ang="0">
                  <a:pos x="0" y="0"/>
                </a:cxn>
                <a:cxn ang="0">
                  <a:pos x="0" y="61959528"/>
                </a:cxn>
                <a:cxn ang="0">
                  <a:pos x="0" y="402731031"/>
                </a:cxn>
              </a:cxnLst>
              <a:rect l="0" t="0" r="0" b="0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173259750" y="439440880"/>
                </a:cxn>
                <a:cxn ang="0">
                  <a:pos x="0" y="0"/>
                </a:cxn>
                <a:cxn ang="0">
                  <a:pos x="173259750" y="769022530"/>
                </a:cxn>
                <a:cxn ang="0">
                  <a:pos x="220515656" y="910269545"/>
                </a:cxn>
                <a:cxn ang="0">
                  <a:pos x="614287094" y="1742067645"/>
                </a:cxn>
                <a:cxn ang="0">
                  <a:pos x="693042969" y="1742067645"/>
                </a:cxn>
                <a:cxn ang="0">
                  <a:pos x="346523469" y="816102227"/>
                </a:cxn>
                <a:cxn ang="0">
                  <a:pos x="173259750" y="439440880"/>
                </a:cxn>
              </a:cxnLst>
              <a:rect l="0" t="0" r="0" b="0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>
          <a:xfrm>
            <a:off x="2592917" y="623888"/>
            <a:ext cx="8786283" cy="12811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>
                <a:solidFill>
                  <a:srgbClr val="FEFFFF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/>
          </p:cNvPicPr>
          <p:nvPr/>
        </p:nvPicPr>
        <p:blipFill>
          <a:blip r:embed="rId3"/>
          <a:srcRect l="6453" t="2155" r="6544" b="13266"/>
          <a:stretch>
            <a:fillRect/>
          </a:stretch>
        </p:blipFill>
        <p:spPr>
          <a:xfrm>
            <a:off x="635" y="-102235"/>
            <a:ext cx="12059285" cy="7167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A_库_文本框 7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57600" y="2057400"/>
            <a:ext cx="5115560" cy="126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3" name="TextBox 1"/>
          <p:cNvSpPr txBox="1"/>
          <p:nvPr/>
        </p:nvSpPr>
        <p:spPr>
          <a:xfrm>
            <a:off x="5257800" y="1371600"/>
            <a:ext cx="18376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TIẾT 84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  <p:sp>
        <p:nvSpPr>
          <p:cNvPr id="58374" name="TextBox 6"/>
          <p:cNvSpPr txBox="1"/>
          <p:nvPr/>
        </p:nvSpPr>
        <p:spPr>
          <a:xfrm>
            <a:off x="2590800" y="3200400"/>
            <a:ext cx="713168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KỂ LẠI  MỘT TRẢI NGHIỆM</a:t>
            </a:r>
          </a:p>
          <a:p>
            <a:pPr marL="0" lvl="0" indent="0" algn="ctr" defTabSz="914400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ĐÁNG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Table 66561"/>
          <p:cNvGraphicFramePr/>
          <p:nvPr/>
        </p:nvGraphicFramePr>
        <p:xfrm>
          <a:off x="128270" y="71755"/>
          <a:ext cx="11889740" cy="6674739"/>
        </p:xfrm>
        <a:graphic>
          <a:graphicData uri="http://schemas.openxmlformats.org/drawingml/2006/table">
            <a:tbl>
              <a:tblPr/>
              <a:tblGrid>
                <a:gridCol w="293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96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TIÊU CHÍ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MỨC ĐỘ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CHƯA ĐẠT</a:t>
                      </a:r>
                      <a:endParaRPr sz="18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lvl="0" algn="ctr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(0 điểm)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ĐẠT</a:t>
                      </a:r>
                      <a:endParaRPr sz="18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lvl="0" algn="ctr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(1 điểm)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TỐT</a:t>
                      </a:r>
                      <a:endParaRPr sz="18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lvl="0" algn="ctr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(2 điểm)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9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đúng vấn đề yêu cầu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Không nói đúng vấn đề 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đúng vấn đề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đúng v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nội dung phong phú, hấp dẫn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59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to, rõ r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ng, truyền cảm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nhỏ, kos nghe, nói lặp lại, ngập ngừng nhiều lần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to nhưng đôi chỗ lặp lại hoặc ngập ngừng v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câu.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to, truyền cảm, trôi chảy, không bị vấp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41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Sử dụng yếu tố phi ngôn ngữ (tư thế, điệu bộ, cử chỉ, nét mặt, ánh mắt...) phù hợp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Tư thế, điệu bộ thiếu tự tin, mắt không nhìn v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người nghe, nét mặt không biểu cảm hoặc biểu cảm không phù hợp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Điệu bộ tự tin, nhìn v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người nghe, biểu cảm phù hợp với nội dung câu chuyện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Tư thế, điệu bộ tự tin, tự nhiên, mắt nhìn v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người nghe, biểu cảm sinh động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Các lí lẽ, bằng chứng, lập luận hợp lí, thuyết phục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Không có lí lẽ dẫn chứng đúng cho vấn đề hoặc có nhưng lộn xộn, lủng củng, không đầu không đuôi.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Đúng, đủ lí lẽ, bằng chứng thuyết phục, sắp xếp hợp lí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Đúng, đủ lí lẽ, dẫn chứng hay, phong phú, sắp xếp mạch lạc, thuyết phục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41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Có lời mở đầu v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kết thúc; nội dung đủ các phần mở b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i, thân b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i, kết b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b="1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i.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Không ch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hỏi, thiếu các phần.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Có lời ch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hỏi, kết thức; b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 đủ bố cục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B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 đủ bố cục. Ch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hỏi v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8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kết thúc hấp dẫn, ấn tượng.</a:t>
                      </a:r>
                      <a:endParaRPr lang="en-US" sz="1800" dirty="0"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31926" marR="3192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D:\TOAN\Hinh anh\hinh dong\pháo hoa\pháo hoa\khodohoa.com (39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429000"/>
            <a:ext cx="160338" cy="15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0" descr="D:\TOAN\Hinh anh\hinh dong\pháo hoa\pháo hoa\khodohoa.com (3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4827588"/>
            <a:ext cx="723900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8" name="Picture 3" descr="D:\TOAN\Hinh anh\hinh dong\pháo hoa\pháo hoa\khodohoa.com (8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113" y="2228850"/>
            <a:ext cx="401637" cy="102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Picture 6" descr="D:\TOAN\Hinh anh\hinh dong\pháo hoa\pháo hoa\khodohoa.com (1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88" y="3514725"/>
            <a:ext cx="561975" cy="42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066800" y="762000"/>
            <a:ext cx="10958195" cy="34817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514350" eaLnBrk="1" hangingPunct="1">
              <a:buNone/>
            </a:pPr>
            <a:r>
              <a:rPr sz="2800" b="1" i="1" u="sng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  <a:sym typeface="Arial" panose="020B0604020202020204" pitchFamily="34" charset="0"/>
              </a:rPr>
              <a:t>HƯỚNG DẪN TỰ HỌC</a:t>
            </a:r>
            <a:r>
              <a:rPr sz="2800" i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  <a:sym typeface="Arial" panose="020B0604020202020204" pitchFamily="34" charset="0"/>
              </a:rPr>
              <a:t> </a:t>
            </a:r>
          </a:p>
          <a:p>
            <a:pPr lvl="0" defTabSz="514350" eaLnBrk="1" hangingPunct="1">
              <a:buNone/>
            </a:pPr>
            <a:r>
              <a:rPr lang="nl-NL" altLang="x-none" sz="2800" b="1" dirty="0">
                <a:solidFill>
                  <a:srgbClr val="000000"/>
                </a:solidFill>
                <a:latin typeface="Calibri" panose="020F0502020204030204" charset="0"/>
              </a:rPr>
              <a:t>1. </a:t>
            </a:r>
            <a:r>
              <a:rPr lang="nl-NL" altLang="x-none" sz="2800" b="1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B</a:t>
            </a:r>
            <a:r>
              <a:rPr lang="nl-NL" altLang="x-none" sz="2800" b="1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nl-NL" altLang="x-none" sz="2800" b="1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i cũ: </a:t>
            </a:r>
            <a:endParaRPr sz="2800" dirty="0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lvl="0" defTabSz="514350" eaLnBrk="1" hangingPunct="1">
              <a:buNone/>
            </a:pP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Luyện tập nói theo d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 ý.</a:t>
            </a:r>
            <a:endParaRPr sz="2800" dirty="0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lvl="0" defTabSz="514350" eaLnBrk="1" hangingPunct="1">
              <a:buNone/>
            </a:pP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Ho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 thiện các b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i tập trong phần luyện tập v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vận dụng v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 vở.</a:t>
            </a:r>
            <a:endParaRPr sz="2800" dirty="0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lvl="0" defTabSz="514350" eaLnBrk="1" hangingPunct="1">
              <a:buNone/>
            </a:pPr>
            <a:r>
              <a:rPr lang="nl-NL" altLang="x-none" sz="2800" b="1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2. B</a:t>
            </a:r>
            <a:r>
              <a:rPr lang="nl-NL" altLang="x-none" sz="2800" b="1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nl-NL" altLang="x-none" sz="2800" b="1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i mới: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Chuẩn bị b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nl-NL" altLang="x-none"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i: </a:t>
            </a:r>
            <a:r>
              <a:rPr sz="2800" i="1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Đọc hiểu VB </a:t>
            </a:r>
          </a:p>
          <a:p>
            <a:pPr lvl="0" defTabSz="514350" eaLnBrk="1" hangingPunct="1">
              <a:buNone/>
            </a:pPr>
            <a:r>
              <a:rPr sz="2800" i="1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“</a:t>
            </a:r>
            <a:r>
              <a:rPr sz="2800" b="1" i="1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Đêm nay Bác không ngủ”</a:t>
            </a:r>
            <a:endParaRPr sz="2800" b="1" dirty="0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lvl="0" defTabSz="51435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Đọc kĩ phần kiến thức từ trang 28-32/ SGK</a:t>
            </a:r>
          </a:p>
          <a:p>
            <a:pPr lvl="0" defTabSz="51435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Đọc v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trả lời các câu hỏi trong SGK/31,32</a:t>
            </a:r>
          </a:p>
          <a:p>
            <a:pPr lvl="0" defTabSz="51435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L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m các phiêu học tập.</a:t>
            </a:r>
          </a:p>
          <a:p>
            <a:pPr lvl="0" defTabSz="514350" eaLnBrk="1" hangingPunct="1"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 </a:t>
            </a:r>
            <a:endParaRPr sz="2800" dirty="0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lvl="0" defTabSz="514350">
              <a:buNone/>
            </a:pPr>
            <a:endParaRPr sz="700" dirty="0">
              <a:solidFill>
                <a:srgbClr val="000000"/>
              </a:solidFill>
              <a:latin typeface="Calibri" panose="020F050202020403020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8611" name="Picture 4" descr="Tổng hợp hình ảnh cảm ơn đẹp nhất - Kho ảnh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" y="0"/>
            <a:ext cx="1214247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668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6574">
            <a:off x="8080375" y="479425"/>
            <a:ext cx="2489200" cy="2065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86079" y="2895600"/>
            <a:ext cx="6648450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6" charset="0"/>
                <a:ea typeface="+mn-ea"/>
                <a:cs typeface="Times New Roman" panose="02020603050405020304" pitchFamily="16" charset="0"/>
              </a:rPr>
              <a:t>1. ĐỊNH HƯỚNG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11441430" cy="4822825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- Bám sát 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yêu cầu kể lại một trải nghiệm l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trình b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y bằng lời nói về trải nghiệm của bản thân, có thể l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các sự việc hoạt động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…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m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người kể trực tiếp trải qua v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có được những kinh nghiệm hoặc b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i học n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o đó </a:t>
            </a:r>
            <a:endParaRPr lang="vi-VN" altLang="x-none" sz="2800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- Quy trình trao đổi, thảo luận</a:t>
            </a:r>
            <a:r>
              <a:rPr lang="en-US" altLang="vi-VN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:</a:t>
            </a:r>
            <a:endParaRPr lang="vi-VN" altLang="x-none" sz="2800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vi-VN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	</a:t>
            </a: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+ 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Xây dựng d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n ý cho b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i văn kể lại một trải nghiệm.</a:t>
            </a:r>
            <a:endParaRPr lang="vi-VN" altLang="x-none" sz="2800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vi-VN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	</a:t>
            </a: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+ 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Thực hiện hoạt động kể.</a:t>
            </a:r>
            <a:endParaRPr lang="vi-VN" altLang="x-none" sz="2800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vi-VN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	</a:t>
            </a: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+ Trao đổi, thảo luận về ý nghĩa của sự kiện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- Chú ý 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nội dung v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cách thức kể, những lỗi thường mắc khi kể bằng lời nói</a:t>
            </a:r>
            <a:r>
              <a:rPr lang="en-US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" y="0"/>
            <a:ext cx="1214247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668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6574">
            <a:off x="8080375" y="479425"/>
            <a:ext cx="2489200" cy="2065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94016" y="2895600"/>
            <a:ext cx="6632575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6" charset="0"/>
                <a:ea typeface="+mn-ea"/>
                <a:cs typeface="Times New Roman" panose="02020603050405020304" pitchFamily="16" charset="0"/>
              </a:rPr>
              <a:t> 2. THỰC HÀNH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152400"/>
            <a:ext cx="121031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280" y="457200"/>
            <a:ext cx="10581640" cy="60198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sz="2800" b="1" u="sng" dirty="0">
                <a:latin typeface="Times New Roman" panose="02020603050405020304" pitchFamily="16" charset="0"/>
                <a:cs typeface="Times New Roman" panose="02020603050405020304" pitchFamily="16" charset="0"/>
              </a:rPr>
              <a:t>B</a:t>
            </a:r>
            <a:r>
              <a:rPr sz="2800" b="1" u="sng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b="1" u="sng" dirty="0">
                <a:latin typeface="Times New Roman" panose="02020603050405020304" pitchFamily="16" charset="0"/>
                <a:cs typeface="Times New Roman" panose="02020603050405020304" pitchFamily="16" charset="0"/>
              </a:rPr>
              <a:t>i tập :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Hãy  kể lại một chuyến đi đáng nhớ của em</a:t>
            </a:r>
            <a:endParaRPr sz="2800" i="1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nl-NL" altLang="x-none" sz="2800" b="1" i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1. Chuẩn bị</a:t>
            </a:r>
            <a:endParaRPr sz="2800" dirty="0">
              <a:solidFill>
                <a:srgbClr val="FF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Xem lại d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n ý về b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i kể lại chuyến đi đáng nhớ trong phần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Viết</a:t>
            </a: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Bổ sung các từ, câu dẫn dắt , ch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o hỏi, kết nối các phần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- Xác định giọng kể </a:t>
            </a: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âm lượng,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ngữ điệu,</a:t>
            </a: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cử chỉ,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điệu bộ</a:t>
            </a:r>
            <a:r>
              <a:rPr lang="vi-VN" altLang="x-none"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ánh mắt, nét mặt</a:t>
            </a:r>
            <a:r>
              <a:rPr lang="vi-VN" altLang="x-none"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…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. cho phù hợp với sự việc, cảm xúc trong chuyến đi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2. Tìm ý v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lập d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 ý</a:t>
            </a:r>
            <a:endParaRPr sz="2800" dirty="0">
              <a:solidFill>
                <a:srgbClr val="FF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- Sử dụng d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n ý đã lập ở phần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Viết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, bổ sung v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sửa chữa ( nếu chuẩn bị, bổ sung v</a:t>
            </a:r>
            <a:r>
              <a:rPr sz="2800" dirty="0"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chỉnh sửa.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sz="2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- Chú ý kiểm tra cần).</a:t>
            </a:r>
            <a:endParaRPr sz="2800" dirty="0"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Table 62465"/>
          <p:cNvGraphicFramePr/>
          <p:nvPr/>
        </p:nvGraphicFramePr>
        <p:xfrm>
          <a:off x="158750" y="116840"/>
          <a:ext cx="11746865" cy="6588764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43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PHIẾU ĐÁNH GIÁ THEO TIÊU CHÍ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91439" marR="91439" marT="45722" marB="45722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6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i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Nhóm: </a:t>
                      </a:r>
                      <a:r>
                        <a:rPr sz="1600" b="1" i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……………</a:t>
                      </a:r>
                      <a:r>
                        <a:rPr sz="1600" b="1" i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.</a:t>
                      </a:r>
                      <a:endParaRPr lang="en-US" sz="1600" b="1" i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91439" marR="91439" marT="45722" marB="45722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5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3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1600" b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Tiêu chí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</a:endParaRPr>
                    </a:p>
                  </a:txBody>
                  <a:tcPr marL="91439" marR="91439" marT="45722" marB="45722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9E7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Mức độ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</a:endParaRPr>
                    </a:p>
                  </a:txBody>
                  <a:tcPr marL="91439" marR="91439" marT="45722" marB="45722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x-none" sz="1600" b="1" i="1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Chưa đạt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x-none" sz="1600" b="1" i="1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Đạt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x-none" sz="16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Tốt</a:t>
                      </a:r>
                      <a:endParaRPr lang="vi-VN" altLang="x-none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8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1. Chọn được câu chuyện hay, có ý nghĩa</a:t>
                      </a:r>
                      <a:endParaRPr lang="vi-VN" altLang="x-none" sz="1600" b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9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Chưa có chuyện để kể.</a:t>
                      </a:r>
                      <a:endParaRPr lang="vi-VN" altLang="x-none" sz="2200" dirty="0">
                        <a:solidFill>
                          <a:srgbClr val="00206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Có chuyện để kể nhưng chưa hay.</a:t>
                      </a:r>
                      <a:endParaRPr lang="vi-VN" altLang="x-none" sz="2200" dirty="0">
                        <a:solidFill>
                          <a:srgbClr val="0000FF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Câu chuyện hay v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ấn tượng.</a:t>
                      </a:r>
                      <a:endParaRPr lang="vi-VN" altLang="x-none" sz="2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2. Nội dung câu chuyện phong phú, hấp dẫn</a:t>
                      </a:r>
                      <a:endParaRPr lang="vi-VN" altLang="x-none" sz="1600" b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9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ND sơ s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i, chưa có đủ chi tiết để người nghe hiểu câu chuyện.</a:t>
                      </a:r>
                      <a:endParaRPr lang="vi-VN" altLang="x-none" sz="2200" dirty="0">
                        <a:solidFill>
                          <a:srgbClr val="00206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Có đủ chi tiết để hiểu người nghe hiểu được nội dung câu chuyện.</a:t>
                      </a:r>
                      <a:endParaRPr lang="vi-VN" altLang="x-none" sz="2200" dirty="0">
                        <a:solidFill>
                          <a:srgbClr val="0000FF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Nội dung câu chuyện phong phú v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hấp dẫn.</a:t>
                      </a:r>
                      <a:endParaRPr lang="vi-VN" altLang="x-none" sz="2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3. Nói to, rõ r</a:t>
                      </a: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ng, truyền cảm.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9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nhỏ, khó nghe; nói lắp, ngập ngừng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…</a:t>
                      </a: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to nhưng đôi chỗ lặp lại hoặc ngập ngừng 1 v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 câu.</a:t>
                      </a:r>
                      <a:endParaRPr lang="vi-VN" altLang="x-none" sz="2200" dirty="0">
                        <a:solidFill>
                          <a:srgbClr val="0000FF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Nói to, truyền cảm, hầu như không lặp lại hoặc ngập ngừng.</a:t>
                      </a:r>
                      <a:endParaRPr lang="vi-VN" altLang="x-none" sz="2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7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4. Sử dụng yếu tố phi ngôn ngữ phù hợp.</a:t>
                      </a:r>
                      <a:endParaRPr lang="vi-VN" altLang="x-none" sz="1600" b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9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Điệu bộ thiếu tự tin, mắt chưa nhìn v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người nghe; nét mặt chưa biểu cảm hoặc biểu cảm không phù hợp.</a:t>
                      </a:r>
                      <a:endParaRPr lang="vi-VN" altLang="x-none" sz="2200" dirty="0">
                        <a:solidFill>
                          <a:srgbClr val="00206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Điệu bộ tự tin, mắt nhìn v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người nghe; nét mặt biểu cảm phù hợp với nội dung câu chuyện.</a:t>
                      </a:r>
                      <a:endParaRPr lang="vi-VN" altLang="x-none" sz="2200" dirty="0">
                        <a:solidFill>
                          <a:srgbClr val="0000FF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Điệu bộ rất tự tin, mắt nhìn v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người nghe; nét mặt sinh động.</a:t>
                      </a:r>
                      <a:endParaRPr lang="vi-VN" altLang="x-none" sz="2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3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5. Mở đầu v</a:t>
                      </a: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1600" b="1" dirty="0">
                          <a:solidFill>
                            <a:srgbClr val="FF000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kết thúc hợp lí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9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Không ch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hỏi/ v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không có lời kết thúc b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2060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 nói.</a:t>
                      </a:r>
                      <a:endParaRPr lang="vi-VN" altLang="x-none" sz="2200" dirty="0">
                        <a:solidFill>
                          <a:srgbClr val="002060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Có ch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hỏi/ v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có lời kết thúc b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rgbClr val="0000FF"/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 nói.</a:t>
                      </a:r>
                      <a:endParaRPr lang="vi-VN" altLang="x-none" sz="2200" dirty="0">
                        <a:solidFill>
                          <a:srgbClr val="0000FF"/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Ch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o hỏi/ v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 kết thúc b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ea typeface="Times New Roman" panose="02020603050405020304" pitchFamily="16" charset="0"/>
                        </a:rPr>
                        <a:t>à</a:t>
                      </a:r>
                      <a:r>
                        <a:rPr lang="vi-VN" altLang="x-non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6" charset="0"/>
                          <a:cs typeface="Times New Roman" panose="02020603050405020304" pitchFamily="16" charset="0"/>
                        </a:rPr>
                        <a:t>i nói một cách hấp dẫn.</a:t>
                      </a:r>
                      <a:endParaRPr lang="vi-VN" altLang="x-none" sz="2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6" charset="0"/>
                        <a:ea typeface="Times New Roman" panose="02020603050405020304" pitchFamily="16" charset="0"/>
                        <a:cs typeface="Times New Roman" panose="02020603050405020304" pitchFamily="16" charset="0"/>
                      </a:endParaRPr>
                    </a:p>
                  </a:txBody>
                  <a:tcPr marL="68579" marR="68579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787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30" y="2964180"/>
            <a:ext cx="4438650" cy="1673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62400" y="3844608"/>
            <a:ext cx="457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TRƯỚC KHI NÓI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44365"/>
            <a:ext cx="39744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20000"/>
              </a:spcBef>
              <a:buClrTx/>
              <a:buFontTx/>
              <a:buNone/>
            </a:pP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1. Chuẩn bị nội dung </a:t>
            </a:r>
            <a:endParaRPr lang="vi-VN" altLang="en-US" sz="3200" b="1" dirty="0">
              <a:solidFill>
                <a:srgbClr val="7030A0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05400"/>
            <a:ext cx="36988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Xác định mục đích nói v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6" charset="0"/>
                <a:ea typeface="Times New Roman" panose="02020603050405020304" pitchFamily="16" charset="0"/>
              </a:rPr>
              <a:t>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người nghe.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4366895"/>
            <a:ext cx="25679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20000"/>
              </a:spcBef>
              <a:buClrTx/>
              <a:buFontTx/>
              <a:buNone/>
            </a:pPr>
            <a:r>
              <a:rPr lang="vi-VN" altLang="en-US" sz="3200" b="1" dirty="0">
                <a:solidFill>
                  <a:srgbClr val="7030A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2. Tập luyện</a:t>
            </a:r>
            <a:endParaRPr lang="vi-VN" altLang="en-US" sz="3200" b="1" dirty="0">
              <a:solidFill>
                <a:srgbClr val="7030A0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4888230"/>
            <a:ext cx="31032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Tập nói một mình.</a:t>
            </a:r>
            <a:endParaRPr lang="vi-VN" altLang="en-US" sz="2800" dirty="0">
              <a:solidFill>
                <a:schemeClr val="tx1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  <p:pic>
        <p:nvPicPr>
          <p:cNvPr id="63499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74258">
            <a:off x="9277350" y="-33337"/>
            <a:ext cx="1409700" cy="170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0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0929" flipH="1">
            <a:off x="1363663" y="6350"/>
            <a:ext cx="1450975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8609965" y="5410200"/>
            <a:ext cx="3436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Tập nói trước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nhóm.</a:t>
            </a:r>
            <a:endParaRPr lang="vi-VN" altLang="en-US" sz="2800" dirty="0">
              <a:solidFill>
                <a:schemeClr val="tx1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76200"/>
            <a:ext cx="1227455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170" y="317500"/>
            <a:ext cx="10911840" cy="63119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sz="1300" b="1" u="sng" dirty="0"/>
          </a:p>
          <a:p>
            <a:pPr marL="0" indent="0" algn="ctr" eaLnBrk="1" hangingPunct="1">
              <a:lnSpc>
                <a:spcPct val="40000"/>
              </a:lnSpc>
              <a:buNone/>
            </a:pPr>
            <a:r>
              <a:rPr sz="2000" b="1" u="sng" dirty="0"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sz="3200" b="1" u="sng" dirty="0">
                <a:latin typeface="Times New Roman" panose="02020603050405020304" pitchFamily="16" charset="0"/>
                <a:cs typeface="Times New Roman" panose="02020603050405020304" pitchFamily="16" charset="0"/>
              </a:rPr>
              <a:t>LẬP DÀN Ý </a:t>
            </a:r>
            <a:endParaRPr lang="vi-VN" altLang="x-none" sz="3200" b="1" u="sng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* </a:t>
            </a:r>
            <a:r>
              <a:rPr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Mở b</a:t>
            </a:r>
            <a:r>
              <a:rPr sz="2200" b="1" i="1" u="sng" dirty="0">
                <a:latin typeface="Times New Roman" panose="02020603050405020304" pitchFamily="16" charset="0"/>
                <a:ea typeface="Calibri" panose="020F0502020204030204" charset="0"/>
              </a:rPr>
              <a:t>à</a:t>
            </a:r>
            <a:r>
              <a:rPr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i</a:t>
            </a:r>
            <a:r>
              <a:rPr sz="2200" b="1" dirty="0">
                <a:latin typeface="Times New Roman" panose="02020603050405020304" pitchFamily="16" charset="0"/>
                <a:cs typeface="Calibri" panose="020F0502020204030204" charset="0"/>
              </a:rPr>
              <a:t>: 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Giới thiệu câu chuyện  ( giới thiệu chuyến đi đáng nhớ)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* </a:t>
            </a:r>
            <a:r>
              <a:rPr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Thân b</a:t>
            </a:r>
            <a:r>
              <a:rPr sz="2200" b="1" i="1" u="sng" dirty="0">
                <a:latin typeface="Times New Roman" panose="02020603050405020304" pitchFamily="16" charset="0"/>
                <a:ea typeface="Calibri" panose="020F0502020204030204" charset="0"/>
              </a:rPr>
              <a:t>à</a:t>
            </a:r>
            <a:r>
              <a:rPr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i </a:t>
            </a:r>
            <a:endParaRPr sz="2200" dirty="0">
              <a:latin typeface="Times New Roman" panose="02020603050405020304" pitchFamily="16" charset="0"/>
              <a:cs typeface="Calibri" panose="020F0502020204030204" charset="0"/>
            </a:endParaRP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( Kể lại diễn biến của chuyến đi đó đã diễn ra như thế n</a:t>
            </a:r>
            <a:r>
              <a:rPr sz="2200" dirty="0">
                <a:latin typeface="Times New Roman" panose="02020603050405020304" pitchFamily="16" charset="0"/>
                <a:ea typeface="Calibri" panose="020F0502020204030204" charset="0"/>
              </a:rPr>
              <a:t>à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o?)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200" dirty="0">
                <a:latin typeface="Times New Roman" panose="02020603050405020304" pitchFamily="16" charset="0"/>
                <a:cs typeface="Calibri" panose="020F0502020204030204" charset="0"/>
              </a:rPr>
              <a:t>-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 Lí do có chuyến đi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200" dirty="0">
                <a:latin typeface="Times New Roman" panose="02020603050405020304" pitchFamily="16" charset="0"/>
                <a:cs typeface="Calibri" panose="020F0502020204030204" charset="0"/>
              </a:rPr>
              <a:t>-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 Thời gian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200" dirty="0">
                <a:latin typeface="Times New Roman" panose="02020603050405020304" pitchFamily="16" charset="0"/>
                <a:cs typeface="Calibri" panose="020F0502020204030204" charset="0"/>
              </a:rPr>
              <a:t>-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 Không gian, địa điểm 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200" dirty="0">
                <a:latin typeface="Times New Roman" panose="02020603050405020304" pitchFamily="16" charset="0"/>
                <a:cs typeface="Calibri" panose="020F0502020204030204" charset="0"/>
              </a:rPr>
              <a:t>-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 Những nhân vật có liên quan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200" dirty="0">
                <a:latin typeface="Times New Roman" panose="02020603050405020304" pitchFamily="16" charset="0"/>
                <a:cs typeface="Calibri" panose="020F0502020204030204" charset="0"/>
              </a:rPr>
              <a:t>-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 Kể lại các sự việc ( bắt đầu, trên đường, điểm đến ... Sự việc trong chuyến đi với h</a:t>
            </a:r>
            <a:r>
              <a:rPr sz="2200" dirty="0">
                <a:latin typeface="Times New Roman" panose="02020603050405020304" pitchFamily="16" charset="0"/>
                <a:ea typeface="Calibri" panose="020F0502020204030204" charset="0"/>
              </a:rPr>
              <a:t>à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nh động, lời nói, suy nghĩ của bản thân </a:t>
            </a:r>
            <a:r>
              <a:rPr sz="2200" dirty="0">
                <a:latin typeface="Times New Roman" panose="02020603050405020304" pitchFamily="16" charset="0"/>
                <a:ea typeface="Calibri" panose="020F0502020204030204" charset="0"/>
              </a:rPr>
              <a:t>…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. kết hợp với miêu tả quang cảnh thiên nhiên...)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* </a:t>
            </a:r>
            <a:r>
              <a:rPr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Kết b</a:t>
            </a:r>
            <a:r>
              <a:rPr sz="2200" b="1" i="1" u="sng" dirty="0">
                <a:latin typeface="Times New Roman" panose="02020603050405020304" pitchFamily="16" charset="0"/>
                <a:ea typeface="Calibri" panose="020F0502020204030204" charset="0"/>
              </a:rPr>
              <a:t>à</a:t>
            </a:r>
            <a:r>
              <a:rPr sz="2200" b="1" i="1" u="sng" dirty="0">
                <a:latin typeface="Times New Roman" panose="02020603050405020304" pitchFamily="16" charset="0"/>
                <a:cs typeface="Calibri" panose="020F0502020204030204" charset="0"/>
              </a:rPr>
              <a:t>i</a:t>
            </a:r>
            <a:r>
              <a:rPr sz="2200" b="1" dirty="0">
                <a:latin typeface="Times New Roman" panose="02020603050405020304" pitchFamily="16" charset="0"/>
                <a:cs typeface="Calibri" panose="020F0502020204030204" charset="0"/>
              </a:rPr>
              <a:t>: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 kết thúc câu chuyện v</a:t>
            </a:r>
            <a:r>
              <a:rPr sz="2200" dirty="0">
                <a:latin typeface="Times New Roman" panose="02020603050405020304" pitchFamily="16" charset="0"/>
                <a:ea typeface="Calibri" panose="020F0502020204030204" charset="0"/>
              </a:rPr>
              <a:t>à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 cảm xúc của bản thân 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( Cảm xúc  v</a:t>
            </a:r>
            <a:r>
              <a:rPr sz="2200" dirty="0">
                <a:latin typeface="Times New Roman" panose="02020603050405020304" pitchFamily="16" charset="0"/>
                <a:ea typeface="Calibri" panose="020F0502020204030204" charset="0"/>
              </a:rPr>
              <a:t>à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 b</a:t>
            </a:r>
            <a:r>
              <a:rPr sz="2200" dirty="0">
                <a:latin typeface="Times New Roman" panose="02020603050405020304" pitchFamily="16" charset="0"/>
                <a:ea typeface="Calibri" panose="020F0502020204030204" charset="0"/>
              </a:rPr>
              <a:t>à</a:t>
            </a:r>
            <a:r>
              <a:rPr sz="2200" dirty="0">
                <a:latin typeface="Times New Roman" panose="02020603050405020304" pitchFamily="16" charset="0"/>
                <a:cs typeface="Calibri" panose="020F0502020204030204" charset="0"/>
              </a:rPr>
              <a:t>i học ghi nhớ của em  khi chuyến đi kết thúc)</a:t>
            </a:r>
          </a:p>
          <a:p>
            <a:pPr marL="0" indent="0" eaLnBrk="1" hangingPunct="1">
              <a:lnSpc>
                <a:spcPct val="95000"/>
              </a:lnSpc>
              <a:spcAft>
                <a:spcPts val="800"/>
              </a:spcAft>
              <a:buNone/>
            </a:pPr>
            <a:r>
              <a:rPr sz="1400" dirty="0">
                <a:latin typeface="Times New Roman" panose="02020603050405020304" pitchFamily="16" charset="0"/>
                <a:cs typeface="Calibri" panose="020F0502020204030204" charset="0"/>
              </a:rPr>
              <a:t> 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554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2342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0668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36574">
            <a:off x="8080375" y="479425"/>
            <a:ext cx="2489200" cy="206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A_库_文本框 7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93925" y="2590800"/>
            <a:ext cx="8744585" cy="1929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isp">
  <a:themeElements>
    <a:clrScheme name="Custom 1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isp">
  <a:themeElements>
    <a:clrScheme name="Custom 1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1043</Words>
  <Application>Microsoft Office PowerPoint</Application>
  <PresentationFormat>Widescreen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Wisp</vt:lpstr>
      <vt:lpstr>6_Office Theme</vt:lpstr>
      <vt:lpstr>21_Office Theme</vt:lpstr>
      <vt:lpstr>1_Wisp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</cp:revision>
  <dcterms:created xsi:type="dcterms:W3CDTF">2009-10-24T04:07:57Z</dcterms:created>
  <dcterms:modified xsi:type="dcterms:W3CDTF">2024-02-01T14:33:27Z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28431EF8D5EA4B57AB00BCAE5F5BA210</vt:lpwstr>
  </property>
  <property fmtid="{D5CDD505-2E9C-101B-9397-08002B2CF9AE}" pid="3" name="KSOProductBuildVer">
    <vt:lpwstr>1033-11.2.0.10443</vt:lpwstr>
  </property>
</Properties>
</file>