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75" r:id="rId2"/>
    <p:sldId id="474" r:id="rId3"/>
    <p:sldId id="476" r:id="rId4"/>
    <p:sldId id="416" r:id="rId5"/>
    <p:sldId id="477" r:id="rId6"/>
    <p:sldId id="479" r:id="rId7"/>
    <p:sldId id="480" r:id="rId8"/>
    <p:sldId id="449" r:id="rId9"/>
    <p:sldId id="486" r:id="rId10"/>
    <p:sldId id="464" r:id="rId11"/>
    <p:sldId id="481" r:id="rId12"/>
    <p:sldId id="482" r:id="rId13"/>
    <p:sldId id="483" r:id="rId14"/>
    <p:sldId id="484" r:id="rId15"/>
    <p:sldId id="462" r:id="rId16"/>
    <p:sldId id="463" r:id="rId17"/>
    <p:sldId id="470" r:id="rId18"/>
    <p:sldId id="471" r:id="rId19"/>
    <p:sldId id="487" r:id="rId20"/>
    <p:sldId id="488" r:id="rId21"/>
    <p:sldId id="485" r:id="rId22"/>
    <p:sldId id="4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9ADDD-CA31-4E97-85BD-3CDDBF6B3E0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C2931-C68A-41C2-BC66-5D377B8DA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0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2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9C85-347B-4A3D-A13B-DDB4A933A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B7247-1B6A-4A14-A241-B541644E4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04BF7-6E5A-4AF0-8915-91286AA0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946A7-83AC-415F-96ED-A2DE819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E672-F497-4768-81EF-8232011C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8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C520-CCC1-4FF9-8C86-630F8528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EB98A-3B31-4BDB-8B60-F52554803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B674-73C2-4A37-8BF5-77418C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640E7-B04A-4B31-9548-A40992B7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B4D0-7D68-439A-A411-D5D07BFC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5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77474-5C96-4CCC-84D7-D6122CFFA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CD9E0-901E-4EFE-84C1-909397F68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D0A89-3DC7-45F4-A321-F519E456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2E44-6385-4F95-9134-14B261AD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FC71-DE61-4A94-B32C-4FE1179B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D1A9-E421-4B25-9BD6-79C5CF324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EC3C-2637-4207-9D2D-CE3AC7A4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F1D03-A374-46FA-AF03-79540844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C3010-9A61-42FF-85A3-8519B8A4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44A13-AF8A-4390-AD9C-8ECB507C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968C-83FB-40EE-B87D-89D2FB8A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482E0-E834-4B63-A8EE-630FC2684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9357-0835-445B-95E5-34A9EEA4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0930E-F1E5-4ED9-A772-B937E1B43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3EDFD-13DD-448F-9D3A-6733DFF5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8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FB6-1085-4A9C-89B2-AD9DF591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014C-2E23-403B-878B-7A8E8B633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8BC63-BCF7-44CE-8D02-6CC35C250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5A6B6-9AFD-43FF-9025-1FE0B6AB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BBB19-AC96-4398-8FB7-83AC292B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7DFE-4D7A-4232-B6CA-73A45CDD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9AB8E-6999-4E4E-9E28-6F99C234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D7D9B-3880-43F9-BEC4-24744F64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7BC5B-2107-4B29-93FC-476E2E6BA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65486-A8A8-4190-A584-0B0643C7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766B6-9AF4-443A-B440-21FF8380B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B7E6C7-A6BC-4295-9B5E-BD30694A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E937F-7FF2-475F-8FBA-E2FA1C5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062F5-6BEB-4540-A8CD-7D012023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5196-48D6-4162-933F-75BA3D57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1BF4A-2327-4150-A633-2E164B11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73102-4490-4A1C-ADAC-251259E7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45D1C-9389-416A-9CA7-546C4B04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8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0B3A41-B284-4790-B4B5-640A4823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1B791E-394F-4A55-A921-33694E52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8083D-8734-477F-9704-1B2BA5BF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B4D9-C7B4-415A-98D3-F7371835A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BF5D5-91F2-44D1-80F1-F8EAF5A13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2CD0-2628-459C-969C-725339684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C85C2-24D8-44FF-9344-2B19920F1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8A4A0-9E8B-4852-AB73-D26A2B68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E283-B1F0-46D5-9C41-859E8C56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C35-2F8C-4D78-88F1-7B6BC32D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D29429-366C-482B-A98F-124DF46E2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CBB00-462F-4D43-BA6A-3B61D4BDF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3FDE3-9781-4DBD-B60D-05024B3E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E8C6D-E544-4684-8CE4-0379E021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D74E-92C7-4420-A7B8-4EAB5094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7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8AE5F-5C44-465E-9947-CCA5279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D8660-DB9F-427F-B307-D94C3197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FE819-792C-45CF-B7A2-E5B832BA4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AFED-CE66-4914-B2D8-4EC68AF4F95F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B8F61-655F-4EC4-89E1-2B675259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0B0F-7A94-4361-8BB5-7B7D71CDF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2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3.png"/><Relationship Id="rId7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w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1768840" y="947058"/>
            <a:ext cx="8754256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DF5D2CA-496B-4A1A-B721-A5AF13E54D0D}"/>
              </a:ext>
            </a:extLst>
          </p:cNvPr>
          <p:cNvSpPr/>
          <p:nvPr/>
        </p:nvSpPr>
        <p:spPr>
          <a:xfrm>
            <a:off x="4438309" y="947058"/>
            <a:ext cx="3415317" cy="5699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THỬ TÀI HIỂU BIẾT</a:t>
            </a:r>
          </a:p>
        </p:txBody>
      </p:sp>
    </p:spTree>
    <p:extLst>
      <p:ext uri="{BB962C8B-B14F-4D97-AF65-F5344CB8AC3E}">
        <p14:creationId xmlns:p14="http://schemas.microsoft.com/office/powerpoint/2010/main" val="5651650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19390" y="-89394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9860" y="4767280"/>
            <a:ext cx="111214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B9B1BB-104A-450B-A775-C286A1D1A5D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48" y="1624417"/>
            <a:ext cx="4404133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71B53-6519-421C-866D-1B3EBA89B2D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131" y="1624416"/>
            <a:ext cx="3526971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8ACAF46-1DED-4835-8CFE-420CE6242620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787" y="1565378"/>
            <a:ext cx="3083462" cy="47368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4ED65AE-F215-4764-A044-FDC8AE2AABA8}"/>
              </a:ext>
            </a:extLst>
          </p:cNvPr>
          <p:cNvSpPr txBox="1"/>
          <p:nvPr/>
        </p:nvSpPr>
        <p:spPr>
          <a:xfrm>
            <a:off x="2186015" y="470617"/>
            <a:ext cx="95978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b="1" i="1" dirty="0">
                <a:solidFill>
                  <a:srgbClr val="FFFF00"/>
                </a:solidFill>
              </a:rPr>
              <a:t> </a:t>
            </a:r>
            <a:r>
              <a:rPr lang="de-DE" sz="3200" b="1" i="1" dirty="0">
                <a:solidFill>
                  <a:schemeClr val="accent1"/>
                </a:solidFill>
              </a:rPr>
              <a:t>Một số tác phẩm của nhà phê bình Nguyễn Đăng Mạnh</a:t>
            </a:r>
            <a:endParaRPr lang="en-US" sz="32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7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5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Thể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loại: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 nghị luận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 cục: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P1: Nguyên Hồng rất dễ xúc động, rất dễ khóc.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P2: Tuổi thơ Nguyên Hồng thiếu tình yêu thương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P3: Phong cách riêng của nhà văn Nguyên Hồng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1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722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3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II. Đọc hiểu văn bản</a:t>
            </a:r>
            <a:endParaRPr lang="en-US" sz="3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</a:t>
            </a:r>
            <a:r>
              <a:rPr lang="en-US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̣ </a:t>
            </a:r>
            <a:r>
              <a:rPr lang="en-US" sz="36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luận</a:t>
            </a:r>
            <a:r>
              <a:rPr lang="en-US" sz="3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3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48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20880" cy="6851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Ý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Ý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 rất dễ xúc động, rất dễ khóc.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 Nguyên Hồng thiếu tình yêu thương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 riêng của nhà văn Nguyên Hồng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vi-VN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Nguyên Hồng thiếu tình thương từ nhỏ nên luôn khao khát tình thương và dễ thông cảm với người bất hạnh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nghèo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9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9165"/>
            <a:ext cx="12120880" cy="1326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2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792301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đau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36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36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0" y="103515"/>
            <a:ext cx="110604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935FB1-2329-4692-8ADF-CA5B166F7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34248"/>
            <a:ext cx="9630633" cy="823752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liệt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endParaRPr lang="en-US" sz="3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42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0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4869A4-C510-46E1-960A-8337BB5CD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88632"/>
            <a:ext cx="9407003" cy="1200329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=&gt;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B16F12-64E2-4DFF-AB5A-15D919AF2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9872" y="4026653"/>
            <a:ext cx="1081931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Ai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3BBCC0-4CF8-4AE7-B0CB-A0938C06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9872" y="2871315"/>
            <a:ext cx="12537952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/>
              <a:t>-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 so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hought Bubble: Cloud 21">
            <a:extLst>
              <a:ext uri="{FF2B5EF4-FFF2-40B4-BE49-F238E27FC236}">
                <a16:creationId xmlns:a16="http://schemas.microsoft.com/office/drawing/2014/main" id="{E9463E1F-D249-4FE4-B8E0-DFBC03030493}"/>
              </a:ext>
            </a:extLst>
          </p:cNvPr>
          <p:cNvSpPr/>
          <p:nvPr/>
        </p:nvSpPr>
        <p:spPr>
          <a:xfrm>
            <a:off x="2369099" y="52726"/>
            <a:ext cx="9077127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</a:rPr>
              <a:t>Tác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giả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đã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đưa</a:t>
            </a:r>
            <a:r>
              <a:rPr lang="en-US" sz="3600" b="1" dirty="0">
                <a:solidFill>
                  <a:schemeClr val="tx1"/>
                </a:solidFill>
              </a:rPr>
              <a:t> ra </a:t>
            </a:r>
            <a:r>
              <a:rPr lang="en-US" sz="3600" b="1" dirty="0" err="1">
                <a:solidFill>
                  <a:schemeClr val="tx1"/>
                </a:solidFill>
              </a:rPr>
              <a:t>những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lí lẽ </a:t>
            </a:r>
            <a:r>
              <a:rPr lang="en-US" sz="3600" b="1" dirty="0" err="1">
                <a:solidFill>
                  <a:schemeClr val="tx1"/>
                </a:solidFill>
              </a:rPr>
              <a:t>nào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để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đánh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giá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về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tác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giả</a:t>
            </a:r>
            <a:r>
              <a:rPr lang="en-US" sz="3600" b="1" dirty="0">
                <a:solidFill>
                  <a:schemeClr val="tx1"/>
                </a:solidFill>
              </a:rPr>
              <a:t>  </a:t>
            </a:r>
            <a:r>
              <a:rPr lang="en-US" sz="3600" b="1" dirty="0" err="1">
                <a:solidFill>
                  <a:schemeClr val="tx1"/>
                </a:solidFill>
              </a:rPr>
              <a:t>Nguyên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Hồng</a:t>
            </a:r>
            <a:r>
              <a:rPr lang="en-US" sz="3600" b="1" dirty="0">
                <a:solidFill>
                  <a:schemeClr val="tx1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8732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33F7D-6FB0-4365-A9C5-7F6C20C3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4019"/>
            <a:ext cx="12263120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48F6DF-C8A3-4037-8FAF-31A8684DE099}"/>
              </a:ext>
            </a:extLst>
          </p:cNvPr>
          <p:cNvSpPr txBox="1"/>
          <p:nvPr/>
        </p:nvSpPr>
        <p:spPr>
          <a:xfrm>
            <a:off x="178624" y="759193"/>
            <a:ext cx="119219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Lí lẽ: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D9B5CF-91D1-480B-8716-7C72965D014B}"/>
              </a:ext>
            </a:extLst>
          </p:cNvPr>
          <p:cNvSpPr txBox="1"/>
          <p:nvPr/>
        </p:nvSpPr>
        <p:spPr>
          <a:xfrm>
            <a:off x="178624" y="1900256"/>
            <a:ext cx="89835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4E424B-F895-4A3F-AADC-AE43C5F2A7F6}"/>
              </a:ext>
            </a:extLst>
          </p:cNvPr>
          <p:cNvSpPr txBox="1"/>
          <p:nvPr/>
        </p:nvSpPr>
        <p:spPr>
          <a:xfrm>
            <a:off x="393692" y="2597644"/>
            <a:ext cx="89835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D98DE-F226-45B1-9D03-2C4649A24321}"/>
              </a:ext>
            </a:extLst>
          </p:cNvPr>
          <p:cNvSpPr txBox="1"/>
          <p:nvPr/>
        </p:nvSpPr>
        <p:spPr>
          <a:xfrm>
            <a:off x="393692" y="3307814"/>
            <a:ext cx="96956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1269D6-CF31-4686-B7E1-F0BEE297C2C0}"/>
              </a:ext>
            </a:extLst>
          </p:cNvPr>
          <p:cNvSpPr txBox="1"/>
          <p:nvPr/>
        </p:nvSpPr>
        <p:spPr>
          <a:xfrm>
            <a:off x="393692" y="4001067"/>
            <a:ext cx="117983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nói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C0B5E0-5952-4B67-94D9-E2D450AF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9856" y="4813982"/>
            <a:ext cx="12482832" cy="646331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03C8B7-F8F5-4CB5-BF76-434C1ADA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452" y="5626897"/>
            <a:ext cx="6866711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480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  <p:bldP spid="23" grpId="0"/>
      <p:bldP spid="24" grpId="0"/>
      <p:bldP spid="26" grpId="0"/>
      <p:bldP spid="28" grpId="0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4395" y="530691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cắp</a:t>
            </a:r>
            <a:r>
              <a:rPr lang="en-US" sz="3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…con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3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endParaRPr lang="en-US" sz="3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3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iản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en-US" sz="3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3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nghèo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thấm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3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3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vi-VN" sz="3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FD11FE-B48E-47A8-B352-6ECBE8CA2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20" y="94932"/>
            <a:ext cx="847146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7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0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50F5DCDE-8197-4E97-83C9-09EF46B3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00" y="400816"/>
            <a:ext cx="3836194" cy="37856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>
            <a:extLst>
              <a:ext uri="{FF2B5EF4-FFF2-40B4-BE49-F238E27FC236}">
                <a16:creationId xmlns:a16="http://schemas.microsoft.com/office/drawing/2014/main" id="{7D17FB98-00D3-4B23-80D7-A63228855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95071"/>
            <a:ext cx="4222622" cy="378565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buNone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ngưỡng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ngợi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rrow: Right 3">
            <a:extLst>
              <a:ext uri="{FF2B5EF4-FFF2-40B4-BE49-F238E27FC236}">
                <a16:creationId xmlns:a16="http://schemas.microsoft.com/office/drawing/2014/main" id="{5F790071-4D01-48AA-9D01-73B6CDA69163}"/>
              </a:ext>
            </a:extLst>
          </p:cNvPr>
          <p:cNvSpPr/>
          <p:nvPr/>
        </p:nvSpPr>
        <p:spPr>
          <a:xfrm>
            <a:off x="4701894" y="2105018"/>
            <a:ext cx="1411306" cy="57467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57857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885" y="43709"/>
            <a:ext cx="1744067" cy="155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64F3B-D929-49F9-B993-CC4F2312C258}"/>
              </a:ext>
            </a:extLst>
          </p:cNvPr>
          <p:cNvSpPr txBox="1"/>
          <p:nvPr/>
        </p:nvSpPr>
        <p:spPr>
          <a:xfrm>
            <a:off x="1199212" y="181629"/>
            <a:ext cx="94945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BÀI 4   </a:t>
            </a:r>
          </a:p>
          <a:p>
            <a:pPr algn="ctr"/>
            <a:r>
              <a:rPr lang="vi-VN" sz="2800" b="1" dirty="0">
                <a:latin typeface="+mj-lt"/>
              </a:rPr>
              <a:t>VĂN BẢN NGHỊ LUẬN </a:t>
            </a:r>
          </a:p>
          <a:p>
            <a:pPr algn="ctr"/>
            <a:r>
              <a:rPr lang="vi-VN" sz="2800" b="1" dirty="0">
                <a:latin typeface="+mj-lt"/>
              </a:rPr>
              <a:t>( Nghị luận văn học)</a:t>
            </a:r>
            <a:endParaRPr lang="en-US" sz="2800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DF4A6-6A8B-4635-A8C1-ED582F18A22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48253"/>
            <a:ext cx="3162478" cy="3987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Đôi nét về tác giả: NGUYÊN HỒNG">
            <a:extLst>
              <a:ext uri="{FF2B5EF4-FFF2-40B4-BE49-F238E27FC236}">
                <a16:creationId xmlns:a16="http://schemas.microsoft.com/office/drawing/2014/main" id="{248F0DEC-2BFB-4DF4-8F11-670179652E9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651" y="1748252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C72B176-1399-49DA-B4D2-03DBDF220E4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202" y="1748252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7" descr="https://hoc24.vn/source/V%C4%83n6/bmn2.jpg">
            <a:extLst>
              <a:ext uri="{FF2B5EF4-FFF2-40B4-BE49-F238E27FC236}">
                <a16:creationId xmlns:a16="http://schemas.microsoft.com/office/drawing/2014/main" id="{6FA5D0CC-4254-4355-AB53-4C04B2250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752" y="1704544"/>
            <a:ext cx="2862199" cy="41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88908" y="5735979"/>
            <a:ext cx="3340295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Nguyễn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Mạnh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97650" y="5842337"/>
            <a:ext cx="2695784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Hồng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9323" y="5876143"/>
            <a:ext cx="2842189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Hoàng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Tiến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Tựu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324181" y="5866667"/>
            <a:ext cx="2842189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Bùi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Mạnh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̣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02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7">
            <a:extLst>
              <a:ext uri="{FF2B5EF4-FFF2-40B4-BE49-F238E27FC236}">
                <a16:creationId xmlns:a16="http://schemas.microsoft.com/office/drawing/2014/main" id="{47ADFD90-72D3-4AC8-B727-25D2B05D5C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406288" y="152400"/>
            <a:ext cx="3725623" cy="7780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>
                  <a:gamma/>
                  <a:shade val="38824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38824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8">
            <a:extLst>
              <a:ext uri="{FF2B5EF4-FFF2-40B4-BE49-F238E27FC236}">
                <a16:creationId xmlns:a16="http://schemas.microsoft.com/office/drawing/2014/main" id="{525BC117-2C4C-4B6C-AD36-9984A9A99C77}"/>
              </a:ext>
            </a:extLst>
          </p:cNvPr>
          <p:cNvSpPr/>
          <p:nvPr/>
        </p:nvSpPr>
        <p:spPr>
          <a:xfrm>
            <a:off x="5984240" y="1143976"/>
            <a:ext cx="6055360" cy="56022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Hồng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cay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đắng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hạnh</a:t>
            </a:r>
            <a:r>
              <a:rPr lang="vi-VN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và đó là tiền đề tạo nên một nhà văn Nguyên Hồng rất giàu cảm xúc và dạt dào tình yêu thương.</a:t>
            </a:r>
            <a:endParaRPr lang="en-US" sz="3600" dirty="0">
              <a:solidFill>
                <a:schemeClr val="tx1"/>
              </a:solidFill>
            </a:endParaRPr>
          </a:p>
        </p:txBody>
      </p:sp>
      <p:grpSp>
        <p:nvGrpSpPr>
          <p:cNvPr id="6" name="Group 15">
            <a:extLst>
              <a:ext uri="{FF2B5EF4-FFF2-40B4-BE49-F238E27FC236}">
                <a16:creationId xmlns:a16="http://schemas.microsoft.com/office/drawing/2014/main" id="{C33666E0-B1B9-47F3-8E5C-F5D92AE2CD57}"/>
              </a:ext>
            </a:extLst>
          </p:cNvPr>
          <p:cNvGrpSpPr>
            <a:grpSpLocks/>
          </p:cNvGrpSpPr>
          <p:nvPr/>
        </p:nvGrpSpPr>
        <p:grpSpPr bwMode="auto">
          <a:xfrm>
            <a:off x="121920" y="152400"/>
            <a:ext cx="5313680" cy="6705600"/>
            <a:chOff x="562" y="1784"/>
            <a:chExt cx="1460" cy="2146"/>
          </a:xfrm>
        </p:grpSpPr>
        <p:sp>
          <p:nvSpPr>
            <p:cNvPr id="7" name="AutoShape 16">
              <a:extLst>
                <a:ext uri="{FF2B5EF4-FFF2-40B4-BE49-F238E27FC236}">
                  <a16:creationId xmlns:a16="http://schemas.microsoft.com/office/drawing/2014/main" id="{CE9B2B72-603A-4C89-88C3-360C18236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942"/>
              <a:ext cx="1460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8" name="AutoShape 17">
              <a:extLst>
                <a:ext uri="{FF2B5EF4-FFF2-40B4-BE49-F238E27FC236}">
                  <a16:creationId xmlns:a16="http://schemas.microsoft.com/office/drawing/2014/main" id="{D661BE8E-2377-4BAE-881F-A563D366D94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12" y="1788"/>
              <a:ext cx="1174" cy="2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1F6C0F07-64BE-4DDA-B33F-DE5F5E88CA5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72" y="1784"/>
              <a:ext cx="905" cy="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NGHỆ THUẬT</a:t>
              </a:r>
            </a:p>
          </p:txBody>
        </p:sp>
      </p:grp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EBE0F9BE-001D-42D3-9B76-1BA7D87F52BB}"/>
              </a:ext>
            </a:extLst>
          </p:cNvPr>
          <p:cNvSpPr/>
          <p:nvPr/>
        </p:nvSpPr>
        <p:spPr>
          <a:xfrm>
            <a:off x="0" y="1143977"/>
            <a:ext cx="5516880" cy="57400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ý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 trọng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5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080240" cy="2177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nl-NL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Cách đọc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vi-VN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 ý h</a:t>
            </a:r>
            <a:r>
              <a:rPr lang="vi-VN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ệ thống lí lẽ</a:t>
            </a:r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dẫn chứng </a:t>
            </a:r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kiến đưa ra trong văn bản.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- Tìm hiểu thái độ, quan điểm của người viết.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38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21" y="-28418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831" y="-28418"/>
            <a:ext cx="208863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3935626" y="1300533"/>
            <a:ext cx="6961638" cy="3603219"/>
          </a:xfrm>
          <a:prstGeom prst="cloudCallout">
            <a:avLst>
              <a:gd name="adj1" fmla="val -4618"/>
              <a:gd name="adj2" fmla="val 546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tìm hiểu về kiểu bài nghị luận văn học </a:t>
            </a:r>
          </a:p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7" descr="BACK032">
            <a:extLst>
              <a:ext uri="{FF2B5EF4-FFF2-40B4-BE49-F238E27FC236}">
                <a16:creationId xmlns:a16="http://schemas.microsoft.com/office/drawing/2014/main" id="{792B9675-1116-46B5-9851-FE9D2DF64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64" y="604837"/>
            <a:ext cx="4419600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8">
            <a:extLst>
              <a:ext uri="{FF2B5EF4-FFF2-40B4-BE49-F238E27FC236}">
                <a16:creationId xmlns:a16="http://schemas.microsoft.com/office/drawing/2014/main" id="{5B1EB07C-7E0F-4A00-87AD-6A3C3E2EA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474" y="2001838"/>
            <a:ext cx="3377179" cy="584048"/>
          </a:xfrm>
          <a:prstGeom prst="rect">
            <a:avLst/>
          </a:prstGeom>
          <a:solidFill>
            <a:srgbClr val="FFFF00">
              <a:alpha val="70195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Hướng dẫn tự học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(ý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...),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(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đềm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ý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,..)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phẩy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lục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bát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đềm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Ham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4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2076790" y="947058"/>
            <a:ext cx="7895771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1055148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746757" y="1083418"/>
            <a:ext cx="10658724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de-DE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Tiết 45, 46, 47: ĐỌC HIỂU VĂN BẢN</a:t>
            </a:r>
          </a:p>
          <a:p>
            <a:pPr algn="ctr"/>
            <a:r>
              <a:rPr lang="de-DE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</a:t>
            </a:r>
            <a:r>
              <a:rPr lang="de-DE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HỒNG -  NHÀ VĂN CỦA </a:t>
            </a:r>
          </a:p>
          <a:p>
            <a:pPr algn="ctr"/>
            <a:r>
              <a:rPr lang="de-DE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</a:t>
            </a:r>
            <a:endParaRPr lang="de-DE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DE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de-DE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Nguyễn Đăng Mạnh)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37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87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vi-VN" sz="33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TÌM HIỂU CHUNG</a:t>
            </a:r>
            <a:endParaRPr lang="en-US" sz="3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Tri </a:t>
            </a:r>
            <a:r>
              <a:rPr lang="en-US" sz="33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33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endParaRPr lang="en-US" sz="3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3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3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3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3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hay”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”,…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3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3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3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3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81280"/>
            <a:ext cx="12192000" cy="7184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Ý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3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3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endParaRPr lang="en-US" sz="3300" b="1" i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Ý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khẳng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phủ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 Ý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Do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Chẳng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Thánh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Gióng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?, Do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ngọt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khan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hiếm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?).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五角星 5">
            <a:extLst>
              <a:ext uri="{FF2B5EF4-FFF2-40B4-BE49-F238E27FC236}">
                <a16:creationId xmlns:a16="http://schemas.microsoft.com/office/drawing/2014/main" id="{AEC546D3-9368-44A1-8175-7C0D0A05569E}"/>
              </a:ext>
            </a:extLst>
          </p:cNvPr>
          <p:cNvSpPr/>
          <p:nvPr/>
        </p:nvSpPr>
        <p:spPr>
          <a:xfrm rot="21380687">
            <a:off x="8460276" y="6130909"/>
            <a:ext cx="610625" cy="611191"/>
          </a:xfrm>
          <a:prstGeom prst="star5">
            <a:avLst>
              <a:gd name="adj" fmla="val 18804"/>
              <a:gd name="hf" fmla="val 105146"/>
              <a:gd name="vf" fmla="val 110557"/>
            </a:avLst>
          </a:prstGeom>
          <a:solidFill>
            <a:srgbClr val="0070C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6416"/>
            <a:ext cx="4978400" cy="120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lang="vi-VN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T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ác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phẩm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5F9EA9-2EC7-48C2-A191-CAE19A25570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261" y="-1"/>
            <a:ext cx="4662436" cy="676094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7DA88D-A087-4F4C-BD58-901F9E0EA080}"/>
              </a:ext>
            </a:extLst>
          </p:cNvPr>
          <p:cNvSpPr txBox="1"/>
          <p:nvPr/>
        </p:nvSpPr>
        <p:spPr>
          <a:xfrm>
            <a:off x="0" y="1684398"/>
            <a:ext cx="73942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( 1930-2018)</a:t>
            </a:r>
          </a:p>
          <a:p>
            <a:r>
              <a:rPr lang="vi-VN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Quê: Hà Nội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64923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5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" y="0"/>
            <a:ext cx="121005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1930 ở Nam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Nội.Thiếu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1960,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1412</Words>
  <Application>Microsoft Office PowerPoint</Application>
  <PresentationFormat>Widescreen</PresentationFormat>
  <Paragraphs>102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宋体</vt:lpstr>
      <vt:lpstr>.VnCentury Schoolbook</vt:lpstr>
      <vt:lpstr>Arial</vt:lpstr>
      <vt:lpstr>Calibri</vt:lpstr>
      <vt:lpstr>Calibri Light</vt:lpstr>
      <vt:lpstr>等线</vt:lpstr>
      <vt:lpstr>Symbol</vt:lpstr>
      <vt:lpstr>Times New Roman</vt:lpstr>
      <vt:lpstr>Trebuchet MS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76</cp:revision>
  <dcterms:created xsi:type="dcterms:W3CDTF">2021-06-22T20:56:10Z</dcterms:created>
  <dcterms:modified xsi:type="dcterms:W3CDTF">2023-11-30T15:23:55Z</dcterms:modified>
</cp:coreProperties>
</file>