
<file path=[Content_Types].xml><?xml version="1.0" encoding="utf-8"?>
<Types xmlns="http://schemas.openxmlformats.org/package/2006/content-types">
  <Default Extension="png" ContentType="image/png"/>
  <Default Extension="mp3" ContentType="audio/mpe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82" r:id="rId2"/>
    <p:sldId id="260" r:id="rId3"/>
    <p:sldId id="256" r:id="rId4"/>
    <p:sldId id="257" r:id="rId5"/>
    <p:sldId id="388" r:id="rId6"/>
    <p:sldId id="259" r:id="rId7"/>
    <p:sldId id="389" r:id="rId8"/>
    <p:sldId id="286" r:id="rId9"/>
    <p:sldId id="284" r:id="rId10"/>
    <p:sldId id="529" r:id="rId11"/>
    <p:sldId id="409" r:id="rId12"/>
    <p:sldId id="362" r:id="rId13"/>
    <p:sldId id="420" r:id="rId14"/>
    <p:sldId id="383" r:id="rId15"/>
    <p:sldId id="530" r:id="rId16"/>
    <p:sldId id="531" r:id="rId17"/>
    <p:sldId id="532" r:id="rId18"/>
    <p:sldId id="533" r:id="rId19"/>
    <p:sldId id="391" r:id="rId20"/>
    <p:sldId id="394" r:id="rId21"/>
    <p:sldId id="422" r:id="rId22"/>
    <p:sldId id="421" r:id="rId23"/>
    <p:sldId id="371" r:id="rId24"/>
    <p:sldId id="423" r:id="rId25"/>
    <p:sldId id="424" r:id="rId26"/>
    <p:sldId id="425" r:id="rId27"/>
    <p:sldId id="528" r:id="rId28"/>
    <p:sldId id="258" r:id="rId29"/>
    <p:sldId id="305" r:id="rId30"/>
  </p:sldIdLst>
  <p:sldSz cx="9144000" cy="5715000" type="screen16x10"/>
  <p:notesSz cx="6858000" cy="9144000"/>
  <p:embeddedFontLst>
    <p:embeddedFont>
      <p:font typeface="Tahoma" panose="020B0604030504040204" pitchFamily="34" charset="0"/>
      <p:regular r:id="rId32"/>
      <p:bold r:id="rId33"/>
    </p:embeddedFont>
    <p:embeddedFont>
      <p:font typeface=".VnTifani Heavy" panose="020B7200000000000000" pitchFamily="34" charset="0"/>
      <p:regular r:id="rId34"/>
    </p:embeddedFont>
    <p:embeddedFont>
      <p:font typeface="Calibri" panose="020F0502020204030204" pitchFamily="34" charset="0"/>
      <p:regular r:id="rId35"/>
      <p:bold r:id="rId36"/>
      <p:italic r:id="rId37"/>
      <p:boldItalic r:id="rId38"/>
    </p:embeddedFont>
    <p:embeddedFont>
      <p:font typeface="HP001 4 hàng" panose="020B0604020202020204" charset="0"/>
      <p:regular r:id="rId39"/>
      <p:bold r:id="rId40"/>
    </p:embeddedFont>
    <p:embeddedFont>
      <p:font typeface=".VnSouthernH" panose="020B7200000000000000" pitchFamily="34" charset="0"/>
      <p:regular r:id="rId41"/>
    </p:embeddedFont>
    <p:embeddedFont>
      <p:font typeface="SimSun" panose="02010600030101010101" pitchFamily="2" charset="-122"/>
      <p:regular r:id="rId42"/>
    </p:embeddedFont>
  </p:embeddedFontLst>
  <p:custDataLst>
    <p:tags r:id="rId43"/>
  </p:custDataLst>
  <p:defaultTextStyle>
    <a:defPPr>
      <a:defRPr lang="en-US"/>
    </a:defPPr>
    <a:lvl1pPr algn="l" rtl="0" fontAlgn="base">
      <a:spcBef>
        <a:spcPct val="50000"/>
      </a:spcBef>
      <a:spcAft>
        <a:spcPct val="0"/>
      </a:spcAft>
      <a:defRPr sz="2000" kern="1200">
        <a:solidFill>
          <a:schemeClr val="tx1"/>
        </a:solidFill>
        <a:latin typeface="Arial" charset="0"/>
        <a:ea typeface="+mn-ea"/>
        <a:cs typeface="+mn-cs"/>
      </a:defRPr>
    </a:lvl1pPr>
    <a:lvl2pPr marL="457200" algn="l" rtl="0" fontAlgn="base">
      <a:spcBef>
        <a:spcPct val="50000"/>
      </a:spcBef>
      <a:spcAft>
        <a:spcPct val="0"/>
      </a:spcAft>
      <a:defRPr sz="2000" kern="1200">
        <a:solidFill>
          <a:schemeClr val="tx1"/>
        </a:solidFill>
        <a:latin typeface="Arial" charset="0"/>
        <a:ea typeface="+mn-ea"/>
        <a:cs typeface="+mn-cs"/>
      </a:defRPr>
    </a:lvl2pPr>
    <a:lvl3pPr marL="914400" algn="l" rtl="0" fontAlgn="base">
      <a:spcBef>
        <a:spcPct val="50000"/>
      </a:spcBef>
      <a:spcAft>
        <a:spcPct val="0"/>
      </a:spcAft>
      <a:defRPr sz="2000" kern="1200">
        <a:solidFill>
          <a:schemeClr val="tx1"/>
        </a:solidFill>
        <a:latin typeface="Arial" charset="0"/>
        <a:ea typeface="+mn-ea"/>
        <a:cs typeface="+mn-cs"/>
      </a:defRPr>
    </a:lvl3pPr>
    <a:lvl4pPr marL="1371600" algn="l" rtl="0" fontAlgn="base">
      <a:spcBef>
        <a:spcPct val="50000"/>
      </a:spcBef>
      <a:spcAft>
        <a:spcPct val="0"/>
      </a:spcAft>
      <a:defRPr sz="2000" kern="1200">
        <a:solidFill>
          <a:schemeClr val="tx1"/>
        </a:solidFill>
        <a:latin typeface="Arial" charset="0"/>
        <a:ea typeface="+mn-ea"/>
        <a:cs typeface="+mn-cs"/>
      </a:defRPr>
    </a:lvl4pPr>
    <a:lvl5pPr marL="1828800" algn="l" rtl="0" fontAlgn="base">
      <a:spcBef>
        <a:spcPct val="5000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FF"/>
    <a:srgbClr val="FF9933"/>
    <a:srgbClr val="669900"/>
    <a:srgbClr val="006600"/>
    <a:srgbClr val="0000CC"/>
    <a:srgbClr val="6600CC"/>
    <a:srgbClr val="FFFFCC"/>
    <a:srgbClr val="33CC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000" y="64"/>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7A948A-8E75-43CB-A4A3-F816367E7D4A}" type="datetimeFigureOut">
              <a:rPr lang="en-US" smtClean="0"/>
              <a:t>12/9/2023</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D5C966-A7C4-47F0-A005-8140A375C382}" type="slidenum">
              <a:rPr lang="en-US" smtClean="0"/>
              <a:t>‹#›</a:t>
            </a:fld>
            <a:endParaRPr lang="en-US"/>
          </a:p>
        </p:txBody>
      </p:sp>
    </p:spTree>
    <p:extLst>
      <p:ext uri="{BB962C8B-B14F-4D97-AF65-F5344CB8AC3E}">
        <p14:creationId xmlns:p14="http://schemas.microsoft.com/office/powerpoint/2010/main" val="348518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US"/>
          </a:p>
        </p:txBody>
      </p:sp>
      <p:sp>
        <p:nvSpPr>
          <p:cNvPr id="32772" name="Slide Number Placeholder 3"/>
          <p:cNvSpPr>
            <a:spLocks noGrp="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4806D72-6B3F-4FB9-BDDC-C030D41026BD}" type="slidenum">
              <a:rPr lang="en-US" smtClean="0"/>
              <a:pPr eaLnBrk="1" hangingPunct="1">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D5C966-A7C4-47F0-A005-8140A375C382}" type="slidenum">
              <a:rPr lang="en-US" smtClean="0"/>
              <a:t>14</a:t>
            </a:fld>
            <a:endParaRPr lang="en-US"/>
          </a:p>
        </p:txBody>
      </p:sp>
    </p:spTree>
    <p:extLst>
      <p:ext uri="{BB962C8B-B14F-4D97-AF65-F5344CB8AC3E}">
        <p14:creationId xmlns:p14="http://schemas.microsoft.com/office/powerpoint/2010/main" val="86918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D429DBD1-7381-47F3-88D2-A84B489490C4}"/>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6029818-5EB6-4FB2-A557-324682753ABF}" type="slidenum">
              <a:rPr lang="en-US" altLang="en-US"/>
              <a:pPr eaLnBrk="1" hangingPunct="1"/>
              <a:t>27</a:t>
            </a:fld>
            <a:endParaRPr lang="en-US" altLang="en-US"/>
          </a:p>
        </p:txBody>
      </p:sp>
      <p:sp>
        <p:nvSpPr>
          <p:cNvPr id="32771" name="Rectangle 2">
            <a:extLst>
              <a:ext uri="{FF2B5EF4-FFF2-40B4-BE49-F238E27FC236}">
                <a16:creationId xmlns:a16="http://schemas.microsoft.com/office/drawing/2014/main" id="{D5153A32-7B41-4BDA-A107-3FD021AE5793}"/>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3272FF41-3C75-4DC6-9CC7-ECB44A66BCD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6484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C31FAB-775A-45F8-8F25-8C8C7375401F}" type="slidenum">
              <a:rPr lang="en-US"/>
              <a:pPr>
                <a:defRPr/>
              </a:pPr>
              <a:t>‹#›</a:t>
            </a:fld>
            <a:endParaRPr lang="en-US"/>
          </a:p>
        </p:txBody>
      </p:sp>
    </p:spTree>
    <p:extLst>
      <p:ext uri="{BB962C8B-B14F-4D97-AF65-F5344CB8AC3E}">
        <p14:creationId xmlns:p14="http://schemas.microsoft.com/office/powerpoint/2010/main" val="3740114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347986-D878-4E11-8A0A-47DE95320C1F}" type="slidenum">
              <a:rPr lang="en-US"/>
              <a:pPr>
                <a:defRPr/>
              </a:pPr>
              <a:t>‹#›</a:t>
            </a:fld>
            <a:endParaRPr lang="en-US"/>
          </a:p>
        </p:txBody>
      </p:sp>
    </p:spTree>
    <p:extLst>
      <p:ext uri="{BB962C8B-B14F-4D97-AF65-F5344CB8AC3E}">
        <p14:creationId xmlns:p14="http://schemas.microsoft.com/office/powerpoint/2010/main" val="297517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1DBB88-5695-45DD-8FB1-E5AB7593FDA7}" type="slidenum">
              <a:rPr lang="en-US"/>
              <a:pPr>
                <a:defRPr/>
              </a:pPr>
              <a:t>‹#›</a:t>
            </a:fld>
            <a:endParaRPr lang="en-US"/>
          </a:p>
        </p:txBody>
      </p:sp>
    </p:spTree>
    <p:extLst>
      <p:ext uri="{BB962C8B-B14F-4D97-AF65-F5344CB8AC3E}">
        <p14:creationId xmlns:p14="http://schemas.microsoft.com/office/powerpoint/2010/main" val="2780410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16CCD8-C698-49FB-A2D7-0B8823CF2E7D}" type="slidenum">
              <a:rPr lang="en-US"/>
              <a:pPr>
                <a:defRPr/>
              </a:pPr>
              <a:t>‹#›</a:t>
            </a:fld>
            <a:endParaRPr lang="en-US"/>
          </a:p>
        </p:txBody>
      </p:sp>
    </p:spTree>
    <p:extLst>
      <p:ext uri="{BB962C8B-B14F-4D97-AF65-F5344CB8AC3E}">
        <p14:creationId xmlns:p14="http://schemas.microsoft.com/office/powerpoint/2010/main" val="725584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DF4CD3-0ED4-4421-827C-26CF44D1AA14}" type="slidenum">
              <a:rPr lang="en-US"/>
              <a:pPr>
                <a:defRPr/>
              </a:pPr>
              <a:t>‹#›</a:t>
            </a:fld>
            <a:endParaRPr lang="en-US"/>
          </a:p>
        </p:txBody>
      </p:sp>
    </p:spTree>
    <p:extLst>
      <p:ext uri="{BB962C8B-B14F-4D97-AF65-F5344CB8AC3E}">
        <p14:creationId xmlns:p14="http://schemas.microsoft.com/office/powerpoint/2010/main" val="388813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A4DFAB-7B48-4DBC-BCE5-8645EF0E9D61}" type="slidenum">
              <a:rPr lang="en-US"/>
              <a:pPr>
                <a:defRPr/>
              </a:pPr>
              <a:t>‹#›</a:t>
            </a:fld>
            <a:endParaRPr lang="en-US"/>
          </a:p>
        </p:txBody>
      </p:sp>
    </p:spTree>
    <p:extLst>
      <p:ext uri="{BB962C8B-B14F-4D97-AF65-F5344CB8AC3E}">
        <p14:creationId xmlns:p14="http://schemas.microsoft.com/office/powerpoint/2010/main" val="3073735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269E07-4319-4C71-89A4-35216CCE3994}" type="slidenum">
              <a:rPr lang="en-US"/>
              <a:pPr>
                <a:defRPr/>
              </a:pPr>
              <a:t>‹#›</a:t>
            </a:fld>
            <a:endParaRPr lang="en-US"/>
          </a:p>
        </p:txBody>
      </p:sp>
    </p:spTree>
    <p:extLst>
      <p:ext uri="{BB962C8B-B14F-4D97-AF65-F5344CB8AC3E}">
        <p14:creationId xmlns:p14="http://schemas.microsoft.com/office/powerpoint/2010/main" val="237935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E2D10B8-E362-4BD3-8918-B92D129247C2}" type="slidenum">
              <a:rPr lang="en-US"/>
              <a:pPr>
                <a:defRPr/>
              </a:pPr>
              <a:t>‹#›</a:t>
            </a:fld>
            <a:endParaRPr lang="en-US"/>
          </a:p>
        </p:txBody>
      </p:sp>
    </p:spTree>
    <p:extLst>
      <p:ext uri="{BB962C8B-B14F-4D97-AF65-F5344CB8AC3E}">
        <p14:creationId xmlns:p14="http://schemas.microsoft.com/office/powerpoint/2010/main" val="71129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7F3FCFF-D0A6-4001-BDDB-22B4D02D2514}" type="slidenum">
              <a:rPr lang="en-US"/>
              <a:pPr>
                <a:defRPr/>
              </a:pPr>
              <a:t>‹#›</a:t>
            </a:fld>
            <a:endParaRPr lang="en-US"/>
          </a:p>
        </p:txBody>
      </p:sp>
    </p:spTree>
    <p:extLst>
      <p:ext uri="{BB962C8B-B14F-4D97-AF65-F5344CB8AC3E}">
        <p14:creationId xmlns:p14="http://schemas.microsoft.com/office/powerpoint/2010/main" val="3617489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AD20B4-E55B-44EB-B1E3-A9C36BC6131B}" type="slidenum">
              <a:rPr lang="en-US"/>
              <a:pPr>
                <a:defRPr/>
              </a:pPr>
              <a:t>‹#›</a:t>
            </a:fld>
            <a:endParaRPr lang="en-US"/>
          </a:p>
        </p:txBody>
      </p:sp>
    </p:spTree>
    <p:extLst>
      <p:ext uri="{BB962C8B-B14F-4D97-AF65-F5344CB8AC3E}">
        <p14:creationId xmlns:p14="http://schemas.microsoft.com/office/powerpoint/2010/main" val="3249416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0753C9-96EB-429D-B41D-6F282CF7E989}" type="slidenum">
              <a:rPr lang="en-US"/>
              <a:pPr>
                <a:defRPr/>
              </a:pPr>
              <a:t>‹#›</a:t>
            </a:fld>
            <a:endParaRPr lang="en-US"/>
          </a:p>
        </p:txBody>
      </p:sp>
    </p:spTree>
    <p:extLst>
      <p:ext uri="{BB962C8B-B14F-4D97-AF65-F5344CB8AC3E}">
        <p14:creationId xmlns:p14="http://schemas.microsoft.com/office/powerpoint/2010/main" val="1430715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865"/>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333500"/>
            <a:ext cx="82296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5204354"/>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5204354"/>
            <a:ext cx="2895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5204354"/>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F5847B36-0CD9-4409-A767-AF37FD00B6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gif"/><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4.xml"/><Relationship Id="rId7" Type="http://schemas.openxmlformats.org/officeDocument/2006/relationships/image" Target="../media/image18.gi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audio" Target="../media/audio3.wav"/><Relationship Id="rId5" Type="http://schemas.openxmlformats.org/officeDocument/2006/relationships/audio" Target="../media/audio2.wav"/><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21" Type="http://schemas.openxmlformats.org/officeDocument/2006/relationships/image" Target="../media/image39.jpe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jpe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42.png"/><Relationship Id="rId5" Type="http://schemas.openxmlformats.org/officeDocument/2006/relationships/image" Target="../media/image41.gif"/><Relationship Id="rId4" Type="http://schemas.openxmlformats.org/officeDocument/2006/relationships/image" Target="../media/image40.gif"/></Relationships>
</file>

<file path=ppt/slides/_rels/slide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9.png"/><Relationship Id="rId5" Type="http://schemas.microsoft.com/office/2007/relationships/media" Target="../media/media3.mp3"/><Relationship Id="rId10" Type="http://schemas.openxmlformats.org/officeDocument/2006/relationships/image" Target="../media/image8.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9.png"/><Relationship Id="rId5" Type="http://schemas.microsoft.com/office/2007/relationships/media" Target="../media/media3.mp3"/><Relationship Id="rId10" Type="http://schemas.openxmlformats.org/officeDocument/2006/relationships/image" Target="../media/image8.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9.png"/><Relationship Id="rId5" Type="http://schemas.microsoft.com/office/2007/relationships/media" Target="../media/media3.mp3"/><Relationship Id="rId10" Type="http://schemas.openxmlformats.org/officeDocument/2006/relationships/image" Target="../media/image8.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9.png"/><Relationship Id="rId5" Type="http://schemas.microsoft.com/office/2007/relationships/media" Target="../media/media3.mp3"/><Relationship Id="rId10" Type="http://schemas.openxmlformats.org/officeDocument/2006/relationships/image" Target="../media/image8.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9.png"/><Relationship Id="rId5" Type="http://schemas.microsoft.com/office/2007/relationships/media" Target="../media/media3.mp3"/><Relationship Id="rId10" Type="http://schemas.openxmlformats.org/officeDocument/2006/relationships/image" Target="../media/image8.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WordArt 10">
            <a:extLst>
              <a:ext uri="{FF2B5EF4-FFF2-40B4-BE49-F238E27FC236}">
                <a16:creationId xmlns:a16="http://schemas.microsoft.com/office/drawing/2014/main" id="{BE7CA9FB-6213-48FF-A785-7FBB59775AE6}"/>
              </a:ext>
            </a:extLst>
          </p:cNvPr>
          <p:cNvSpPr>
            <a:spLocks noChangeArrowheads="1" noChangeShapeType="1" noTextEdit="1"/>
          </p:cNvSpPr>
          <p:nvPr/>
        </p:nvSpPr>
        <p:spPr bwMode="auto">
          <a:xfrm>
            <a:off x="1940873" y="1954805"/>
            <a:ext cx="5185938" cy="348878"/>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defRPr/>
            </a:pPr>
            <a:r>
              <a:rPr lang="en-US" sz="1600" b="1" kern="10" spc="50" dirty="0">
                <a:ln w="11430"/>
                <a:solidFill>
                  <a:srgbClr val="FF0000"/>
                </a:solidFill>
                <a:latin typeface="Arial"/>
                <a:cs typeface="Arial"/>
              </a:rPr>
              <a:t>MÔN: NGỮ VĂN 6</a:t>
            </a:r>
          </a:p>
        </p:txBody>
      </p:sp>
      <p:pic>
        <p:nvPicPr>
          <p:cNvPr id="103" name="Picture 42" descr="bluline[1]">
            <a:extLst>
              <a:ext uri="{FF2B5EF4-FFF2-40B4-BE49-F238E27FC236}">
                <a16:creationId xmlns:a16="http://schemas.microsoft.com/office/drawing/2014/main" id="{36959BBF-13B0-420B-AA39-A797A5EDDE86}"/>
              </a:ext>
            </a:extLst>
          </p:cNvPr>
          <p:cNvPicPr>
            <a:picLocks noChangeAspect="1" noChangeArrowheads="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0" y="5676900"/>
            <a:ext cx="9144000" cy="57150"/>
          </a:xfrm>
          <a:prstGeom prst="rect">
            <a:avLst/>
          </a:prstGeom>
          <a:noFill/>
          <a:extLst>
            <a:ext uri="{909E8E84-426E-40DD-AFC4-6F175D3DCCD1}">
              <a14:hiddenFill xmlns:a14="http://schemas.microsoft.com/office/drawing/2010/main">
                <a:solidFill>
                  <a:srgbClr val="FFFFFF"/>
                </a:solidFill>
              </a14:hiddenFill>
            </a:ext>
          </a:extLst>
        </p:spPr>
      </p:pic>
      <p:sp>
        <p:nvSpPr>
          <p:cNvPr id="104" name="AutoShape 3">
            <a:extLst>
              <a:ext uri="{FF2B5EF4-FFF2-40B4-BE49-F238E27FC236}">
                <a16:creationId xmlns:a16="http://schemas.microsoft.com/office/drawing/2014/main" id="{425884F1-E11E-408A-A9A4-828D1324201B}"/>
              </a:ext>
            </a:extLst>
          </p:cNvPr>
          <p:cNvSpPr>
            <a:spLocks noChangeArrowheads="1"/>
          </p:cNvSpPr>
          <p:nvPr/>
        </p:nvSpPr>
        <p:spPr bwMode="auto">
          <a:xfrm>
            <a:off x="2540253" y="5530498"/>
            <a:ext cx="171450" cy="142875"/>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105" name="AutoShape 4">
            <a:extLst>
              <a:ext uri="{FF2B5EF4-FFF2-40B4-BE49-F238E27FC236}">
                <a16:creationId xmlns:a16="http://schemas.microsoft.com/office/drawing/2014/main" id="{DF960E3E-C6AF-4A1D-B8A7-03EE42F61227}"/>
              </a:ext>
            </a:extLst>
          </p:cNvPr>
          <p:cNvSpPr>
            <a:spLocks noChangeArrowheads="1"/>
          </p:cNvSpPr>
          <p:nvPr/>
        </p:nvSpPr>
        <p:spPr bwMode="auto">
          <a:xfrm>
            <a:off x="4197603" y="5530498"/>
            <a:ext cx="171450" cy="142875"/>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106" name="AutoShape 5">
            <a:extLst>
              <a:ext uri="{FF2B5EF4-FFF2-40B4-BE49-F238E27FC236}">
                <a16:creationId xmlns:a16="http://schemas.microsoft.com/office/drawing/2014/main" id="{106FD76F-CD87-4562-8C15-8717B547507D}"/>
              </a:ext>
            </a:extLst>
          </p:cNvPr>
          <p:cNvSpPr>
            <a:spLocks noChangeArrowheads="1"/>
          </p:cNvSpPr>
          <p:nvPr/>
        </p:nvSpPr>
        <p:spPr bwMode="auto">
          <a:xfrm>
            <a:off x="3111753" y="5530498"/>
            <a:ext cx="171450" cy="142875"/>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107" name="AutoShape 6">
            <a:extLst>
              <a:ext uri="{FF2B5EF4-FFF2-40B4-BE49-F238E27FC236}">
                <a16:creationId xmlns:a16="http://schemas.microsoft.com/office/drawing/2014/main" id="{603D00CE-C043-4FB2-A8B1-442BB9E66772}"/>
              </a:ext>
            </a:extLst>
          </p:cNvPr>
          <p:cNvSpPr>
            <a:spLocks noChangeArrowheads="1"/>
          </p:cNvSpPr>
          <p:nvPr/>
        </p:nvSpPr>
        <p:spPr bwMode="auto">
          <a:xfrm>
            <a:off x="4769103" y="5530498"/>
            <a:ext cx="171450" cy="142875"/>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108" name="AutoShape 7">
            <a:extLst>
              <a:ext uri="{FF2B5EF4-FFF2-40B4-BE49-F238E27FC236}">
                <a16:creationId xmlns:a16="http://schemas.microsoft.com/office/drawing/2014/main" id="{E9EC0CD5-BA2A-4C80-BB54-8499540889B7}"/>
              </a:ext>
            </a:extLst>
          </p:cNvPr>
          <p:cNvSpPr>
            <a:spLocks noChangeArrowheads="1"/>
          </p:cNvSpPr>
          <p:nvPr/>
        </p:nvSpPr>
        <p:spPr bwMode="auto">
          <a:xfrm>
            <a:off x="3683253" y="5530498"/>
            <a:ext cx="171450" cy="142875"/>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109" name="AutoShape 8">
            <a:extLst>
              <a:ext uri="{FF2B5EF4-FFF2-40B4-BE49-F238E27FC236}">
                <a16:creationId xmlns:a16="http://schemas.microsoft.com/office/drawing/2014/main" id="{B4A2247B-EB2B-4325-975A-0E2726EC86A6}"/>
              </a:ext>
            </a:extLst>
          </p:cNvPr>
          <p:cNvSpPr>
            <a:spLocks noChangeArrowheads="1"/>
          </p:cNvSpPr>
          <p:nvPr/>
        </p:nvSpPr>
        <p:spPr bwMode="auto">
          <a:xfrm>
            <a:off x="5397753" y="5530498"/>
            <a:ext cx="171450" cy="142875"/>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110" name="AutoShape 9">
            <a:extLst>
              <a:ext uri="{FF2B5EF4-FFF2-40B4-BE49-F238E27FC236}">
                <a16:creationId xmlns:a16="http://schemas.microsoft.com/office/drawing/2014/main" id="{A0A9B1A4-BFE1-45D5-AAC2-D3683E3A8C7C}"/>
              </a:ext>
            </a:extLst>
          </p:cNvPr>
          <p:cNvSpPr>
            <a:spLocks noChangeArrowheads="1"/>
          </p:cNvSpPr>
          <p:nvPr/>
        </p:nvSpPr>
        <p:spPr bwMode="auto">
          <a:xfrm>
            <a:off x="5969253" y="5530498"/>
            <a:ext cx="171450" cy="142875"/>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111" name="AutoShape 10">
            <a:extLst>
              <a:ext uri="{FF2B5EF4-FFF2-40B4-BE49-F238E27FC236}">
                <a16:creationId xmlns:a16="http://schemas.microsoft.com/office/drawing/2014/main" id="{94A3DA40-5DF6-41ED-AB09-BD8DE9504C87}"/>
              </a:ext>
            </a:extLst>
          </p:cNvPr>
          <p:cNvSpPr>
            <a:spLocks noChangeArrowheads="1"/>
          </p:cNvSpPr>
          <p:nvPr/>
        </p:nvSpPr>
        <p:spPr bwMode="auto">
          <a:xfrm>
            <a:off x="6540753" y="5530498"/>
            <a:ext cx="171450" cy="142875"/>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112" name="Line 48">
            <a:extLst>
              <a:ext uri="{FF2B5EF4-FFF2-40B4-BE49-F238E27FC236}">
                <a16:creationId xmlns:a16="http://schemas.microsoft.com/office/drawing/2014/main" id="{22BBBDEB-C5B7-4EAE-B3C1-BE9166A64E0A}"/>
              </a:ext>
            </a:extLst>
          </p:cNvPr>
          <p:cNvSpPr>
            <a:spLocks noChangeShapeType="1"/>
          </p:cNvSpPr>
          <p:nvPr/>
        </p:nvSpPr>
        <p:spPr bwMode="auto">
          <a:xfrm>
            <a:off x="2768853" y="5569193"/>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500"/>
          </a:p>
        </p:txBody>
      </p:sp>
      <p:sp>
        <p:nvSpPr>
          <p:cNvPr id="113" name="Line 49">
            <a:extLst>
              <a:ext uri="{FF2B5EF4-FFF2-40B4-BE49-F238E27FC236}">
                <a16:creationId xmlns:a16="http://schemas.microsoft.com/office/drawing/2014/main" id="{45951758-BBC3-47EE-9651-B1129CFB9AD4}"/>
              </a:ext>
            </a:extLst>
          </p:cNvPr>
          <p:cNvSpPr>
            <a:spLocks noChangeShapeType="1"/>
          </p:cNvSpPr>
          <p:nvPr/>
        </p:nvSpPr>
        <p:spPr bwMode="auto">
          <a:xfrm>
            <a:off x="3340353" y="5569193"/>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500"/>
          </a:p>
        </p:txBody>
      </p:sp>
      <p:sp>
        <p:nvSpPr>
          <p:cNvPr id="114" name="Line 50">
            <a:extLst>
              <a:ext uri="{FF2B5EF4-FFF2-40B4-BE49-F238E27FC236}">
                <a16:creationId xmlns:a16="http://schemas.microsoft.com/office/drawing/2014/main" id="{AA42E067-3EF3-4A8C-997E-905ABFD2C9F4}"/>
              </a:ext>
            </a:extLst>
          </p:cNvPr>
          <p:cNvSpPr>
            <a:spLocks noChangeShapeType="1"/>
          </p:cNvSpPr>
          <p:nvPr/>
        </p:nvSpPr>
        <p:spPr bwMode="auto">
          <a:xfrm>
            <a:off x="3854703" y="5569193"/>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500"/>
          </a:p>
        </p:txBody>
      </p:sp>
      <p:sp>
        <p:nvSpPr>
          <p:cNvPr id="115" name="Line 51">
            <a:extLst>
              <a:ext uri="{FF2B5EF4-FFF2-40B4-BE49-F238E27FC236}">
                <a16:creationId xmlns:a16="http://schemas.microsoft.com/office/drawing/2014/main" id="{E043B6C4-83BD-44EB-9697-6D5095BD3FD8}"/>
              </a:ext>
            </a:extLst>
          </p:cNvPr>
          <p:cNvSpPr>
            <a:spLocks noChangeShapeType="1"/>
          </p:cNvSpPr>
          <p:nvPr/>
        </p:nvSpPr>
        <p:spPr bwMode="auto">
          <a:xfrm>
            <a:off x="4426203" y="5569193"/>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500"/>
          </a:p>
        </p:txBody>
      </p:sp>
      <p:sp>
        <p:nvSpPr>
          <p:cNvPr id="116" name="Line 52">
            <a:extLst>
              <a:ext uri="{FF2B5EF4-FFF2-40B4-BE49-F238E27FC236}">
                <a16:creationId xmlns:a16="http://schemas.microsoft.com/office/drawing/2014/main" id="{0B2F6760-B833-4216-A2D2-EF6948AEC661}"/>
              </a:ext>
            </a:extLst>
          </p:cNvPr>
          <p:cNvSpPr>
            <a:spLocks noChangeShapeType="1"/>
          </p:cNvSpPr>
          <p:nvPr/>
        </p:nvSpPr>
        <p:spPr bwMode="auto">
          <a:xfrm>
            <a:off x="4997703" y="5569193"/>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500"/>
          </a:p>
        </p:txBody>
      </p:sp>
      <p:sp>
        <p:nvSpPr>
          <p:cNvPr id="117" name="Line 53">
            <a:extLst>
              <a:ext uri="{FF2B5EF4-FFF2-40B4-BE49-F238E27FC236}">
                <a16:creationId xmlns:a16="http://schemas.microsoft.com/office/drawing/2014/main" id="{CC60AF2C-425F-4B07-B1D0-BA27B9AF11D7}"/>
              </a:ext>
            </a:extLst>
          </p:cNvPr>
          <p:cNvSpPr>
            <a:spLocks noChangeShapeType="1"/>
          </p:cNvSpPr>
          <p:nvPr/>
        </p:nvSpPr>
        <p:spPr bwMode="auto">
          <a:xfrm>
            <a:off x="5626353" y="5569193"/>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500"/>
          </a:p>
        </p:txBody>
      </p:sp>
      <p:sp>
        <p:nvSpPr>
          <p:cNvPr id="118" name="Line 54">
            <a:extLst>
              <a:ext uri="{FF2B5EF4-FFF2-40B4-BE49-F238E27FC236}">
                <a16:creationId xmlns:a16="http://schemas.microsoft.com/office/drawing/2014/main" id="{94D44111-C401-48CF-A0CC-AC8FF5A2CF34}"/>
              </a:ext>
            </a:extLst>
          </p:cNvPr>
          <p:cNvSpPr>
            <a:spLocks noChangeShapeType="1"/>
          </p:cNvSpPr>
          <p:nvPr/>
        </p:nvSpPr>
        <p:spPr bwMode="auto">
          <a:xfrm>
            <a:off x="6197853" y="5569193"/>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500"/>
          </a:p>
        </p:txBody>
      </p:sp>
      <p:sp>
        <p:nvSpPr>
          <p:cNvPr id="119" name="Rectangle 12">
            <a:extLst>
              <a:ext uri="{FF2B5EF4-FFF2-40B4-BE49-F238E27FC236}">
                <a16:creationId xmlns:a16="http://schemas.microsoft.com/office/drawing/2014/main" id="{80113DEF-E7B5-41E3-955C-E71A33CE0681}"/>
              </a:ext>
            </a:extLst>
          </p:cNvPr>
          <p:cNvSpPr>
            <a:spLocks noChangeArrowheads="1"/>
          </p:cNvSpPr>
          <p:nvPr/>
        </p:nvSpPr>
        <p:spPr bwMode="auto">
          <a:xfrm>
            <a:off x="0" y="-38100"/>
            <a:ext cx="9144000" cy="8001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920" tIns="43960" rIns="87920" bIns="43960" anchor="ctr"/>
          <a:lstStyle/>
          <a:p>
            <a:endParaRPr lang="en-US" sz="1500"/>
          </a:p>
        </p:txBody>
      </p:sp>
      <p:pic>
        <p:nvPicPr>
          <p:cNvPr id="120" name="Picture 24" descr="POINSET2">
            <a:extLst>
              <a:ext uri="{FF2B5EF4-FFF2-40B4-BE49-F238E27FC236}">
                <a16:creationId xmlns:a16="http://schemas.microsoft.com/office/drawing/2014/main" id="{ECB4CD7F-914D-4ED7-BE34-74430C7440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76200"/>
            <a:ext cx="1524000" cy="85725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21" name="Picture 41" descr="Books">
            <a:extLst>
              <a:ext uri="{FF2B5EF4-FFF2-40B4-BE49-F238E27FC236}">
                <a16:creationId xmlns:a16="http://schemas.microsoft.com/office/drawing/2014/main" id="{0729EB32-973F-47C3-9772-23F425B484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8933" y="107157"/>
            <a:ext cx="1295400" cy="597694"/>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122" name="Picture 46" descr="bluline[1]">
            <a:extLst>
              <a:ext uri="{FF2B5EF4-FFF2-40B4-BE49-F238E27FC236}">
                <a16:creationId xmlns:a16="http://schemas.microsoft.com/office/drawing/2014/main" id="{1B50B869-5F0A-41BB-8953-5A7649E62DF5}"/>
              </a:ext>
            </a:extLst>
          </p:cNvPr>
          <p:cNvPicPr>
            <a:picLocks noChangeAspect="1" noChangeArrowheads="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0" y="-38100"/>
            <a:ext cx="9144000" cy="57150"/>
          </a:xfrm>
          <a:prstGeom prst="rect">
            <a:avLst/>
          </a:prstGeom>
          <a:noFill/>
          <a:extLst>
            <a:ext uri="{909E8E84-426E-40DD-AFC4-6F175D3DCCD1}">
              <a14:hiddenFill xmlns:a14="http://schemas.microsoft.com/office/drawing/2010/main">
                <a:solidFill>
                  <a:srgbClr val="FFFFFF"/>
                </a:solidFill>
              </a14:hiddenFill>
            </a:ext>
          </a:extLst>
        </p:spPr>
      </p:pic>
      <p:sp>
        <p:nvSpPr>
          <p:cNvPr id="123" name="Text Box 98">
            <a:extLst>
              <a:ext uri="{FF2B5EF4-FFF2-40B4-BE49-F238E27FC236}">
                <a16:creationId xmlns:a16="http://schemas.microsoft.com/office/drawing/2014/main" id="{E517500E-A209-4EB8-9D22-A879D3F80E53}"/>
              </a:ext>
            </a:extLst>
          </p:cNvPr>
          <p:cNvSpPr txBox="1">
            <a:spLocks noChangeArrowheads="1"/>
          </p:cNvSpPr>
          <p:nvPr/>
        </p:nvSpPr>
        <p:spPr bwMode="auto">
          <a:xfrm>
            <a:off x="2819402" y="190501"/>
            <a:ext cx="3368675" cy="319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920" tIns="43960" rIns="87920" bIns="43960">
            <a:spAutoFit/>
          </a:bodyPr>
          <a:lstStyle/>
          <a:p>
            <a:endParaRPr lang="en-US" sz="1500"/>
          </a:p>
        </p:txBody>
      </p:sp>
      <p:pic>
        <p:nvPicPr>
          <p:cNvPr id="125" name="Picture 13" descr="bluline[1]">
            <a:extLst>
              <a:ext uri="{FF2B5EF4-FFF2-40B4-BE49-F238E27FC236}">
                <a16:creationId xmlns:a16="http://schemas.microsoft.com/office/drawing/2014/main" id="{B48A9770-6F29-4E54-85E6-F57C16047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3420"/>
            <a:ext cx="9144000" cy="6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AutoShape 18">
            <a:extLst>
              <a:ext uri="{FF2B5EF4-FFF2-40B4-BE49-F238E27FC236}">
                <a16:creationId xmlns:a16="http://schemas.microsoft.com/office/drawing/2014/main" id="{DA15AFF2-40D7-4269-AAC8-83F78489F244}"/>
              </a:ext>
            </a:extLst>
          </p:cNvPr>
          <p:cNvSpPr>
            <a:spLocks noChangeArrowheads="1"/>
          </p:cNvSpPr>
          <p:nvPr/>
        </p:nvSpPr>
        <p:spPr bwMode="auto">
          <a:xfrm>
            <a:off x="0" y="647700"/>
            <a:ext cx="3048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7226" tIns="58613" rIns="117226" bIns="58613" anchor="ctr"/>
          <a:lstStyle/>
          <a:p>
            <a:endParaRPr lang="en-US"/>
          </a:p>
        </p:txBody>
      </p:sp>
      <p:sp>
        <p:nvSpPr>
          <p:cNvPr id="127" name="Line 44">
            <a:extLst>
              <a:ext uri="{FF2B5EF4-FFF2-40B4-BE49-F238E27FC236}">
                <a16:creationId xmlns:a16="http://schemas.microsoft.com/office/drawing/2014/main" id="{0306829A-1790-4311-AA61-945EB37F287C}"/>
              </a:ext>
            </a:extLst>
          </p:cNvPr>
          <p:cNvSpPr>
            <a:spLocks noChangeShapeType="1"/>
          </p:cNvSpPr>
          <p:nvPr/>
        </p:nvSpPr>
        <p:spPr bwMode="auto">
          <a:xfrm flipV="1">
            <a:off x="0" y="1001610"/>
            <a:ext cx="9067685" cy="1185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17226" tIns="58613" rIns="117226" bIns="58613">
            <a:spAutoFit/>
          </a:bodyPr>
          <a:lstStyle/>
          <a:p>
            <a:endParaRPr lang="en-US"/>
          </a:p>
        </p:txBody>
      </p:sp>
      <p:sp>
        <p:nvSpPr>
          <p:cNvPr id="128" name="AutoShape 16">
            <a:extLst>
              <a:ext uri="{FF2B5EF4-FFF2-40B4-BE49-F238E27FC236}">
                <a16:creationId xmlns:a16="http://schemas.microsoft.com/office/drawing/2014/main" id="{53333FF7-BB08-4A57-8AC7-B428E50E6083}"/>
              </a:ext>
            </a:extLst>
          </p:cNvPr>
          <p:cNvSpPr>
            <a:spLocks noChangeArrowheads="1"/>
          </p:cNvSpPr>
          <p:nvPr/>
        </p:nvSpPr>
        <p:spPr bwMode="auto">
          <a:xfrm>
            <a:off x="2209800" y="740988"/>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 name="AutoShape 17">
            <a:extLst>
              <a:ext uri="{FF2B5EF4-FFF2-40B4-BE49-F238E27FC236}">
                <a16:creationId xmlns:a16="http://schemas.microsoft.com/office/drawing/2014/main" id="{314D80C0-5983-4DE7-9E69-69ADB13643E1}"/>
              </a:ext>
            </a:extLst>
          </p:cNvPr>
          <p:cNvSpPr>
            <a:spLocks noChangeArrowheads="1"/>
          </p:cNvSpPr>
          <p:nvPr/>
        </p:nvSpPr>
        <p:spPr bwMode="auto">
          <a:xfrm>
            <a:off x="1752600" y="740988"/>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 name="AutoShape 18">
            <a:extLst>
              <a:ext uri="{FF2B5EF4-FFF2-40B4-BE49-F238E27FC236}">
                <a16:creationId xmlns:a16="http://schemas.microsoft.com/office/drawing/2014/main" id="{2C9A44CA-EB25-41A2-AE7C-1EB69155088D}"/>
              </a:ext>
            </a:extLst>
          </p:cNvPr>
          <p:cNvSpPr>
            <a:spLocks noChangeArrowheads="1"/>
          </p:cNvSpPr>
          <p:nvPr/>
        </p:nvSpPr>
        <p:spPr bwMode="auto">
          <a:xfrm>
            <a:off x="0" y="740988"/>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 name="AutoShape 19">
            <a:extLst>
              <a:ext uri="{FF2B5EF4-FFF2-40B4-BE49-F238E27FC236}">
                <a16:creationId xmlns:a16="http://schemas.microsoft.com/office/drawing/2014/main" id="{2F70F418-E0E7-4C02-A9D4-4FE2972EA883}"/>
              </a:ext>
            </a:extLst>
          </p:cNvPr>
          <p:cNvSpPr>
            <a:spLocks noChangeArrowheads="1"/>
          </p:cNvSpPr>
          <p:nvPr/>
        </p:nvSpPr>
        <p:spPr bwMode="auto">
          <a:xfrm>
            <a:off x="381000" y="740988"/>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 name="AutoShape 20">
            <a:extLst>
              <a:ext uri="{FF2B5EF4-FFF2-40B4-BE49-F238E27FC236}">
                <a16:creationId xmlns:a16="http://schemas.microsoft.com/office/drawing/2014/main" id="{58764964-19BA-40E9-8648-771C3A0900AA}"/>
              </a:ext>
            </a:extLst>
          </p:cNvPr>
          <p:cNvSpPr>
            <a:spLocks noChangeArrowheads="1"/>
          </p:cNvSpPr>
          <p:nvPr/>
        </p:nvSpPr>
        <p:spPr bwMode="auto">
          <a:xfrm>
            <a:off x="762000" y="740988"/>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 name="AutoShape 21">
            <a:extLst>
              <a:ext uri="{FF2B5EF4-FFF2-40B4-BE49-F238E27FC236}">
                <a16:creationId xmlns:a16="http://schemas.microsoft.com/office/drawing/2014/main" id="{F5B8C841-55FC-43E2-A831-9D6CD2C5E1CA}"/>
              </a:ext>
            </a:extLst>
          </p:cNvPr>
          <p:cNvSpPr>
            <a:spLocks noChangeArrowheads="1"/>
          </p:cNvSpPr>
          <p:nvPr/>
        </p:nvSpPr>
        <p:spPr bwMode="auto">
          <a:xfrm>
            <a:off x="1219200" y="740988"/>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 name="AutoShape 26">
            <a:extLst>
              <a:ext uri="{FF2B5EF4-FFF2-40B4-BE49-F238E27FC236}">
                <a16:creationId xmlns:a16="http://schemas.microsoft.com/office/drawing/2014/main" id="{3E715C8B-CC1D-459D-AF4F-67318E42904B}"/>
              </a:ext>
            </a:extLst>
          </p:cNvPr>
          <p:cNvSpPr>
            <a:spLocks noChangeArrowheads="1"/>
          </p:cNvSpPr>
          <p:nvPr/>
        </p:nvSpPr>
        <p:spPr bwMode="auto">
          <a:xfrm>
            <a:off x="4876800" y="740988"/>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 name="AutoShape 27">
            <a:extLst>
              <a:ext uri="{FF2B5EF4-FFF2-40B4-BE49-F238E27FC236}">
                <a16:creationId xmlns:a16="http://schemas.microsoft.com/office/drawing/2014/main" id="{8E87862B-9C43-480B-A601-1A659CDA2A76}"/>
              </a:ext>
            </a:extLst>
          </p:cNvPr>
          <p:cNvSpPr>
            <a:spLocks noChangeArrowheads="1"/>
          </p:cNvSpPr>
          <p:nvPr/>
        </p:nvSpPr>
        <p:spPr bwMode="auto">
          <a:xfrm>
            <a:off x="4419600" y="740988"/>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 name="AutoShape 28">
            <a:extLst>
              <a:ext uri="{FF2B5EF4-FFF2-40B4-BE49-F238E27FC236}">
                <a16:creationId xmlns:a16="http://schemas.microsoft.com/office/drawing/2014/main" id="{487A2088-7A60-4166-A2E3-BE8B0D5D01D5}"/>
              </a:ext>
            </a:extLst>
          </p:cNvPr>
          <p:cNvSpPr>
            <a:spLocks noChangeArrowheads="1"/>
          </p:cNvSpPr>
          <p:nvPr/>
        </p:nvSpPr>
        <p:spPr bwMode="auto">
          <a:xfrm>
            <a:off x="2667000" y="740988"/>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 name="AutoShape 29">
            <a:extLst>
              <a:ext uri="{FF2B5EF4-FFF2-40B4-BE49-F238E27FC236}">
                <a16:creationId xmlns:a16="http://schemas.microsoft.com/office/drawing/2014/main" id="{6A6CEF31-7C7E-4B6E-BBE6-F593EC4F610D}"/>
              </a:ext>
            </a:extLst>
          </p:cNvPr>
          <p:cNvSpPr>
            <a:spLocks noChangeArrowheads="1"/>
          </p:cNvSpPr>
          <p:nvPr/>
        </p:nvSpPr>
        <p:spPr bwMode="auto">
          <a:xfrm>
            <a:off x="3048000" y="740988"/>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 name="AutoShape 30">
            <a:extLst>
              <a:ext uri="{FF2B5EF4-FFF2-40B4-BE49-F238E27FC236}">
                <a16:creationId xmlns:a16="http://schemas.microsoft.com/office/drawing/2014/main" id="{2DC07EF5-17A9-4B99-BC28-7236B3107B91}"/>
              </a:ext>
            </a:extLst>
          </p:cNvPr>
          <p:cNvSpPr>
            <a:spLocks noChangeArrowheads="1"/>
          </p:cNvSpPr>
          <p:nvPr/>
        </p:nvSpPr>
        <p:spPr bwMode="auto">
          <a:xfrm>
            <a:off x="3429000" y="740988"/>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 name="AutoShape 31">
            <a:extLst>
              <a:ext uri="{FF2B5EF4-FFF2-40B4-BE49-F238E27FC236}">
                <a16:creationId xmlns:a16="http://schemas.microsoft.com/office/drawing/2014/main" id="{BA5ACDF8-927A-4A43-B2CC-4A64A2C3C128}"/>
              </a:ext>
            </a:extLst>
          </p:cNvPr>
          <p:cNvSpPr>
            <a:spLocks noChangeArrowheads="1"/>
          </p:cNvSpPr>
          <p:nvPr/>
        </p:nvSpPr>
        <p:spPr bwMode="auto">
          <a:xfrm>
            <a:off x="3886200" y="740988"/>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 name="AutoShape 32">
            <a:extLst>
              <a:ext uri="{FF2B5EF4-FFF2-40B4-BE49-F238E27FC236}">
                <a16:creationId xmlns:a16="http://schemas.microsoft.com/office/drawing/2014/main" id="{63150024-5FCF-4FD8-9A76-16BE394EAF28}"/>
              </a:ext>
            </a:extLst>
          </p:cNvPr>
          <p:cNvSpPr>
            <a:spLocks noChangeArrowheads="1"/>
          </p:cNvSpPr>
          <p:nvPr/>
        </p:nvSpPr>
        <p:spPr bwMode="auto">
          <a:xfrm>
            <a:off x="7543800" y="740988"/>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 name="AutoShape 33">
            <a:extLst>
              <a:ext uri="{FF2B5EF4-FFF2-40B4-BE49-F238E27FC236}">
                <a16:creationId xmlns:a16="http://schemas.microsoft.com/office/drawing/2014/main" id="{E2B89747-10C1-4987-88FB-E3AAE39FEBA8}"/>
              </a:ext>
            </a:extLst>
          </p:cNvPr>
          <p:cNvSpPr>
            <a:spLocks noChangeArrowheads="1"/>
          </p:cNvSpPr>
          <p:nvPr/>
        </p:nvSpPr>
        <p:spPr bwMode="auto">
          <a:xfrm>
            <a:off x="7086600" y="740988"/>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 name="AutoShape 34">
            <a:extLst>
              <a:ext uri="{FF2B5EF4-FFF2-40B4-BE49-F238E27FC236}">
                <a16:creationId xmlns:a16="http://schemas.microsoft.com/office/drawing/2014/main" id="{FB29345F-001E-4B1C-95BC-ECDC4631B4DF}"/>
              </a:ext>
            </a:extLst>
          </p:cNvPr>
          <p:cNvSpPr>
            <a:spLocks noChangeArrowheads="1"/>
          </p:cNvSpPr>
          <p:nvPr/>
        </p:nvSpPr>
        <p:spPr bwMode="auto">
          <a:xfrm>
            <a:off x="5334000" y="740988"/>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 name="AutoShape 35">
            <a:extLst>
              <a:ext uri="{FF2B5EF4-FFF2-40B4-BE49-F238E27FC236}">
                <a16:creationId xmlns:a16="http://schemas.microsoft.com/office/drawing/2014/main" id="{3BFE3B41-D598-4344-B899-31EE7414AF91}"/>
              </a:ext>
            </a:extLst>
          </p:cNvPr>
          <p:cNvSpPr>
            <a:spLocks noChangeArrowheads="1"/>
          </p:cNvSpPr>
          <p:nvPr/>
        </p:nvSpPr>
        <p:spPr bwMode="auto">
          <a:xfrm>
            <a:off x="5715000" y="740988"/>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 name="AutoShape 36">
            <a:extLst>
              <a:ext uri="{FF2B5EF4-FFF2-40B4-BE49-F238E27FC236}">
                <a16:creationId xmlns:a16="http://schemas.microsoft.com/office/drawing/2014/main" id="{FFF1E237-1308-4724-BEC6-C8665A1AFD07}"/>
              </a:ext>
            </a:extLst>
          </p:cNvPr>
          <p:cNvSpPr>
            <a:spLocks noChangeArrowheads="1"/>
          </p:cNvSpPr>
          <p:nvPr/>
        </p:nvSpPr>
        <p:spPr bwMode="auto">
          <a:xfrm>
            <a:off x="6096000" y="740988"/>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 name="AutoShape 37">
            <a:extLst>
              <a:ext uri="{FF2B5EF4-FFF2-40B4-BE49-F238E27FC236}">
                <a16:creationId xmlns:a16="http://schemas.microsoft.com/office/drawing/2014/main" id="{8E36255E-6E4A-4732-93DC-C50ACD65687D}"/>
              </a:ext>
            </a:extLst>
          </p:cNvPr>
          <p:cNvSpPr>
            <a:spLocks noChangeArrowheads="1"/>
          </p:cNvSpPr>
          <p:nvPr/>
        </p:nvSpPr>
        <p:spPr bwMode="auto">
          <a:xfrm>
            <a:off x="6553200" y="740988"/>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 name="AutoShape 38">
            <a:extLst>
              <a:ext uri="{FF2B5EF4-FFF2-40B4-BE49-F238E27FC236}">
                <a16:creationId xmlns:a16="http://schemas.microsoft.com/office/drawing/2014/main" id="{644551B8-DA84-4395-BC14-EF2047322036}"/>
              </a:ext>
            </a:extLst>
          </p:cNvPr>
          <p:cNvSpPr>
            <a:spLocks noChangeArrowheads="1"/>
          </p:cNvSpPr>
          <p:nvPr/>
        </p:nvSpPr>
        <p:spPr bwMode="auto">
          <a:xfrm>
            <a:off x="8001000" y="740988"/>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 name="AutoShape 39">
            <a:extLst>
              <a:ext uri="{FF2B5EF4-FFF2-40B4-BE49-F238E27FC236}">
                <a16:creationId xmlns:a16="http://schemas.microsoft.com/office/drawing/2014/main" id="{87F2E084-0458-40DF-89F6-ECC9F8C8F045}"/>
              </a:ext>
            </a:extLst>
          </p:cNvPr>
          <p:cNvSpPr>
            <a:spLocks noChangeArrowheads="1"/>
          </p:cNvSpPr>
          <p:nvPr/>
        </p:nvSpPr>
        <p:spPr bwMode="auto">
          <a:xfrm>
            <a:off x="8382000" y="740988"/>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 name="AutoShape 40">
            <a:extLst>
              <a:ext uri="{FF2B5EF4-FFF2-40B4-BE49-F238E27FC236}">
                <a16:creationId xmlns:a16="http://schemas.microsoft.com/office/drawing/2014/main" id="{D2FB5959-E42C-46B2-85B9-CF16386A3CEC}"/>
              </a:ext>
            </a:extLst>
          </p:cNvPr>
          <p:cNvSpPr>
            <a:spLocks noChangeArrowheads="1"/>
          </p:cNvSpPr>
          <p:nvPr/>
        </p:nvSpPr>
        <p:spPr bwMode="auto">
          <a:xfrm>
            <a:off x="8763000" y="740988"/>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 name="Line 44">
            <a:extLst>
              <a:ext uri="{FF2B5EF4-FFF2-40B4-BE49-F238E27FC236}">
                <a16:creationId xmlns:a16="http://schemas.microsoft.com/office/drawing/2014/main" id="{9CE0FAA9-87FE-402B-AC05-2E227A4F6AC6}"/>
              </a:ext>
            </a:extLst>
          </p:cNvPr>
          <p:cNvSpPr>
            <a:spLocks noChangeShapeType="1"/>
          </p:cNvSpPr>
          <p:nvPr/>
        </p:nvSpPr>
        <p:spPr bwMode="auto">
          <a:xfrm>
            <a:off x="0" y="1045788"/>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0" name="Line 45">
            <a:extLst>
              <a:ext uri="{FF2B5EF4-FFF2-40B4-BE49-F238E27FC236}">
                <a16:creationId xmlns:a16="http://schemas.microsoft.com/office/drawing/2014/main" id="{DD5297BB-B7D2-4B0F-B7E9-5688B2FB9D89}"/>
              </a:ext>
            </a:extLst>
          </p:cNvPr>
          <p:cNvSpPr>
            <a:spLocks noChangeShapeType="1"/>
          </p:cNvSpPr>
          <p:nvPr/>
        </p:nvSpPr>
        <p:spPr bwMode="auto">
          <a:xfrm>
            <a:off x="0" y="1093413"/>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1" name="Oval 55">
            <a:extLst>
              <a:ext uri="{FF2B5EF4-FFF2-40B4-BE49-F238E27FC236}">
                <a16:creationId xmlns:a16="http://schemas.microsoft.com/office/drawing/2014/main" id="{542BBE5B-119A-4DB2-B001-FB6016C02C14}"/>
              </a:ext>
            </a:extLst>
          </p:cNvPr>
          <p:cNvSpPr>
            <a:spLocks noChangeArrowheads="1"/>
          </p:cNvSpPr>
          <p:nvPr/>
        </p:nvSpPr>
        <p:spPr bwMode="auto">
          <a:xfrm>
            <a:off x="654050" y="817188"/>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2" name="Oval 56">
            <a:extLst>
              <a:ext uri="{FF2B5EF4-FFF2-40B4-BE49-F238E27FC236}">
                <a16:creationId xmlns:a16="http://schemas.microsoft.com/office/drawing/2014/main" id="{2D6F6342-3DB4-4F18-A4B2-3E3267D03808}"/>
              </a:ext>
            </a:extLst>
          </p:cNvPr>
          <p:cNvSpPr>
            <a:spLocks noChangeArrowheads="1"/>
          </p:cNvSpPr>
          <p:nvPr/>
        </p:nvSpPr>
        <p:spPr bwMode="auto">
          <a:xfrm>
            <a:off x="1066800" y="817188"/>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 name="Oval 57">
            <a:extLst>
              <a:ext uri="{FF2B5EF4-FFF2-40B4-BE49-F238E27FC236}">
                <a16:creationId xmlns:a16="http://schemas.microsoft.com/office/drawing/2014/main" id="{74BCFFB9-45D0-4830-90DB-A06977CD6F6A}"/>
              </a:ext>
            </a:extLst>
          </p:cNvPr>
          <p:cNvSpPr>
            <a:spLocks noChangeArrowheads="1"/>
          </p:cNvSpPr>
          <p:nvPr/>
        </p:nvSpPr>
        <p:spPr bwMode="auto">
          <a:xfrm>
            <a:off x="1524000" y="817188"/>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4" name="Oval 58">
            <a:extLst>
              <a:ext uri="{FF2B5EF4-FFF2-40B4-BE49-F238E27FC236}">
                <a16:creationId xmlns:a16="http://schemas.microsoft.com/office/drawing/2014/main" id="{6E9E2387-FD47-4900-9D6D-7089007623BD}"/>
              </a:ext>
            </a:extLst>
          </p:cNvPr>
          <p:cNvSpPr>
            <a:spLocks noChangeArrowheads="1"/>
          </p:cNvSpPr>
          <p:nvPr/>
        </p:nvSpPr>
        <p:spPr bwMode="auto">
          <a:xfrm>
            <a:off x="2057400" y="817188"/>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5" name="Oval 59">
            <a:extLst>
              <a:ext uri="{FF2B5EF4-FFF2-40B4-BE49-F238E27FC236}">
                <a16:creationId xmlns:a16="http://schemas.microsoft.com/office/drawing/2014/main" id="{32531EEC-E2BA-426A-B4FA-9EE8F63042BA}"/>
              </a:ext>
            </a:extLst>
          </p:cNvPr>
          <p:cNvSpPr>
            <a:spLocks noChangeArrowheads="1"/>
          </p:cNvSpPr>
          <p:nvPr/>
        </p:nvSpPr>
        <p:spPr bwMode="auto">
          <a:xfrm>
            <a:off x="2514600" y="817188"/>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6" name="Oval 60">
            <a:extLst>
              <a:ext uri="{FF2B5EF4-FFF2-40B4-BE49-F238E27FC236}">
                <a16:creationId xmlns:a16="http://schemas.microsoft.com/office/drawing/2014/main" id="{E44E3678-6D1D-4E17-890C-AD080532E9F4}"/>
              </a:ext>
            </a:extLst>
          </p:cNvPr>
          <p:cNvSpPr>
            <a:spLocks noChangeArrowheads="1"/>
          </p:cNvSpPr>
          <p:nvPr/>
        </p:nvSpPr>
        <p:spPr bwMode="auto">
          <a:xfrm>
            <a:off x="2895600" y="817188"/>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7" name="Oval 61">
            <a:extLst>
              <a:ext uri="{FF2B5EF4-FFF2-40B4-BE49-F238E27FC236}">
                <a16:creationId xmlns:a16="http://schemas.microsoft.com/office/drawing/2014/main" id="{C7FD1402-353E-48FB-8092-E2FCE78825BC}"/>
              </a:ext>
            </a:extLst>
          </p:cNvPr>
          <p:cNvSpPr>
            <a:spLocks noChangeArrowheads="1"/>
          </p:cNvSpPr>
          <p:nvPr/>
        </p:nvSpPr>
        <p:spPr bwMode="auto">
          <a:xfrm>
            <a:off x="3292475" y="817188"/>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8" name="Oval 62">
            <a:extLst>
              <a:ext uri="{FF2B5EF4-FFF2-40B4-BE49-F238E27FC236}">
                <a16:creationId xmlns:a16="http://schemas.microsoft.com/office/drawing/2014/main" id="{39EDF210-6C9E-4F65-902C-250D84EA4EDE}"/>
              </a:ext>
            </a:extLst>
          </p:cNvPr>
          <p:cNvSpPr>
            <a:spLocks noChangeArrowheads="1"/>
          </p:cNvSpPr>
          <p:nvPr/>
        </p:nvSpPr>
        <p:spPr bwMode="auto">
          <a:xfrm>
            <a:off x="3733800" y="817188"/>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9" name="Oval 63">
            <a:extLst>
              <a:ext uri="{FF2B5EF4-FFF2-40B4-BE49-F238E27FC236}">
                <a16:creationId xmlns:a16="http://schemas.microsoft.com/office/drawing/2014/main" id="{E1F3934D-26B7-4882-945B-0CADDD15D3C9}"/>
              </a:ext>
            </a:extLst>
          </p:cNvPr>
          <p:cNvSpPr>
            <a:spLocks noChangeArrowheads="1"/>
          </p:cNvSpPr>
          <p:nvPr/>
        </p:nvSpPr>
        <p:spPr bwMode="auto">
          <a:xfrm>
            <a:off x="4191000" y="817188"/>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0" name="Oval 64">
            <a:extLst>
              <a:ext uri="{FF2B5EF4-FFF2-40B4-BE49-F238E27FC236}">
                <a16:creationId xmlns:a16="http://schemas.microsoft.com/office/drawing/2014/main" id="{2478C465-DD1F-4AE0-BECC-81F7F9F5CFEB}"/>
              </a:ext>
            </a:extLst>
          </p:cNvPr>
          <p:cNvSpPr>
            <a:spLocks noChangeArrowheads="1"/>
          </p:cNvSpPr>
          <p:nvPr/>
        </p:nvSpPr>
        <p:spPr bwMode="auto">
          <a:xfrm>
            <a:off x="4724400" y="817188"/>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1" name="Oval 65">
            <a:extLst>
              <a:ext uri="{FF2B5EF4-FFF2-40B4-BE49-F238E27FC236}">
                <a16:creationId xmlns:a16="http://schemas.microsoft.com/office/drawing/2014/main" id="{2A0CFBF8-78FB-42BE-AD8B-D7A7121044F3}"/>
              </a:ext>
            </a:extLst>
          </p:cNvPr>
          <p:cNvSpPr>
            <a:spLocks noChangeArrowheads="1"/>
          </p:cNvSpPr>
          <p:nvPr/>
        </p:nvSpPr>
        <p:spPr bwMode="auto">
          <a:xfrm>
            <a:off x="5181600" y="817188"/>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2" name="Oval 66">
            <a:extLst>
              <a:ext uri="{FF2B5EF4-FFF2-40B4-BE49-F238E27FC236}">
                <a16:creationId xmlns:a16="http://schemas.microsoft.com/office/drawing/2014/main" id="{796E82C2-8490-45C4-AE9B-D777F1CE6EEC}"/>
              </a:ext>
            </a:extLst>
          </p:cNvPr>
          <p:cNvSpPr>
            <a:spLocks noChangeArrowheads="1"/>
          </p:cNvSpPr>
          <p:nvPr/>
        </p:nvSpPr>
        <p:spPr bwMode="auto">
          <a:xfrm>
            <a:off x="5607050" y="817188"/>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3" name="Oval 67">
            <a:extLst>
              <a:ext uri="{FF2B5EF4-FFF2-40B4-BE49-F238E27FC236}">
                <a16:creationId xmlns:a16="http://schemas.microsoft.com/office/drawing/2014/main" id="{DC634865-CCFE-45EC-8914-039F5D4D8E23}"/>
              </a:ext>
            </a:extLst>
          </p:cNvPr>
          <p:cNvSpPr>
            <a:spLocks noChangeArrowheads="1"/>
          </p:cNvSpPr>
          <p:nvPr/>
        </p:nvSpPr>
        <p:spPr bwMode="auto">
          <a:xfrm>
            <a:off x="5975350" y="817188"/>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4" name="Oval 68">
            <a:extLst>
              <a:ext uri="{FF2B5EF4-FFF2-40B4-BE49-F238E27FC236}">
                <a16:creationId xmlns:a16="http://schemas.microsoft.com/office/drawing/2014/main" id="{D72E4808-75B8-452C-9A60-2D9E7C5252C5}"/>
              </a:ext>
            </a:extLst>
          </p:cNvPr>
          <p:cNvSpPr>
            <a:spLocks noChangeArrowheads="1"/>
          </p:cNvSpPr>
          <p:nvPr/>
        </p:nvSpPr>
        <p:spPr bwMode="auto">
          <a:xfrm>
            <a:off x="6400800" y="817188"/>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5" name="Oval 69">
            <a:extLst>
              <a:ext uri="{FF2B5EF4-FFF2-40B4-BE49-F238E27FC236}">
                <a16:creationId xmlns:a16="http://schemas.microsoft.com/office/drawing/2014/main" id="{54FE878E-02D7-4B72-964E-EED5C4E1EF48}"/>
              </a:ext>
            </a:extLst>
          </p:cNvPr>
          <p:cNvSpPr>
            <a:spLocks noChangeArrowheads="1"/>
          </p:cNvSpPr>
          <p:nvPr/>
        </p:nvSpPr>
        <p:spPr bwMode="auto">
          <a:xfrm>
            <a:off x="6858000" y="817188"/>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6" name="Oval 70">
            <a:extLst>
              <a:ext uri="{FF2B5EF4-FFF2-40B4-BE49-F238E27FC236}">
                <a16:creationId xmlns:a16="http://schemas.microsoft.com/office/drawing/2014/main" id="{77B35777-604A-4A30-BF41-4593C894D7D1}"/>
              </a:ext>
            </a:extLst>
          </p:cNvPr>
          <p:cNvSpPr>
            <a:spLocks noChangeArrowheads="1"/>
          </p:cNvSpPr>
          <p:nvPr/>
        </p:nvSpPr>
        <p:spPr bwMode="auto">
          <a:xfrm>
            <a:off x="7391400" y="817188"/>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7" name="Oval 71">
            <a:extLst>
              <a:ext uri="{FF2B5EF4-FFF2-40B4-BE49-F238E27FC236}">
                <a16:creationId xmlns:a16="http://schemas.microsoft.com/office/drawing/2014/main" id="{A5C3D38A-EBC2-4175-BAE4-0379227C272C}"/>
              </a:ext>
            </a:extLst>
          </p:cNvPr>
          <p:cNvSpPr>
            <a:spLocks noChangeArrowheads="1"/>
          </p:cNvSpPr>
          <p:nvPr/>
        </p:nvSpPr>
        <p:spPr bwMode="auto">
          <a:xfrm>
            <a:off x="7848600" y="817188"/>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8" name="Oval 72">
            <a:extLst>
              <a:ext uri="{FF2B5EF4-FFF2-40B4-BE49-F238E27FC236}">
                <a16:creationId xmlns:a16="http://schemas.microsoft.com/office/drawing/2014/main" id="{58890B69-96A7-4A8A-AD15-0908F9D8225E}"/>
              </a:ext>
            </a:extLst>
          </p:cNvPr>
          <p:cNvSpPr>
            <a:spLocks noChangeArrowheads="1"/>
          </p:cNvSpPr>
          <p:nvPr/>
        </p:nvSpPr>
        <p:spPr bwMode="auto">
          <a:xfrm>
            <a:off x="8274050" y="817188"/>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9" name="Oval 73">
            <a:extLst>
              <a:ext uri="{FF2B5EF4-FFF2-40B4-BE49-F238E27FC236}">
                <a16:creationId xmlns:a16="http://schemas.microsoft.com/office/drawing/2014/main" id="{EE845D71-AB3E-48E9-BA7D-B835AED0289E}"/>
              </a:ext>
            </a:extLst>
          </p:cNvPr>
          <p:cNvSpPr>
            <a:spLocks noChangeArrowheads="1"/>
          </p:cNvSpPr>
          <p:nvPr/>
        </p:nvSpPr>
        <p:spPr bwMode="auto">
          <a:xfrm>
            <a:off x="8655050" y="817188"/>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0" name="Oval 74">
            <a:extLst>
              <a:ext uri="{FF2B5EF4-FFF2-40B4-BE49-F238E27FC236}">
                <a16:creationId xmlns:a16="http://schemas.microsoft.com/office/drawing/2014/main" id="{836791ED-56AE-4511-84F9-FFAAE8771D1F}"/>
              </a:ext>
            </a:extLst>
          </p:cNvPr>
          <p:cNvSpPr>
            <a:spLocks noChangeArrowheads="1"/>
          </p:cNvSpPr>
          <p:nvPr/>
        </p:nvSpPr>
        <p:spPr bwMode="auto">
          <a:xfrm>
            <a:off x="8991600" y="817188"/>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1" name="Oval 75">
            <a:extLst>
              <a:ext uri="{FF2B5EF4-FFF2-40B4-BE49-F238E27FC236}">
                <a16:creationId xmlns:a16="http://schemas.microsoft.com/office/drawing/2014/main" id="{025C2F2E-C809-4428-A7B6-248620FB525C}"/>
              </a:ext>
            </a:extLst>
          </p:cNvPr>
          <p:cNvSpPr>
            <a:spLocks noChangeArrowheads="1"/>
          </p:cNvSpPr>
          <p:nvPr/>
        </p:nvSpPr>
        <p:spPr bwMode="auto">
          <a:xfrm>
            <a:off x="260350" y="817188"/>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73" name="Picture 22" descr="POINSET3">
            <a:extLst>
              <a:ext uri="{FF2B5EF4-FFF2-40B4-BE49-F238E27FC236}">
                <a16:creationId xmlns:a16="http://schemas.microsoft.com/office/drawing/2014/main" id="{40550C70-3EE9-415B-9600-EF154B398D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93293" y="4176780"/>
            <a:ext cx="2163623" cy="14862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75" name="Picture 92" descr="Dove-02-june[1]">
            <a:extLst>
              <a:ext uri="{FF2B5EF4-FFF2-40B4-BE49-F238E27FC236}">
                <a16:creationId xmlns:a16="http://schemas.microsoft.com/office/drawing/2014/main" id="{130FCB33-B45B-4A42-8234-96F96EE4EB18}"/>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6666203" y="4382259"/>
            <a:ext cx="1625600" cy="81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 name="Picture 95" descr="Dove-02-june[1]">
            <a:extLst>
              <a:ext uri="{FF2B5EF4-FFF2-40B4-BE49-F238E27FC236}">
                <a16:creationId xmlns:a16="http://schemas.microsoft.com/office/drawing/2014/main" id="{228287D2-9334-4CFB-8791-368B01DAF8B4}"/>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1849464"/>
            <a:ext cx="1625600" cy="81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 name="AutoShape 76">
            <a:extLst>
              <a:ext uri="{FF2B5EF4-FFF2-40B4-BE49-F238E27FC236}">
                <a16:creationId xmlns:a16="http://schemas.microsoft.com/office/drawing/2014/main" id="{857EEF69-C42B-4EB7-A332-C341931C3D95}"/>
              </a:ext>
            </a:extLst>
          </p:cNvPr>
          <p:cNvSpPr>
            <a:spLocks noChangeArrowheads="1"/>
          </p:cNvSpPr>
          <p:nvPr/>
        </p:nvSpPr>
        <p:spPr bwMode="auto">
          <a:xfrm>
            <a:off x="4918075" y="45339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 name="AutoShape 77">
            <a:extLst>
              <a:ext uri="{FF2B5EF4-FFF2-40B4-BE49-F238E27FC236}">
                <a16:creationId xmlns:a16="http://schemas.microsoft.com/office/drawing/2014/main" id="{CC594F56-10C2-4EF0-9FE7-2763413F081F}"/>
              </a:ext>
            </a:extLst>
          </p:cNvPr>
          <p:cNvSpPr>
            <a:spLocks noChangeArrowheads="1"/>
          </p:cNvSpPr>
          <p:nvPr/>
        </p:nvSpPr>
        <p:spPr bwMode="auto">
          <a:xfrm>
            <a:off x="4460875" y="45339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 name="AutoShape 78">
            <a:extLst>
              <a:ext uri="{FF2B5EF4-FFF2-40B4-BE49-F238E27FC236}">
                <a16:creationId xmlns:a16="http://schemas.microsoft.com/office/drawing/2014/main" id="{35A1713F-C428-48D0-BEEA-7D4205E91912}"/>
              </a:ext>
            </a:extLst>
          </p:cNvPr>
          <p:cNvSpPr>
            <a:spLocks noChangeArrowheads="1"/>
          </p:cNvSpPr>
          <p:nvPr/>
        </p:nvSpPr>
        <p:spPr bwMode="auto">
          <a:xfrm>
            <a:off x="2743200" y="45339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 name="AutoShape 79">
            <a:extLst>
              <a:ext uri="{FF2B5EF4-FFF2-40B4-BE49-F238E27FC236}">
                <a16:creationId xmlns:a16="http://schemas.microsoft.com/office/drawing/2014/main" id="{60E02E06-210C-4A4F-BD29-00EF2E4C977A}"/>
              </a:ext>
            </a:extLst>
          </p:cNvPr>
          <p:cNvSpPr>
            <a:spLocks noChangeArrowheads="1"/>
          </p:cNvSpPr>
          <p:nvPr/>
        </p:nvSpPr>
        <p:spPr bwMode="auto">
          <a:xfrm>
            <a:off x="3165475" y="45339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 name="AutoShape 80">
            <a:extLst>
              <a:ext uri="{FF2B5EF4-FFF2-40B4-BE49-F238E27FC236}">
                <a16:creationId xmlns:a16="http://schemas.microsoft.com/office/drawing/2014/main" id="{0A193DD6-6926-4FB6-836E-BED1A604D1A5}"/>
              </a:ext>
            </a:extLst>
          </p:cNvPr>
          <p:cNvSpPr>
            <a:spLocks noChangeArrowheads="1"/>
          </p:cNvSpPr>
          <p:nvPr/>
        </p:nvSpPr>
        <p:spPr bwMode="auto">
          <a:xfrm>
            <a:off x="3546475" y="45339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 name="AutoShape 81">
            <a:extLst>
              <a:ext uri="{FF2B5EF4-FFF2-40B4-BE49-F238E27FC236}">
                <a16:creationId xmlns:a16="http://schemas.microsoft.com/office/drawing/2014/main" id="{2FE96FA9-9123-4060-86EA-4491559650C1}"/>
              </a:ext>
            </a:extLst>
          </p:cNvPr>
          <p:cNvSpPr>
            <a:spLocks noChangeArrowheads="1"/>
          </p:cNvSpPr>
          <p:nvPr/>
        </p:nvSpPr>
        <p:spPr bwMode="auto">
          <a:xfrm>
            <a:off x="4003675" y="45339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 name="AutoShape 82">
            <a:extLst>
              <a:ext uri="{FF2B5EF4-FFF2-40B4-BE49-F238E27FC236}">
                <a16:creationId xmlns:a16="http://schemas.microsoft.com/office/drawing/2014/main" id="{5FB04903-E917-4D59-9AB6-EBA4B189C32C}"/>
              </a:ext>
            </a:extLst>
          </p:cNvPr>
          <p:cNvSpPr>
            <a:spLocks noChangeArrowheads="1"/>
          </p:cNvSpPr>
          <p:nvPr/>
        </p:nvSpPr>
        <p:spPr bwMode="auto">
          <a:xfrm>
            <a:off x="5832475" y="45339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 name="AutoShape 83">
            <a:extLst>
              <a:ext uri="{FF2B5EF4-FFF2-40B4-BE49-F238E27FC236}">
                <a16:creationId xmlns:a16="http://schemas.microsoft.com/office/drawing/2014/main" id="{97383B3F-E86C-4034-AF0A-2B2D9EA97EBB}"/>
              </a:ext>
            </a:extLst>
          </p:cNvPr>
          <p:cNvSpPr>
            <a:spLocks noChangeArrowheads="1"/>
          </p:cNvSpPr>
          <p:nvPr/>
        </p:nvSpPr>
        <p:spPr bwMode="auto">
          <a:xfrm>
            <a:off x="6289675" y="45339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 name="Oval 84">
            <a:extLst>
              <a:ext uri="{FF2B5EF4-FFF2-40B4-BE49-F238E27FC236}">
                <a16:creationId xmlns:a16="http://schemas.microsoft.com/office/drawing/2014/main" id="{5039C6D9-117D-47B6-9426-8409B01B34C9}"/>
              </a:ext>
            </a:extLst>
          </p:cNvPr>
          <p:cNvSpPr>
            <a:spLocks noChangeArrowheads="1"/>
          </p:cNvSpPr>
          <p:nvPr/>
        </p:nvSpPr>
        <p:spPr bwMode="auto">
          <a:xfrm>
            <a:off x="3013075" y="4610100"/>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6" name="Oval 85">
            <a:extLst>
              <a:ext uri="{FF2B5EF4-FFF2-40B4-BE49-F238E27FC236}">
                <a16:creationId xmlns:a16="http://schemas.microsoft.com/office/drawing/2014/main" id="{C993437A-4729-4B1B-A9E7-042E55FBF6CB}"/>
              </a:ext>
            </a:extLst>
          </p:cNvPr>
          <p:cNvSpPr>
            <a:spLocks noChangeArrowheads="1"/>
          </p:cNvSpPr>
          <p:nvPr/>
        </p:nvSpPr>
        <p:spPr bwMode="auto">
          <a:xfrm>
            <a:off x="3394075" y="4610100"/>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7" name="Oval 86">
            <a:extLst>
              <a:ext uri="{FF2B5EF4-FFF2-40B4-BE49-F238E27FC236}">
                <a16:creationId xmlns:a16="http://schemas.microsoft.com/office/drawing/2014/main" id="{CF987F6E-0D0C-4383-A1C3-2943D62D9113}"/>
              </a:ext>
            </a:extLst>
          </p:cNvPr>
          <p:cNvSpPr>
            <a:spLocks noChangeArrowheads="1"/>
          </p:cNvSpPr>
          <p:nvPr/>
        </p:nvSpPr>
        <p:spPr bwMode="auto">
          <a:xfrm>
            <a:off x="3851275" y="4610100"/>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8" name="Oval 87">
            <a:extLst>
              <a:ext uri="{FF2B5EF4-FFF2-40B4-BE49-F238E27FC236}">
                <a16:creationId xmlns:a16="http://schemas.microsoft.com/office/drawing/2014/main" id="{B9EA16E0-1EB8-4205-B105-484900794145}"/>
              </a:ext>
            </a:extLst>
          </p:cNvPr>
          <p:cNvSpPr>
            <a:spLocks noChangeArrowheads="1"/>
          </p:cNvSpPr>
          <p:nvPr/>
        </p:nvSpPr>
        <p:spPr bwMode="auto">
          <a:xfrm>
            <a:off x="4308475" y="4610100"/>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9" name="Oval 88">
            <a:extLst>
              <a:ext uri="{FF2B5EF4-FFF2-40B4-BE49-F238E27FC236}">
                <a16:creationId xmlns:a16="http://schemas.microsoft.com/office/drawing/2014/main" id="{7A1CD6DB-6402-4B70-A13E-8A6A207A7288}"/>
              </a:ext>
            </a:extLst>
          </p:cNvPr>
          <p:cNvSpPr>
            <a:spLocks noChangeArrowheads="1"/>
          </p:cNvSpPr>
          <p:nvPr/>
        </p:nvSpPr>
        <p:spPr bwMode="auto">
          <a:xfrm>
            <a:off x="4765675" y="4610100"/>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0" name="Oval 89">
            <a:extLst>
              <a:ext uri="{FF2B5EF4-FFF2-40B4-BE49-F238E27FC236}">
                <a16:creationId xmlns:a16="http://schemas.microsoft.com/office/drawing/2014/main" id="{CCD395D0-0BF4-495F-844A-610F40B21C81}"/>
              </a:ext>
            </a:extLst>
          </p:cNvPr>
          <p:cNvSpPr>
            <a:spLocks noChangeArrowheads="1"/>
          </p:cNvSpPr>
          <p:nvPr/>
        </p:nvSpPr>
        <p:spPr bwMode="auto">
          <a:xfrm>
            <a:off x="5222875" y="4610100"/>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1" name="Oval 90">
            <a:extLst>
              <a:ext uri="{FF2B5EF4-FFF2-40B4-BE49-F238E27FC236}">
                <a16:creationId xmlns:a16="http://schemas.microsoft.com/office/drawing/2014/main" id="{9F1B2D05-A7C9-44F8-8F98-73AD42A1C52E}"/>
              </a:ext>
            </a:extLst>
          </p:cNvPr>
          <p:cNvSpPr>
            <a:spLocks noChangeArrowheads="1"/>
          </p:cNvSpPr>
          <p:nvPr/>
        </p:nvSpPr>
        <p:spPr bwMode="auto">
          <a:xfrm>
            <a:off x="5680075" y="4610100"/>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2" name="Oval 91">
            <a:extLst>
              <a:ext uri="{FF2B5EF4-FFF2-40B4-BE49-F238E27FC236}">
                <a16:creationId xmlns:a16="http://schemas.microsoft.com/office/drawing/2014/main" id="{6E3FDF52-5C28-46A0-AE5D-D733EF5B73A2}"/>
              </a:ext>
            </a:extLst>
          </p:cNvPr>
          <p:cNvSpPr>
            <a:spLocks noChangeArrowheads="1"/>
          </p:cNvSpPr>
          <p:nvPr/>
        </p:nvSpPr>
        <p:spPr bwMode="auto">
          <a:xfrm>
            <a:off x="6137275" y="4610100"/>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3" name="AutoShape 97">
            <a:extLst>
              <a:ext uri="{FF2B5EF4-FFF2-40B4-BE49-F238E27FC236}">
                <a16:creationId xmlns:a16="http://schemas.microsoft.com/office/drawing/2014/main" id="{8972D962-CC0B-4B4B-9B90-60D8EDD4AA32}"/>
              </a:ext>
            </a:extLst>
          </p:cNvPr>
          <p:cNvSpPr>
            <a:spLocks noChangeArrowheads="1"/>
          </p:cNvSpPr>
          <p:nvPr/>
        </p:nvSpPr>
        <p:spPr bwMode="auto">
          <a:xfrm>
            <a:off x="5375275" y="45339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5" name="Picture 2" descr="Lớp 6 - Bộ Sách Giáo Khoa Cánh Diều">
            <a:extLst>
              <a:ext uri="{FF2B5EF4-FFF2-40B4-BE49-F238E27FC236}">
                <a16:creationId xmlns:a16="http://schemas.microsoft.com/office/drawing/2014/main" id="{E528AA15-C2FF-4A07-91F7-84D906BA40C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6214"/>
          <a:stretch/>
        </p:blipFill>
        <p:spPr bwMode="auto">
          <a:xfrm>
            <a:off x="3694402" y="2493505"/>
            <a:ext cx="1897509" cy="1866778"/>
          </a:xfrm>
          <a:prstGeom prst="round2DiagRect">
            <a:avLst>
              <a:gd name="adj1" fmla="val 41266"/>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83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edge">
                                      <p:cBhvr>
                                        <p:cTn id="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2270C742-6AF9-4D79-991D-BB08F9B7390C}"/>
              </a:ext>
            </a:extLst>
          </p:cNvPr>
          <p:cNvSpPr/>
          <p:nvPr/>
        </p:nvSpPr>
        <p:spPr bwMode="auto">
          <a:xfrm>
            <a:off x="152400" y="114300"/>
            <a:ext cx="2133600" cy="510778"/>
          </a:xfrm>
          <a:prstGeom prst="roundRect">
            <a:avLst/>
          </a:prstGeom>
          <a:solidFill>
            <a:srgbClr val="006600"/>
          </a:solidFill>
          <a:ln w="38100" cap="flat" cmpd="sng" algn="ctr">
            <a:solidFill>
              <a:srgbClr val="00FFFF"/>
            </a:solidFill>
            <a:prstDash val="solid"/>
            <a:round/>
            <a:headEnd type="none" w="med" len="med"/>
            <a:tailEnd type="none" w="med" len="med"/>
          </a:ln>
          <a:effectLst>
            <a:glow rad="139700">
              <a:schemeClr val="accent6">
                <a:satMod val="175000"/>
                <a:alpha val="40000"/>
              </a:schemeClr>
            </a:glo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1" i="0" u="none" strike="noStrike" cap="none" normalizeH="0" baseline="0" dirty="0" err="1" smtClean="0">
                <a:ln>
                  <a:noFill/>
                </a:ln>
                <a:solidFill>
                  <a:schemeClr val="bg1"/>
                </a:solidFill>
                <a:effectLst/>
                <a:latin typeface="Arial" charset="0"/>
              </a:rPr>
              <a:t>Tác</a:t>
            </a:r>
            <a:r>
              <a:rPr kumimoji="0" lang="en-US" sz="2400" b="1" i="0" u="none" strike="noStrike" cap="none" normalizeH="0" baseline="0" dirty="0" smtClean="0">
                <a:ln>
                  <a:noFill/>
                </a:ln>
                <a:solidFill>
                  <a:schemeClr val="bg1"/>
                </a:solidFill>
                <a:effectLst/>
                <a:latin typeface="Arial" charset="0"/>
              </a:rPr>
              <a:t> </a:t>
            </a:r>
            <a:r>
              <a:rPr kumimoji="0" lang="en-US" sz="2400" b="1" i="0" u="none" strike="noStrike" cap="none" normalizeH="0" baseline="0" dirty="0" err="1">
                <a:ln>
                  <a:noFill/>
                </a:ln>
                <a:solidFill>
                  <a:schemeClr val="bg1"/>
                </a:solidFill>
                <a:effectLst/>
                <a:latin typeface="Arial" charset="0"/>
              </a:rPr>
              <a:t>giả</a:t>
            </a:r>
            <a:endParaRPr kumimoji="0" lang="en-US" sz="2400" b="1" i="0" u="none" strike="noStrike" cap="none" normalizeH="0" baseline="0" dirty="0">
              <a:ln>
                <a:noFill/>
              </a:ln>
              <a:solidFill>
                <a:schemeClr val="bg1"/>
              </a:solidFill>
              <a:effectLst/>
              <a:latin typeface="Arial" charset="0"/>
            </a:endParaRPr>
          </a:p>
        </p:txBody>
      </p:sp>
      <p:sp>
        <p:nvSpPr>
          <p:cNvPr id="3" name="TextBox 2">
            <a:extLst>
              <a:ext uri="{FF2B5EF4-FFF2-40B4-BE49-F238E27FC236}">
                <a16:creationId xmlns:a16="http://schemas.microsoft.com/office/drawing/2014/main" id="{05071486-83B4-4D81-9197-FA7ED12BAF15}"/>
              </a:ext>
            </a:extLst>
          </p:cNvPr>
          <p:cNvSpPr txBox="1"/>
          <p:nvPr/>
        </p:nvSpPr>
        <p:spPr>
          <a:xfrm>
            <a:off x="27963" y="800100"/>
            <a:ext cx="6421581" cy="5016758"/>
          </a:xfrm>
          <a:prstGeom prst="rect">
            <a:avLst/>
          </a:prstGeom>
          <a:noFill/>
        </p:spPr>
        <p:txBody>
          <a:bodyPr wrap="square" rtlCol="0">
            <a:spAutoFit/>
          </a:bodyPr>
          <a:lstStyle/>
          <a:p>
            <a:pPr algn="just"/>
            <a:r>
              <a:rPr lang="de-DE" sz="3200" dirty="0">
                <a:latin typeface="Times New Roman" panose="02020603050405020304" pitchFamily="18" charset="0"/>
                <a:cs typeface="Times New Roman" panose="02020603050405020304" pitchFamily="18" charset="0"/>
              </a:rPr>
              <a:t>- Nhà giáo, nhà nghiên cứu văn hóa dân gian </a:t>
            </a:r>
            <a:r>
              <a:rPr lang="en-US" sz="3200" dirty="0" err="1">
                <a:latin typeface="Times New Roman" panose="02020603050405020304" pitchFamily="18" charset="0"/>
                <a:cs typeface="Times New Roman" panose="02020603050405020304" pitchFamily="18" charset="0"/>
              </a:rPr>
              <a:t>Hoàng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Tựu</a:t>
            </a:r>
            <a:r>
              <a:rPr lang="en-CA" sz="3200" dirty="0">
                <a:latin typeface="Times New Roman" panose="02020603050405020304" pitchFamily="18" charset="0"/>
                <a:cs typeface="Times New Roman" panose="02020603050405020304" pitchFamily="18" charset="0"/>
              </a:rPr>
              <a:t>, </a:t>
            </a:r>
            <a:r>
              <a:rPr lang="en-CA" sz="3200" dirty="0" err="1">
                <a:latin typeface="Times New Roman" panose="02020603050405020304" pitchFamily="18" charset="0"/>
                <a:cs typeface="Times New Roman" panose="02020603050405020304" pitchFamily="18" charset="0"/>
              </a:rPr>
              <a:t>sinh</a:t>
            </a:r>
            <a:r>
              <a:rPr lang="en-CA" sz="3200" dirty="0">
                <a:latin typeface="Times New Roman" panose="02020603050405020304" pitchFamily="18" charset="0"/>
                <a:cs typeface="Times New Roman" panose="02020603050405020304" pitchFamily="18" charset="0"/>
              </a:rPr>
              <a:t> </a:t>
            </a:r>
            <a:r>
              <a:rPr lang="en-CA" sz="3200" dirty="0" err="1">
                <a:latin typeface="Times New Roman" panose="02020603050405020304" pitchFamily="18" charset="0"/>
                <a:cs typeface="Times New Roman" panose="02020603050405020304" pitchFamily="18" charset="0"/>
              </a:rPr>
              <a:t>năm</a:t>
            </a:r>
            <a:r>
              <a:rPr lang="en-CA"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1933 </a:t>
            </a:r>
            <a:r>
              <a:rPr lang="en-US" sz="3200" dirty="0" err="1">
                <a:latin typeface="Times New Roman" panose="02020603050405020304" pitchFamily="18" charset="0"/>
                <a:cs typeface="Times New Roman" panose="02020603050405020304" pitchFamily="18" charset="0"/>
              </a:rPr>
              <a:t>mất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1998</a:t>
            </a:r>
            <a:r>
              <a:rPr lang="en-CA" sz="3200" dirty="0">
                <a:latin typeface="Times New Roman" panose="02020603050405020304" pitchFamily="18" charset="0"/>
                <a:cs typeface="Times New Roman" panose="02020603050405020304" pitchFamily="18" charset="0"/>
              </a:rPr>
              <a:t>, </a:t>
            </a:r>
            <a:r>
              <a:rPr lang="en-CA" sz="3200" dirty="0" err="1">
                <a:latin typeface="Times New Roman" panose="02020603050405020304" pitchFamily="18" charset="0"/>
                <a:cs typeface="Times New Roman" panose="02020603050405020304" pitchFamily="18" charset="0"/>
              </a:rPr>
              <a:t>quê</a:t>
            </a:r>
            <a:r>
              <a:rPr lang="en-CA"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Thanh </a:t>
            </a:r>
            <a:r>
              <a:rPr lang="en-US" sz="3200" dirty="0" err="1">
                <a:latin typeface="Times New Roman" panose="02020603050405020304" pitchFamily="18" charset="0"/>
                <a:cs typeface="Times New Roman" panose="02020603050405020304" pitchFamily="18" charset="0"/>
              </a:rPr>
              <a:t>Hóa</a:t>
            </a:r>
            <a:r>
              <a:rPr lang="en-CA"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just"/>
            <a:r>
              <a:rPr lang="en-CA" sz="3200" dirty="0">
                <a:latin typeface="Times New Roman" panose="02020603050405020304" pitchFamily="18" charset="0"/>
                <a:cs typeface="Times New Roman" panose="02020603050405020304" pitchFamily="18" charset="0"/>
              </a:rPr>
              <a:t>- </a:t>
            </a:r>
            <a:r>
              <a:rPr lang="en-CA" sz="3200" dirty="0" err="1">
                <a:latin typeface="Times New Roman" panose="02020603050405020304" pitchFamily="18" charset="0"/>
                <a:cs typeface="Times New Roman" panose="02020603050405020304" pitchFamily="18" charset="0"/>
              </a:rPr>
              <a:t>Công</a:t>
            </a:r>
            <a:r>
              <a:rPr lang="en-CA" sz="3200" dirty="0">
                <a:latin typeface="Times New Roman" panose="02020603050405020304" pitchFamily="18" charset="0"/>
                <a:cs typeface="Times New Roman" panose="02020603050405020304" pitchFamily="18" charset="0"/>
              </a:rPr>
              <a:t> </a:t>
            </a:r>
            <a:r>
              <a:rPr lang="en-CA" sz="3200" dirty="0" err="1">
                <a:latin typeface="Times New Roman" panose="02020603050405020304" pitchFamily="18" charset="0"/>
                <a:cs typeface="Times New Roman" panose="02020603050405020304" pitchFamily="18" charset="0"/>
              </a:rPr>
              <a:t>tác</a:t>
            </a:r>
            <a:r>
              <a:rPr lang="en-CA" sz="3200" dirty="0">
                <a:latin typeface="Times New Roman" panose="02020603050405020304" pitchFamily="18" charset="0"/>
                <a:cs typeface="Times New Roman" panose="02020603050405020304" pitchFamily="18" charset="0"/>
              </a:rPr>
              <a:t> </a:t>
            </a:r>
            <a:r>
              <a:rPr lang="en-CA" sz="3200" dirty="0" err="1">
                <a:latin typeface="Times New Roman" panose="02020603050405020304" pitchFamily="18" charset="0"/>
                <a:cs typeface="Times New Roman" panose="02020603050405020304" pitchFamily="18" charset="0"/>
              </a:rPr>
              <a:t>nhiều</a:t>
            </a:r>
            <a:r>
              <a:rPr lang="en-CA" sz="3200" dirty="0">
                <a:latin typeface="Times New Roman" panose="02020603050405020304" pitchFamily="18" charset="0"/>
                <a:cs typeface="Times New Roman" panose="02020603050405020304" pitchFamily="18" charset="0"/>
              </a:rPr>
              <a:t> </a:t>
            </a:r>
            <a:r>
              <a:rPr lang="en-CA" sz="3200" dirty="0" err="1">
                <a:latin typeface="Times New Roman" panose="02020603050405020304" pitchFamily="18" charset="0"/>
                <a:cs typeface="Times New Roman" panose="02020603050405020304" pitchFamily="18" charset="0"/>
              </a:rPr>
              <a:t>năm</a:t>
            </a:r>
            <a:r>
              <a:rPr lang="en-CA" sz="3200" dirty="0">
                <a:latin typeface="Times New Roman" panose="02020603050405020304" pitchFamily="18" charset="0"/>
                <a:cs typeface="Times New Roman" panose="02020603050405020304" pitchFamily="18" charset="0"/>
              </a:rPr>
              <a:t> </a:t>
            </a:r>
            <a:r>
              <a:rPr lang="en-CA" sz="3200" dirty="0" err="1">
                <a:latin typeface="Times New Roman" panose="02020603050405020304" pitchFamily="18" charset="0"/>
                <a:cs typeface="Times New Roman" panose="02020603050405020304" pitchFamily="18" charset="0"/>
              </a:rPr>
              <a:t>tại</a:t>
            </a:r>
            <a:r>
              <a:rPr lang="en-CA" sz="3200" dirty="0">
                <a:latin typeface="Times New Roman" panose="02020603050405020304" pitchFamily="18" charset="0"/>
                <a:cs typeface="Times New Roman" panose="02020603050405020304" pitchFamily="18" charset="0"/>
              </a:rPr>
              <a:t> khoa </a:t>
            </a:r>
            <a:r>
              <a:rPr lang="en-CA" sz="3200" dirty="0" err="1">
                <a:latin typeface="Times New Roman" panose="02020603050405020304" pitchFamily="18" charset="0"/>
                <a:cs typeface="Times New Roman" panose="02020603050405020304" pitchFamily="18" charset="0"/>
              </a:rPr>
              <a:t>Văn</a:t>
            </a:r>
            <a:r>
              <a:rPr lang="en-CA" sz="3200" dirty="0">
                <a:latin typeface="Times New Roman" panose="02020603050405020304" pitchFamily="18" charset="0"/>
                <a:cs typeface="Times New Roman" panose="02020603050405020304" pitchFamily="18" charset="0"/>
              </a:rPr>
              <a:t> </a:t>
            </a:r>
            <a:r>
              <a:rPr lang="en-CA" sz="3200" dirty="0" err="1">
                <a:latin typeface="Times New Roman" panose="02020603050405020304" pitchFamily="18" charset="0"/>
                <a:cs typeface="Times New Roman" panose="02020603050405020304" pitchFamily="18" charset="0"/>
              </a:rPr>
              <a:t>trường</a:t>
            </a:r>
            <a:r>
              <a:rPr lang="en-CA" sz="3200" dirty="0">
                <a:latin typeface="Times New Roman" panose="02020603050405020304" pitchFamily="18" charset="0"/>
                <a:cs typeface="Times New Roman" panose="02020603050405020304" pitchFamily="18" charset="0"/>
              </a:rPr>
              <a:t> </a:t>
            </a:r>
            <a:r>
              <a:rPr lang="en-CA" sz="3200" dirty="0" err="1">
                <a:latin typeface="Times New Roman" panose="02020603050405020304" pitchFamily="18" charset="0"/>
                <a:cs typeface="Times New Roman" panose="02020603050405020304" pitchFamily="18" charset="0"/>
              </a:rPr>
              <a:t>Đại</a:t>
            </a:r>
            <a:r>
              <a:rPr lang="en-CA" sz="3200" dirty="0">
                <a:latin typeface="Times New Roman" panose="02020603050405020304" pitchFamily="18" charset="0"/>
                <a:cs typeface="Times New Roman" panose="02020603050405020304" pitchFamily="18" charset="0"/>
              </a:rPr>
              <a:t> </a:t>
            </a:r>
            <a:r>
              <a:rPr lang="en-CA" sz="3200" dirty="0" err="1">
                <a:latin typeface="Times New Roman" panose="02020603050405020304" pitchFamily="18" charset="0"/>
                <a:cs typeface="Times New Roman" panose="02020603050405020304" pitchFamily="18" charset="0"/>
              </a:rPr>
              <a:t>học</a:t>
            </a:r>
            <a:r>
              <a:rPr lang="en-CA" sz="3200" dirty="0">
                <a:latin typeface="Times New Roman" panose="02020603050405020304" pitchFamily="18" charset="0"/>
                <a:cs typeface="Times New Roman" panose="02020603050405020304" pitchFamily="18" charset="0"/>
              </a:rPr>
              <a:t> Vinh </a:t>
            </a:r>
            <a:r>
              <a:rPr lang="en-CA" sz="3200" dirty="0" err="1">
                <a:latin typeface="Times New Roman" panose="02020603050405020304" pitchFamily="18" charset="0"/>
                <a:cs typeface="Times New Roman" panose="02020603050405020304" pitchFamily="18" charset="0"/>
              </a:rPr>
              <a:t>sau</a:t>
            </a:r>
            <a:r>
              <a:rPr lang="en-CA" sz="3200" dirty="0">
                <a:latin typeface="Times New Roman" panose="02020603050405020304" pitchFamily="18" charset="0"/>
                <a:cs typeface="Times New Roman" panose="02020603050405020304" pitchFamily="18" charset="0"/>
              </a:rPr>
              <a:t> </a:t>
            </a:r>
            <a:r>
              <a:rPr lang="en-CA" sz="3200" dirty="0" err="1">
                <a:latin typeface="Times New Roman" panose="02020603050405020304" pitchFamily="18" charset="0"/>
                <a:cs typeface="Times New Roman" panose="02020603050405020304" pitchFamily="18" charset="0"/>
              </a:rPr>
              <a:t>này</a:t>
            </a:r>
            <a:r>
              <a:rPr lang="en-CA" sz="3200" dirty="0">
                <a:latin typeface="Times New Roman" panose="02020603050405020304" pitchFamily="18" charset="0"/>
                <a:cs typeface="Times New Roman" panose="02020603050405020304" pitchFamily="18" charset="0"/>
              </a:rPr>
              <a:t> </a:t>
            </a:r>
            <a:r>
              <a:rPr lang="en-CA" sz="3200" dirty="0" err="1">
                <a:latin typeface="Times New Roman" panose="02020603050405020304" pitchFamily="18" charset="0"/>
                <a:cs typeface="Times New Roman" panose="02020603050405020304" pitchFamily="18" charset="0"/>
              </a:rPr>
              <a:t>chuyển</a:t>
            </a:r>
            <a:r>
              <a:rPr lang="en-CA" sz="3200" dirty="0">
                <a:latin typeface="Times New Roman" panose="02020603050405020304" pitchFamily="18" charset="0"/>
                <a:cs typeface="Times New Roman" panose="02020603050405020304" pitchFamily="18" charset="0"/>
              </a:rPr>
              <a:t> </a:t>
            </a:r>
            <a:r>
              <a:rPr lang="en-CA" sz="3200" dirty="0" err="1">
                <a:latin typeface="Times New Roman" panose="02020603050405020304" pitchFamily="18" charset="0"/>
                <a:cs typeface="Times New Roman" panose="02020603050405020304" pitchFamily="18" charset="0"/>
              </a:rPr>
              <a:t>về</a:t>
            </a:r>
            <a:r>
              <a:rPr lang="en-CA" sz="3200" dirty="0">
                <a:latin typeface="Times New Roman" panose="02020603050405020304" pitchFamily="18" charset="0"/>
                <a:cs typeface="Times New Roman" panose="02020603050405020304" pitchFamily="18" charset="0"/>
              </a:rPr>
              <a:t> </a:t>
            </a:r>
            <a:r>
              <a:rPr lang="en-CA" sz="3200" dirty="0" err="1">
                <a:latin typeface="Times New Roman" panose="02020603050405020304" pitchFamily="18" charset="0"/>
                <a:cs typeface="Times New Roman" panose="02020603050405020304" pitchFamily="18" charset="0"/>
              </a:rPr>
              <a:t>trường</a:t>
            </a:r>
            <a:r>
              <a:rPr lang="en-CA" sz="3200" dirty="0">
                <a:latin typeface="Times New Roman" panose="02020603050405020304" pitchFamily="18" charset="0"/>
                <a:cs typeface="Times New Roman" panose="02020603050405020304" pitchFamily="18" charset="0"/>
              </a:rPr>
              <a:t> Cao </a:t>
            </a:r>
            <a:r>
              <a:rPr lang="en-CA" sz="3200" dirty="0" err="1">
                <a:latin typeface="Times New Roman" panose="02020603050405020304" pitchFamily="18" charset="0"/>
                <a:cs typeface="Times New Roman" panose="02020603050405020304" pitchFamily="18" charset="0"/>
              </a:rPr>
              <a:t>đẳng</a:t>
            </a:r>
            <a:r>
              <a:rPr lang="en-CA" sz="3200" dirty="0">
                <a:latin typeface="Times New Roman" panose="02020603050405020304" pitchFamily="18" charset="0"/>
                <a:cs typeface="Times New Roman" panose="02020603050405020304" pitchFamily="18" charset="0"/>
              </a:rPr>
              <a:t> </a:t>
            </a:r>
            <a:r>
              <a:rPr lang="en-CA" sz="3200" dirty="0" err="1">
                <a:latin typeface="Times New Roman" panose="02020603050405020304" pitchFamily="18" charset="0"/>
                <a:cs typeface="Times New Roman" panose="02020603050405020304" pitchFamily="18" charset="0"/>
              </a:rPr>
              <a:t>Sư</a:t>
            </a:r>
            <a:r>
              <a:rPr lang="en-CA" sz="3200" dirty="0">
                <a:latin typeface="Times New Roman" panose="02020603050405020304" pitchFamily="18" charset="0"/>
                <a:cs typeface="Times New Roman" panose="02020603050405020304" pitchFamily="18" charset="0"/>
              </a:rPr>
              <a:t> </a:t>
            </a:r>
            <a:r>
              <a:rPr lang="en-CA" sz="3200" dirty="0" err="1">
                <a:latin typeface="Times New Roman" panose="02020603050405020304" pitchFamily="18" charset="0"/>
                <a:cs typeface="Times New Roman" panose="02020603050405020304" pitchFamily="18" charset="0"/>
              </a:rPr>
              <a:t>phạm</a:t>
            </a:r>
            <a:r>
              <a:rPr lang="en-CA" sz="3200" dirty="0">
                <a:latin typeface="Times New Roman" panose="02020603050405020304" pitchFamily="18" charset="0"/>
                <a:cs typeface="Times New Roman" panose="02020603050405020304" pitchFamily="18" charset="0"/>
              </a:rPr>
              <a:t> Thanh </a:t>
            </a:r>
            <a:r>
              <a:rPr lang="en-CA" sz="3200" dirty="0" err="1">
                <a:latin typeface="Times New Roman" panose="02020603050405020304" pitchFamily="18" charset="0"/>
                <a:cs typeface="Times New Roman" panose="02020603050405020304" pitchFamily="18" charset="0"/>
              </a:rPr>
              <a:t>Hóa</a:t>
            </a:r>
            <a:r>
              <a:rPr lang="en-CA"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just"/>
            <a:r>
              <a:rPr lang="en-CA" sz="3200" dirty="0">
                <a:latin typeface="Times New Roman" panose="02020603050405020304" pitchFamily="18" charset="0"/>
                <a:cs typeface="Times New Roman" panose="02020603050405020304" pitchFamily="18" charset="0"/>
              </a:rPr>
              <a:t>-  </a:t>
            </a:r>
            <a:r>
              <a:rPr lang="en-CA" sz="3200" dirty="0" err="1">
                <a:latin typeface="Times New Roman" panose="02020603050405020304" pitchFamily="18" charset="0"/>
                <a:cs typeface="Times New Roman" panose="02020603050405020304" pitchFamily="18" charset="0"/>
              </a:rPr>
              <a:t>Ông</a:t>
            </a:r>
            <a:r>
              <a:rPr lang="en-CA"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cứu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6926C8C9-16A5-4F6C-A50E-DCD89224FFBA}"/>
              </a:ext>
            </a:extLst>
          </p:cNvPr>
          <p:cNvPicPr/>
          <p:nvPr/>
        </p:nvPicPr>
        <p:blipFill>
          <a:blip r:embed="rId2">
            <a:extLst>
              <a:ext uri="{28A0092B-C50C-407E-A947-70E740481C1C}">
                <a14:useLocalDpi xmlns:a14="http://schemas.microsoft.com/office/drawing/2010/main" val="0"/>
              </a:ext>
            </a:extLst>
          </a:blip>
          <a:stretch>
            <a:fillRect/>
          </a:stretch>
        </p:blipFill>
        <p:spPr>
          <a:xfrm>
            <a:off x="6449544" y="11535"/>
            <a:ext cx="2630638" cy="2461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9975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9"/>
          <p:cNvSpPr txBox="1">
            <a:spLocks noChangeArrowheads="1"/>
          </p:cNvSpPr>
          <p:nvPr/>
        </p:nvSpPr>
        <p:spPr bwMode="auto">
          <a:xfrm>
            <a:off x="228600" y="1027907"/>
            <a:ext cx="4572000"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50000"/>
              </a:spcBef>
            </a:pPr>
            <a:endParaRPr lang="en-US" altLang="en-US" sz="2300" b="1" u="sng">
              <a:solidFill>
                <a:srgbClr val="FFFF00"/>
              </a:solidFill>
              <a:latin typeface=".VnSouthernH" pitchFamily="34" charset="0"/>
            </a:endParaRPr>
          </a:p>
        </p:txBody>
      </p:sp>
      <p:sp>
        <p:nvSpPr>
          <p:cNvPr id="6" name="Rectangle: Rounded Corners 5">
            <a:extLst>
              <a:ext uri="{FF2B5EF4-FFF2-40B4-BE49-F238E27FC236}">
                <a16:creationId xmlns:a16="http://schemas.microsoft.com/office/drawing/2014/main" id="{2270C742-6AF9-4D79-991D-BB08F9B7390C}"/>
              </a:ext>
            </a:extLst>
          </p:cNvPr>
          <p:cNvSpPr/>
          <p:nvPr/>
        </p:nvSpPr>
        <p:spPr bwMode="auto">
          <a:xfrm>
            <a:off x="3408107" y="258565"/>
            <a:ext cx="2133600" cy="510778"/>
          </a:xfrm>
          <a:prstGeom prst="roundRect">
            <a:avLst/>
          </a:prstGeom>
          <a:solidFill>
            <a:srgbClr val="006600"/>
          </a:solidFill>
          <a:ln w="38100" cap="flat" cmpd="sng" algn="ctr">
            <a:solidFill>
              <a:srgbClr val="00FFFF"/>
            </a:solidFill>
            <a:prstDash val="solid"/>
            <a:round/>
            <a:headEnd type="none" w="med" len="med"/>
            <a:tailEnd type="none" w="med" len="med"/>
          </a:ln>
          <a:effectLst>
            <a:glow rad="139700">
              <a:schemeClr val="accent6">
                <a:satMod val="175000"/>
                <a:alpha val="40000"/>
              </a:schemeClr>
            </a:glo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rPr>
              <a:t>2. </a:t>
            </a:r>
            <a:r>
              <a:rPr kumimoji="0" lang="en-US" sz="2400" b="1" i="0" u="none" strike="noStrike" cap="none" normalizeH="0" baseline="0" dirty="0" err="1">
                <a:ln>
                  <a:noFill/>
                </a:ln>
                <a:solidFill>
                  <a:schemeClr val="bg1"/>
                </a:solidFill>
                <a:effectLst/>
                <a:latin typeface="Arial" charset="0"/>
              </a:rPr>
              <a:t>Tác</a:t>
            </a:r>
            <a:r>
              <a:rPr kumimoji="0" lang="en-US" sz="2400" b="1" i="0" u="none" strike="noStrike" cap="none" normalizeH="0" baseline="0" dirty="0">
                <a:ln>
                  <a:noFill/>
                </a:ln>
                <a:solidFill>
                  <a:schemeClr val="bg1"/>
                </a:solidFill>
                <a:effectLst/>
                <a:latin typeface="Arial" charset="0"/>
              </a:rPr>
              <a:t> </a:t>
            </a:r>
            <a:r>
              <a:rPr kumimoji="0" lang="en-US" sz="2400" b="1" i="0" u="none" strike="noStrike" cap="none" normalizeH="0" baseline="0" dirty="0" err="1">
                <a:ln>
                  <a:noFill/>
                </a:ln>
                <a:solidFill>
                  <a:schemeClr val="bg1"/>
                </a:solidFill>
                <a:effectLst/>
                <a:latin typeface="Arial" charset="0"/>
              </a:rPr>
              <a:t>phẩm</a:t>
            </a:r>
            <a:endParaRPr kumimoji="0" lang="en-US" sz="2400" b="1" i="0" u="none" strike="noStrike" cap="none" normalizeH="0" baseline="0" dirty="0">
              <a:ln>
                <a:noFill/>
              </a:ln>
              <a:solidFill>
                <a:schemeClr val="bg1"/>
              </a:solidFill>
              <a:effectLst/>
              <a:latin typeface="Arial" charset="0"/>
            </a:endParaRPr>
          </a:p>
        </p:txBody>
      </p:sp>
      <p:grpSp>
        <p:nvGrpSpPr>
          <p:cNvPr id="9" name="Group 8">
            <a:extLst>
              <a:ext uri="{FF2B5EF4-FFF2-40B4-BE49-F238E27FC236}">
                <a16:creationId xmlns:a16="http://schemas.microsoft.com/office/drawing/2014/main" id="{2C4A97C0-847C-4051-AF34-196E590C73C0}"/>
              </a:ext>
            </a:extLst>
          </p:cNvPr>
          <p:cNvGrpSpPr/>
          <p:nvPr/>
        </p:nvGrpSpPr>
        <p:grpSpPr>
          <a:xfrm>
            <a:off x="236507" y="930189"/>
            <a:ext cx="2999508" cy="2290732"/>
            <a:chOff x="360217" y="1485900"/>
            <a:chExt cx="2791691" cy="2754918"/>
          </a:xfrm>
        </p:grpSpPr>
        <p:grpSp>
          <p:nvGrpSpPr>
            <p:cNvPr id="4" name="Group 3">
              <a:extLst>
                <a:ext uri="{FF2B5EF4-FFF2-40B4-BE49-F238E27FC236}">
                  <a16:creationId xmlns:a16="http://schemas.microsoft.com/office/drawing/2014/main" id="{33454897-3CBB-459C-9741-08E84B975418}"/>
                </a:ext>
              </a:extLst>
            </p:cNvPr>
            <p:cNvGrpSpPr/>
            <p:nvPr/>
          </p:nvGrpSpPr>
          <p:grpSpPr>
            <a:xfrm>
              <a:off x="360217" y="1485900"/>
              <a:ext cx="2791691" cy="2754918"/>
              <a:chOff x="360218" y="1475804"/>
              <a:chExt cx="7716982" cy="3984211"/>
            </a:xfrm>
          </p:grpSpPr>
          <p:sp>
            <p:nvSpPr>
              <p:cNvPr id="14" name="Rectangle: Rounded Corners 13">
                <a:extLst>
                  <a:ext uri="{FF2B5EF4-FFF2-40B4-BE49-F238E27FC236}">
                    <a16:creationId xmlns:a16="http://schemas.microsoft.com/office/drawing/2014/main" id="{64DDDED3-48A0-4F82-8AD2-EF148340D3D4}"/>
                  </a:ext>
                </a:extLst>
              </p:cNvPr>
              <p:cNvSpPr/>
              <p:nvPr/>
            </p:nvSpPr>
            <p:spPr bwMode="auto">
              <a:xfrm>
                <a:off x="360218" y="1790699"/>
                <a:ext cx="7716982" cy="3669316"/>
              </a:xfrm>
              <a:prstGeom prst="roundRect">
                <a:avLst/>
              </a:prstGeom>
              <a:solidFill>
                <a:srgbClr val="FFFFCC"/>
              </a:solidFill>
              <a:ln w="57150" cap="flat" cmpd="sng" algn="ctr">
                <a:solidFill>
                  <a:srgbClr val="66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15" name="Rectangle: Rounded Corners 14">
                <a:extLst>
                  <a:ext uri="{FF2B5EF4-FFF2-40B4-BE49-F238E27FC236}">
                    <a16:creationId xmlns:a16="http://schemas.microsoft.com/office/drawing/2014/main" id="{7B4C0417-4C56-4FFE-A70A-077882791D47}"/>
                  </a:ext>
                </a:extLst>
              </p:cNvPr>
              <p:cNvSpPr/>
              <p:nvPr/>
            </p:nvSpPr>
            <p:spPr bwMode="auto">
              <a:xfrm>
                <a:off x="2121342" y="1475804"/>
                <a:ext cx="4099838" cy="678432"/>
              </a:xfrm>
              <a:prstGeom prst="roundRect">
                <a:avLst/>
              </a:prstGeom>
              <a:solidFill>
                <a:srgbClr val="FFFFCC"/>
              </a:solidFill>
              <a:ln w="38100" cap="flat" cmpd="sng" algn="ctr">
                <a:solidFill>
                  <a:srgbClr val="6600CC"/>
                </a:solidFill>
                <a:prstDash val="solid"/>
                <a:round/>
                <a:headEnd type="none" w="med" len="med"/>
                <a:tailEnd type="none" w="med" len="med"/>
              </a:ln>
              <a:effectLst>
                <a:glow rad="139700">
                  <a:schemeClr val="accent6">
                    <a:satMod val="175000"/>
                    <a:alpha val="40000"/>
                  </a:schemeClr>
                </a:glow>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1" i="0" u="none" strike="noStrike" cap="none" normalizeH="0" baseline="0" dirty="0" err="1">
                    <a:ln>
                      <a:noFill/>
                    </a:ln>
                    <a:solidFill>
                      <a:srgbClr val="C00000"/>
                    </a:solidFill>
                    <a:effectLst/>
                    <a:latin typeface="Arial" charset="0"/>
                  </a:rPr>
                  <a:t>Xuất</a:t>
                </a:r>
                <a:r>
                  <a:rPr kumimoji="0" lang="en-US" sz="2400" b="1" i="0" u="none" strike="noStrike" cap="none" normalizeH="0" baseline="0" dirty="0">
                    <a:ln>
                      <a:noFill/>
                    </a:ln>
                    <a:solidFill>
                      <a:srgbClr val="C00000"/>
                    </a:solidFill>
                    <a:effectLst/>
                    <a:latin typeface="Arial" charset="0"/>
                  </a:rPr>
                  <a:t> </a:t>
                </a:r>
                <a:r>
                  <a:rPr kumimoji="0" lang="en-US" sz="2400" b="1" i="0" u="none" strike="noStrike" cap="none" normalizeH="0" baseline="0" dirty="0" err="1">
                    <a:ln>
                      <a:noFill/>
                    </a:ln>
                    <a:solidFill>
                      <a:srgbClr val="C00000"/>
                    </a:solidFill>
                    <a:effectLst/>
                    <a:latin typeface="Arial" charset="0"/>
                  </a:rPr>
                  <a:t>xứ</a:t>
                </a:r>
                <a:endParaRPr kumimoji="0" lang="en-US" sz="2400" b="1" i="0" u="none" strike="noStrike" cap="none" normalizeH="0" baseline="0" dirty="0">
                  <a:ln>
                    <a:noFill/>
                  </a:ln>
                  <a:solidFill>
                    <a:srgbClr val="C00000"/>
                  </a:solidFill>
                  <a:effectLst/>
                  <a:latin typeface="Arial" charset="0"/>
                </a:endParaRPr>
              </a:p>
            </p:txBody>
          </p:sp>
        </p:grpSp>
        <p:sp>
          <p:nvSpPr>
            <p:cNvPr id="7" name="TextBox 6">
              <a:extLst>
                <a:ext uri="{FF2B5EF4-FFF2-40B4-BE49-F238E27FC236}">
                  <a16:creationId xmlns:a16="http://schemas.microsoft.com/office/drawing/2014/main" id="{D199CE0A-9336-47F7-9758-C9B24423759E}"/>
                </a:ext>
              </a:extLst>
            </p:cNvPr>
            <p:cNvSpPr txBox="1"/>
            <p:nvPr/>
          </p:nvSpPr>
          <p:spPr>
            <a:xfrm>
              <a:off x="423778" y="1970937"/>
              <a:ext cx="2687784" cy="2146831"/>
            </a:xfrm>
            <a:prstGeom prst="rect">
              <a:avLst/>
            </a:prstGeom>
            <a:noFill/>
          </p:spPr>
          <p:txBody>
            <a:bodyPr wrap="square" rtlCol="0">
              <a:spAutoFit/>
            </a:bodyPr>
            <a:lstStyle/>
            <a:p>
              <a:pPr algn="just"/>
              <a:r>
                <a:rPr lang="de-DE" sz="2200" dirty="0">
                  <a:solidFill>
                    <a:srgbClr val="0000FF"/>
                  </a:solidFill>
                  <a:effectLst/>
                  <a:latin typeface="+mj-lt"/>
                  <a:ea typeface="Times New Roman" panose="02020603050405020304" pitchFamily="18" charset="0"/>
                </a:rPr>
                <a:t>Văn bản trích trong </a:t>
              </a:r>
              <a:r>
                <a:rPr lang="en-US" sz="2200" dirty="0">
                  <a:solidFill>
                    <a:srgbClr val="0000FF"/>
                  </a:solidFill>
                  <a:effectLst/>
                  <a:latin typeface="+mj-lt"/>
                  <a:ea typeface="Times New Roman" panose="02020603050405020304" pitchFamily="18" charset="0"/>
                </a:rPr>
                <a:t>“</a:t>
              </a:r>
              <a:r>
                <a:rPr lang="en-US" sz="2200" i="1" dirty="0" err="1">
                  <a:solidFill>
                    <a:srgbClr val="0000FF"/>
                  </a:solidFill>
                  <a:effectLst/>
                  <a:latin typeface="+mj-lt"/>
                  <a:ea typeface="Times New Roman" panose="02020603050405020304" pitchFamily="18" charset="0"/>
                  <a:cs typeface="Times New Roman" panose="02020603050405020304" pitchFamily="18" charset="0"/>
                </a:rPr>
                <a:t>Bình</a:t>
              </a:r>
              <a:r>
                <a:rPr lang="en-US" sz="2200" i="1" dirty="0">
                  <a:solidFill>
                    <a:srgbClr val="0000FF"/>
                  </a:solidFill>
                  <a:effectLst/>
                  <a:latin typeface="+mj-lt"/>
                  <a:ea typeface="Times New Roman" panose="02020603050405020304" pitchFamily="18" charset="0"/>
                  <a:cs typeface="Times New Roman" panose="02020603050405020304" pitchFamily="18" charset="0"/>
                </a:rPr>
                <a:t> </a:t>
              </a:r>
              <a:r>
                <a:rPr lang="en-US" sz="2200" i="1" dirty="0" err="1">
                  <a:solidFill>
                    <a:srgbClr val="0000FF"/>
                  </a:solidFill>
                  <a:effectLst/>
                  <a:latin typeface="+mj-lt"/>
                  <a:ea typeface="Times New Roman" panose="02020603050405020304" pitchFamily="18" charset="0"/>
                  <a:cs typeface="Times New Roman" panose="02020603050405020304" pitchFamily="18" charset="0"/>
                </a:rPr>
                <a:t>giảng</a:t>
              </a:r>
              <a:r>
                <a:rPr lang="en-US" sz="2200" i="1" dirty="0">
                  <a:solidFill>
                    <a:srgbClr val="0000FF"/>
                  </a:solidFill>
                  <a:effectLst/>
                  <a:latin typeface="+mj-lt"/>
                  <a:ea typeface="Times New Roman" panose="02020603050405020304" pitchFamily="18" charset="0"/>
                  <a:cs typeface="Times New Roman" panose="02020603050405020304" pitchFamily="18" charset="0"/>
                </a:rPr>
                <a:t> ca </a:t>
              </a:r>
              <a:r>
                <a:rPr lang="en-US" sz="2200" i="1" dirty="0" err="1">
                  <a:solidFill>
                    <a:srgbClr val="0000FF"/>
                  </a:solidFill>
                  <a:effectLst/>
                  <a:latin typeface="+mj-lt"/>
                  <a:ea typeface="Times New Roman" panose="02020603050405020304" pitchFamily="18" charset="0"/>
                  <a:cs typeface="Times New Roman" panose="02020603050405020304" pitchFamily="18" charset="0"/>
                </a:rPr>
                <a:t>dao</a:t>
              </a:r>
              <a:r>
                <a:rPr lang="en-US" sz="2200" i="1" dirty="0">
                  <a:solidFill>
                    <a:srgbClr val="0000FF"/>
                  </a:solidFill>
                  <a:effectLst/>
                  <a:latin typeface="+mj-lt"/>
                  <a:ea typeface="Times New Roman" panose="02020603050405020304" pitchFamily="18" charset="0"/>
                  <a:cs typeface="Times New Roman" panose="02020603050405020304" pitchFamily="18" charset="0"/>
                </a:rPr>
                <a:t>” </a:t>
              </a:r>
              <a:r>
                <a:rPr lang="en-US" sz="2200" i="1" dirty="0" err="1">
                  <a:solidFill>
                    <a:srgbClr val="0000FF"/>
                  </a:solidFill>
                  <a:effectLst/>
                  <a:latin typeface="+mj-lt"/>
                  <a:ea typeface="Times New Roman" panose="02020603050405020304" pitchFamily="18" charset="0"/>
                  <a:cs typeface="Times New Roman" panose="02020603050405020304" pitchFamily="18" charset="0"/>
                </a:rPr>
                <a:t>xuất</a:t>
              </a:r>
              <a:r>
                <a:rPr lang="en-US" sz="2200" i="1" dirty="0">
                  <a:solidFill>
                    <a:srgbClr val="0000FF"/>
                  </a:solidFill>
                  <a:effectLst/>
                  <a:latin typeface="+mj-lt"/>
                  <a:ea typeface="Times New Roman" panose="02020603050405020304" pitchFamily="18" charset="0"/>
                  <a:cs typeface="Times New Roman" panose="02020603050405020304" pitchFamily="18" charset="0"/>
                </a:rPr>
                <a:t> </a:t>
              </a:r>
              <a:r>
                <a:rPr lang="en-US" sz="2200" i="1" dirty="0" err="1">
                  <a:solidFill>
                    <a:srgbClr val="0000FF"/>
                  </a:solidFill>
                  <a:effectLst/>
                  <a:latin typeface="+mj-lt"/>
                  <a:ea typeface="Times New Roman" panose="02020603050405020304" pitchFamily="18" charset="0"/>
                  <a:cs typeface="Times New Roman" panose="02020603050405020304" pitchFamily="18" charset="0"/>
                </a:rPr>
                <a:t>bản</a:t>
              </a:r>
              <a:r>
                <a:rPr lang="en-US" sz="2200" i="1" dirty="0">
                  <a:solidFill>
                    <a:srgbClr val="0000FF"/>
                  </a:solidFill>
                  <a:effectLst/>
                  <a:latin typeface="+mj-lt"/>
                  <a:ea typeface="Times New Roman" panose="02020603050405020304" pitchFamily="18" charset="0"/>
                  <a:cs typeface="Times New Roman" panose="02020603050405020304" pitchFamily="18" charset="0"/>
                </a:rPr>
                <a:t> </a:t>
              </a:r>
              <a:r>
                <a:rPr lang="en-US" sz="2200" i="1" dirty="0" err="1">
                  <a:solidFill>
                    <a:srgbClr val="0000FF"/>
                  </a:solidFill>
                  <a:effectLst/>
                  <a:latin typeface="+mj-lt"/>
                  <a:ea typeface="Times New Roman" panose="02020603050405020304" pitchFamily="18" charset="0"/>
                  <a:cs typeface="Times New Roman" panose="02020603050405020304" pitchFamily="18" charset="0"/>
                </a:rPr>
                <a:t>năm</a:t>
              </a:r>
              <a:r>
                <a:rPr lang="en-US" sz="2200" i="1" dirty="0">
                  <a:solidFill>
                    <a:srgbClr val="0000FF"/>
                  </a:solidFill>
                  <a:effectLst/>
                  <a:latin typeface="+mj-lt"/>
                  <a:ea typeface="Times New Roman" panose="02020603050405020304" pitchFamily="18" charset="0"/>
                  <a:cs typeface="Times New Roman" panose="02020603050405020304" pitchFamily="18" charset="0"/>
                </a:rPr>
                <a:t>  </a:t>
              </a:r>
              <a:r>
                <a:rPr lang="en-US" sz="2200" dirty="0">
                  <a:solidFill>
                    <a:srgbClr val="0000FF"/>
                  </a:solidFill>
                  <a:effectLst/>
                  <a:latin typeface="+mj-lt"/>
                  <a:ea typeface="Times New Roman" panose="02020603050405020304" pitchFamily="18" charset="0"/>
                </a:rPr>
                <a:t>1992 </a:t>
              </a:r>
              <a:r>
                <a:rPr lang="en-US" sz="2200" dirty="0" err="1">
                  <a:solidFill>
                    <a:srgbClr val="0000FF"/>
                  </a:solidFill>
                  <a:effectLst/>
                  <a:latin typeface="+mj-lt"/>
                  <a:ea typeface="Times New Roman" panose="02020603050405020304" pitchFamily="18" charset="0"/>
                </a:rPr>
                <a:t>của</a:t>
              </a:r>
              <a:r>
                <a:rPr lang="en-US" sz="2200" dirty="0">
                  <a:solidFill>
                    <a:srgbClr val="0000FF"/>
                  </a:solidFill>
                  <a:effectLst/>
                  <a:latin typeface="+mj-lt"/>
                  <a:ea typeface="Times New Roman" panose="02020603050405020304" pitchFamily="18" charset="0"/>
                </a:rPr>
                <a:t> </a:t>
              </a:r>
              <a:r>
                <a:rPr lang="en-US" sz="2200" dirty="0" err="1">
                  <a:solidFill>
                    <a:srgbClr val="0000FF"/>
                  </a:solidFill>
                  <a:effectLst/>
                  <a:latin typeface="+mj-lt"/>
                  <a:ea typeface="Times New Roman" panose="02020603050405020304" pitchFamily="18" charset="0"/>
                </a:rPr>
                <a:t>tác</a:t>
              </a:r>
              <a:r>
                <a:rPr lang="en-US" sz="2200" dirty="0">
                  <a:solidFill>
                    <a:srgbClr val="0000FF"/>
                  </a:solidFill>
                  <a:effectLst/>
                  <a:latin typeface="+mj-lt"/>
                  <a:ea typeface="Times New Roman" panose="02020603050405020304" pitchFamily="18" charset="0"/>
                </a:rPr>
                <a:t> </a:t>
              </a:r>
              <a:r>
                <a:rPr lang="en-US" sz="2200" dirty="0" err="1">
                  <a:solidFill>
                    <a:srgbClr val="0000FF"/>
                  </a:solidFill>
                  <a:effectLst/>
                  <a:latin typeface="+mj-lt"/>
                  <a:ea typeface="Times New Roman" panose="02020603050405020304" pitchFamily="18" charset="0"/>
                </a:rPr>
                <a:t>giả</a:t>
              </a:r>
              <a:r>
                <a:rPr lang="en-US" sz="2200" dirty="0">
                  <a:solidFill>
                    <a:srgbClr val="0000FF"/>
                  </a:solidFill>
                  <a:effectLst/>
                  <a:latin typeface="+mj-lt"/>
                  <a:ea typeface="Times New Roman" panose="02020603050405020304" pitchFamily="18" charset="0"/>
                </a:rPr>
                <a:t> </a:t>
              </a:r>
              <a:r>
                <a:rPr lang="en-US" sz="2200" dirty="0" err="1">
                  <a:solidFill>
                    <a:srgbClr val="0000FF"/>
                  </a:solidFill>
                  <a:effectLst/>
                  <a:latin typeface="+mj-lt"/>
                  <a:ea typeface="Times New Roman" panose="02020603050405020304" pitchFamily="18" charset="0"/>
                </a:rPr>
                <a:t>Hoàng</a:t>
              </a:r>
              <a:r>
                <a:rPr lang="en-US" sz="2200" dirty="0">
                  <a:solidFill>
                    <a:srgbClr val="0000FF"/>
                  </a:solidFill>
                  <a:effectLst/>
                  <a:latin typeface="+mj-lt"/>
                  <a:ea typeface="Times New Roman" panose="02020603050405020304" pitchFamily="18" charset="0"/>
                </a:rPr>
                <a:t> </a:t>
              </a:r>
              <a:r>
                <a:rPr lang="en-US" sz="2200" dirty="0" err="1">
                  <a:solidFill>
                    <a:srgbClr val="0000FF"/>
                  </a:solidFill>
                  <a:effectLst/>
                  <a:latin typeface="+mj-lt"/>
                  <a:ea typeface="Times New Roman" panose="02020603050405020304" pitchFamily="18" charset="0"/>
                </a:rPr>
                <a:t>Tiến</a:t>
              </a:r>
              <a:r>
                <a:rPr lang="en-US" sz="2200" dirty="0">
                  <a:solidFill>
                    <a:srgbClr val="0000FF"/>
                  </a:solidFill>
                  <a:effectLst/>
                  <a:latin typeface="+mj-lt"/>
                  <a:ea typeface="Times New Roman" panose="02020603050405020304" pitchFamily="18" charset="0"/>
                </a:rPr>
                <a:t> </a:t>
              </a:r>
              <a:r>
                <a:rPr lang="en-US" sz="2200" dirty="0" err="1">
                  <a:solidFill>
                    <a:srgbClr val="0000FF"/>
                  </a:solidFill>
                  <a:effectLst/>
                  <a:latin typeface="+mj-lt"/>
                  <a:ea typeface="Times New Roman" panose="02020603050405020304" pitchFamily="18" charset="0"/>
                </a:rPr>
                <a:t>Tựu</a:t>
              </a:r>
              <a:endParaRPr lang="en-US" sz="2200" dirty="0">
                <a:solidFill>
                  <a:srgbClr val="0000FF"/>
                </a:solidFill>
                <a:latin typeface="+mj-lt"/>
              </a:endParaRPr>
            </a:p>
          </p:txBody>
        </p:sp>
      </p:grpSp>
      <p:grpSp>
        <p:nvGrpSpPr>
          <p:cNvPr id="22" name="Group 21">
            <a:extLst>
              <a:ext uri="{FF2B5EF4-FFF2-40B4-BE49-F238E27FC236}">
                <a16:creationId xmlns:a16="http://schemas.microsoft.com/office/drawing/2014/main" id="{0493EB97-D686-4032-B736-403AB747836B}"/>
              </a:ext>
            </a:extLst>
          </p:cNvPr>
          <p:cNvGrpSpPr/>
          <p:nvPr/>
        </p:nvGrpSpPr>
        <p:grpSpPr>
          <a:xfrm>
            <a:off x="6129489" y="1333500"/>
            <a:ext cx="2269089" cy="1200242"/>
            <a:chOff x="360217" y="1485900"/>
            <a:chExt cx="2269089" cy="1200242"/>
          </a:xfrm>
        </p:grpSpPr>
        <p:grpSp>
          <p:nvGrpSpPr>
            <p:cNvPr id="23" name="Group 22">
              <a:extLst>
                <a:ext uri="{FF2B5EF4-FFF2-40B4-BE49-F238E27FC236}">
                  <a16:creationId xmlns:a16="http://schemas.microsoft.com/office/drawing/2014/main" id="{14594B53-9C39-4C31-B17D-7F1B42C6C20A}"/>
                </a:ext>
              </a:extLst>
            </p:cNvPr>
            <p:cNvGrpSpPr/>
            <p:nvPr/>
          </p:nvGrpSpPr>
          <p:grpSpPr>
            <a:xfrm>
              <a:off x="360217" y="1485900"/>
              <a:ext cx="2269089" cy="1200242"/>
              <a:chOff x="360218" y="1475804"/>
              <a:chExt cx="6272370" cy="1735811"/>
            </a:xfrm>
          </p:grpSpPr>
          <p:sp>
            <p:nvSpPr>
              <p:cNvPr id="25" name="Rectangle: Rounded Corners 24">
                <a:extLst>
                  <a:ext uri="{FF2B5EF4-FFF2-40B4-BE49-F238E27FC236}">
                    <a16:creationId xmlns:a16="http://schemas.microsoft.com/office/drawing/2014/main" id="{D7CA76A5-8979-41A2-ABB0-103A5065B6DC}"/>
                  </a:ext>
                </a:extLst>
              </p:cNvPr>
              <p:cNvSpPr/>
              <p:nvPr/>
            </p:nvSpPr>
            <p:spPr bwMode="auto">
              <a:xfrm>
                <a:off x="360218" y="1790699"/>
                <a:ext cx="6272370" cy="1420916"/>
              </a:xfrm>
              <a:prstGeom prst="roundRect">
                <a:avLst/>
              </a:prstGeom>
              <a:solidFill>
                <a:srgbClr val="FFFFCC"/>
              </a:solidFill>
              <a:ln w="57150" cap="flat" cmpd="sng" algn="ctr">
                <a:solidFill>
                  <a:srgbClr val="66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26" name="Rectangle: Rounded Corners 25">
                <a:extLst>
                  <a:ext uri="{FF2B5EF4-FFF2-40B4-BE49-F238E27FC236}">
                    <a16:creationId xmlns:a16="http://schemas.microsoft.com/office/drawing/2014/main" id="{90D2B3BC-EA2A-48F0-AD11-52026020949D}"/>
                  </a:ext>
                </a:extLst>
              </p:cNvPr>
              <p:cNvSpPr/>
              <p:nvPr/>
            </p:nvSpPr>
            <p:spPr bwMode="auto">
              <a:xfrm>
                <a:off x="1729255" y="1475804"/>
                <a:ext cx="3372714" cy="678431"/>
              </a:xfrm>
              <a:prstGeom prst="roundRect">
                <a:avLst/>
              </a:prstGeom>
              <a:solidFill>
                <a:srgbClr val="FFFFCC"/>
              </a:solidFill>
              <a:ln w="38100" cap="flat" cmpd="sng" algn="ctr">
                <a:solidFill>
                  <a:srgbClr val="6600CC"/>
                </a:solidFill>
                <a:prstDash val="solid"/>
                <a:round/>
                <a:headEnd type="none" w="med" len="med"/>
                <a:tailEnd type="none" w="med" len="med"/>
              </a:ln>
              <a:effectLst>
                <a:glow rad="139700">
                  <a:schemeClr val="accent6">
                    <a:satMod val="175000"/>
                    <a:alpha val="40000"/>
                  </a:schemeClr>
                </a:glow>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1" i="0" u="none" strike="noStrike" cap="none" normalizeH="0" baseline="0" dirty="0">
                    <a:ln>
                      <a:noFill/>
                    </a:ln>
                    <a:solidFill>
                      <a:srgbClr val="C00000"/>
                    </a:solidFill>
                    <a:effectLst/>
                    <a:latin typeface="Arial" charset="0"/>
                  </a:rPr>
                  <a:t>PTBĐ</a:t>
                </a:r>
              </a:p>
            </p:txBody>
          </p:sp>
        </p:grpSp>
        <p:sp>
          <p:nvSpPr>
            <p:cNvPr id="24" name="TextBox 23">
              <a:extLst>
                <a:ext uri="{FF2B5EF4-FFF2-40B4-BE49-F238E27FC236}">
                  <a16:creationId xmlns:a16="http://schemas.microsoft.com/office/drawing/2014/main" id="{D338C77D-A3E5-49A6-A0FB-17DAD777B56F}"/>
                </a:ext>
              </a:extLst>
            </p:cNvPr>
            <p:cNvSpPr txBox="1"/>
            <p:nvPr/>
          </p:nvSpPr>
          <p:spPr>
            <a:xfrm>
              <a:off x="436416" y="2106084"/>
              <a:ext cx="2050476" cy="430887"/>
            </a:xfrm>
            <a:prstGeom prst="rect">
              <a:avLst/>
            </a:prstGeom>
            <a:noFill/>
          </p:spPr>
          <p:txBody>
            <a:bodyPr wrap="square" rtlCol="0">
              <a:spAutoFit/>
            </a:bodyPr>
            <a:lstStyle/>
            <a:p>
              <a:pPr algn="ctr"/>
              <a:r>
                <a:rPr lang="en-US" sz="2200" dirty="0" err="1">
                  <a:solidFill>
                    <a:srgbClr val="0000FF"/>
                  </a:solidFill>
                </a:rPr>
                <a:t>Nghị</a:t>
              </a:r>
              <a:r>
                <a:rPr lang="en-US" sz="2200" dirty="0">
                  <a:solidFill>
                    <a:srgbClr val="0000FF"/>
                  </a:solidFill>
                </a:rPr>
                <a:t> </a:t>
              </a:r>
              <a:r>
                <a:rPr lang="en-US" sz="2200" dirty="0" err="1">
                  <a:solidFill>
                    <a:srgbClr val="0000FF"/>
                  </a:solidFill>
                </a:rPr>
                <a:t>luận</a:t>
              </a:r>
              <a:endParaRPr lang="en-US" sz="2200" dirty="0">
                <a:solidFill>
                  <a:srgbClr val="0000FF"/>
                </a:solidFill>
              </a:endParaRPr>
            </a:p>
          </p:txBody>
        </p:sp>
      </p:grpSp>
      <p:grpSp>
        <p:nvGrpSpPr>
          <p:cNvPr id="47" name="Group 46">
            <a:extLst>
              <a:ext uri="{FF2B5EF4-FFF2-40B4-BE49-F238E27FC236}">
                <a16:creationId xmlns:a16="http://schemas.microsoft.com/office/drawing/2014/main" id="{28180A4C-478A-41B9-9D27-E2D0185CF7BE}"/>
              </a:ext>
            </a:extLst>
          </p:cNvPr>
          <p:cNvGrpSpPr/>
          <p:nvPr/>
        </p:nvGrpSpPr>
        <p:grpSpPr>
          <a:xfrm>
            <a:off x="874145" y="3815878"/>
            <a:ext cx="2509307" cy="1293094"/>
            <a:chOff x="360217" y="1485900"/>
            <a:chExt cx="2807447" cy="1293094"/>
          </a:xfrm>
        </p:grpSpPr>
        <p:grpSp>
          <p:nvGrpSpPr>
            <p:cNvPr id="48" name="Group 47">
              <a:extLst>
                <a:ext uri="{FF2B5EF4-FFF2-40B4-BE49-F238E27FC236}">
                  <a16:creationId xmlns:a16="http://schemas.microsoft.com/office/drawing/2014/main" id="{35A11375-A022-4F7E-B45E-0542761F2A30}"/>
                </a:ext>
              </a:extLst>
            </p:cNvPr>
            <p:cNvGrpSpPr/>
            <p:nvPr/>
          </p:nvGrpSpPr>
          <p:grpSpPr>
            <a:xfrm>
              <a:off x="360217" y="1485900"/>
              <a:ext cx="2791691" cy="1293094"/>
              <a:chOff x="360218" y="1475804"/>
              <a:chExt cx="7716982" cy="1870096"/>
            </a:xfrm>
          </p:grpSpPr>
          <p:sp>
            <p:nvSpPr>
              <p:cNvPr id="50" name="Rectangle: Rounded Corners 49">
                <a:extLst>
                  <a:ext uri="{FF2B5EF4-FFF2-40B4-BE49-F238E27FC236}">
                    <a16:creationId xmlns:a16="http://schemas.microsoft.com/office/drawing/2014/main" id="{663C1BA3-E1D6-4586-B18F-08603A51856C}"/>
                  </a:ext>
                </a:extLst>
              </p:cNvPr>
              <p:cNvSpPr/>
              <p:nvPr/>
            </p:nvSpPr>
            <p:spPr bwMode="auto">
              <a:xfrm>
                <a:off x="360218" y="1790701"/>
                <a:ext cx="7716982" cy="1555199"/>
              </a:xfrm>
              <a:prstGeom prst="roundRect">
                <a:avLst/>
              </a:prstGeom>
              <a:solidFill>
                <a:srgbClr val="FFFFCC"/>
              </a:solidFill>
              <a:ln w="57150" cap="flat" cmpd="sng" algn="ctr">
                <a:solidFill>
                  <a:srgbClr val="66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51" name="Rectangle: Rounded Corners 50">
                <a:extLst>
                  <a:ext uri="{FF2B5EF4-FFF2-40B4-BE49-F238E27FC236}">
                    <a16:creationId xmlns:a16="http://schemas.microsoft.com/office/drawing/2014/main" id="{2FDDFA90-4F1B-448B-B763-7E765CBC3764}"/>
                  </a:ext>
                </a:extLst>
              </p:cNvPr>
              <p:cNvSpPr/>
              <p:nvPr/>
            </p:nvSpPr>
            <p:spPr bwMode="auto">
              <a:xfrm>
                <a:off x="1662632" y="1475804"/>
                <a:ext cx="5073332" cy="678431"/>
              </a:xfrm>
              <a:prstGeom prst="roundRect">
                <a:avLst/>
              </a:prstGeom>
              <a:solidFill>
                <a:srgbClr val="FFFFCC"/>
              </a:solidFill>
              <a:ln w="38100" cap="flat" cmpd="sng" algn="ctr">
                <a:solidFill>
                  <a:srgbClr val="6600CC"/>
                </a:solidFill>
                <a:prstDash val="solid"/>
                <a:round/>
                <a:headEnd type="none" w="med" len="med"/>
                <a:tailEnd type="none" w="med" len="med"/>
              </a:ln>
              <a:effectLst>
                <a:glow rad="139700">
                  <a:schemeClr val="accent6">
                    <a:satMod val="175000"/>
                    <a:alpha val="40000"/>
                  </a:schemeClr>
                </a:glow>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1" i="0" u="none" strike="noStrike" cap="none" normalizeH="0" baseline="0" dirty="0" err="1">
                    <a:ln>
                      <a:noFill/>
                    </a:ln>
                    <a:solidFill>
                      <a:srgbClr val="C00000"/>
                    </a:solidFill>
                    <a:effectLst/>
                    <a:latin typeface="Arial" charset="0"/>
                  </a:rPr>
                  <a:t>Thể</a:t>
                </a:r>
                <a:r>
                  <a:rPr kumimoji="0" lang="en-US" sz="2400" b="1" i="0" u="none" strike="noStrike" cap="none" normalizeH="0" baseline="0" dirty="0">
                    <a:ln>
                      <a:noFill/>
                    </a:ln>
                    <a:solidFill>
                      <a:srgbClr val="C00000"/>
                    </a:solidFill>
                    <a:effectLst/>
                    <a:latin typeface="Arial" charset="0"/>
                  </a:rPr>
                  <a:t> </a:t>
                </a:r>
                <a:r>
                  <a:rPr kumimoji="0" lang="en-US" sz="2400" b="1" i="0" u="none" strike="noStrike" cap="none" normalizeH="0" baseline="0" dirty="0" err="1">
                    <a:ln>
                      <a:noFill/>
                    </a:ln>
                    <a:solidFill>
                      <a:srgbClr val="C00000"/>
                    </a:solidFill>
                    <a:effectLst/>
                    <a:latin typeface="Arial" charset="0"/>
                  </a:rPr>
                  <a:t>loại</a:t>
                </a:r>
                <a:endParaRPr kumimoji="0" lang="en-US" sz="2400" b="1" i="0" u="none" strike="noStrike" cap="none" normalizeH="0" baseline="0" dirty="0">
                  <a:ln>
                    <a:noFill/>
                  </a:ln>
                  <a:solidFill>
                    <a:srgbClr val="C00000"/>
                  </a:solidFill>
                  <a:effectLst/>
                  <a:latin typeface="Arial" charset="0"/>
                </a:endParaRPr>
              </a:p>
            </p:txBody>
          </p:sp>
        </p:grpSp>
        <p:sp>
          <p:nvSpPr>
            <p:cNvPr id="49" name="TextBox 48">
              <a:extLst>
                <a:ext uri="{FF2B5EF4-FFF2-40B4-BE49-F238E27FC236}">
                  <a16:creationId xmlns:a16="http://schemas.microsoft.com/office/drawing/2014/main" id="{8131B59D-0DCA-4A55-851D-CF21117BF13A}"/>
                </a:ext>
              </a:extLst>
            </p:cNvPr>
            <p:cNvSpPr txBox="1"/>
            <p:nvPr/>
          </p:nvSpPr>
          <p:spPr>
            <a:xfrm>
              <a:off x="375974" y="2090081"/>
              <a:ext cx="2791690" cy="430887"/>
            </a:xfrm>
            <a:prstGeom prst="rect">
              <a:avLst/>
            </a:prstGeom>
            <a:noFill/>
          </p:spPr>
          <p:txBody>
            <a:bodyPr wrap="square" rtlCol="0">
              <a:spAutoFit/>
            </a:bodyPr>
            <a:lstStyle/>
            <a:p>
              <a:pPr algn="ctr"/>
              <a:r>
                <a:rPr lang="en-US" sz="2200" dirty="0" err="1">
                  <a:solidFill>
                    <a:srgbClr val="0000FF"/>
                  </a:solidFill>
                </a:rPr>
                <a:t>Nghị</a:t>
              </a:r>
              <a:r>
                <a:rPr lang="en-US" sz="2200" dirty="0">
                  <a:solidFill>
                    <a:srgbClr val="0000FF"/>
                  </a:solidFill>
                </a:rPr>
                <a:t> </a:t>
              </a:r>
              <a:r>
                <a:rPr lang="en-US" sz="2200" dirty="0" err="1">
                  <a:solidFill>
                    <a:srgbClr val="0000FF"/>
                  </a:solidFill>
                </a:rPr>
                <a:t>luận</a:t>
              </a:r>
              <a:r>
                <a:rPr lang="en-US" sz="2200" dirty="0">
                  <a:solidFill>
                    <a:srgbClr val="0000FF"/>
                  </a:solidFill>
                </a:rPr>
                <a:t> </a:t>
              </a:r>
              <a:r>
                <a:rPr lang="en-US" sz="2200" dirty="0" err="1">
                  <a:solidFill>
                    <a:srgbClr val="0000FF"/>
                  </a:solidFill>
                </a:rPr>
                <a:t>văn</a:t>
              </a:r>
              <a:r>
                <a:rPr lang="en-US" sz="2200" dirty="0">
                  <a:solidFill>
                    <a:srgbClr val="0000FF"/>
                  </a:solidFill>
                </a:rPr>
                <a:t> </a:t>
              </a:r>
              <a:r>
                <a:rPr lang="en-US" sz="2200" dirty="0" err="1">
                  <a:solidFill>
                    <a:srgbClr val="0000FF"/>
                  </a:solidFill>
                </a:rPr>
                <a:t>học</a:t>
              </a:r>
              <a:endParaRPr lang="en-US" sz="2200" dirty="0">
                <a:solidFill>
                  <a:srgbClr val="0000FF"/>
                </a:solidFill>
              </a:endParaRPr>
            </a:p>
          </p:txBody>
        </p:sp>
      </p:grpSp>
      <p:grpSp>
        <p:nvGrpSpPr>
          <p:cNvPr id="21" name="Group 20">
            <a:extLst>
              <a:ext uri="{FF2B5EF4-FFF2-40B4-BE49-F238E27FC236}">
                <a16:creationId xmlns:a16="http://schemas.microsoft.com/office/drawing/2014/main" id="{68AAE49F-7F7B-49C2-A840-737FDB90EE44}"/>
              </a:ext>
            </a:extLst>
          </p:cNvPr>
          <p:cNvGrpSpPr/>
          <p:nvPr/>
        </p:nvGrpSpPr>
        <p:grpSpPr>
          <a:xfrm>
            <a:off x="5800719" y="3707009"/>
            <a:ext cx="3038481" cy="1293094"/>
            <a:chOff x="360217" y="1485900"/>
            <a:chExt cx="2791691" cy="1293094"/>
          </a:xfrm>
        </p:grpSpPr>
        <p:grpSp>
          <p:nvGrpSpPr>
            <p:cNvPr id="27" name="Group 26">
              <a:extLst>
                <a:ext uri="{FF2B5EF4-FFF2-40B4-BE49-F238E27FC236}">
                  <a16:creationId xmlns:a16="http://schemas.microsoft.com/office/drawing/2014/main" id="{4DDBDE8F-51B1-4A01-A050-FD1E1315DD5C}"/>
                </a:ext>
              </a:extLst>
            </p:cNvPr>
            <p:cNvGrpSpPr/>
            <p:nvPr/>
          </p:nvGrpSpPr>
          <p:grpSpPr>
            <a:xfrm>
              <a:off x="360217" y="1485900"/>
              <a:ext cx="2791691" cy="1293094"/>
              <a:chOff x="360218" y="1475804"/>
              <a:chExt cx="7716982" cy="1870096"/>
            </a:xfrm>
          </p:grpSpPr>
          <p:sp>
            <p:nvSpPr>
              <p:cNvPr id="29" name="Rectangle: Rounded Corners 28">
                <a:extLst>
                  <a:ext uri="{FF2B5EF4-FFF2-40B4-BE49-F238E27FC236}">
                    <a16:creationId xmlns:a16="http://schemas.microsoft.com/office/drawing/2014/main" id="{ED8DA19E-318D-4CA6-9977-F0E22FE592EE}"/>
                  </a:ext>
                </a:extLst>
              </p:cNvPr>
              <p:cNvSpPr/>
              <p:nvPr/>
            </p:nvSpPr>
            <p:spPr bwMode="auto">
              <a:xfrm>
                <a:off x="360218" y="1790701"/>
                <a:ext cx="7716982" cy="1555199"/>
              </a:xfrm>
              <a:prstGeom prst="roundRect">
                <a:avLst/>
              </a:prstGeom>
              <a:solidFill>
                <a:srgbClr val="FFFFCC"/>
              </a:solidFill>
              <a:ln w="57150" cap="flat" cmpd="sng" algn="ctr">
                <a:solidFill>
                  <a:srgbClr val="66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30" name="Rectangle: Rounded Corners 29">
                <a:extLst>
                  <a:ext uri="{FF2B5EF4-FFF2-40B4-BE49-F238E27FC236}">
                    <a16:creationId xmlns:a16="http://schemas.microsoft.com/office/drawing/2014/main" id="{438BC2C9-0CB9-479C-ADF4-24F03C679B93}"/>
                  </a:ext>
                </a:extLst>
              </p:cNvPr>
              <p:cNvSpPr/>
              <p:nvPr/>
            </p:nvSpPr>
            <p:spPr bwMode="auto">
              <a:xfrm>
                <a:off x="2271332" y="1475804"/>
                <a:ext cx="3832069" cy="678431"/>
              </a:xfrm>
              <a:prstGeom prst="roundRect">
                <a:avLst/>
              </a:prstGeom>
              <a:solidFill>
                <a:srgbClr val="FFFFCC"/>
              </a:solidFill>
              <a:ln w="38100" cap="flat" cmpd="sng" algn="ctr">
                <a:solidFill>
                  <a:srgbClr val="6600CC"/>
                </a:solidFill>
                <a:prstDash val="solid"/>
                <a:round/>
                <a:headEnd type="none" w="med" len="med"/>
                <a:tailEnd type="none" w="med" len="med"/>
              </a:ln>
              <a:effectLst>
                <a:glow rad="139700">
                  <a:schemeClr val="accent6">
                    <a:satMod val="175000"/>
                    <a:alpha val="40000"/>
                  </a:schemeClr>
                </a:glow>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400" b="1" dirty="0" err="1">
                    <a:solidFill>
                      <a:srgbClr val="C00000"/>
                    </a:solidFill>
                  </a:rPr>
                  <a:t>Vấn</a:t>
                </a:r>
                <a:r>
                  <a:rPr lang="en-US" sz="2400" b="1" dirty="0">
                    <a:solidFill>
                      <a:srgbClr val="C00000"/>
                    </a:solidFill>
                  </a:rPr>
                  <a:t> </a:t>
                </a:r>
                <a:r>
                  <a:rPr lang="en-US" sz="2400" b="1" dirty="0" err="1">
                    <a:solidFill>
                      <a:srgbClr val="C00000"/>
                    </a:solidFill>
                  </a:rPr>
                  <a:t>đề</a:t>
                </a:r>
                <a:endParaRPr kumimoji="0" lang="en-US" sz="2400" b="1" i="0" u="none" strike="noStrike" cap="none" normalizeH="0" baseline="0" dirty="0">
                  <a:ln>
                    <a:noFill/>
                  </a:ln>
                  <a:solidFill>
                    <a:srgbClr val="C00000"/>
                  </a:solidFill>
                  <a:effectLst/>
                  <a:latin typeface="Arial" charset="0"/>
                </a:endParaRPr>
              </a:p>
            </p:txBody>
          </p:sp>
        </p:grpSp>
        <p:sp>
          <p:nvSpPr>
            <p:cNvPr id="28" name="TextBox 27">
              <a:extLst>
                <a:ext uri="{FF2B5EF4-FFF2-40B4-BE49-F238E27FC236}">
                  <a16:creationId xmlns:a16="http://schemas.microsoft.com/office/drawing/2014/main" id="{7E98357B-F0FD-41F9-A474-57D67EEC818D}"/>
                </a:ext>
              </a:extLst>
            </p:cNvPr>
            <p:cNvSpPr txBox="1"/>
            <p:nvPr/>
          </p:nvSpPr>
          <p:spPr>
            <a:xfrm>
              <a:off x="436416" y="1966795"/>
              <a:ext cx="2687784" cy="769441"/>
            </a:xfrm>
            <a:prstGeom prst="rect">
              <a:avLst/>
            </a:prstGeom>
            <a:noFill/>
          </p:spPr>
          <p:txBody>
            <a:bodyPr wrap="square" rtlCol="0">
              <a:spAutoFit/>
            </a:bodyPr>
            <a:lstStyle/>
            <a:p>
              <a:pPr algn="ctr"/>
              <a:r>
                <a:rPr lang="en-US" sz="2200" dirty="0" err="1">
                  <a:solidFill>
                    <a:srgbClr val="0000FF"/>
                  </a:solidFill>
                  <a:effectLst/>
                  <a:latin typeface="+mj-lt"/>
                  <a:ea typeface="Times New Roman" panose="02020603050405020304" pitchFamily="18" charset="0"/>
                </a:rPr>
                <a:t>Phân</a:t>
              </a:r>
              <a:r>
                <a:rPr lang="en-US" sz="2200" dirty="0">
                  <a:solidFill>
                    <a:srgbClr val="0000FF"/>
                  </a:solidFill>
                  <a:effectLst/>
                  <a:latin typeface="+mj-lt"/>
                  <a:ea typeface="Times New Roman" panose="02020603050405020304" pitchFamily="18" charset="0"/>
                </a:rPr>
                <a:t> </a:t>
              </a:r>
              <a:r>
                <a:rPr lang="en-US" sz="2200" dirty="0" err="1">
                  <a:solidFill>
                    <a:srgbClr val="0000FF"/>
                  </a:solidFill>
                  <a:effectLst/>
                  <a:latin typeface="+mj-lt"/>
                  <a:ea typeface="Times New Roman" panose="02020603050405020304" pitchFamily="18" charset="0"/>
                </a:rPr>
                <a:t>tích</a:t>
              </a:r>
              <a:r>
                <a:rPr lang="en-US" sz="2200" dirty="0">
                  <a:solidFill>
                    <a:srgbClr val="0000FF"/>
                  </a:solidFill>
                  <a:effectLst/>
                  <a:latin typeface="+mj-lt"/>
                  <a:ea typeface="Times New Roman" panose="02020603050405020304" pitchFamily="18" charset="0"/>
                </a:rPr>
                <a:t> </a:t>
              </a:r>
              <a:r>
                <a:rPr lang="en-US" sz="2200" dirty="0" err="1">
                  <a:solidFill>
                    <a:srgbClr val="0000FF"/>
                  </a:solidFill>
                  <a:effectLst/>
                  <a:latin typeface="+mj-lt"/>
                  <a:ea typeface="Times New Roman" panose="02020603050405020304" pitchFamily="18" charset="0"/>
                </a:rPr>
                <a:t>vẻ</a:t>
              </a:r>
              <a:r>
                <a:rPr lang="en-US" sz="2200" dirty="0">
                  <a:solidFill>
                    <a:srgbClr val="0000FF"/>
                  </a:solidFill>
                  <a:effectLst/>
                  <a:latin typeface="+mj-lt"/>
                  <a:ea typeface="Times New Roman" panose="02020603050405020304" pitchFamily="18" charset="0"/>
                </a:rPr>
                <a:t> </a:t>
              </a:r>
              <a:r>
                <a:rPr lang="en-US" sz="2200" dirty="0" err="1">
                  <a:solidFill>
                    <a:srgbClr val="0000FF"/>
                  </a:solidFill>
                  <a:effectLst/>
                  <a:latin typeface="+mj-lt"/>
                  <a:ea typeface="Times New Roman" panose="02020603050405020304" pitchFamily="18" charset="0"/>
                </a:rPr>
                <a:t>đẹp</a:t>
              </a:r>
              <a:r>
                <a:rPr lang="en-US" sz="2200" dirty="0">
                  <a:solidFill>
                    <a:srgbClr val="0000FF"/>
                  </a:solidFill>
                  <a:effectLst/>
                  <a:latin typeface="+mj-lt"/>
                  <a:ea typeface="Times New Roman" panose="02020603050405020304" pitchFamily="18" charset="0"/>
                </a:rPr>
                <a:t> </a:t>
              </a:r>
              <a:r>
                <a:rPr lang="en-US" sz="2200" dirty="0" err="1">
                  <a:solidFill>
                    <a:srgbClr val="0000FF"/>
                  </a:solidFill>
                  <a:effectLst/>
                  <a:latin typeface="+mj-lt"/>
                  <a:ea typeface="Times New Roman" panose="02020603050405020304" pitchFamily="18" charset="0"/>
                </a:rPr>
                <a:t>và</a:t>
              </a:r>
              <a:r>
                <a:rPr lang="en-US" sz="2200" dirty="0">
                  <a:solidFill>
                    <a:srgbClr val="0000FF"/>
                  </a:solidFill>
                  <a:effectLst/>
                  <a:latin typeface="+mj-lt"/>
                  <a:ea typeface="Times New Roman" panose="02020603050405020304" pitchFamily="18" charset="0"/>
                </a:rPr>
                <a:t> </a:t>
              </a:r>
              <a:r>
                <a:rPr lang="en-US" sz="2200" dirty="0" err="1">
                  <a:solidFill>
                    <a:srgbClr val="0000FF"/>
                  </a:solidFill>
                  <a:effectLst/>
                  <a:latin typeface="+mj-lt"/>
                  <a:ea typeface="Times New Roman" panose="02020603050405020304" pitchFamily="18" charset="0"/>
                </a:rPr>
                <a:t>bố</a:t>
              </a:r>
              <a:r>
                <a:rPr lang="en-US" sz="2200" dirty="0">
                  <a:solidFill>
                    <a:srgbClr val="0000FF"/>
                  </a:solidFill>
                  <a:effectLst/>
                  <a:latin typeface="+mj-lt"/>
                  <a:ea typeface="Times New Roman" panose="02020603050405020304" pitchFamily="18" charset="0"/>
                </a:rPr>
                <a:t> </a:t>
              </a:r>
              <a:r>
                <a:rPr lang="en-US" sz="2200" dirty="0" err="1">
                  <a:solidFill>
                    <a:srgbClr val="0000FF"/>
                  </a:solidFill>
                  <a:effectLst/>
                  <a:latin typeface="+mj-lt"/>
                  <a:ea typeface="Times New Roman" panose="02020603050405020304" pitchFamily="18" charset="0"/>
                </a:rPr>
                <a:t>cục</a:t>
              </a:r>
              <a:r>
                <a:rPr lang="en-US" sz="2200" dirty="0">
                  <a:solidFill>
                    <a:srgbClr val="0000FF"/>
                  </a:solidFill>
                  <a:effectLst/>
                  <a:latin typeface="+mj-lt"/>
                  <a:ea typeface="Times New Roman" panose="02020603050405020304" pitchFamily="18" charset="0"/>
                </a:rPr>
                <a:t> </a:t>
              </a:r>
              <a:r>
                <a:rPr lang="en-US" sz="2200" dirty="0" err="1">
                  <a:solidFill>
                    <a:srgbClr val="0000FF"/>
                  </a:solidFill>
                  <a:effectLst/>
                  <a:latin typeface="+mj-lt"/>
                  <a:ea typeface="Times New Roman" panose="02020603050405020304" pitchFamily="18" charset="0"/>
                </a:rPr>
                <a:t>một</a:t>
              </a:r>
              <a:r>
                <a:rPr lang="en-US" sz="2200" dirty="0">
                  <a:solidFill>
                    <a:srgbClr val="0000FF"/>
                  </a:solidFill>
                  <a:effectLst/>
                  <a:latin typeface="+mj-lt"/>
                  <a:ea typeface="Times New Roman" panose="02020603050405020304" pitchFamily="18" charset="0"/>
                </a:rPr>
                <a:t> </a:t>
              </a:r>
              <a:r>
                <a:rPr lang="en-US" sz="2200" dirty="0" err="1">
                  <a:solidFill>
                    <a:srgbClr val="0000FF"/>
                  </a:solidFill>
                  <a:effectLst/>
                  <a:latin typeface="+mj-lt"/>
                  <a:ea typeface="Times New Roman" panose="02020603050405020304" pitchFamily="18" charset="0"/>
                </a:rPr>
                <a:t>bài</a:t>
              </a:r>
              <a:r>
                <a:rPr lang="en-US" sz="2200" dirty="0">
                  <a:solidFill>
                    <a:srgbClr val="0000FF"/>
                  </a:solidFill>
                  <a:effectLst/>
                  <a:latin typeface="+mj-lt"/>
                  <a:ea typeface="Times New Roman" panose="02020603050405020304" pitchFamily="18" charset="0"/>
                </a:rPr>
                <a:t> ca </a:t>
              </a:r>
              <a:r>
                <a:rPr lang="en-US" sz="2200" dirty="0" err="1">
                  <a:solidFill>
                    <a:srgbClr val="0000FF"/>
                  </a:solidFill>
                  <a:effectLst/>
                  <a:latin typeface="+mj-lt"/>
                  <a:ea typeface="Times New Roman" panose="02020603050405020304" pitchFamily="18" charset="0"/>
                </a:rPr>
                <a:t>dao</a:t>
              </a:r>
              <a:endParaRPr lang="en-US" sz="2200" dirty="0">
                <a:solidFill>
                  <a:srgbClr val="0000FF"/>
                </a:solidFill>
                <a:latin typeface="+mj-lt"/>
              </a:endParaRPr>
            </a:p>
          </p:txBody>
        </p:sp>
      </p:grpSp>
      <p:pic>
        <p:nvPicPr>
          <p:cNvPr id="2" name="Picture 2" descr="Bình Giảng Ca Dao">
            <a:extLst>
              <a:ext uri="{FF2B5EF4-FFF2-40B4-BE49-F238E27FC236}">
                <a16:creationId xmlns:a16="http://schemas.microsoft.com/office/drawing/2014/main" id="{6C76D5F6-FFB4-4E16-9C74-0355B5B95B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41" t="3125" r="5527" b="14193"/>
          <a:stretch/>
        </p:blipFill>
        <p:spPr bwMode="auto">
          <a:xfrm>
            <a:off x="3601691" y="1219872"/>
            <a:ext cx="2269088" cy="2884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93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500" fill="hold"/>
                                        <p:tgtEl>
                                          <p:spTgt spid="47"/>
                                        </p:tgtEl>
                                        <p:attrNameLst>
                                          <p:attrName>ppt_w</p:attrName>
                                        </p:attrNameLst>
                                      </p:cBhvr>
                                      <p:tavLst>
                                        <p:tav tm="0">
                                          <p:val>
                                            <p:fltVal val="0"/>
                                          </p:val>
                                        </p:tav>
                                        <p:tav tm="100000">
                                          <p:val>
                                            <p:strVal val="#ppt_w"/>
                                          </p:val>
                                        </p:tav>
                                      </p:tavLst>
                                    </p:anim>
                                    <p:anim calcmode="lin" valueType="num">
                                      <p:cBhvr>
                                        <p:cTn id="15" dur="500" fill="hold"/>
                                        <p:tgtEl>
                                          <p:spTgt spid="47"/>
                                        </p:tgtEl>
                                        <p:attrNameLst>
                                          <p:attrName>ppt_h</p:attrName>
                                        </p:attrNameLst>
                                      </p:cBhvr>
                                      <p:tavLst>
                                        <p:tav tm="0">
                                          <p:val>
                                            <p:fltVal val="0"/>
                                          </p:val>
                                        </p:tav>
                                        <p:tav tm="100000">
                                          <p:val>
                                            <p:strVal val="#ppt_h"/>
                                          </p:val>
                                        </p:tav>
                                      </p:tavLst>
                                    </p:anim>
                                    <p:animEffect transition="in" filter="fade">
                                      <p:cBhvr>
                                        <p:cTn id="16" dur="5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SD] Background nền xanh thiên nhiên lá cây | Diễn đàn chia sẻ file thiết  kế đồ họa miễn phí">
            <a:extLst>
              <a:ext uri="{FF2B5EF4-FFF2-40B4-BE49-F238E27FC236}">
                <a16:creationId xmlns:a16="http://schemas.microsoft.com/office/drawing/2014/main" id="{2A2B87CF-E946-472A-89F5-5F2382CABD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24"/>
          <a:stretch/>
        </p:blipFill>
        <p:spPr bwMode="auto">
          <a:xfrm>
            <a:off x="0" y="0"/>
            <a:ext cx="9144000" cy="59055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6B4F0787-1946-46D2-9E5D-3B7DEB727BE9}"/>
              </a:ext>
            </a:extLst>
          </p:cNvPr>
          <p:cNvGrpSpPr/>
          <p:nvPr/>
        </p:nvGrpSpPr>
        <p:grpSpPr>
          <a:xfrm>
            <a:off x="-25866" y="647700"/>
            <a:ext cx="9220200" cy="6095680"/>
            <a:chOff x="401784" y="1257300"/>
            <a:chExt cx="5999016" cy="4413598"/>
          </a:xfrm>
        </p:grpSpPr>
        <p:sp>
          <p:nvSpPr>
            <p:cNvPr id="14" name="Rectangle: Rounded Corners 13">
              <a:extLst>
                <a:ext uri="{FF2B5EF4-FFF2-40B4-BE49-F238E27FC236}">
                  <a16:creationId xmlns:a16="http://schemas.microsoft.com/office/drawing/2014/main" id="{64DDDED3-48A0-4F82-8AD2-EF148340D3D4}"/>
                </a:ext>
              </a:extLst>
            </p:cNvPr>
            <p:cNvSpPr/>
            <p:nvPr/>
          </p:nvSpPr>
          <p:spPr bwMode="auto">
            <a:xfrm>
              <a:off x="401784" y="1533699"/>
              <a:ext cx="5999016" cy="3006387"/>
            </a:xfrm>
            <a:prstGeom prst="roundRect">
              <a:avLst/>
            </a:prstGeom>
            <a:solidFill>
              <a:srgbClr val="FFFFCC"/>
            </a:solidFill>
            <a:ln w="57150" cap="flat" cmpd="sng" algn="ctr">
              <a:solidFill>
                <a:srgbClr val="66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D199CE0A-9336-47F7-9758-C9B24423759E}"/>
                </a:ext>
              </a:extLst>
            </p:cNvPr>
            <p:cNvSpPr txBox="1"/>
            <p:nvPr/>
          </p:nvSpPr>
          <p:spPr>
            <a:xfrm>
              <a:off x="533401" y="1944112"/>
              <a:ext cx="5775732" cy="3726786"/>
            </a:xfrm>
            <a:prstGeom prst="rect">
              <a:avLst/>
            </a:prstGeom>
            <a:noFill/>
          </p:spPr>
          <p:txBody>
            <a:bodyPr wrap="square" rtlCol="0">
              <a:spAutoFit/>
            </a:bodyPr>
            <a:lstStyle/>
            <a:p>
              <a:pPr algn="just">
                <a:lnSpc>
                  <a:spcPct val="130000"/>
                </a:lnSpc>
                <a:spcBef>
                  <a:spcPts val="0"/>
                </a:spcBef>
              </a:pPr>
              <a:r>
                <a:rPr lang="en-US" sz="3200" dirty="0">
                  <a:solidFill>
                    <a:srgbClr val="0000FF"/>
                  </a:solidFill>
                  <a:latin typeface="+mj-lt"/>
                </a:rPr>
                <a:t>- </a:t>
              </a:r>
              <a:r>
                <a:rPr lang="en-US" sz="3200" dirty="0" err="1">
                  <a:solidFill>
                    <a:srgbClr val="0000FF"/>
                  </a:solidFill>
                  <a:latin typeface="+mj-lt"/>
                </a:rPr>
                <a:t>Đọc</a:t>
              </a:r>
              <a:r>
                <a:rPr lang="en-US" sz="3200" dirty="0">
                  <a:solidFill>
                    <a:srgbClr val="0000FF"/>
                  </a:solidFill>
                  <a:latin typeface="+mj-lt"/>
                </a:rPr>
                <a:t> to, </a:t>
              </a:r>
              <a:r>
                <a:rPr lang="en-US" sz="3200" dirty="0" err="1">
                  <a:solidFill>
                    <a:srgbClr val="0000FF"/>
                  </a:solidFill>
                  <a:latin typeface="+mj-lt"/>
                </a:rPr>
                <a:t>rõ</a:t>
              </a:r>
              <a:r>
                <a:rPr lang="en-US" sz="3200" dirty="0">
                  <a:solidFill>
                    <a:srgbClr val="0000FF"/>
                  </a:solidFill>
                  <a:latin typeface="+mj-lt"/>
                </a:rPr>
                <a:t> </a:t>
              </a:r>
              <a:r>
                <a:rPr lang="en-US" sz="3200" dirty="0" err="1">
                  <a:solidFill>
                    <a:srgbClr val="0000FF"/>
                  </a:solidFill>
                  <a:latin typeface="+mj-lt"/>
                </a:rPr>
                <a:t>ràng</a:t>
              </a:r>
              <a:r>
                <a:rPr lang="en-US" sz="3200" dirty="0">
                  <a:solidFill>
                    <a:srgbClr val="0000FF"/>
                  </a:solidFill>
                  <a:latin typeface="+mj-lt"/>
                </a:rPr>
                <a:t>, </a:t>
              </a:r>
              <a:r>
                <a:rPr lang="en-US" sz="3200" dirty="0" err="1">
                  <a:solidFill>
                    <a:srgbClr val="0000FF"/>
                  </a:solidFill>
                  <a:latin typeface="+mj-lt"/>
                </a:rPr>
                <a:t>lưu</a:t>
              </a:r>
              <a:r>
                <a:rPr lang="en-US" sz="3200" dirty="0">
                  <a:solidFill>
                    <a:srgbClr val="0000FF"/>
                  </a:solidFill>
                  <a:latin typeface="+mj-lt"/>
                </a:rPr>
                <a:t> </a:t>
              </a:r>
              <a:r>
                <a:rPr lang="en-US" sz="3200" dirty="0" err="1">
                  <a:solidFill>
                    <a:srgbClr val="0000FF"/>
                  </a:solidFill>
                  <a:latin typeface="+mj-lt"/>
                </a:rPr>
                <a:t>loát</a:t>
              </a:r>
              <a:r>
                <a:rPr lang="en-US" sz="3200" dirty="0">
                  <a:solidFill>
                    <a:srgbClr val="0000FF"/>
                  </a:solidFill>
                  <a:latin typeface="+mj-lt"/>
                </a:rPr>
                <a:t>, </a:t>
              </a:r>
              <a:r>
                <a:rPr lang="en-US" sz="3200" dirty="0" err="1">
                  <a:solidFill>
                    <a:srgbClr val="0000FF"/>
                  </a:solidFill>
                  <a:latin typeface="+mj-lt"/>
                </a:rPr>
                <a:t>tránh</a:t>
              </a:r>
              <a:r>
                <a:rPr lang="en-US" sz="3200" dirty="0">
                  <a:solidFill>
                    <a:srgbClr val="0000FF"/>
                  </a:solidFill>
                  <a:latin typeface="+mj-lt"/>
                </a:rPr>
                <a:t> </a:t>
              </a:r>
              <a:r>
                <a:rPr lang="en-US" sz="3200" dirty="0" err="1">
                  <a:solidFill>
                    <a:srgbClr val="0000FF"/>
                  </a:solidFill>
                  <a:latin typeface="+mj-lt"/>
                </a:rPr>
                <a:t>phát</a:t>
              </a:r>
              <a:r>
                <a:rPr lang="en-US" sz="3200" dirty="0">
                  <a:solidFill>
                    <a:srgbClr val="0000FF"/>
                  </a:solidFill>
                  <a:latin typeface="+mj-lt"/>
                </a:rPr>
                <a:t> </a:t>
              </a:r>
              <a:r>
                <a:rPr lang="en-US" sz="3200" dirty="0" err="1">
                  <a:solidFill>
                    <a:srgbClr val="0000FF"/>
                  </a:solidFill>
                  <a:latin typeface="+mj-lt"/>
                </a:rPr>
                <a:t>âm</a:t>
              </a:r>
              <a:r>
                <a:rPr lang="en-US" sz="3200" dirty="0">
                  <a:solidFill>
                    <a:srgbClr val="0000FF"/>
                  </a:solidFill>
                  <a:latin typeface="+mj-lt"/>
                </a:rPr>
                <a:t> </a:t>
              </a:r>
              <a:r>
                <a:rPr lang="en-US" sz="3200" dirty="0" err="1">
                  <a:solidFill>
                    <a:srgbClr val="0000FF"/>
                  </a:solidFill>
                  <a:latin typeface="+mj-lt"/>
                </a:rPr>
                <a:t>sai</a:t>
              </a:r>
              <a:r>
                <a:rPr lang="en-US" sz="3200" dirty="0">
                  <a:solidFill>
                    <a:srgbClr val="0000FF"/>
                  </a:solidFill>
                  <a:latin typeface="+mj-lt"/>
                </a:rPr>
                <a:t>.</a:t>
              </a:r>
            </a:p>
            <a:p>
              <a:pPr algn="just">
                <a:lnSpc>
                  <a:spcPct val="130000"/>
                </a:lnSpc>
                <a:spcBef>
                  <a:spcPts val="0"/>
                </a:spcBef>
              </a:pPr>
              <a:r>
                <a:rPr lang="en-US" sz="3200" dirty="0">
                  <a:solidFill>
                    <a:srgbClr val="0000FF"/>
                  </a:solidFill>
                  <a:latin typeface="+mj-lt"/>
                </a:rPr>
                <a:t>- </a:t>
              </a:r>
              <a:r>
                <a:rPr lang="en-US" sz="3200" kern="100" dirty="0" err="1">
                  <a:solidFill>
                    <a:srgbClr val="0000FF"/>
                  </a:solidFill>
                  <a:effectLst/>
                  <a:latin typeface="+mj-lt"/>
                  <a:ea typeface="SimSun" panose="02010600030101010101" pitchFamily="2" charset="-122"/>
                </a:rPr>
                <a:t>Giọng</a:t>
              </a:r>
              <a:r>
                <a:rPr lang="en-US" sz="3200" kern="100" dirty="0">
                  <a:solidFill>
                    <a:srgbClr val="0000FF"/>
                  </a:solidFill>
                  <a:effectLst/>
                  <a:latin typeface="+mj-lt"/>
                  <a:ea typeface="SimSun" panose="02010600030101010101" pitchFamily="2" charset="-122"/>
                </a:rPr>
                <a:t> </a:t>
              </a:r>
              <a:r>
                <a:rPr lang="en-US" sz="3200" kern="100" dirty="0" err="1">
                  <a:solidFill>
                    <a:srgbClr val="0000FF"/>
                  </a:solidFill>
                  <a:effectLst/>
                  <a:latin typeface="+mj-lt"/>
                  <a:ea typeface="SimSun" panose="02010600030101010101" pitchFamily="2" charset="-122"/>
                </a:rPr>
                <a:t>đọc</a:t>
              </a:r>
              <a:r>
                <a:rPr lang="en-US" sz="3200" kern="100" dirty="0">
                  <a:solidFill>
                    <a:srgbClr val="0000FF"/>
                  </a:solidFill>
                  <a:effectLst/>
                  <a:latin typeface="+mj-lt"/>
                  <a:ea typeface="SimSun" panose="02010600030101010101" pitchFamily="2" charset="-122"/>
                </a:rPr>
                <a:t> </a:t>
              </a:r>
              <a:r>
                <a:rPr lang="en-US" sz="3200" kern="100" dirty="0" err="1">
                  <a:solidFill>
                    <a:srgbClr val="0000FF"/>
                  </a:solidFill>
                  <a:effectLst/>
                  <a:latin typeface="+mj-lt"/>
                  <a:ea typeface="SimSun" panose="02010600030101010101" pitchFamily="2" charset="-122"/>
                </a:rPr>
                <a:t>chậm</a:t>
              </a:r>
              <a:r>
                <a:rPr lang="en-US" sz="3200" kern="100" dirty="0">
                  <a:solidFill>
                    <a:srgbClr val="0000FF"/>
                  </a:solidFill>
                  <a:effectLst/>
                  <a:latin typeface="+mj-lt"/>
                  <a:ea typeface="SimSun" panose="02010600030101010101" pitchFamily="2" charset="-122"/>
                </a:rPr>
                <a:t>, </a:t>
              </a:r>
              <a:r>
                <a:rPr lang="en-US" sz="3200" kern="100" dirty="0" err="1">
                  <a:solidFill>
                    <a:srgbClr val="0000FF"/>
                  </a:solidFill>
                  <a:effectLst/>
                  <a:latin typeface="+mj-lt"/>
                  <a:ea typeface="SimSun" panose="02010600030101010101" pitchFamily="2" charset="-122"/>
                </a:rPr>
                <a:t>tình</a:t>
              </a:r>
              <a:r>
                <a:rPr lang="en-US" sz="3200" kern="100" dirty="0">
                  <a:solidFill>
                    <a:srgbClr val="0000FF"/>
                  </a:solidFill>
                  <a:effectLst/>
                  <a:latin typeface="+mj-lt"/>
                  <a:ea typeface="SimSun" panose="02010600030101010101" pitchFamily="2" charset="-122"/>
                </a:rPr>
                <a:t> </a:t>
              </a:r>
              <a:r>
                <a:rPr lang="en-US" sz="3200" kern="100" dirty="0" err="1">
                  <a:solidFill>
                    <a:srgbClr val="0000FF"/>
                  </a:solidFill>
                  <a:effectLst/>
                  <a:latin typeface="+mj-lt"/>
                  <a:ea typeface="SimSun" panose="02010600030101010101" pitchFamily="2" charset="-122"/>
                </a:rPr>
                <a:t>cảm</a:t>
              </a:r>
              <a:r>
                <a:rPr lang="en-US" sz="3200" kern="100" dirty="0">
                  <a:solidFill>
                    <a:srgbClr val="0000FF"/>
                  </a:solidFill>
                  <a:effectLst/>
                  <a:latin typeface="+mj-lt"/>
                  <a:ea typeface="SimSun" panose="02010600030101010101" pitchFamily="2" charset="-122"/>
                </a:rPr>
                <a:t>, </a:t>
              </a:r>
              <a:r>
                <a:rPr lang="en-US" sz="3200" kern="100" dirty="0" err="1">
                  <a:solidFill>
                    <a:srgbClr val="0000FF"/>
                  </a:solidFill>
                  <a:effectLst/>
                  <a:latin typeface="+mj-lt"/>
                  <a:ea typeface="SimSun" panose="02010600030101010101" pitchFamily="2" charset="-122"/>
                </a:rPr>
                <a:t>chú</a:t>
              </a:r>
              <a:r>
                <a:rPr lang="en-US" sz="3200" kern="100" dirty="0">
                  <a:solidFill>
                    <a:srgbClr val="0000FF"/>
                  </a:solidFill>
                  <a:effectLst/>
                  <a:latin typeface="+mj-lt"/>
                  <a:ea typeface="SimSun" panose="02010600030101010101" pitchFamily="2" charset="-122"/>
                </a:rPr>
                <a:t> ý </a:t>
              </a:r>
              <a:r>
                <a:rPr lang="en-US" sz="3200" kern="100" dirty="0" err="1">
                  <a:solidFill>
                    <a:srgbClr val="0000FF"/>
                  </a:solidFill>
                  <a:effectLst/>
                  <a:latin typeface="+mj-lt"/>
                  <a:ea typeface="SimSun" panose="02010600030101010101" pitchFamily="2" charset="-122"/>
                </a:rPr>
                <a:t>các</a:t>
              </a:r>
              <a:r>
                <a:rPr lang="en-US" sz="3200" kern="100" dirty="0">
                  <a:solidFill>
                    <a:srgbClr val="0000FF"/>
                  </a:solidFill>
                  <a:effectLst/>
                  <a:latin typeface="+mj-lt"/>
                  <a:ea typeface="SimSun" panose="02010600030101010101" pitchFamily="2" charset="-122"/>
                </a:rPr>
                <a:t> </a:t>
              </a:r>
              <a:r>
                <a:rPr lang="en-US" sz="3200" kern="100" dirty="0" err="1">
                  <a:solidFill>
                    <a:srgbClr val="0000FF"/>
                  </a:solidFill>
                  <a:effectLst/>
                  <a:latin typeface="+mj-lt"/>
                  <a:ea typeface="SimSun" panose="02010600030101010101" pitchFamily="2" charset="-122"/>
                </a:rPr>
                <a:t>từ</a:t>
              </a:r>
              <a:r>
                <a:rPr lang="en-US" sz="3200" kern="100" dirty="0">
                  <a:solidFill>
                    <a:srgbClr val="0000FF"/>
                  </a:solidFill>
                  <a:effectLst/>
                  <a:latin typeface="+mj-lt"/>
                  <a:ea typeface="SimSun" panose="02010600030101010101" pitchFamily="2" charset="-122"/>
                </a:rPr>
                <a:t> </a:t>
              </a:r>
              <a:r>
                <a:rPr lang="en-US" sz="3200" kern="100" dirty="0" err="1">
                  <a:solidFill>
                    <a:srgbClr val="0000FF"/>
                  </a:solidFill>
                  <a:effectLst/>
                  <a:latin typeface="+mj-lt"/>
                  <a:ea typeface="SimSun" panose="02010600030101010101" pitchFamily="2" charset="-122"/>
                </a:rPr>
                <a:t>ngữ</a:t>
              </a:r>
              <a:r>
                <a:rPr lang="en-US" sz="3200" kern="100" dirty="0">
                  <a:solidFill>
                    <a:srgbClr val="0000FF"/>
                  </a:solidFill>
                  <a:effectLst/>
                  <a:latin typeface="+mj-lt"/>
                  <a:ea typeface="SimSun" panose="02010600030101010101" pitchFamily="2" charset="-122"/>
                </a:rPr>
                <a:t>, </a:t>
              </a:r>
              <a:r>
                <a:rPr lang="en-US" sz="3200" kern="100" dirty="0" err="1">
                  <a:solidFill>
                    <a:srgbClr val="0000FF"/>
                  </a:solidFill>
                  <a:effectLst/>
                  <a:latin typeface="+mj-lt"/>
                  <a:ea typeface="SimSun" panose="02010600030101010101" pitchFamily="2" charset="-122"/>
                </a:rPr>
                <a:t>hình</a:t>
              </a:r>
              <a:r>
                <a:rPr lang="en-US" sz="3200" kern="100" dirty="0">
                  <a:solidFill>
                    <a:srgbClr val="0000FF"/>
                  </a:solidFill>
                  <a:effectLst/>
                  <a:latin typeface="+mj-lt"/>
                  <a:ea typeface="SimSun" panose="02010600030101010101" pitchFamily="2" charset="-122"/>
                </a:rPr>
                <a:t> </a:t>
              </a:r>
              <a:r>
                <a:rPr lang="en-US" sz="3200" kern="100" dirty="0" err="1">
                  <a:solidFill>
                    <a:srgbClr val="0000FF"/>
                  </a:solidFill>
                  <a:effectLst/>
                  <a:latin typeface="+mj-lt"/>
                  <a:ea typeface="SimSun" panose="02010600030101010101" pitchFamily="2" charset="-122"/>
                </a:rPr>
                <a:t>ảnh</a:t>
              </a:r>
              <a:r>
                <a:rPr lang="en-US" sz="3200" kern="100" dirty="0">
                  <a:solidFill>
                    <a:srgbClr val="0000FF"/>
                  </a:solidFill>
                  <a:effectLst/>
                  <a:latin typeface="+mj-lt"/>
                  <a:ea typeface="SimSun" panose="02010600030101010101" pitchFamily="2" charset="-122"/>
                </a:rPr>
                <a:t> </a:t>
              </a:r>
              <a:r>
                <a:rPr lang="en-US" sz="3200" kern="100" dirty="0" err="1">
                  <a:solidFill>
                    <a:srgbClr val="0000FF"/>
                  </a:solidFill>
                  <a:effectLst/>
                  <a:latin typeface="+mj-lt"/>
                  <a:ea typeface="SimSun" panose="02010600030101010101" pitchFamily="2" charset="-122"/>
                </a:rPr>
                <a:t>thể</a:t>
              </a:r>
              <a:r>
                <a:rPr lang="en-US" sz="3200" kern="100" dirty="0">
                  <a:solidFill>
                    <a:srgbClr val="0000FF"/>
                  </a:solidFill>
                  <a:effectLst/>
                  <a:latin typeface="+mj-lt"/>
                  <a:ea typeface="SimSun" panose="02010600030101010101" pitchFamily="2" charset="-122"/>
                </a:rPr>
                <a:t> </a:t>
              </a:r>
              <a:r>
                <a:rPr lang="en-US" sz="3200" kern="100" dirty="0" err="1">
                  <a:solidFill>
                    <a:srgbClr val="0000FF"/>
                  </a:solidFill>
                  <a:effectLst/>
                  <a:latin typeface="+mj-lt"/>
                  <a:ea typeface="SimSun" panose="02010600030101010101" pitchFamily="2" charset="-122"/>
                </a:rPr>
                <a:t>hiện</a:t>
              </a:r>
              <a:r>
                <a:rPr lang="en-US" sz="3200" kern="100" dirty="0">
                  <a:solidFill>
                    <a:srgbClr val="0000FF"/>
                  </a:solidFill>
                  <a:effectLst/>
                  <a:latin typeface="+mj-lt"/>
                  <a:ea typeface="SimSun" panose="02010600030101010101" pitchFamily="2" charset="-122"/>
                </a:rPr>
                <a:t> </a:t>
              </a:r>
              <a:r>
                <a:rPr lang="en-US" sz="3200" kern="100" dirty="0" err="1">
                  <a:solidFill>
                    <a:srgbClr val="0000FF"/>
                  </a:solidFill>
                  <a:effectLst/>
                  <a:latin typeface="+mj-lt"/>
                  <a:ea typeface="SimSun" panose="02010600030101010101" pitchFamily="2" charset="-122"/>
                </a:rPr>
                <a:t>cảm</a:t>
              </a:r>
              <a:r>
                <a:rPr lang="en-US" sz="3200" kern="100" dirty="0">
                  <a:solidFill>
                    <a:srgbClr val="0000FF"/>
                  </a:solidFill>
                  <a:effectLst/>
                  <a:latin typeface="+mj-lt"/>
                  <a:ea typeface="SimSun" panose="02010600030101010101" pitchFamily="2" charset="-122"/>
                </a:rPr>
                <a:t> </a:t>
              </a:r>
              <a:r>
                <a:rPr lang="en-US" sz="3200" kern="100" dirty="0" err="1">
                  <a:solidFill>
                    <a:srgbClr val="0000FF"/>
                  </a:solidFill>
                  <a:effectLst/>
                  <a:latin typeface="+mj-lt"/>
                  <a:ea typeface="SimSun" panose="02010600030101010101" pitchFamily="2" charset="-122"/>
                </a:rPr>
                <a:t>xúc</a:t>
              </a:r>
              <a:r>
                <a:rPr lang="en-US" sz="3200" kern="100" dirty="0">
                  <a:solidFill>
                    <a:srgbClr val="0000FF"/>
                  </a:solidFill>
                  <a:effectLst/>
                  <a:latin typeface="+mj-lt"/>
                  <a:ea typeface="SimSun" panose="02010600030101010101" pitchFamily="2" charset="-122"/>
                </a:rPr>
                <a:t> </a:t>
              </a:r>
              <a:r>
                <a:rPr lang="en-US" sz="3200" kern="100" dirty="0" err="1">
                  <a:solidFill>
                    <a:srgbClr val="0000FF"/>
                  </a:solidFill>
                  <a:effectLst/>
                  <a:latin typeface="+mj-lt"/>
                  <a:ea typeface="SimSun" panose="02010600030101010101" pitchFamily="2" charset="-122"/>
                </a:rPr>
                <a:t>của</a:t>
              </a:r>
              <a:r>
                <a:rPr lang="en-US" sz="3200" kern="100" dirty="0">
                  <a:solidFill>
                    <a:srgbClr val="0000FF"/>
                  </a:solidFill>
                  <a:effectLst/>
                  <a:latin typeface="+mj-lt"/>
                  <a:ea typeface="SimSun" panose="02010600030101010101" pitchFamily="2" charset="-122"/>
                </a:rPr>
                <a:t> </a:t>
              </a:r>
              <a:r>
                <a:rPr lang="en-US" sz="3200" kern="100" dirty="0" err="1">
                  <a:solidFill>
                    <a:srgbClr val="0000FF"/>
                  </a:solidFill>
                  <a:effectLst/>
                  <a:latin typeface="+mj-lt"/>
                  <a:ea typeface="SimSun" panose="02010600030101010101" pitchFamily="2" charset="-122"/>
                </a:rPr>
                <a:t>tác</a:t>
              </a:r>
              <a:r>
                <a:rPr lang="en-US" sz="3200" kern="100" dirty="0">
                  <a:solidFill>
                    <a:srgbClr val="0000FF"/>
                  </a:solidFill>
                  <a:effectLst/>
                  <a:latin typeface="+mj-lt"/>
                  <a:ea typeface="SimSun" panose="02010600030101010101" pitchFamily="2" charset="-122"/>
                </a:rPr>
                <a:t> </a:t>
              </a:r>
              <a:r>
                <a:rPr lang="en-US" sz="3200" kern="100" dirty="0" err="1">
                  <a:solidFill>
                    <a:srgbClr val="0000FF"/>
                  </a:solidFill>
                  <a:effectLst/>
                  <a:latin typeface="+mj-lt"/>
                  <a:ea typeface="SimSun" panose="02010600030101010101" pitchFamily="2" charset="-122"/>
                </a:rPr>
                <a:t>giả</a:t>
              </a:r>
              <a:r>
                <a:rPr lang="en-US" sz="3200" kern="100" dirty="0">
                  <a:solidFill>
                    <a:srgbClr val="0000FF"/>
                  </a:solidFill>
                  <a:effectLst/>
                  <a:latin typeface="+mj-lt"/>
                  <a:ea typeface="SimSun" panose="02010600030101010101" pitchFamily="2" charset="-122"/>
                </a:rPr>
                <a:t> </a:t>
              </a:r>
            </a:p>
            <a:p>
              <a:pPr algn="just">
                <a:lnSpc>
                  <a:spcPct val="130000"/>
                </a:lnSpc>
                <a:spcBef>
                  <a:spcPts val="0"/>
                </a:spcBef>
              </a:pPr>
              <a:r>
                <a:rPr lang="en-US" sz="3200" dirty="0">
                  <a:solidFill>
                    <a:srgbClr val="0000FF"/>
                  </a:solidFill>
                  <a:latin typeface="+mj-lt"/>
                </a:rPr>
                <a:t>- </a:t>
              </a:r>
              <a:r>
                <a:rPr lang="en-US" sz="3200" dirty="0" err="1">
                  <a:solidFill>
                    <a:srgbClr val="0000FF"/>
                  </a:solidFill>
                  <a:latin typeface="+mj-lt"/>
                </a:rPr>
                <a:t>Chú</a:t>
              </a:r>
              <a:r>
                <a:rPr lang="en-US" sz="3200" dirty="0">
                  <a:solidFill>
                    <a:srgbClr val="0000FF"/>
                  </a:solidFill>
                  <a:latin typeface="+mj-lt"/>
                </a:rPr>
                <a:t> ý </a:t>
              </a:r>
              <a:r>
                <a:rPr lang="en-US" sz="3200" dirty="0" err="1">
                  <a:solidFill>
                    <a:srgbClr val="0000FF"/>
                  </a:solidFill>
                  <a:latin typeface="+mj-lt"/>
                </a:rPr>
                <a:t>ngắt</a:t>
              </a:r>
              <a:r>
                <a:rPr lang="en-US" sz="3200" dirty="0">
                  <a:solidFill>
                    <a:srgbClr val="0000FF"/>
                  </a:solidFill>
                  <a:latin typeface="+mj-lt"/>
                </a:rPr>
                <a:t> </a:t>
              </a:r>
              <a:r>
                <a:rPr lang="en-US" sz="3200" dirty="0" err="1">
                  <a:solidFill>
                    <a:srgbClr val="0000FF"/>
                  </a:solidFill>
                  <a:latin typeface="+mj-lt"/>
                </a:rPr>
                <a:t>nhịp</a:t>
              </a:r>
              <a:r>
                <a:rPr lang="en-US" sz="3200" dirty="0">
                  <a:solidFill>
                    <a:srgbClr val="0000FF"/>
                  </a:solidFill>
                  <a:latin typeface="+mj-lt"/>
                </a:rPr>
                <a:t> </a:t>
              </a:r>
              <a:r>
                <a:rPr lang="en-US" sz="3200" dirty="0" err="1">
                  <a:solidFill>
                    <a:srgbClr val="0000FF"/>
                  </a:solidFill>
                  <a:latin typeface="+mj-lt"/>
                </a:rPr>
                <a:t>đúng</a:t>
              </a:r>
              <a:r>
                <a:rPr lang="en-US" sz="3200" dirty="0">
                  <a:solidFill>
                    <a:srgbClr val="0000FF"/>
                  </a:solidFill>
                  <a:latin typeface="+mj-lt"/>
                </a:rPr>
                <a:t>, </a:t>
              </a:r>
              <a:r>
                <a:rPr lang="en-US" sz="3200" dirty="0" err="1">
                  <a:solidFill>
                    <a:srgbClr val="0000FF"/>
                  </a:solidFill>
                  <a:latin typeface="+mj-lt"/>
                </a:rPr>
                <a:t>thể</a:t>
              </a:r>
              <a:r>
                <a:rPr lang="en-US" sz="3200" dirty="0">
                  <a:solidFill>
                    <a:srgbClr val="0000FF"/>
                  </a:solidFill>
                  <a:latin typeface="+mj-lt"/>
                </a:rPr>
                <a:t> </a:t>
              </a:r>
              <a:r>
                <a:rPr lang="en-US" sz="3200" dirty="0" err="1">
                  <a:solidFill>
                    <a:srgbClr val="0000FF"/>
                  </a:solidFill>
                  <a:latin typeface="+mj-lt"/>
                </a:rPr>
                <a:t>hiện</a:t>
              </a:r>
              <a:r>
                <a:rPr lang="en-US" sz="3200" dirty="0">
                  <a:solidFill>
                    <a:srgbClr val="0000FF"/>
                  </a:solidFill>
                  <a:latin typeface="+mj-lt"/>
                </a:rPr>
                <a:t> </a:t>
              </a:r>
              <a:r>
                <a:rPr lang="en-US" sz="3200" dirty="0" err="1">
                  <a:solidFill>
                    <a:srgbClr val="0000FF"/>
                  </a:solidFill>
                  <a:latin typeface="+mj-lt"/>
                </a:rPr>
                <a:t>sự</a:t>
              </a:r>
              <a:r>
                <a:rPr lang="en-US" sz="3200" dirty="0">
                  <a:solidFill>
                    <a:srgbClr val="0000FF"/>
                  </a:solidFill>
                  <a:latin typeface="+mj-lt"/>
                </a:rPr>
                <a:t> </a:t>
              </a:r>
              <a:r>
                <a:rPr lang="en-US" sz="3200" dirty="0" err="1">
                  <a:solidFill>
                    <a:srgbClr val="0000FF"/>
                  </a:solidFill>
                  <a:latin typeface="+mj-lt"/>
                </a:rPr>
                <a:t>dài</a:t>
              </a:r>
              <a:r>
                <a:rPr lang="en-US" sz="3200" dirty="0">
                  <a:solidFill>
                    <a:srgbClr val="0000FF"/>
                  </a:solidFill>
                  <a:latin typeface="+mj-lt"/>
                </a:rPr>
                <a:t> </a:t>
              </a:r>
              <a:r>
                <a:rPr lang="en-US" sz="3200" dirty="0" err="1">
                  <a:solidFill>
                    <a:srgbClr val="0000FF"/>
                  </a:solidFill>
                  <a:latin typeface="+mj-lt"/>
                </a:rPr>
                <a:t>ngắn</a:t>
              </a:r>
              <a:r>
                <a:rPr lang="en-US" sz="3200" dirty="0">
                  <a:solidFill>
                    <a:srgbClr val="0000FF"/>
                  </a:solidFill>
                  <a:latin typeface="+mj-lt"/>
                </a:rPr>
                <a:t> </a:t>
              </a:r>
              <a:r>
                <a:rPr lang="en-US" sz="3200" dirty="0" err="1">
                  <a:solidFill>
                    <a:srgbClr val="0000FF"/>
                  </a:solidFill>
                  <a:latin typeface="+mj-lt"/>
                </a:rPr>
                <a:t>khác</a:t>
              </a:r>
              <a:r>
                <a:rPr lang="en-US" sz="3200" dirty="0">
                  <a:solidFill>
                    <a:srgbClr val="0000FF"/>
                  </a:solidFill>
                  <a:latin typeface="+mj-lt"/>
                </a:rPr>
                <a:t> </a:t>
              </a:r>
              <a:r>
                <a:rPr lang="en-US" sz="3200" dirty="0" err="1">
                  <a:solidFill>
                    <a:srgbClr val="0000FF"/>
                  </a:solidFill>
                  <a:latin typeface="+mj-lt"/>
                </a:rPr>
                <a:t>nhau</a:t>
              </a:r>
              <a:r>
                <a:rPr lang="en-US" sz="3200" dirty="0">
                  <a:solidFill>
                    <a:srgbClr val="0000FF"/>
                  </a:solidFill>
                  <a:latin typeface="+mj-lt"/>
                </a:rPr>
                <a:t> </a:t>
              </a:r>
              <a:r>
                <a:rPr lang="en-US" sz="3200" dirty="0" err="1">
                  <a:solidFill>
                    <a:srgbClr val="0000FF"/>
                  </a:solidFill>
                  <a:latin typeface="+mj-lt"/>
                </a:rPr>
                <a:t>của</a:t>
              </a:r>
              <a:r>
                <a:rPr lang="en-US" sz="3200" dirty="0">
                  <a:solidFill>
                    <a:srgbClr val="0000FF"/>
                  </a:solidFill>
                  <a:latin typeface="+mj-lt"/>
                </a:rPr>
                <a:t> </a:t>
              </a:r>
              <a:r>
                <a:rPr lang="en-US" sz="3200" dirty="0" err="1">
                  <a:solidFill>
                    <a:srgbClr val="0000FF"/>
                  </a:solidFill>
                  <a:latin typeface="+mj-lt"/>
                </a:rPr>
                <a:t>các</a:t>
              </a:r>
              <a:r>
                <a:rPr lang="en-US" sz="3200" dirty="0">
                  <a:solidFill>
                    <a:srgbClr val="0000FF"/>
                  </a:solidFill>
                  <a:latin typeface="+mj-lt"/>
                </a:rPr>
                <a:t> </a:t>
              </a:r>
              <a:r>
                <a:rPr lang="en-US" sz="3200" dirty="0" err="1">
                  <a:solidFill>
                    <a:srgbClr val="0000FF"/>
                  </a:solidFill>
                  <a:latin typeface="+mj-lt"/>
                </a:rPr>
                <a:t>câu</a:t>
              </a:r>
              <a:r>
                <a:rPr lang="en-US" sz="3200" dirty="0">
                  <a:solidFill>
                    <a:srgbClr val="0000FF"/>
                  </a:solidFill>
                  <a:latin typeface="+mj-lt"/>
                </a:rPr>
                <a:t> ca </a:t>
              </a:r>
              <a:r>
                <a:rPr lang="en-US" sz="3200" dirty="0" err="1">
                  <a:solidFill>
                    <a:srgbClr val="0000FF"/>
                  </a:solidFill>
                  <a:latin typeface="+mj-lt"/>
                </a:rPr>
                <a:t>dao</a:t>
              </a:r>
              <a:r>
                <a:rPr lang="en-US" sz="3200" dirty="0">
                  <a:solidFill>
                    <a:srgbClr val="0000FF"/>
                  </a:solidFill>
                  <a:latin typeface="+mj-lt"/>
                </a:rPr>
                <a:t>.</a:t>
              </a:r>
            </a:p>
          </p:txBody>
        </p:sp>
        <p:sp>
          <p:nvSpPr>
            <p:cNvPr id="6" name="Rectangle: Rounded Corners 5">
              <a:extLst>
                <a:ext uri="{FF2B5EF4-FFF2-40B4-BE49-F238E27FC236}">
                  <a16:creationId xmlns:a16="http://schemas.microsoft.com/office/drawing/2014/main" id="{2270C742-6AF9-4D79-991D-BB08F9B7390C}"/>
                </a:ext>
              </a:extLst>
            </p:cNvPr>
            <p:cNvSpPr/>
            <p:nvPr/>
          </p:nvSpPr>
          <p:spPr bwMode="auto">
            <a:xfrm>
              <a:off x="2286000" y="1257300"/>
              <a:ext cx="2133600" cy="369831"/>
            </a:xfrm>
            <a:prstGeom prst="roundRect">
              <a:avLst/>
            </a:prstGeom>
            <a:solidFill>
              <a:srgbClr val="006600"/>
            </a:solidFill>
            <a:ln w="38100" cap="flat" cmpd="sng" algn="ctr">
              <a:solidFill>
                <a:srgbClr val="00FFFF"/>
              </a:solidFill>
              <a:prstDash val="solid"/>
              <a:round/>
              <a:headEnd type="none" w="med" len="med"/>
              <a:tailEnd type="none" w="med" len="med"/>
            </a:ln>
            <a:effectLst>
              <a:glow rad="139700">
                <a:schemeClr val="accent6">
                  <a:satMod val="175000"/>
                  <a:alpha val="40000"/>
                </a:schemeClr>
              </a:glo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1" i="0" u="none" strike="noStrike" cap="none" normalizeH="0" baseline="0" dirty="0" err="1" smtClean="0">
                  <a:ln>
                    <a:noFill/>
                  </a:ln>
                  <a:solidFill>
                    <a:schemeClr val="bg1"/>
                  </a:solidFill>
                  <a:effectLst/>
                  <a:latin typeface="Arial" charset="0"/>
                </a:rPr>
                <a:t>Đọc</a:t>
              </a:r>
              <a:endParaRPr kumimoji="0" lang="en-US" sz="2400" b="1" i="0" u="none" strike="noStrike" cap="none" normalizeH="0" baseline="0" dirty="0">
                <a:ln>
                  <a:noFill/>
                </a:ln>
                <a:solidFill>
                  <a:schemeClr val="bg1"/>
                </a:solidFill>
                <a:effectLst/>
                <a:latin typeface="Arial" charset="0"/>
              </a:endParaRPr>
            </a:p>
          </p:txBody>
        </p:sp>
      </p:grpSp>
    </p:spTree>
    <p:extLst>
      <p:ext uri="{BB962C8B-B14F-4D97-AF65-F5344CB8AC3E}">
        <p14:creationId xmlns:p14="http://schemas.microsoft.com/office/powerpoint/2010/main" val="415592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Background xanh">
            <a:extLst>
              <a:ext uri="{FF2B5EF4-FFF2-40B4-BE49-F238E27FC236}">
                <a16:creationId xmlns:a16="http://schemas.microsoft.com/office/drawing/2014/main" id="{A02B034E-3F09-44E6-B86D-87A140F38F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ánh đồng lúa Hội An đã chín vàng nhưng vắng bóng du khách">
            <a:extLst>
              <a:ext uri="{FF2B5EF4-FFF2-40B4-BE49-F238E27FC236}">
                <a16:creationId xmlns:a16="http://schemas.microsoft.com/office/drawing/2014/main" id="{55B89723-A1EC-4B32-A8E3-2F8E71310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0100"/>
            <a:ext cx="9144000" cy="4907280"/>
          </a:xfrm>
          <a:prstGeom prst="rect">
            <a:avLst/>
          </a:prstGeom>
          <a:noFill/>
          <a:extLst>
            <a:ext uri="{909E8E84-426E-40DD-AFC4-6F175D3DCCD1}">
              <a14:hiddenFill xmlns:a14="http://schemas.microsoft.com/office/drawing/2010/main">
                <a:solidFill>
                  <a:srgbClr val="FFFFFF"/>
                </a:solidFill>
              </a14:hiddenFill>
            </a:ext>
          </a:extLst>
        </p:spPr>
      </p:pic>
      <p:sp>
        <p:nvSpPr>
          <p:cNvPr id="40" name="Line 12">
            <a:extLst>
              <a:ext uri="{FF2B5EF4-FFF2-40B4-BE49-F238E27FC236}">
                <a16:creationId xmlns:a16="http://schemas.microsoft.com/office/drawing/2014/main" id="{BCC6A977-64D0-42DB-99A3-471AFFAEBEB9}"/>
              </a:ext>
            </a:extLst>
          </p:cNvPr>
          <p:cNvSpPr>
            <a:spLocks noChangeShapeType="1"/>
          </p:cNvSpPr>
          <p:nvPr/>
        </p:nvSpPr>
        <p:spPr bwMode="auto">
          <a:xfrm>
            <a:off x="0" y="800100"/>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Rectangle: Rounded Corners 6">
            <a:extLst>
              <a:ext uri="{FF2B5EF4-FFF2-40B4-BE49-F238E27FC236}">
                <a16:creationId xmlns:a16="http://schemas.microsoft.com/office/drawing/2014/main" id="{D746522E-742D-40DC-A281-033B901404F3}"/>
              </a:ext>
            </a:extLst>
          </p:cNvPr>
          <p:cNvSpPr/>
          <p:nvPr/>
        </p:nvSpPr>
        <p:spPr bwMode="auto">
          <a:xfrm>
            <a:off x="76200" y="946226"/>
            <a:ext cx="9067800" cy="2349579"/>
          </a:xfrm>
          <a:prstGeom prst="roundRect">
            <a:avLst/>
          </a:prstGeom>
          <a:solidFill>
            <a:schemeClr val="bg1">
              <a:alpha val="47059"/>
            </a:schemeClr>
          </a:solidFill>
          <a:ln w="38100" cap="flat" cmpd="sng" algn="ctr">
            <a:solidFill>
              <a:srgbClr val="66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vi-VN" sz="2400" b="1" i="1" dirty="0">
                <a:solidFill>
                  <a:srgbClr val="0000FF"/>
                </a:solidFill>
                <a:latin typeface="HP001 4 hàng" panose="020B0603050302020204" pitchFamily="34" charset="0"/>
              </a:rPr>
              <a:t>Đứng bên ni đồng ngó bên tê đồng,</a:t>
            </a:r>
            <a:r>
              <a:rPr lang="en-US" sz="2400" b="1" i="1" dirty="0">
                <a:solidFill>
                  <a:srgbClr val="0000FF"/>
                </a:solidFill>
                <a:latin typeface="HP001 4 hàng" panose="020B0603050302020204" pitchFamily="34" charset="0"/>
              </a:rPr>
              <a:t> </a:t>
            </a:r>
            <a:r>
              <a:rPr lang="vi-VN" sz="2400" b="1" i="1" dirty="0">
                <a:solidFill>
                  <a:srgbClr val="0000FF"/>
                </a:solidFill>
                <a:latin typeface="HP001 4 hàng" panose="020B0603050302020204" pitchFamily="34" charset="0"/>
              </a:rPr>
              <a:t>mênh mông bát ngát</a:t>
            </a:r>
          </a:p>
          <a:p>
            <a:r>
              <a:rPr lang="vi-VN" sz="2400" b="1" i="1" dirty="0">
                <a:solidFill>
                  <a:srgbClr val="0000FF"/>
                </a:solidFill>
                <a:latin typeface="HP001 4 hàng" panose="020B0603050302020204" pitchFamily="34" charset="0"/>
              </a:rPr>
              <a:t>Đứng bền tê đồng ngó bên ni đồng</a:t>
            </a:r>
            <a:r>
              <a:rPr lang="en-US" sz="2400" b="1" i="1" dirty="0">
                <a:solidFill>
                  <a:srgbClr val="0000FF"/>
                </a:solidFill>
                <a:latin typeface="HP001 4 hàng" panose="020B0603050302020204" pitchFamily="34" charset="0"/>
              </a:rPr>
              <a:t> </a:t>
            </a:r>
            <a:r>
              <a:rPr lang="vi-VN" sz="2400" b="1" i="1" dirty="0">
                <a:solidFill>
                  <a:srgbClr val="0000FF"/>
                </a:solidFill>
                <a:latin typeface="HP001 4 hàng" panose="020B0603050302020204" pitchFamily="34" charset="0"/>
              </a:rPr>
              <a:t>bát ngát mênh mông</a:t>
            </a:r>
          </a:p>
          <a:p>
            <a:r>
              <a:rPr lang="vi-VN" sz="2400" b="1" i="1" dirty="0">
                <a:solidFill>
                  <a:srgbClr val="0000FF"/>
                </a:solidFill>
                <a:latin typeface="HP001 4 hàng" panose="020B0603050302020204" pitchFamily="34" charset="0"/>
              </a:rPr>
              <a:t>Thân em như chẽn lúa đòng đòng</a:t>
            </a:r>
          </a:p>
          <a:p>
            <a:r>
              <a:rPr lang="vi-VN" sz="2400" b="1" i="1" dirty="0">
                <a:solidFill>
                  <a:srgbClr val="0000FF"/>
                </a:solidFill>
                <a:latin typeface="HP001 4 hàng" panose="020B0603050302020204" pitchFamily="34" charset="0"/>
              </a:rPr>
              <a:t>Phất phơ dưới ngọn nắng hồng ban mai.</a:t>
            </a:r>
          </a:p>
        </p:txBody>
      </p:sp>
      <p:pic>
        <p:nvPicPr>
          <p:cNvPr id="9" name="Picture 8">
            <a:extLst>
              <a:ext uri="{FF2B5EF4-FFF2-40B4-BE49-F238E27FC236}">
                <a16:creationId xmlns:a16="http://schemas.microsoft.com/office/drawing/2014/main" id="{E57B0DA2-AFBA-46B2-B499-89D657FF1851}"/>
              </a:ext>
            </a:extLst>
          </p:cNvPr>
          <p:cNvPicPr>
            <a:picLocks noChangeAspect="1"/>
          </p:cNvPicPr>
          <p:nvPr/>
        </p:nvPicPr>
        <p:blipFill>
          <a:blip r:embed="rId4"/>
          <a:stretch>
            <a:fillRect/>
          </a:stretch>
        </p:blipFill>
        <p:spPr>
          <a:xfrm>
            <a:off x="1257128" y="100752"/>
            <a:ext cx="6629743" cy="810869"/>
          </a:xfrm>
          <a:prstGeom prst="rect">
            <a:avLst/>
          </a:prstGeom>
        </p:spPr>
      </p:pic>
      <p:sp>
        <p:nvSpPr>
          <p:cNvPr id="13" name="Rectangle: Rounded Corners 12">
            <a:extLst>
              <a:ext uri="{FF2B5EF4-FFF2-40B4-BE49-F238E27FC236}">
                <a16:creationId xmlns:a16="http://schemas.microsoft.com/office/drawing/2014/main" id="{555723DE-F844-44C4-9D73-EE12C8397FC7}"/>
              </a:ext>
            </a:extLst>
          </p:cNvPr>
          <p:cNvSpPr/>
          <p:nvPr/>
        </p:nvSpPr>
        <p:spPr bwMode="auto">
          <a:xfrm>
            <a:off x="-21672" y="3398255"/>
            <a:ext cx="8991600" cy="2281476"/>
          </a:xfrm>
          <a:prstGeom prst="round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spcBef>
                <a:spcPts val="0"/>
              </a:spcBef>
            </a:pPr>
            <a:r>
              <a:rPr lang="en-US" sz="3200" b="1" i="1" dirty="0">
                <a:latin typeface="Times New Roman" panose="02020603050405020304" pitchFamily="18" charset="0"/>
                <a:cs typeface="Times New Roman" panose="02020603050405020304" pitchFamily="18" charset="0"/>
              </a:rPr>
              <a:t>Ni: </a:t>
            </a:r>
            <a:r>
              <a:rPr lang="en-US" sz="3200" b="1" i="1" dirty="0" err="1">
                <a:latin typeface="Times New Roman" panose="02020603050405020304" pitchFamily="18" charset="0"/>
                <a:cs typeface="Times New Roman" panose="02020603050405020304" pitchFamily="18" charset="0"/>
              </a:rPr>
              <a:t>này</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bên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này</a:t>
            </a:r>
            <a:r>
              <a:rPr lang="en-US" sz="3200" b="1" i="1" dirty="0">
                <a:latin typeface="Times New Roman" panose="02020603050405020304" pitchFamily="18" charset="0"/>
                <a:cs typeface="Times New Roman" panose="02020603050405020304" pitchFamily="18" charset="0"/>
              </a:rPr>
              <a:t>)</a:t>
            </a:r>
          </a:p>
          <a:p>
            <a:pPr algn="ctr">
              <a:spcBef>
                <a:spcPts val="0"/>
              </a:spcBef>
            </a:pPr>
            <a:r>
              <a:rPr lang="en-US" sz="3200" b="1" i="1" dirty="0" err="1">
                <a:latin typeface="Times New Roman" panose="02020603050405020304" pitchFamily="18" charset="0"/>
                <a:cs typeface="Times New Roman" panose="02020603050405020304" pitchFamily="18" charset="0"/>
              </a:rPr>
              <a:t>Tê</a:t>
            </a:r>
            <a:r>
              <a:rPr lang="en-US" sz="3200" b="1" i="1" dirty="0">
                <a:latin typeface="Times New Roman" panose="02020603050405020304" pitchFamily="18" charset="0"/>
                <a:cs typeface="Times New Roman" panose="02020603050405020304" pitchFamily="18" charset="0"/>
              </a:rPr>
              <a:t>: kia (</a:t>
            </a:r>
            <a:r>
              <a:rPr lang="en-US" sz="3200" b="1" i="1" dirty="0" err="1">
                <a:latin typeface="Times New Roman" panose="02020603050405020304" pitchFamily="18" charset="0"/>
                <a:cs typeface="Times New Roman" panose="02020603050405020304" pitchFamily="18" charset="0"/>
              </a:rPr>
              <a:t>bên</a:t>
            </a:r>
            <a:r>
              <a:rPr lang="en-US" sz="3200" b="1" i="1" dirty="0">
                <a:latin typeface="Times New Roman" panose="02020603050405020304" pitchFamily="18" charset="0"/>
                <a:cs typeface="Times New Roman" panose="02020603050405020304" pitchFamily="18" charset="0"/>
              </a:rPr>
              <a:t> kia)</a:t>
            </a:r>
          </a:p>
          <a:p>
            <a:pPr algn="ctr">
              <a:spcBef>
                <a:spcPts val="0"/>
              </a:spcBef>
            </a:pPr>
            <a:r>
              <a:rPr lang="en-US" sz="3200" b="1" i="1" dirty="0" err="1">
                <a:latin typeface="Times New Roman" panose="02020603050405020304" pitchFamily="18" charset="0"/>
                <a:cs typeface="Times New Roman" panose="02020603050405020304" pitchFamily="18" charset="0"/>
              </a:rPr>
              <a:t>Chẽn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nhánh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của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bông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lúa</a:t>
            </a:r>
            <a:endParaRPr lang="en-US" sz="3200" b="1" i="1" dirty="0">
              <a:latin typeface="Times New Roman" panose="02020603050405020304" pitchFamily="18" charset="0"/>
              <a:cs typeface="Times New Roman" panose="02020603050405020304" pitchFamily="18" charset="0"/>
            </a:endParaRPr>
          </a:p>
          <a:p>
            <a:pPr algn="ctr">
              <a:spcBef>
                <a:spcPts val="0"/>
              </a:spcBef>
            </a:pPr>
            <a:r>
              <a:rPr lang="en-US" sz="3200" b="1" i="1" dirty="0" err="1">
                <a:latin typeface="Times New Roman" panose="02020603050405020304" pitchFamily="18" charset="0"/>
                <a:cs typeface="Times New Roman" panose="02020603050405020304" pitchFamily="18" charset="0"/>
              </a:rPr>
              <a:t>Đòng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đòng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Bông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lúa</a:t>
            </a:r>
            <a:r>
              <a:rPr lang="en-US" sz="3200" b="1" i="1" dirty="0">
                <a:latin typeface="Times New Roman" panose="02020603050405020304" pitchFamily="18" charset="0"/>
                <a:cs typeface="Times New Roman" panose="02020603050405020304" pitchFamily="18" charset="0"/>
              </a:rPr>
              <a:t> non, </a:t>
            </a:r>
            <a:r>
              <a:rPr lang="en-US" sz="3200" b="1" i="1" dirty="0" err="1">
                <a:latin typeface="Times New Roman" panose="02020603050405020304" pitchFamily="18" charset="0"/>
                <a:cs typeface="Times New Roman" panose="02020603050405020304" pitchFamily="18" charset="0"/>
              </a:rPr>
              <a:t>còn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nằm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trong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bẹ</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lá</a:t>
            </a:r>
            <a:endParaRPr lang="vi-VN"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732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8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791D8495-DFEB-46C3-BD40-0ADC56180785}"/>
              </a:ext>
            </a:extLst>
          </p:cNvPr>
          <p:cNvGrpSpPr/>
          <p:nvPr/>
        </p:nvGrpSpPr>
        <p:grpSpPr>
          <a:xfrm>
            <a:off x="2305480" y="1131689"/>
            <a:ext cx="1901173" cy="3669315"/>
            <a:chOff x="2305480" y="1387078"/>
            <a:chExt cx="1901173" cy="3669315"/>
          </a:xfrm>
        </p:grpSpPr>
        <p:cxnSp>
          <p:nvCxnSpPr>
            <p:cNvPr id="24" name="Straight Connector 23">
              <a:extLst>
                <a:ext uri="{FF2B5EF4-FFF2-40B4-BE49-F238E27FC236}">
                  <a16:creationId xmlns:a16="http://schemas.microsoft.com/office/drawing/2014/main" id="{7339D0A7-C0D0-4346-AFD8-16D726D94AD5}"/>
                </a:ext>
              </a:extLst>
            </p:cNvPr>
            <p:cNvCxnSpPr/>
            <p:nvPr/>
          </p:nvCxnSpPr>
          <p:spPr bwMode="auto">
            <a:xfrm>
              <a:off x="3200400" y="1387078"/>
              <a:ext cx="0" cy="3669315"/>
            </a:xfrm>
            <a:prstGeom prst="line">
              <a:avLst/>
            </a:prstGeom>
            <a:ln w="38100">
              <a:solidFill>
                <a:srgbClr val="6600CC"/>
              </a:solidFill>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11" name="Group 10">
              <a:extLst>
                <a:ext uri="{FF2B5EF4-FFF2-40B4-BE49-F238E27FC236}">
                  <a16:creationId xmlns:a16="http://schemas.microsoft.com/office/drawing/2014/main" id="{8953C228-8288-460A-8C01-0B6C3C602351}"/>
                </a:ext>
              </a:extLst>
            </p:cNvPr>
            <p:cNvGrpSpPr/>
            <p:nvPr/>
          </p:nvGrpSpPr>
          <p:grpSpPr>
            <a:xfrm>
              <a:off x="2305480" y="2095500"/>
              <a:ext cx="1885520" cy="2362200"/>
              <a:chOff x="114300" y="2154934"/>
              <a:chExt cx="1447800" cy="2362200"/>
            </a:xfrm>
          </p:grpSpPr>
          <p:sp>
            <p:nvSpPr>
              <p:cNvPr id="12" name="Rectangle: Rounded Corners 11">
                <a:extLst>
                  <a:ext uri="{FF2B5EF4-FFF2-40B4-BE49-F238E27FC236}">
                    <a16:creationId xmlns:a16="http://schemas.microsoft.com/office/drawing/2014/main" id="{7805AD88-AD94-4A37-9C26-8BD34FB452D6}"/>
                  </a:ext>
                </a:extLst>
              </p:cNvPr>
              <p:cNvSpPr/>
              <p:nvPr/>
            </p:nvSpPr>
            <p:spPr bwMode="auto">
              <a:xfrm>
                <a:off x="114300" y="2154934"/>
                <a:ext cx="1447800" cy="2362200"/>
              </a:xfrm>
              <a:prstGeom prst="roundRect">
                <a:avLst/>
              </a:prstGeom>
              <a:solidFill>
                <a:srgbClr val="FFFFCC"/>
              </a:solidFill>
              <a:ln w="38100" cap="flat" cmpd="sng" algn="ctr">
                <a:solidFill>
                  <a:srgbClr val="66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93881806-FBA5-4DA7-A551-4E5C764934ED}"/>
                  </a:ext>
                </a:extLst>
              </p:cNvPr>
              <p:cNvSpPr txBox="1"/>
              <p:nvPr/>
            </p:nvSpPr>
            <p:spPr>
              <a:xfrm>
                <a:off x="157853" y="2231134"/>
                <a:ext cx="1376796" cy="2123658"/>
              </a:xfrm>
              <a:prstGeom prst="rect">
                <a:avLst/>
              </a:prstGeom>
              <a:noFill/>
            </p:spPr>
            <p:txBody>
              <a:bodyPr wrap="square" rtlCol="0">
                <a:spAutoFit/>
              </a:bodyPr>
              <a:lstStyle/>
              <a:p>
                <a:pPr algn="ctr"/>
                <a:r>
                  <a:rPr lang="en-US" sz="2400" b="1" dirty="0" err="1">
                    <a:solidFill>
                      <a:srgbClr val="006600"/>
                    </a:solidFill>
                  </a:rPr>
                  <a:t>Khổ</a:t>
                </a:r>
                <a:r>
                  <a:rPr lang="en-US" sz="2400" b="1" dirty="0">
                    <a:solidFill>
                      <a:srgbClr val="006600"/>
                    </a:solidFill>
                  </a:rPr>
                  <a:t> 2, 3, 4</a:t>
                </a:r>
              </a:p>
              <a:p>
                <a:pPr algn="ctr"/>
                <a:r>
                  <a:rPr lang="en-US" sz="2400" b="1" dirty="0" err="1">
                    <a:solidFill>
                      <a:srgbClr val="006600"/>
                    </a:solidFill>
                    <a:effectLst/>
                    <a:latin typeface="+mj-lt"/>
                    <a:ea typeface="Times New Roman" panose="02020603050405020304" pitchFamily="18" charset="0"/>
                  </a:rPr>
                  <a:t>Những</a:t>
                </a:r>
                <a:r>
                  <a:rPr lang="en-US" sz="2400" b="1" dirty="0">
                    <a:solidFill>
                      <a:srgbClr val="006600"/>
                    </a:solidFill>
                    <a:effectLst/>
                    <a:latin typeface="+mj-lt"/>
                    <a:ea typeface="Times New Roman" panose="02020603050405020304" pitchFamily="18" charset="0"/>
                  </a:rPr>
                  <a:t> </a:t>
                </a:r>
                <a:r>
                  <a:rPr lang="en-US" sz="2400" b="1" dirty="0" err="1">
                    <a:solidFill>
                      <a:srgbClr val="006600"/>
                    </a:solidFill>
                    <a:effectLst/>
                    <a:latin typeface="+mj-lt"/>
                    <a:ea typeface="Times New Roman" panose="02020603050405020304" pitchFamily="18" charset="0"/>
                  </a:rPr>
                  <a:t>việc</a:t>
                </a:r>
                <a:r>
                  <a:rPr lang="en-US" sz="2400" b="1" dirty="0">
                    <a:solidFill>
                      <a:srgbClr val="006600"/>
                    </a:solidFill>
                    <a:effectLst/>
                    <a:latin typeface="+mj-lt"/>
                    <a:ea typeface="Times New Roman" panose="02020603050405020304" pitchFamily="18" charset="0"/>
                  </a:rPr>
                  <a:t> </a:t>
                </a:r>
                <a:r>
                  <a:rPr lang="en-US" sz="2400" b="1" dirty="0" err="1">
                    <a:solidFill>
                      <a:srgbClr val="006600"/>
                    </a:solidFill>
                    <a:effectLst/>
                    <a:latin typeface="+mj-lt"/>
                    <a:ea typeface="Times New Roman" panose="02020603050405020304" pitchFamily="18" charset="0"/>
                  </a:rPr>
                  <a:t>nên</a:t>
                </a:r>
                <a:r>
                  <a:rPr lang="en-US" sz="2400" b="1" dirty="0">
                    <a:solidFill>
                      <a:srgbClr val="006600"/>
                    </a:solidFill>
                    <a:effectLst/>
                    <a:latin typeface="+mj-lt"/>
                    <a:ea typeface="Times New Roman" panose="02020603050405020304" pitchFamily="18" charset="0"/>
                  </a:rPr>
                  <a:t> </a:t>
                </a:r>
                <a:r>
                  <a:rPr lang="en-US" sz="2400" b="1" dirty="0" err="1">
                    <a:solidFill>
                      <a:srgbClr val="006600"/>
                    </a:solidFill>
                    <a:effectLst/>
                    <a:latin typeface="+mj-lt"/>
                    <a:ea typeface="Times New Roman" panose="02020603050405020304" pitchFamily="18" charset="0"/>
                  </a:rPr>
                  <a:t>làm</a:t>
                </a:r>
                <a:r>
                  <a:rPr lang="en-US" sz="2400" b="1" dirty="0">
                    <a:solidFill>
                      <a:srgbClr val="006600"/>
                    </a:solidFill>
                    <a:effectLst/>
                    <a:latin typeface="+mj-lt"/>
                    <a:ea typeface="Times New Roman" panose="02020603050405020304" pitchFamily="18" charset="0"/>
                  </a:rPr>
                  <a:t> </a:t>
                </a:r>
                <a:r>
                  <a:rPr lang="en-US" sz="2400" b="1" dirty="0" err="1">
                    <a:solidFill>
                      <a:srgbClr val="006600"/>
                    </a:solidFill>
                    <a:effectLst/>
                    <a:latin typeface="+mj-lt"/>
                    <a:ea typeface="Times New Roman" panose="02020603050405020304" pitchFamily="18" charset="0"/>
                  </a:rPr>
                  <a:t>thay</a:t>
                </a:r>
                <a:r>
                  <a:rPr lang="en-US" sz="2400" b="1" dirty="0">
                    <a:solidFill>
                      <a:srgbClr val="006600"/>
                    </a:solidFill>
                    <a:effectLst/>
                    <a:latin typeface="+mj-lt"/>
                    <a:ea typeface="Times New Roman" panose="02020603050405020304" pitchFamily="18" charset="0"/>
                  </a:rPr>
                  <a:t> </a:t>
                </a:r>
                <a:r>
                  <a:rPr lang="en-US" sz="2400" b="1" dirty="0" err="1">
                    <a:solidFill>
                      <a:srgbClr val="006600"/>
                    </a:solidFill>
                    <a:effectLst/>
                    <a:latin typeface="+mj-lt"/>
                    <a:ea typeface="Times New Roman" panose="02020603050405020304" pitchFamily="18" charset="0"/>
                  </a:rPr>
                  <a:t>vì</a:t>
                </a:r>
                <a:r>
                  <a:rPr lang="en-US" sz="2400" b="1" dirty="0">
                    <a:solidFill>
                      <a:srgbClr val="006600"/>
                    </a:solidFill>
                    <a:effectLst/>
                    <a:latin typeface="+mj-lt"/>
                    <a:ea typeface="Times New Roman" panose="02020603050405020304" pitchFamily="18" charset="0"/>
                  </a:rPr>
                  <a:t> </a:t>
                </a:r>
                <a:r>
                  <a:rPr lang="en-US" sz="2400" b="1" dirty="0" err="1">
                    <a:solidFill>
                      <a:srgbClr val="006600"/>
                    </a:solidFill>
                    <a:effectLst/>
                    <a:latin typeface="+mj-lt"/>
                    <a:ea typeface="Times New Roman" panose="02020603050405020304" pitchFamily="18" charset="0"/>
                  </a:rPr>
                  <a:t>bắt</a:t>
                </a:r>
                <a:r>
                  <a:rPr lang="en-US" sz="2400" b="1" dirty="0">
                    <a:solidFill>
                      <a:srgbClr val="006600"/>
                    </a:solidFill>
                    <a:effectLst/>
                    <a:latin typeface="+mj-lt"/>
                    <a:ea typeface="Times New Roman" panose="02020603050405020304" pitchFamily="18" charset="0"/>
                  </a:rPr>
                  <a:t> </a:t>
                </a:r>
                <a:r>
                  <a:rPr lang="en-US" sz="2400" b="1" dirty="0" err="1">
                    <a:solidFill>
                      <a:srgbClr val="006600"/>
                    </a:solidFill>
                    <a:effectLst/>
                    <a:latin typeface="+mj-lt"/>
                    <a:ea typeface="Times New Roman" panose="02020603050405020304" pitchFamily="18" charset="0"/>
                  </a:rPr>
                  <a:t>nạt</a:t>
                </a:r>
                <a:endParaRPr lang="en-US" sz="2400" b="1" dirty="0">
                  <a:solidFill>
                    <a:srgbClr val="006600"/>
                  </a:solidFill>
                </a:endParaRPr>
              </a:p>
            </p:txBody>
          </p:sp>
        </p:grpSp>
        <p:cxnSp>
          <p:nvCxnSpPr>
            <p:cNvPr id="26" name="Straight Connector 25">
              <a:extLst>
                <a:ext uri="{FF2B5EF4-FFF2-40B4-BE49-F238E27FC236}">
                  <a16:creationId xmlns:a16="http://schemas.microsoft.com/office/drawing/2014/main" id="{CA805AA7-0B3F-46EA-A59C-05C4F671D0AB}"/>
                </a:ext>
              </a:extLst>
            </p:cNvPr>
            <p:cNvCxnSpPr/>
            <p:nvPr/>
          </p:nvCxnSpPr>
          <p:spPr bwMode="auto">
            <a:xfrm>
              <a:off x="3216053" y="1387078"/>
              <a:ext cx="0" cy="3669315"/>
            </a:xfrm>
            <a:prstGeom prst="line">
              <a:avLst/>
            </a:prstGeom>
            <a:ln w="38100">
              <a:solidFill>
                <a:srgbClr val="6600CC"/>
              </a:solidFill>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27" name="Group 26">
              <a:extLst>
                <a:ext uri="{FF2B5EF4-FFF2-40B4-BE49-F238E27FC236}">
                  <a16:creationId xmlns:a16="http://schemas.microsoft.com/office/drawing/2014/main" id="{BF226D4A-3542-49DE-A519-7A256E1257C5}"/>
                </a:ext>
              </a:extLst>
            </p:cNvPr>
            <p:cNvGrpSpPr/>
            <p:nvPr/>
          </p:nvGrpSpPr>
          <p:grpSpPr>
            <a:xfrm>
              <a:off x="2321133" y="2095500"/>
              <a:ext cx="1885520" cy="2370444"/>
              <a:chOff x="114300" y="2154934"/>
              <a:chExt cx="1447800" cy="2370444"/>
            </a:xfrm>
          </p:grpSpPr>
          <p:sp>
            <p:nvSpPr>
              <p:cNvPr id="28" name="Rectangle: Rounded Corners 27">
                <a:extLst>
                  <a:ext uri="{FF2B5EF4-FFF2-40B4-BE49-F238E27FC236}">
                    <a16:creationId xmlns:a16="http://schemas.microsoft.com/office/drawing/2014/main" id="{1D8D79BA-62CF-468C-B616-DBCC6DC5160C}"/>
                  </a:ext>
                </a:extLst>
              </p:cNvPr>
              <p:cNvSpPr/>
              <p:nvPr/>
            </p:nvSpPr>
            <p:spPr bwMode="auto">
              <a:xfrm>
                <a:off x="114300" y="2154934"/>
                <a:ext cx="1447800" cy="2362200"/>
              </a:xfrm>
              <a:prstGeom prst="roundRect">
                <a:avLst/>
              </a:prstGeom>
              <a:solidFill>
                <a:srgbClr val="FFFFCC"/>
              </a:solidFill>
              <a:ln w="38100" cap="flat" cmpd="sng" algn="ctr">
                <a:solidFill>
                  <a:srgbClr val="66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9" name="TextBox 28">
                <a:extLst>
                  <a:ext uri="{FF2B5EF4-FFF2-40B4-BE49-F238E27FC236}">
                    <a16:creationId xmlns:a16="http://schemas.microsoft.com/office/drawing/2014/main" id="{5B55D43E-EFEF-4B1E-9173-6B0C3114C120}"/>
                  </a:ext>
                </a:extLst>
              </p:cNvPr>
              <p:cNvSpPr txBox="1"/>
              <p:nvPr/>
            </p:nvSpPr>
            <p:spPr>
              <a:xfrm>
                <a:off x="157853" y="2181723"/>
                <a:ext cx="1376796" cy="2343655"/>
              </a:xfrm>
              <a:prstGeom prst="rect">
                <a:avLst/>
              </a:prstGeom>
              <a:noFill/>
            </p:spPr>
            <p:txBody>
              <a:bodyPr wrap="square" rtlCol="0">
                <a:spAutoFit/>
              </a:bodyPr>
              <a:lstStyle/>
              <a:p>
                <a:pPr algn="ctr">
                  <a:lnSpc>
                    <a:spcPct val="150000"/>
                  </a:lnSpc>
                </a:pPr>
                <a:r>
                  <a:rPr lang="de-DE" dirty="0">
                    <a:solidFill>
                      <a:srgbClr val="0000FF"/>
                    </a:solidFill>
                    <a:effectLst/>
                    <a:latin typeface="+mj-lt"/>
                    <a:ea typeface="Times New Roman" panose="02020603050405020304" pitchFamily="18" charset="0"/>
                  </a:rPr>
                  <a:t>Tiếp theo đến “đồng lúa quê hương”: </a:t>
                </a:r>
                <a:r>
                  <a:rPr lang="en-US" dirty="0" err="1">
                    <a:solidFill>
                      <a:srgbClr val="0000FF"/>
                    </a:solidFill>
                    <a:effectLst/>
                    <a:latin typeface="+mj-lt"/>
                    <a:ea typeface="Times New Roman" panose="02020603050405020304" pitchFamily="18" charset="0"/>
                  </a:rPr>
                  <a:t>Phân</a:t>
                </a:r>
                <a:r>
                  <a:rPr lang="en-US" dirty="0">
                    <a:solidFill>
                      <a:srgbClr val="0000FF"/>
                    </a:solidFill>
                    <a:effectLst/>
                    <a:latin typeface="+mj-lt"/>
                    <a:ea typeface="Times New Roman" panose="02020603050405020304" pitchFamily="18" charset="0"/>
                  </a:rPr>
                  <a:t> </a:t>
                </a:r>
                <a:r>
                  <a:rPr lang="en-US" dirty="0" err="1">
                    <a:solidFill>
                      <a:srgbClr val="0000FF"/>
                    </a:solidFill>
                    <a:effectLst/>
                    <a:latin typeface="+mj-lt"/>
                    <a:ea typeface="Times New Roman" panose="02020603050405020304" pitchFamily="18" charset="0"/>
                  </a:rPr>
                  <a:t>tích</a:t>
                </a:r>
                <a:r>
                  <a:rPr lang="en-US" dirty="0">
                    <a:solidFill>
                      <a:srgbClr val="0000FF"/>
                    </a:solidFill>
                    <a:effectLst/>
                    <a:latin typeface="+mj-lt"/>
                    <a:ea typeface="Times New Roman" panose="02020603050405020304" pitchFamily="18" charset="0"/>
                  </a:rPr>
                  <a:t> </a:t>
                </a:r>
                <a:r>
                  <a:rPr lang="en-US" dirty="0" err="1">
                    <a:solidFill>
                      <a:srgbClr val="0000FF"/>
                    </a:solidFill>
                    <a:effectLst/>
                    <a:latin typeface="+mj-lt"/>
                    <a:ea typeface="Times New Roman" panose="02020603050405020304" pitchFamily="18" charset="0"/>
                  </a:rPr>
                  <a:t>bố</a:t>
                </a:r>
                <a:r>
                  <a:rPr lang="en-US" dirty="0">
                    <a:solidFill>
                      <a:srgbClr val="0000FF"/>
                    </a:solidFill>
                    <a:effectLst/>
                    <a:latin typeface="+mj-lt"/>
                    <a:ea typeface="Times New Roman" panose="02020603050405020304" pitchFamily="18" charset="0"/>
                  </a:rPr>
                  <a:t> </a:t>
                </a:r>
                <a:r>
                  <a:rPr lang="en-US" dirty="0" err="1">
                    <a:solidFill>
                      <a:srgbClr val="0000FF"/>
                    </a:solidFill>
                    <a:effectLst/>
                    <a:latin typeface="+mj-lt"/>
                    <a:ea typeface="Times New Roman" panose="02020603050405020304" pitchFamily="18" charset="0"/>
                  </a:rPr>
                  <a:t>cục</a:t>
                </a:r>
                <a:r>
                  <a:rPr lang="en-US" dirty="0">
                    <a:solidFill>
                      <a:srgbClr val="0000FF"/>
                    </a:solidFill>
                    <a:effectLst/>
                    <a:latin typeface="+mj-lt"/>
                    <a:ea typeface="Times New Roman" panose="02020603050405020304" pitchFamily="18" charset="0"/>
                  </a:rPr>
                  <a:t> </a:t>
                </a:r>
                <a:r>
                  <a:rPr lang="en-US" dirty="0" err="1">
                    <a:solidFill>
                      <a:srgbClr val="0000FF"/>
                    </a:solidFill>
                    <a:effectLst/>
                    <a:latin typeface="+mj-lt"/>
                    <a:ea typeface="Times New Roman" panose="02020603050405020304" pitchFamily="18" charset="0"/>
                  </a:rPr>
                  <a:t>bài</a:t>
                </a:r>
                <a:r>
                  <a:rPr lang="en-US" dirty="0">
                    <a:solidFill>
                      <a:srgbClr val="0000FF"/>
                    </a:solidFill>
                    <a:effectLst/>
                    <a:latin typeface="+mj-lt"/>
                    <a:ea typeface="Times New Roman" panose="02020603050405020304" pitchFamily="18" charset="0"/>
                  </a:rPr>
                  <a:t> ca </a:t>
                </a:r>
                <a:r>
                  <a:rPr lang="en-US" dirty="0" err="1">
                    <a:solidFill>
                      <a:srgbClr val="0000FF"/>
                    </a:solidFill>
                    <a:effectLst/>
                    <a:latin typeface="+mj-lt"/>
                    <a:ea typeface="Times New Roman" panose="02020603050405020304" pitchFamily="18" charset="0"/>
                  </a:rPr>
                  <a:t>dao</a:t>
                </a:r>
                <a:endParaRPr lang="en-US" b="1" dirty="0">
                  <a:solidFill>
                    <a:srgbClr val="0000FF"/>
                  </a:solidFill>
                  <a:latin typeface="+mj-lt"/>
                </a:endParaRPr>
              </a:p>
            </p:txBody>
          </p:sp>
        </p:grpSp>
      </p:grpSp>
      <p:grpSp>
        <p:nvGrpSpPr>
          <p:cNvPr id="31" name="Group 30">
            <a:extLst>
              <a:ext uri="{FF2B5EF4-FFF2-40B4-BE49-F238E27FC236}">
                <a16:creationId xmlns:a16="http://schemas.microsoft.com/office/drawing/2014/main" id="{94B747BF-0121-4EE8-BBDA-FEF72D2BF468}"/>
              </a:ext>
            </a:extLst>
          </p:cNvPr>
          <p:cNvGrpSpPr/>
          <p:nvPr/>
        </p:nvGrpSpPr>
        <p:grpSpPr>
          <a:xfrm>
            <a:off x="4896280" y="1131689"/>
            <a:ext cx="1885520" cy="3669315"/>
            <a:chOff x="4896280" y="1387078"/>
            <a:chExt cx="1885520" cy="3669315"/>
          </a:xfrm>
        </p:grpSpPr>
        <p:cxnSp>
          <p:nvCxnSpPr>
            <p:cNvPr id="25" name="Straight Connector 24">
              <a:extLst>
                <a:ext uri="{FF2B5EF4-FFF2-40B4-BE49-F238E27FC236}">
                  <a16:creationId xmlns:a16="http://schemas.microsoft.com/office/drawing/2014/main" id="{306A5C3B-F59E-4D2A-9AFE-C2C1E7B0B488}"/>
                </a:ext>
              </a:extLst>
            </p:cNvPr>
            <p:cNvCxnSpPr/>
            <p:nvPr/>
          </p:nvCxnSpPr>
          <p:spPr bwMode="auto">
            <a:xfrm>
              <a:off x="5867400" y="1387078"/>
              <a:ext cx="0" cy="3669315"/>
            </a:xfrm>
            <a:prstGeom prst="line">
              <a:avLst/>
            </a:prstGeom>
            <a:ln w="38100">
              <a:solidFill>
                <a:srgbClr val="6600CC"/>
              </a:solidFill>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20" name="Group 19">
              <a:extLst>
                <a:ext uri="{FF2B5EF4-FFF2-40B4-BE49-F238E27FC236}">
                  <a16:creationId xmlns:a16="http://schemas.microsoft.com/office/drawing/2014/main" id="{17B2E6C7-548B-4331-9D51-1E02254A6583}"/>
                </a:ext>
              </a:extLst>
            </p:cNvPr>
            <p:cNvGrpSpPr/>
            <p:nvPr/>
          </p:nvGrpSpPr>
          <p:grpSpPr>
            <a:xfrm>
              <a:off x="4896280" y="2095500"/>
              <a:ext cx="1885520" cy="2362200"/>
              <a:chOff x="114300" y="2154934"/>
              <a:chExt cx="1447800" cy="2362200"/>
            </a:xfrm>
          </p:grpSpPr>
          <p:sp>
            <p:nvSpPr>
              <p:cNvPr id="21" name="Rectangle: Rounded Corners 20">
                <a:extLst>
                  <a:ext uri="{FF2B5EF4-FFF2-40B4-BE49-F238E27FC236}">
                    <a16:creationId xmlns:a16="http://schemas.microsoft.com/office/drawing/2014/main" id="{CB668654-665F-47B9-87AF-2F00E93CF1E4}"/>
                  </a:ext>
                </a:extLst>
              </p:cNvPr>
              <p:cNvSpPr/>
              <p:nvPr/>
            </p:nvSpPr>
            <p:spPr bwMode="auto">
              <a:xfrm>
                <a:off x="114300" y="2154934"/>
                <a:ext cx="1447800" cy="2362200"/>
              </a:xfrm>
              <a:prstGeom prst="roundRect">
                <a:avLst/>
              </a:prstGeom>
              <a:solidFill>
                <a:srgbClr val="FFFFCC"/>
              </a:solidFill>
              <a:ln w="38100" cap="flat" cmpd="sng" algn="ctr">
                <a:solidFill>
                  <a:srgbClr val="66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2" name="TextBox 21">
                <a:extLst>
                  <a:ext uri="{FF2B5EF4-FFF2-40B4-BE49-F238E27FC236}">
                    <a16:creationId xmlns:a16="http://schemas.microsoft.com/office/drawing/2014/main" id="{6EE9FA7C-5F95-43D3-8BB8-614586FF5D19}"/>
                  </a:ext>
                </a:extLst>
              </p:cNvPr>
              <p:cNvSpPr txBox="1"/>
              <p:nvPr/>
            </p:nvSpPr>
            <p:spPr>
              <a:xfrm>
                <a:off x="114300" y="2410250"/>
                <a:ext cx="1447800" cy="1905073"/>
              </a:xfrm>
              <a:prstGeom prst="rect">
                <a:avLst/>
              </a:prstGeom>
              <a:noFill/>
            </p:spPr>
            <p:txBody>
              <a:bodyPr wrap="square" rtlCol="0">
                <a:spAutoFit/>
              </a:bodyPr>
              <a:lstStyle/>
              <a:p>
                <a:pPr algn="ctr">
                  <a:lnSpc>
                    <a:spcPct val="120000"/>
                  </a:lnSpc>
                  <a:spcBef>
                    <a:spcPts val="0"/>
                  </a:spcBef>
                </a:pPr>
                <a:r>
                  <a:rPr lang="de-DE" dirty="0">
                    <a:solidFill>
                      <a:srgbClr val="0000FF"/>
                    </a:solidFill>
                    <a:effectLst/>
                    <a:latin typeface="+mj-lt"/>
                    <a:ea typeface="Times New Roman" panose="02020603050405020304" pitchFamily="18" charset="0"/>
                  </a:rPr>
                  <a:t>Tiếp theo đến “nói lên điều đó”: P</a:t>
                </a:r>
                <a:r>
                  <a:rPr lang="en-US" dirty="0" err="1">
                    <a:solidFill>
                      <a:srgbClr val="0000FF"/>
                    </a:solidFill>
                    <a:effectLst/>
                    <a:latin typeface="+mj-lt"/>
                    <a:ea typeface="Times New Roman" panose="02020603050405020304" pitchFamily="18" charset="0"/>
                  </a:rPr>
                  <a:t>hân</a:t>
                </a:r>
                <a:r>
                  <a:rPr lang="en-US" dirty="0">
                    <a:solidFill>
                      <a:srgbClr val="0000FF"/>
                    </a:solidFill>
                    <a:effectLst/>
                    <a:latin typeface="+mj-lt"/>
                    <a:ea typeface="Times New Roman" panose="02020603050405020304" pitchFamily="18" charset="0"/>
                  </a:rPr>
                  <a:t> </a:t>
                </a:r>
                <a:r>
                  <a:rPr lang="en-US" dirty="0" err="1">
                    <a:solidFill>
                      <a:srgbClr val="0000FF"/>
                    </a:solidFill>
                    <a:effectLst/>
                    <a:latin typeface="+mj-lt"/>
                    <a:ea typeface="Times New Roman" panose="02020603050405020304" pitchFamily="18" charset="0"/>
                  </a:rPr>
                  <a:t>tích</a:t>
                </a:r>
                <a:r>
                  <a:rPr lang="en-US" dirty="0">
                    <a:solidFill>
                      <a:srgbClr val="0000FF"/>
                    </a:solidFill>
                    <a:effectLst/>
                    <a:latin typeface="+mj-lt"/>
                    <a:ea typeface="Times New Roman" panose="02020603050405020304" pitchFamily="18" charset="0"/>
                  </a:rPr>
                  <a:t> </a:t>
                </a:r>
                <a:r>
                  <a:rPr lang="en-US" dirty="0" err="1">
                    <a:solidFill>
                      <a:srgbClr val="0000FF"/>
                    </a:solidFill>
                    <a:effectLst/>
                    <a:latin typeface="+mj-lt"/>
                    <a:ea typeface="Times New Roman" panose="02020603050405020304" pitchFamily="18" charset="0"/>
                  </a:rPr>
                  <a:t>hai</a:t>
                </a:r>
                <a:r>
                  <a:rPr lang="en-US" dirty="0">
                    <a:solidFill>
                      <a:srgbClr val="0000FF"/>
                    </a:solidFill>
                    <a:effectLst/>
                    <a:latin typeface="+mj-lt"/>
                    <a:ea typeface="Times New Roman" panose="02020603050405020304" pitchFamily="18" charset="0"/>
                  </a:rPr>
                  <a:t> </a:t>
                </a:r>
                <a:r>
                  <a:rPr lang="en-US" dirty="0" err="1">
                    <a:solidFill>
                      <a:srgbClr val="0000FF"/>
                    </a:solidFill>
                    <a:effectLst/>
                    <a:latin typeface="+mj-lt"/>
                    <a:ea typeface="Times New Roman" panose="02020603050405020304" pitchFamily="18" charset="0"/>
                  </a:rPr>
                  <a:t>câu</a:t>
                </a:r>
                <a:r>
                  <a:rPr lang="en-US" dirty="0">
                    <a:solidFill>
                      <a:srgbClr val="0000FF"/>
                    </a:solidFill>
                    <a:effectLst/>
                    <a:latin typeface="+mj-lt"/>
                    <a:ea typeface="Times New Roman" panose="02020603050405020304" pitchFamily="18" charset="0"/>
                  </a:rPr>
                  <a:t> </a:t>
                </a:r>
                <a:r>
                  <a:rPr lang="en-US" dirty="0" err="1">
                    <a:solidFill>
                      <a:srgbClr val="0000FF"/>
                    </a:solidFill>
                    <a:effectLst/>
                    <a:latin typeface="+mj-lt"/>
                    <a:ea typeface="Times New Roman" panose="02020603050405020304" pitchFamily="18" charset="0"/>
                  </a:rPr>
                  <a:t>đầu</a:t>
                </a:r>
                <a:r>
                  <a:rPr lang="en-US" dirty="0">
                    <a:solidFill>
                      <a:srgbClr val="0000FF"/>
                    </a:solidFill>
                    <a:effectLst/>
                    <a:latin typeface="+mj-lt"/>
                    <a:ea typeface="Times New Roman" panose="02020603050405020304" pitchFamily="18" charset="0"/>
                  </a:rPr>
                  <a:t> </a:t>
                </a:r>
                <a:r>
                  <a:rPr lang="en-US" dirty="0" err="1">
                    <a:solidFill>
                      <a:srgbClr val="0000FF"/>
                    </a:solidFill>
                    <a:effectLst/>
                    <a:latin typeface="+mj-lt"/>
                    <a:ea typeface="Times New Roman" panose="02020603050405020304" pitchFamily="18" charset="0"/>
                  </a:rPr>
                  <a:t>bài</a:t>
                </a:r>
                <a:r>
                  <a:rPr lang="en-US" dirty="0">
                    <a:solidFill>
                      <a:srgbClr val="0000FF"/>
                    </a:solidFill>
                    <a:effectLst/>
                    <a:latin typeface="+mj-lt"/>
                    <a:ea typeface="Times New Roman" panose="02020603050405020304" pitchFamily="18" charset="0"/>
                  </a:rPr>
                  <a:t> ca </a:t>
                </a:r>
                <a:r>
                  <a:rPr lang="en-US" dirty="0" err="1">
                    <a:solidFill>
                      <a:srgbClr val="0000FF"/>
                    </a:solidFill>
                    <a:effectLst/>
                    <a:latin typeface="+mj-lt"/>
                    <a:ea typeface="Times New Roman" panose="02020603050405020304" pitchFamily="18" charset="0"/>
                  </a:rPr>
                  <a:t>dao</a:t>
                </a:r>
                <a:endParaRPr lang="en-US" sz="2800" b="1" dirty="0">
                  <a:solidFill>
                    <a:srgbClr val="0000FF"/>
                  </a:solidFill>
                  <a:latin typeface="+mj-lt"/>
                </a:endParaRPr>
              </a:p>
            </p:txBody>
          </p:sp>
        </p:grpSp>
      </p:grpSp>
      <p:sp>
        <p:nvSpPr>
          <p:cNvPr id="4" name="Rectangle: Rounded Corners 3">
            <a:extLst>
              <a:ext uri="{FF2B5EF4-FFF2-40B4-BE49-F238E27FC236}">
                <a16:creationId xmlns:a16="http://schemas.microsoft.com/office/drawing/2014/main" id="{3D457F7E-DA0C-4826-84DA-9A96A7F2EEAD}"/>
              </a:ext>
            </a:extLst>
          </p:cNvPr>
          <p:cNvSpPr/>
          <p:nvPr/>
        </p:nvSpPr>
        <p:spPr bwMode="auto">
          <a:xfrm>
            <a:off x="239306" y="141418"/>
            <a:ext cx="2133600" cy="510778"/>
          </a:xfrm>
          <a:prstGeom prst="roundRect">
            <a:avLst/>
          </a:prstGeom>
          <a:solidFill>
            <a:srgbClr val="006600"/>
          </a:solidFill>
          <a:ln w="38100" cap="flat" cmpd="sng" algn="ctr">
            <a:solidFill>
              <a:srgbClr val="00FFFF"/>
            </a:solidFill>
            <a:prstDash val="solid"/>
            <a:round/>
            <a:headEnd type="none" w="med" len="med"/>
            <a:tailEnd type="none" w="med" len="med"/>
          </a:ln>
          <a:effectLst>
            <a:glow rad="139700">
              <a:schemeClr val="accent6">
                <a:satMod val="175000"/>
                <a:alpha val="40000"/>
              </a:schemeClr>
            </a:glo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400" b="1" dirty="0" err="1" smtClean="0">
                <a:solidFill>
                  <a:schemeClr val="bg1"/>
                </a:solidFill>
              </a:rPr>
              <a:t>Bố</a:t>
            </a:r>
            <a:r>
              <a:rPr lang="en-US" sz="2400" b="1" dirty="0" smtClean="0">
                <a:solidFill>
                  <a:schemeClr val="bg1"/>
                </a:solidFill>
              </a:rPr>
              <a:t> </a:t>
            </a:r>
            <a:r>
              <a:rPr lang="en-US" sz="2400" b="1" dirty="0" err="1">
                <a:solidFill>
                  <a:schemeClr val="bg1"/>
                </a:solidFill>
              </a:rPr>
              <a:t>cục</a:t>
            </a:r>
            <a:endParaRPr kumimoji="0" lang="en-US" sz="2400" b="1" i="0" u="none" strike="noStrike" cap="none" normalizeH="0" baseline="0" dirty="0">
              <a:ln>
                <a:noFill/>
              </a:ln>
              <a:solidFill>
                <a:schemeClr val="bg1"/>
              </a:solidFill>
              <a:effectLst/>
              <a:latin typeface="Arial" charset="0"/>
            </a:endParaRPr>
          </a:p>
        </p:txBody>
      </p:sp>
      <p:grpSp>
        <p:nvGrpSpPr>
          <p:cNvPr id="7" name="Group 6">
            <a:extLst>
              <a:ext uri="{FF2B5EF4-FFF2-40B4-BE49-F238E27FC236}">
                <a16:creationId xmlns:a16="http://schemas.microsoft.com/office/drawing/2014/main" id="{21A22F9B-23C0-42FB-B869-E80DDF9D32FA}"/>
              </a:ext>
            </a:extLst>
          </p:cNvPr>
          <p:cNvGrpSpPr/>
          <p:nvPr/>
        </p:nvGrpSpPr>
        <p:grpSpPr>
          <a:xfrm>
            <a:off x="890155" y="822722"/>
            <a:ext cx="7225145" cy="3978282"/>
            <a:chOff x="838200" y="1078111"/>
            <a:chExt cx="7225145" cy="3978282"/>
          </a:xfrm>
        </p:grpSpPr>
        <p:sp>
          <p:nvSpPr>
            <p:cNvPr id="6" name="Rectangle: Rounded Corners 5">
              <a:extLst>
                <a:ext uri="{FF2B5EF4-FFF2-40B4-BE49-F238E27FC236}">
                  <a16:creationId xmlns:a16="http://schemas.microsoft.com/office/drawing/2014/main" id="{0923B693-5826-4F19-9958-4873632126DC}"/>
                </a:ext>
              </a:extLst>
            </p:cNvPr>
            <p:cNvSpPr/>
            <p:nvPr/>
          </p:nvSpPr>
          <p:spPr bwMode="auto">
            <a:xfrm>
              <a:off x="838200" y="1387078"/>
              <a:ext cx="7225145" cy="3669315"/>
            </a:xfrm>
            <a:prstGeom prst="roundRect">
              <a:avLst/>
            </a:prstGeom>
            <a:noFill/>
            <a:ln w="57150" cap="flat" cmpd="sng" algn="ctr">
              <a:solidFill>
                <a:srgbClr val="66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5" name="Rectangle: Rounded Corners 4">
              <a:extLst>
                <a:ext uri="{FF2B5EF4-FFF2-40B4-BE49-F238E27FC236}">
                  <a16:creationId xmlns:a16="http://schemas.microsoft.com/office/drawing/2014/main" id="{E56DE917-9230-409C-8DA4-DFACB3594E65}"/>
                </a:ext>
              </a:extLst>
            </p:cNvPr>
            <p:cNvSpPr/>
            <p:nvPr/>
          </p:nvSpPr>
          <p:spPr bwMode="auto">
            <a:xfrm>
              <a:off x="2075636" y="1078111"/>
              <a:ext cx="4959009" cy="510778"/>
            </a:xfrm>
            <a:prstGeom prst="roundRect">
              <a:avLst/>
            </a:prstGeom>
            <a:solidFill>
              <a:srgbClr val="006600"/>
            </a:solidFill>
            <a:ln w="38100" cap="flat" cmpd="sng" algn="ctr">
              <a:solidFill>
                <a:srgbClr val="00FFFF"/>
              </a:solidFill>
              <a:prstDash val="solid"/>
              <a:round/>
              <a:headEnd type="none" w="med" len="med"/>
              <a:tailEnd type="none" w="med" len="med"/>
            </a:ln>
            <a:effectLst>
              <a:glow rad="139700">
                <a:schemeClr val="accent6">
                  <a:satMod val="175000"/>
                  <a:alpha val="40000"/>
                </a:schemeClr>
              </a:glo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rPr>
                <a:t>VẺ ĐẸP CỦA MỘT BÀI CA DAO</a:t>
              </a:r>
            </a:p>
          </p:txBody>
        </p:sp>
      </p:grpSp>
      <p:grpSp>
        <p:nvGrpSpPr>
          <p:cNvPr id="10" name="Group 9">
            <a:extLst>
              <a:ext uri="{FF2B5EF4-FFF2-40B4-BE49-F238E27FC236}">
                <a16:creationId xmlns:a16="http://schemas.microsoft.com/office/drawing/2014/main" id="{CA8C161A-CAA8-4D8F-BB5A-2A4ABE30DD6D}"/>
              </a:ext>
            </a:extLst>
          </p:cNvPr>
          <p:cNvGrpSpPr/>
          <p:nvPr/>
        </p:nvGrpSpPr>
        <p:grpSpPr>
          <a:xfrm>
            <a:off x="56103" y="1823345"/>
            <a:ext cx="1826450" cy="2378965"/>
            <a:chOff x="96799" y="2154934"/>
            <a:chExt cx="1590534" cy="2172987"/>
          </a:xfrm>
        </p:grpSpPr>
        <p:sp>
          <p:nvSpPr>
            <p:cNvPr id="8" name="Rectangle: Rounded Corners 7">
              <a:extLst>
                <a:ext uri="{FF2B5EF4-FFF2-40B4-BE49-F238E27FC236}">
                  <a16:creationId xmlns:a16="http://schemas.microsoft.com/office/drawing/2014/main" id="{69D7A94C-F29A-47B4-A81E-F1A2BFBB5544}"/>
                </a:ext>
              </a:extLst>
            </p:cNvPr>
            <p:cNvSpPr/>
            <p:nvPr/>
          </p:nvSpPr>
          <p:spPr bwMode="auto">
            <a:xfrm>
              <a:off x="114300" y="2154934"/>
              <a:ext cx="1526224" cy="2172987"/>
            </a:xfrm>
            <a:prstGeom prst="roundRect">
              <a:avLst/>
            </a:prstGeom>
            <a:solidFill>
              <a:srgbClr val="FFFFCC"/>
            </a:solidFill>
            <a:ln w="38100" cap="flat" cmpd="sng" algn="ctr">
              <a:solidFill>
                <a:srgbClr val="66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0000FF"/>
                </a:solidFill>
                <a:effectLst/>
                <a:latin typeface="Arial" charset="0"/>
              </a:endParaRPr>
            </a:p>
          </p:txBody>
        </p:sp>
        <p:sp>
          <p:nvSpPr>
            <p:cNvPr id="9" name="TextBox 8">
              <a:extLst>
                <a:ext uri="{FF2B5EF4-FFF2-40B4-BE49-F238E27FC236}">
                  <a16:creationId xmlns:a16="http://schemas.microsoft.com/office/drawing/2014/main" id="{123588C0-48F2-4B52-84CE-1610573FDA4B}"/>
                </a:ext>
              </a:extLst>
            </p:cNvPr>
            <p:cNvSpPr txBox="1"/>
            <p:nvPr/>
          </p:nvSpPr>
          <p:spPr>
            <a:xfrm>
              <a:off x="96799" y="2194718"/>
              <a:ext cx="1590534" cy="2077479"/>
            </a:xfrm>
            <a:prstGeom prst="rect">
              <a:avLst/>
            </a:prstGeom>
            <a:noFill/>
          </p:spPr>
          <p:txBody>
            <a:bodyPr wrap="square" rtlCol="0">
              <a:spAutoFit/>
            </a:bodyPr>
            <a:lstStyle/>
            <a:p>
              <a:pPr algn="ctr">
                <a:lnSpc>
                  <a:spcPct val="120000"/>
                </a:lnSpc>
                <a:spcBef>
                  <a:spcPts val="0"/>
                </a:spcBef>
              </a:pPr>
              <a:r>
                <a:rPr lang="de-DE" dirty="0">
                  <a:solidFill>
                    <a:srgbClr val="0000FF"/>
                  </a:solidFill>
                  <a:effectLst/>
                  <a:latin typeface="+mj-lt"/>
                  <a:ea typeface="Times New Roman" panose="02020603050405020304" pitchFamily="18" charset="0"/>
                </a:rPr>
                <a:t>Từ đầu đến “bài ca dao nào khác” </a:t>
              </a:r>
              <a:r>
                <a:rPr lang="en-US" dirty="0" err="1">
                  <a:solidFill>
                    <a:srgbClr val="0000FF"/>
                  </a:solidFill>
                  <a:effectLst/>
                  <a:latin typeface="+mj-lt"/>
                  <a:ea typeface="Times New Roman" panose="02020603050405020304" pitchFamily="18" charset="0"/>
                </a:rPr>
                <a:t>Nêu</a:t>
              </a:r>
              <a:r>
                <a:rPr lang="en-US" dirty="0">
                  <a:solidFill>
                    <a:srgbClr val="0000FF"/>
                  </a:solidFill>
                  <a:effectLst/>
                  <a:latin typeface="+mj-lt"/>
                  <a:ea typeface="Times New Roman" panose="02020603050405020304" pitchFamily="18" charset="0"/>
                </a:rPr>
                <a:t> ý </a:t>
              </a:r>
              <a:r>
                <a:rPr lang="en-US" dirty="0" err="1">
                  <a:solidFill>
                    <a:srgbClr val="0000FF"/>
                  </a:solidFill>
                  <a:effectLst/>
                  <a:latin typeface="+mj-lt"/>
                  <a:ea typeface="Times New Roman" panose="02020603050405020304" pitchFamily="18" charset="0"/>
                </a:rPr>
                <a:t>kiến</a:t>
              </a:r>
              <a:r>
                <a:rPr lang="en-US" dirty="0">
                  <a:solidFill>
                    <a:srgbClr val="0000FF"/>
                  </a:solidFill>
                  <a:effectLst/>
                  <a:latin typeface="+mj-lt"/>
                  <a:ea typeface="Times New Roman" panose="02020603050405020304" pitchFamily="18" charset="0"/>
                </a:rPr>
                <a:t>: </a:t>
              </a:r>
              <a:r>
                <a:rPr lang="en-US" dirty="0" err="1">
                  <a:solidFill>
                    <a:srgbClr val="0000FF"/>
                  </a:solidFill>
                  <a:effectLst/>
                  <a:latin typeface="+mj-lt"/>
                  <a:ea typeface="Times New Roman" panose="02020603050405020304" pitchFamily="18" charset="0"/>
                </a:rPr>
                <a:t>Bài</a:t>
              </a:r>
              <a:r>
                <a:rPr lang="en-US" dirty="0">
                  <a:solidFill>
                    <a:srgbClr val="0000FF"/>
                  </a:solidFill>
                  <a:effectLst/>
                  <a:latin typeface="+mj-lt"/>
                  <a:ea typeface="Times New Roman" panose="02020603050405020304" pitchFamily="18" charset="0"/>
                </a:rPr>
                <a:t> ca </a:t>
              </a:r>
              <a:r>
                <a:rPr lang="en-US" dirty="0" err="1">
                  <a:solidFill>
                    <a:srgbClr val="0000FF"/>
                  </a:solidFill>
                  <a:effectLst/>
                  <a:latin typeface="+mj-lt"/>
                  <a:ea typeface="Times New Roman" panose="02020603050405020304" pitchFamily="18" charset="0"/>
                </a:rPr>
                <a:t>dao</a:t>
              </a:r>
              <a:r>
                <a:rPr lang="en-US" dirty="0">
                  <a:solidFill>
                    <a:srgbClr val="0000FF"/>
                  </a:solidFill>
                  <a:effectLst/>
                  <a:latin typeface="+mj-lt"/>
                  <a:ea typeface="Times New Roman" panose="02020603050405020304" pitchFamily="18" charset="0"/>
                </a:rPr>
                <a:t> </a:t>
              </a:r>
              <a:r>
                <a:rPr lang="en-US" dirty="0" err="1">
                  <a:solidFill>
                    <a:srgbClr val="0000FF"/>
                  </a:solidFill>
                  <a:effectLst/>
                  <a:latin typeface="+mj-lt"/>
                  <a:ea typeface="Times New Roman" panose="02020603050405020304" pitchFamily="18" charset="0"/>
                </a:rPr>
                <a:t>có</a:t>
              </a:r>
              <a:r>
                <a:rPr lang="en-US" dirty="0">
                  <a:solidFill>
                    <a:srgbClr val="0000FF"/>
                  </a:solidFill>
                  <a:effectLst/>
                  <a:latin typeface="+mj-lt"/>
                  <a:ea typeface="Times New Roman" panose="02020603050405020304" pitchFamily="18" charset="0"/>
                </a:rPr>
                <a:t> </a:t>
              </a:r>
              <a:r>
                <a:rPr lang="en-US" dirty="0" err="1">
                  <a:solidFill>
                    <a:srgbClr val="0000FF"/>
                  </a:solidFill>
                  <a:effectLst/>
                  <a:latin typeface="+mj-lt"/>
                  <a:ea typeface="Times New Roman" panose="02020603050405020304" pitchFamily="18" charset="0"/>
                </a:rPr>
                <a:t>hai</a:t>
              </a:r>
              <a:r>
                <a:rPr lang="en-US" dirty="0">
                  <a:solidFill>
                    <a:srgbClr val="0000FF"/>
                  </a:solidFill>
                  <a:effectLst/>
                  <a:latin typeface="+mj-lt"/>
                  <a:ea typeface="Times New Roman" panose="02020603050405020304" pitchFamily="18" charset="0"/>
                </a:rPr>
                <a:t> </a:t>
              </a:r>
              <a:r>
                <a:rPr lang="en-US" dirty="0" err="1">
                  <a:solidFill>
                    <a:srgbClr val="0000FF"/>
                  </a:solidFill>
                  <a:effectLst/>
                  <a:latin typeface="+mj-lt"/>
                  <a:ea typeface="Times New Roman" panose="02020603050405020304" pitchFamily="18" charset="0"/>
                </a:rPr>
                <a:t>vẻ</a:t>
              </a:r>
              <a:r>
                <a:rPr lang="en-US" dirty="0">
                  <a:solidFill>
                    <a:srgbClr val="0000FF"/>
                  </a:solidFill>
                  <a:effectLst/>
                  <a:latin typeface="+mj-lt"/>
                  <a:ea typeface="Times New Roman" panose="02020603050405020304" pitchFamily="18" charset="0"/>
                </a:rPr>
                <a:t> </a:t>
              </a:r>
              <a:r>
                <a:rPr lang="en-US" dirty="0" err="1">
                  <a:solidFill>
                    <a:srgbClr val="0000FF"/>
                  </a:solidFill>
                  <a:effectLst/>
                  <a:latin typeface="+mj-lt"/>
                  <a:ea typeface="Times New Roman" panose="02020603050405020304" pitchFamily="18" charset="0"/>
                </a:rPr>
                <a:t>đẹp</a:t>
              </a:r>
              <a:endParaRPr lang="en-US" b="1" dirty="0">
                <a:solidFill>
                  <a:srgbClr val="0000FF"/>
                </a:solidFill>
                <a:latin typeface="+mj-lt"/>
              </a:endParaRPr>
            </a:p>
          </p:txBody>
        </p:sp>
      </p:grpSp>
      <p:grpSp>
        <p:nvGrpSpPr>
          <p:cNvPr id="17" name="Group 16">
            <a:extLst>
              <a:ext uri="{FF2B5EF4-FFF2-40B4-BE49-F238E27FC236}">
                <a16:creationId xmlns:a16="http://schemas.microsoft.com/office/drawing/2014/main" id="{FDDF3E70-9647-450C-8EB8-8CF53F270D01}"/>
              </a:ext>
            </a:extLst>
          </p:cNvPr>
          <p:cNvGrpSpPr/>
          <p:nvPr/>
        </p:nvGrpSpPr>
        <p:grpSpPr>
          <a:xfrm>
            <a:off x="7315200" y="1823346"/>
            <a:ext cx="1695019" cy="2326964"/>
            <a:chOff x="114300" y="2154934"/>
            <a:chExt cx="1463880" cy="2172987"/>
          </a:xfrm>
        </p:grpSpPr>
        <p:sp>
          <p:nvSpPr>
            <p:cNvPr id="18" name="Rectangle: Rounded Corners 17">
              <a:extLst>
                <a:ext uri="{FF2B5EF4-FFF2-40B4-BE49-F238E27FC236}">
                  <a16:creationId xmlns:a16="http://schemas.microsoft.com/office/drawing/2014/main" id="{B326A896-5A76-427D-8034-11B180B0EB6B}"/>
                </a:ext>
              </a:extLst>
            </p:cNvPr>
            <p:cNvSpPr/>
            <p:nvPr/>
          </p:nvSpPr>
          <p:spPr bwMode="auto">
            <a:xfrm>
              <a:off x="114300" y="2154934"/>
              <a:ext cx="1447800" cy="2172987"/>
            </a:xfrm>
            <a:prstGeom prst="roundRect">
              <a:avLst/>
            </a:prstGeom>
            <a:solidFill>
              <a:srgbClr val="FFFFCC"/>
            </a:solidFill>
            <a:ln w="38100" cap="flat" cmpd="sng" algn="ctr">
              <a:solidFill>
                <a:srgbClr val="66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9" name="TextBox 18">
              <a:extLst>
                <a:ext uri="{FF2B5EF4-FFF2-40B4-BE49-F238E27FC236}">
                  <a16:creationId xmlns:a16="http://schemas.microsoft.com/office/drawing/2014/main" id="{3A8106C2-D2FB-4030-97AB-AC5229F23210}"/>
                </a:ext>
              </a:extLst>
            </p:cNvPr>
            <p:cNvSpPr txBox="1"/>
            <p:nvPr/>
          </p:nvSpPr>
          <p:spPr>
            <a:xfrm>
              <a:off x="114300" y="2343571"/>
              <a:ext cx="1463880" cy="1757458"/>
            </a:xfrm>
            <a:prstGeom prst="rect">
              <a:avLst/>
            </a:prstGeom>
            <a:noFill/>
          </p:spPr>
          <p:txBody>
            <a:bodyPr wrap="square" rtlCol="0">
              <a:spAutoFit/>
            </a:bodyPr>
            <a:lstStyle/>
            <a:p>
              <a:pPr algn="ctr">
                <a:lnSpc>
                  <a:spcPct val="150000"/>
                </a:lnSpc>
              </a:pPr>
              <a:r>
                <a:rPr lang="de-DE" dirty="0">
                  <a:solidFill>
                    <a:srgbClr val="0000FF"/>
                  </a:solidFill>
                  <a:effectLst/>
                  <a:latin typeface="+mj-lt"/>
                  <a:ea typeface="Times New Roman" panose="02020603050405020304" pitchFamily="18" charset="0"/>
                </a:rPr>
                <a:t>Đoạn còn lại: </a:t>
              </a:r>
              <a:r>
                <a:rPr lang="en-US" dirty="0" err="1">
                  <a:solidFill>
                    <a:srgbClr val="0000FF"/>
                  </a:solidFill>
                  <a:effectLst/>
                  <a:latin typeface="+mj-lt"/>
                  <a:ea typeface="Times New Roman" panose="02020603050405020304" pitchFamily="18" charset="0"/>
                </a:rPr>
                <a:t>Phân</a:t>
              </a:r>
              <a:r>
                <a:rPr lang="en-US" dirty="0">
                  <a:solidFill>
                    <a:srgbClr val="0000FF"/>
                  </a:solidFill>
                  <a:effectLst/>
                  <a:latin typeface="+mj-lt"/>
                  <a:ea typeface="Times New Roman" panose="02020603050405020304" pitchFamily="18" charset="0"/>
                </a:rPr>
                <a:t> </a:t>
              </a:r>
              <a:r>
                <a:rPr lang="en-US" dirty="0" err="1">
                  <a:solidFill>
                    <a:srgbClr val="0000FF"/>
                  </a:solidFill>
                  <a:effectLst/>
                  <a:latin typeface="+mj-lt"/>
                  <a:ea typeface="Times New Roman" panose="02020603050405020304" pitchFamily="18" charset="0"/>
                </a:rPr>
                <a:t>tích</a:t>
              </a:r>
              <a:r>
                <a:rPr lang="en-US" dirty="0">
                  <a:solidFill>
                    <a:srgbClr val="0000FF"/>
                  </a:solidFill>
                  <a:effectLst/>
                  <a:latin typeface="+mj-lt"/>
                  <a:ea typeface="Times New Roman" panose="02020603050405020304" pitchFamily="18" charset="0"/>
                </a:rPr>
                <a:t> </a:t>
              </a:r>
              <a:r>
                <a:rPr lang="en-US" dirty="0" err="1">
                  <a:solidFill>
                    <a:srgbClr val="0000FF"/>
                  </a:solidFill>
                  <a:effectLst/>
                  <a:latin typeface="+mj-lt"/>
                  <a:ea typeface="Times New Roman" panose="02020603050405020304" pitchFamily="18" charset="0"/>
                </a:rPr>
                <a:t>hai</a:t>
              </a:r>
              <a:r>
                <a:rPr lang="en-US" dirty="0">
                  <a:solidFill>
                    <a:srgbClr val="0000FF"/>
                  </a:solidFill>
                  <a:effectLst/>
                  <a:latin typeface="+mj-lt"/>
                  <a:ea typeface="Times New Roman" panose="02020603050405020304" pitchFamily="18" charset="0"/>
                </a:rPr>
                <a:t> </a:t>
              </a:r>
              <a:r>
                <a:rPr lang="en-US" dirty="0" err="1">
                  <a:solidFill>
                    <a:srgbClr val="0000FF"/>
                  </a:solidFill>
                  <a:effectLst/>
                  <a:latin typeface="+mj-lt"/>
                  <a:ea typeface="Times New Roman" panose="02020603050405020304" pitchFamily="18" charset="0"/>
                </a:rPr>
                <a:t>câu</a:t>
              </a:r>
              <a:r>
                <a:rPr lang="en-US" dirty="0">
                  <a:solidFill>
                    <a:srgbClr val="0000FF"/>
                  </a:solidFill>
                  <a:effectLst/>
                  <a:latin typeface="+mj-lt"/>
                  <a:ea typeface="Times New Roman" panose="02020603050405020304" pitchFamily="18" charset="0"/>
                </a:rPr>
                <a:t> </a:t>
              </a:r>
              <a:r>
                <a:rPr lang="en-US" dirty="0" err="1">
                  <a:solidFill>
                    <a:srgbClr val="0000FF"/>
                  </a:solidFill>
                  <a:effectLst/>
                  <a:latin typeface="+mj-lt"/>
                  <a:ea typeface="Times New Roman" panose="02020603050405020304" pitchFamily="18" charset="0"/>
                </a:rPr>
                <a:t>cuối</a:t>
              </a:r>
              <a:r>
                <a:rPr lang="en-US" dirty="0">
                  <a:solidFill>
                    <a:srgbClr val="0000FF"/>
                  </a:solidFill>
                  <a:effectLst/>
                  <a:latin typeface="+mj-lt"/>
                  <a:ea typeface="Times New Roman" panose="02020603050405020304" pitchFamily="18" charset="0"/>
                </a:rPr>
                <a:t> </a:t>
              </a:r>
              <a:r>
                <a:rPr lang="en-US" dirty="0" err="1">
                  <a:solidFill>
                    <a:srgbClr val="0000FF"/>
                  </a:solidFill>
                  <a:effectLst/>
                  <a:latin typeface="+mj-lt"/>
                  <a:ea typeface="Times New Roman" panose="02020603050405020304" pitchFamily="18" charset="0"/>
                </a:rPr>
                <a:t>bài</a:t>
              </a:r>
              <a:r>
                <a:rPr lang="en-US" dirty="0">
                  <a:solidFill>
                    <a:srgbClr val="0000FF"/>
                  </a:solidFill>
                  <a:effectLst/>
                  <a:latin typeface="+mj-lt"/>
                  <a:ea typeface="Times New Roman" panose="02020603050405020304" pitchFamily="18" charset="0"/>
                </a:rPr>
                <a:t> ca </a:t>
              </a:r>
              <a:r>
                <a:rPr lang="en-US" dirty="0" err="1">
                  <a:solidFill>
                    <a:srgbClr val="0000FF"/>
                  </a:solidFill>
                  <a:effectLst/>
                  <a:latin typeface="+mj-lt"/>
                  <a:ea typeface="Times New Roman" panose="02020603050405020304" pitchFamily="18" charset="0"/>
                </a:rPr>
                <a:t>dao</a:t>
              </a:r>
              <a:endParaRPr lang="en-US" sz="2800" b="1" dirty="0">
                <a:solidFill>
                  <a:srgbClr val="0000FF"/>
                </a:solidFill>
                <a:latin typeface="+mj-lt"/>
              </a:endParaRPr>
            </a:p>
          </p:txBody>
        </p:sp>
      </p:grpSp>
    </p:spTree>
    <p:extLst>
      <p:ext uri="{BB962C8B-B14F-4D97-AF65-F5344CB8AC3E}">
        <p14:creationId xmlns:p14="http://schemas.microsoft.com/office/powerpoint/2010/main" val="65393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par>
                          <p:cTn id="13" fill="hold">
                            <p:stCondLst>
                              <p:cond delay="2000"/>
                            </p:stCondLst>
                            <p:childTnLst>
                              <p:par>
                                <p:cTn id="14" presetID="21" presetClass="entr" presetSubtype="1"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heel(1)">
                                      <p:cBhvr>
                                        <p:cTn id="16" dur="2000"/>
                                        <p:tgtEl>
                                          <p:spTgt spid="30"/>
                                        </p:tgtEl>
                                      </p:cBhvr>
                                    </p:animEffect>
                                  </p:childTnLst>
                                </p:cTn>
                              </p:par>
                            </p:childTnLst>
                          </p:cTn>
                        </p:par>
                        <p:par>
                          <p:cTn id="17" fill="hold">
                            <p:stCondLst>
                              <p:cond delay="4000"/>
                            </p:stCondLst>
                            <p:childTnLst>
                              <p:par>
                                <p:cTn id="18" presetID="21" presetClass="entr" presetSubtype="1"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heel(1)">
                                      <p:cBhvr>
                                        <p:cTn id="20" dur="2000"/>
                                        <p:tgtEl>
                                          <p:spTgt spid="31"/>
                                        </p:tgtEl>
                                      </p:cBhvr>
                                    </p:animEffect>
                                  </p:childTnLst>
                                </p:cTn>
                              </p:par>
                            </p:childTnLst>
                          </p:cTn>
                        </p:par>
                        <p:par>
                          <p:cTn id="21" fill="hold">
                            <p:stCondLst>
                              <p:cond delay="6000"/>
                            </p:stCondLst>
                            <p:childTnLst>
                              <p:par>
                                <p:cTn id="22" presetID="21" presetClass="entr" presetSubtype="1"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heel(1)">
                                      <p:cBhvr>
                                        <p:cTn id="2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067800" cy="3787704"/>
          </a:xfrm>
          <a:prstGeom prst="rect">
            <a:avLst/>
          </a:prstGeom>
        </p:spPr>
        <p:txBody>
          <a:bodyPr wrap="square">
            <a:spAutoFit/>
          </a:bodyPr>
          <a:lstStyle/>
          <a:p>
            <a:pPr marL="0" marR="0" algn="just">
              <a:lnSpc>
                <a:spcPct val="120000"/>
              </a:lnSpc>
              <a:spcBef>
                <a:spcPts val="0"/>
              </a:spcBef>
              <a:spcAft>
                <a:spcPts val="800"/>
              </a:spcAft>
            </a:pPr>
            <a:r>
              <a:rPr lang="en-US" sz="3600" b="1" i="1" dirty="0">
                <a:latin typeface="Times New Roman" panose="02020603050405020304" pitchFamily="18" charset="0"/>
                <a:ea typeface="Calibri" panose="020F0502020204030204" pitchFamily="34" charset="0"/>
                <a:cs typeface="Times New Roman" panose="02020603050405020304" pitchFamily="18" charset="0"/>
              </a:rPr>
              <a:t>1.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số</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yếu</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tố</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văn</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bản</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nghị</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văn</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bản</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Vẻ</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bài</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ca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dao</a:t>
            </a:r>
            <a:r>
              <a:rPr lang="en-US" sz="36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20000"/>
              </a:lnSpc>
              <a:spcBef>
                <a:spcPts val="0"/>
              </a:spcBef>
              <a:spcAft>
                <a:spcPts val="800"/>
              </a:spcAft>
            </a:pPr>
            <a:r>
              <a:rPr lang="en-US" sz="3600" b="1" i="1" dirty="0">
                <a:latin typeface="Times New Roman" panose="02020603050405020304" pitchFamily="18" charset="0"/>
                <a:ea typeface="Calibri" panose="020F0502020204030204" pitchFamily="34" charset="0"/>
                <a:cs typeface="Times New Roman" panose="02020603050405020304" pitchFamily="18" charset="0"/>
              </a:rPr>
              <a:t>a.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Vấn</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smtClean="0">
                <a:latin typeface="Times New Roman" panose="02020603050405020304" pitchFamily="18" charset="0"/>
                <a:ea typeface="Calibri" panose="020F0502020204030204" pitchFamily="34" charset="0"/>
                <a:cs typeface="Times New Roman" panose="02020603050405020304" pitchFamily="18" charset="0"/>
              </a:rPr>
              <a:t>đề</a:t>
            </a:r>
            <a:r>
              <a:rPr lang="en-US" sz="36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smtClean="0">
                <a:latin typeface="Times New Roman" panose="02020603050405020304" pitchFamily="18" charset="0"/>
                <a:ea typeface="Calibri" panose="020F0502020204030204" pitchFamily="34" charset="0"/>
                <a:cs typeface="Times New Roman" panose="02020603050405020304" pitchFamily="18" charset="0"/>
              </a:rPr>
              <a:t>nghi</a:t>
            </a:r>
            <a:r>
              <a:rPr lang="en-US" sz="36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smtClean="0">
                <a:latin typeface="Times New Roman" panose="02020603050405020304" pitchFamily="18" charset="0"/>
                <a:ea typeface="Calibri" panose="020F0502020204030204" pitchFamily="34" charset="0"/>
                <a:cs typeface="Times New Roman" panose="02020603050405020304" pitchFamily="18" charset="0"/>
              </a:rPr>
              <a:t>luận</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r>
              <a:rPr lang="en-US" sz="3600" b="1" i="1" dirty="0">
                <a:latin typeface="Times New Roman" panose="02020603050405020304" pitchFamily="18" charset="0"/>
                <a:ea typeface="Calibri" panose="020F0502020204030204" pitchFamily="34" charset="0"/>
              </a:rPr>
              <a:t>- </a:t>
            </a:r>
            <a:r>
              <a:rPr lang="en-US" sz="3600" dirty="0" err="1" smtClean="0">
                <a:latin typeface="Times New Roman" panose="02020603050405020304" pitchFamily="18" charset="0"/>
                <a:ea typeface="Calibri" panose="020F0502020204030204" pitchFamily="34" charset="0"/>
              </a:rPr>
              <a:t>Phân</a:t>
            </a:r>
            <a:r>
              <a:rPr lang="en-US" sz="3600" dirty="0" smtClean="0">
                <a:latin typeface="Times New Roman" panose="02020603050405020304" pitchFamily="18" charset="0"/>
                <a:ea typeface="Calibri" panose="020F0502020204030204" pitchFamily="34" charset="0"/>
              </a:rPr>
              <a:t> </a:t>
            </a:r>
            <a:r>
              <a:rPr lang="en-US" sz="3600" dirty="0" err="1" smtClean="0">
                <a:latin typeface="Times New Roman" panose="02020603050405020304" pitchFamily="18" charset="0"/>
                <a:ea typeface="Calibri" panose="020F0502020204030204" pitchFamily="34" charset="0"/>
              </a:rPr>
              <a:t>tích</a:t>
            </a:r>
            <a:r>
              <a:rPr lang="en-US" sz="3600" dirty="0" smtClean="0">
                <a:latin typeface="Times New Roman" panose="02020603050405020304" pitchFamily="18" charset="0"/>
                <a:ea typeface="Calibri" panose="020F0502020204030204" pitchFamily="34" charset="0"/>
              </a:rPr>
              <a:t> </a:t>
            </a:r>
            <a:r>
              <a:rPr lang="en-US" sz="3600" dirty="0" err="1" smtClean="0">
                <a:latin typeface="Times New Roman" panose="02020603050405020304" pitchFamily="18" charset="0"/>
                <a:ea typeface="Calibri" panose="020F0502020204030204" pitchFamily="34" charset="0"/>
              </a:rPr>
              <a:t>vẻ</a:t>
            </a:r>
            <a:r>
              <a:rPr lang="en-US" sz="3600" dirty="0" smtClean="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đẹp</a:t>
            </a:r>
            <a:r>
              <a:rPr lang="en-US" sz="3600" dirty="0">
                <a:latin typeface="Times New Roman" panose="02020603050405020304" pitchFamily="18" charset="0"/>
                <a:ea typeface="Calibri" panose="020F0502020204030204" pitchFamily="34" charset="0"/>
              </a:rPr>
              <a:t> </a:t>
            </a:r>
            <a:r>
              <a:rPr lang="en-US" sz="3600" dirty="0" err="1" smtClean="0">
                <a:latin typeface="Times New Roman" panose="02020603050405020304" pitchFamily="18" charset="0"/>
                <a:ea typeface="Calibri" panose="020F0502020204030204" pitchFamily="34" charset="0"/>
              </a:rPr>
              <a:t>va</a:t>
            </a:r>
            <a:r>
              <a:rPr lang="en-US" sz="3600" dirty="0" smtClean="0">
                <a:latin typeface="Times New Roman" panose="02020603050405020304" pitchFamily="18" charset="0"/>
                <a:ea typeface="Calibri" panose="020F0502020204030204" pitchFamily="34" charset="0"/>
              </a:rPr>
              <a:t>̀ </a:t>
            </a:r>
            <a:r>
              <a:rPr lang="en-US" sz="3600" dirty="0" err="1" smtClean="0">
                <a:latin typeface="Times New Roman" panose="02020603050405020304" pitchFamily="18" charset="0"/>
                <a:ea typeface="Calibri" panose="020F0502020204030204" pitchFamily="34" charset="0"/>
              </a:rPr>
              <a:t>bô</a:t>
            </a:r>
            <a:r>
              <a:rPr lang="en-US" sz="3600" dirty="0" smtClean="0">
                <a:latin typeface="Times New Roman" panose="02020603050405020304" pitchFamily="18" charset="0"/>
                <a:ea typeface="Calibri" panose="020F0502020204030204" pitchFamily="34" charset="0"/>
              </a:rPr>
              <a:t>́ </a:t>
            </a:r>
            <a:r>
              <a:rPr lang="en-US" sz="3600" dirty="0" err="1" smtClean="0">
                <a:latin typeface="Times New Roman" panose="02020603050405020304" pitchFamily="18" charset="0"/>
                <a:ea typeface="Calibri" panose="020F0502020204030204" pitchFamily="34" charset="0"/>
              </a:rPr>
              <a:t>cục</a:t>
            </a:r>
            <a:r>
              <a:rPr lang="en-US" sz="3600" dirty="0" smtClean="0">
                <a:latin typeface="Times New Roman" panose="02020603050405020304" pitchFamily="18" charset="0"/>
                <a:ea typeface="Calibri" panose="020F0502020204030204" pitchFamily="34" charset="0"/>
              </a:rPr>
              <a:t> </a:t>
            </a:r>
            <a:r>
              <a:rPr lang="en-US" sz="3600" dirty="0" err="1" smtClean="0">
                <a:latin typeface="Times New Roman" panose="02020603050405020304" pitchFamily="18" charset="0"/>
                <a:ea typeface="Calibri" panose="020F0502020204030204" pitchFamily="34" charset="0"/>
              </a:rPr>
              <a:t>của</a:t>
            </a:r>
            <a:r>
              <a:rPr lang="en-US" sz="3600" dirty="0" smtClean="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một</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bài</a:t>
            </a:r>
            <a:r>
              <a:rPr lang="en-US" sz="3600" dirty="0">
                <a:latin typeface="Times New Roman" panose="02020603050405020304" pitchFamily="18" charset="0"/>
                <a:ea typeface="Calibri" panose="020F0502020204030204" pitchFamily="34" charset="0"/>
              </a:rPr>
              <a:t> ca </a:t>
            </a:r>
            <a:r>
              <a:rPr lang="en-US" sz="3600" dirty="0" err="1">
                <a:latin typeface="Times New Roman" panose="02020603050405020304" pitchFamily="18" charset="0"/>
                <a:ea typeface="Calibri" panose="020F0502020204030204" pitchFamily="34" charset="0"/>
              </a:rPr>
              <a:t>dao</a:t>
            </a:r>
            <a:r>
              <a:rPr lang="en-US" sz="3600" dirty="0">
                <a:latin typeface="Times New Roman" panose="02020603050405020304" pitchFamily="18" charset="0"/>
                <a:ea typeface="Calibri" panose="020F0502020204030204" pitchFamily="34" charset="0"/>
              </a:rPr>
              <a:t>.</a:t>
            </a:r>
            <a:endParaRPr lang="en-US" sz="3600" dirty="0"/>
          </a:p>
        </p:txBody>
      </p:sp>
    </p:spTree>
    <p:extLst>
      <p:ext uri="{BB962C8B-B14F-4D97-AF65-F5344CB8AC3E}">
        <p14:creationId xmlns:p14="http://schemas.microsoft.com/office/powerpoint/2010/main" val="1343107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88" y="0"/>
            <a:ext cx="9153787" cy="5683607"/>
          </a:xfrm>
          <a:prstGeom prst="rect">
            <a:avLst/>
          </a:prstGeom>
        </p:spPr>
        <p:txBody>
          <a:bodyPr wrap="square">
            <a:spAutoFit/>
          </a:bodyPr>
          <a:lstStyle/>
          <a:p>
            <a:pPr marL="0" marR="0" algn="just">
              <a:spcBef>
                <a:spcPts val="0"/>
              </a:spcBef>
              <a:spcAft>
                <a:spcPts val="800"/>
              </a:spcAft>
            </a:pPr>
            <a:r>
              <a:rPr lang="en-US" sz="3000" b="1" dirty="0">
                <a:latin typeface="Times New Roman" panose="02020603050405020304" pitchFamily="18" charset="0"/>
                <a:ea typeface="Calibri" panose="020F0502020204030204" pitchFamily="34" charset="0"/>
                <a:cs typeface="Times New Roman" panose="02020603050405020304" pitchFamily="18" charset="0"/>
              </a:rPr>
              <a:t>b. Ý </a:t>
            </a:r>
            <a:r>
              <a:rPr lang="en-US" sz="3000" b="1"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3000" b="1" dirty="0">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latin typeface="Times New Roman" panose="02020603050405020304" pitchFamily="18" charset="0"/>
                <a:ea typeface="Calibri" panose="020F0502020204030204" pitchFamily="34" charset="0"/>
                <a:cs typeface="Times New Roman" panose="02020603050405020304" pitchFamily="18" charset="0"/>
              </a:rPr>
              <a:t>lí</a:t>
            </a:r>
            <a:r>
              <a:rPr lang="en-US" sz="3000" b="1" dirty="0">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latin typeface="Times New Roman" panose="02020603050405020304" pitchFamily="18" charset="0"/>
                <a:ea typeface="Calibri" panose="020F0502020204030204" pitchFamily="34" charset="0"/>
                <a:cs typeface="Times New Roman" panose="02020603050405020304" pitchFamily="18" charset="0"/>
              </a:rPr>
              <a:t>lẽ</a:t>
            </a:r>
            <a:r>
              <a:rPr lang="en-US" sz="3000" b="1" dirty="0">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3000" b="1" dirty="0">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3000" b="1" dirty="0">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latin typeface="Times New Roman" panose="02020603050405020304" pitchFamily="18" charset="0"/>
                <a:ea typeface="Calibri" panose="020F0502020204030204" pitchFamily="34" charset="0"/>
                <a:cs typeface="Times New Roman" panose="02020603050405020304" pitchFamily="18" charset="0"/>
              </a:rPr>
              <a:t>chứng</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0480" marR="30480" algn="just">
              <a:spcBef>
                <a:spcPts val="0"/>
              </a:spcBef>
              <a:spcAft>
                <a:spcPts val="1200"/>
              </a:spcAft>
            </a:pPr>
            <a:r>
              <a:rPr lang="en-US" sz="3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3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Ở phần (1) tác giả đã khẳng định là cái hay ở đây là cái hay riêng của bài ca dao này, không thấy ở bất kì một bài ca dao nào khác.</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0480" marR="30480" algn="just">
              <a:spcBef>
                <a:spcPts val="0"/>
              </a:spcBef>
              <a:spcAft>
                <a:spcPts val="1200"/>
              </a:spcAft>
            </a:pPr>
            <a:r>
              <a:rPr lang="vi-VN"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 phần hai tác giả đã tập trung làm sáng tỏ rằng hai câu đầu trong bài ca dao không đơn thuần miêu tả không gian thiên nhiên mà đã có sự xuất hiện của con người ở trong đó mà cụ thể là sự xuất hiện của cô gái.</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0480" marR="30480" algn="just">
              <a:spcBef>
                <a:spcPts val="0"/>
              </a:spcBef>
              <a:spcAft>
                <a:spcPts val="1200"/>
              </a:spcAft>
            </a:pPr>
            <a:r>
              <a:rPr lang="vi-VN" sz="3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vi-VN"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cuối </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t>
            </a:r>
            <a:r>
              <a:rPr lang="vi-VN"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à câu chốt lại tư tưởng, thông điệp mà tác giả muốn gửi gắm qua bài viết</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680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barn(inVertical)">
                                      <p:cBhvr>
                                        <p:cTn id="14" dur="5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barn(inVertical)">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barn(inVertical)">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8039"/>
            <a:ext cx="9067800" cy="4388894"/>
          </a:xfrm>
          <a:prstGeom prst="rect">
            <a:avLst/>
          </a:prstGeom>
        </p:spPr>
        <p:txBody>
          <a:bodyPr wrap="square">
            <a:spAutoFit/>
          </a:bodyPr>
          <a:lstStyle/>
          <a:p>
            <a:pPr marL="0" marR="0" algn="just">
              <a:lnSpc>
                <a:spcPct val="120000"/>
              </a:lnSpc>
              <a:spcBef>
                <a:spcPts val="0"/>
              </a:spcBef>
              <a:spcAft>
                <a:spcPts val="800"/>
              </a:spcAft>
            </a:pP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Lý</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lẽ</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20000"/>
              </a:lnSpc>
              <a:spcBef>
                <a:spcPts val="0"/>
              </a:spcBef>
              <a:spcAft>
                <a:spcPts val="800"/>
              </a:spcAft>
            </a:pP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Người</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xuất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khung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mênh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bát</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ngát</a:t>
            </a:r>
            <a:endParaRPr lang="en-US" sz="3600" dirty="0" smtClean="0">
              <a:latin typeface="Times New Roman" panose="02020603050405020304" pitchFamily="18" charset="0"/>
              <a:cs typeface="Times New Roman" panose="02020603050405020304" pitchFamily="18" charset="0"/>
            </a:endParaRPr>
          </a:p>
          <a:p>
            <a:pPr algn="just">
              <a:lnSpc>
                <a:spcPct val="120000"/>
              </a:lnSpc>
              <a:spcBef>
                <a:spcPts val="0"/>
              </a:spcBef>
              <a:spcAft>
                <a:spcPts val="800"/>
              </a:spcAft>
            </a:pP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Tượng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trưng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cô</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gái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tuổi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dậy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căng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đầy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sức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sống</a:t>
            </a:r>
            <a:r>
              <a:rPr lang="en-US" sz="360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pPr marL="0" marR="0" algn="just">
              <a:lnSpc>
                <a:spcPct val="120000"/>
              </a:lnSpc>
              <a:spcBef>
                <a:spcPts val="0"/>
              </a:spcBef>
              <a:spcAft>
                <a:spcPts val="800"/>
              </a:spcAft>
            </a:pPr>
            <a:endParaRPr lang="en-US"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6425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66" y="4544"/>
            <a:ext cx="9169866" cy="5114221"/>
          </a:xfrm>
          <a:prstGeom prst="rect">
            <a:avLst/>
          </a:prstGeom>
        </p:spPr>
        <p:txBody>
          <a:bodyPr wrap="square">
            <a:spAutoFit/>
          </a:bodyPr>
          <a:lstStyle/>
          <a:p>
            <a:pPr marL="0" marR="0" algn="just">
              <a:spcBef>
                <a:spcPts val="0"/>
              </a:spcBef>
              <a:spcAft>
                <a:spcPts val="1000"/>
              </a:spcAft>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0480" marR="30480" algn="just">
              <a:spcBef>
                <a:spcPts val="0"/>
              </a:spcBef>
              <a:spcAft>
                <a:spcPts val="1200"/>
              </a:spcAf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đấy</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0480" marR="30480" algn="just">
              <a:spcBef>
                <a:spcPts val="0"/>
              </a:spcBef>
              <a:spcAft>
                <a:spcPts val="1200"/>
              </a:spcAft>
            </a:pP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chẽn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lúa</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đòng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đòng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phất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phơ</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nhẹ</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ngọn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nắng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ban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0480" marR="30480" algn="just">
              <a:spcBef>
                <a:spcPts val="0"/>
              </a:spcBef>
              <a:spcAft>
                <a:spcPts val="1200"/>
              </a:spcAft>
            </a:pP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ngọn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nắng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đáo</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0480" marR="30480" algn="just">
              <a:spcBef>
                <a:spcPts val="0"/>
              </a:spcBef>
              <a:spcAft>
                <a:spcPts val="1200"/>
              </a:spcAft>
            </a:pP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tuyệt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725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52">
            <a:extLst>
              <a:ext uri="{FF2B5EF4-FFF2-40B4-BE49-F238E27FC236}">
                <a16:creationId xmlns:a16="http://schemas.microsoft.com/office/drawing/2014/main" id="{E18E5C24-7CE1-4FCA-9533-A1645C914536}"/>
              </a:ext>
            </a:extLst>
          </p:cNvPr>
          <p:cNvSpPr>
            <a:spLocks noChangeArrowheads="1"/>
          </p:cNvSpPr>
          <p:nvPr/>
        </p:nvSpPr>
        <p:spPr bwMode="auto">
          <a:xfrm>
            <a:off x="1457325" y="77163"/>
            <a:ext cx="6229350" cy="49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ts val="3500"/>
              </a:lnSpc>
              <a:buClr>
                <a:schemeClr val="tx1"/>
              </a:buClr>
              <a:buSzPct val="60000"/>
              <a:buFont typeface="Times New Roman" pitchFamily="18" charset="0"/>
              <a:buNone/>
            </a:pPr>
            <a:r>
              <a:rPr lang="en-US" altLang="en-US" sz="2800" b="1" dirty="0" smtClean="0">
                <a:solidFill>
                  <a:srgbClr val="C00000"/>
                </a:solidFill>
                <a:latin typeface="Arial" pitchFamily="34" charset="0"/>
                <a:cs typeface="Arial" pitchFamily="34" charset="0"/>
              </a:rPr>
              <a:t>2.TÌM </a:t>
            </a:r>
            <a:r>
              <a:rPr lang="en-US" altLang="en-US" sz="2800" b="1" dirty="0">
                <a:solidFill>
                  <a:srgbClr val="C00000"/>
                </a:solidFill>
                <a:latin typeface="Arial" pitchFamily="34" charset="0"/>
                <a:cs typeface="Arial" pitchFamily="34" charset="0"/>
              </a:rPr>
              <a:t>HIỂU CHI TIẾT</a:t>
            </a:r>
          </a:p>
        </p:txBody>
      </p:sp>
      <p:sp>
        <p:nvSpPr>
          <p:cNvPr id="40" name="Line 12">
            <a:extLst>
              <a:ext uri="{FF2B5EF4-FFF2-40B4-BE49-F238E27FC236}">
                <a16:creationId xmlns:a16="http://schemas.microsoft.com/office/drawing/2014/main" id="{BCC6A977-64D0-42DB-99A3-471AFFAEBEB9}"/>
              </a:ext>
            </a:extLst>
          </p:cNvPr>
          <p:cNvSpPr>
            <a:spLocks noChangeShapeType="1"/>
          </p:cNvSpPr>
          <p:nvPr/>
        </p:nvSpPr>
        <p:spPr bwMode="auto">
          <a:xfrm>
            <a:off x="0" y="647700"/>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Box 10">
            <a:extLst>
              <a:ext uri="{FF2B5EF4-FFF2-40B4-BE49-F238E27FC236}">
                <a16:creationId xmlns:a16="http://schemas.microsoft.com/office/drawing/2014/main" id="{2CF75B26-1D39-402D-9F01-FEF565081164}"/>
              </a:ext>
            </a:extLst>
          </p:cNvPr>
          <p:cNvSpPr txBox="1"/>
          <p:nvPr/>
        </p:nvSpPr>
        <p:spPr>
          <a:xfrm>
            <a:off x="337786" y="4699337"/>
            <a:ext cx="6367814" cy="1015663"/>
          </a:xfrm>
          <a:prstGeom prst="rect">
            <a:avLst/>
          </a:prstGeom>
          <a:noFill/>
        </p:spPr>
        <p:txBody>
          <a:bodyPr wrap="square" rtlCol="0">
            <a:spAutoFit/>
          </a:bodyPr>
          <a:lstStyle/>
          <a:p>
            <a:pPr algn="just"/>
            <a:r>
              <a:rPr lang="en-US" sz="2400" dirty="0">
                <a:solidFill>
                  <a:srgbClr val="C00000"/>
                </a:solidFill>
              </a:rPr>
              <a:t>- </a:t>
            </a:r>
            <a:r>
              <a:rPr lang="vi-VN" sz="2400" dirty="0">
                <a:solidFill>
                  <a:srgbClr val="C00000"/>
                </a:solidFill>
              </a:rPr>
              <a:t>Đều được miêu tả rất hay</a:t>
            </a:r>
            <a:r>
              <a:rPr lang="en-US" sz="2400" dirty="0">
                <a:solidFill>
                  <a:srgbClr val="C00000"/>
                </a:solidFill>
              </a:rPr>
              <a:t> </a:t>
            </a:r>
          </a:p>
          <a:p>
            <a:pPr algn="just"/>
            <a:r>
              <a:rPr lang="en-US" sz="2400" dirty="0">
                <a:solidFill>
                  <a:srgbClr val="C00000"/>
                </a:solidFill>
              </a:rPr>
              <a:t>- </a:t>
            </a:r>
            <a:r>
              <a:rPr lang="vi-VN" sz="2400" dirty="0">
                <a:solidFill>
                  <a:srgbClr val="C00000"/>
                </a:solidFill>
              </a:rPr>
              <a:t>Khẳng định bài ca dao đẹp, hay riêng biệt</a:t>
            </a:r>
            <a:endParaRPr lang="en-US" sz="2400" dirty="0">
              <a:solidFill>
                <a:srgbClr val="C00000"/>
              </a:solidFill>
            </a:endParaRPr>
          </a:p>
        </p:txBody>
      </p:sp>
      <p:sp>
        <p:nvSpPr>
          <p:cNvPr id="41" name="Rectangle: Rounded Corners 40">
            <a:extLst>
              <a:ext uri="{FF2B5EF4-FFF2-40B4-BE49-F238E27FC236}">
                <a16:creationId xmlns:a16="http://schemas.microsoft.com/office/drawing/2014/main" id="{85B1924F-048E-46DD-A851-196A1DDFB31A}"/>
              </a:ext>
            </a:extLst>
          </p:cNvPr>
          <p:cNvSpPr/>
          <p:nvPr/>
        </p:nvSpPr>
        <p:spPr bwMode="auto">
          <a:xfrm>
            <a:off x="228600" y="765993"/>
            <a:ext cx="6096000" cy="510778"/>
          </a:xfrm>
          <a:prstGeom prst="roundRect">
            <a:avLst/>
          </a:prstGeom>
          <a:solidFill>
            <a:srgbClr val="006600"/>
          </a:solidFill>
          <a:ln w="38100" cap="flat" cmpd="sng" algn="ctr">
            <a:solidFill>
              <a:srgbClr val="00FFFF"/>
            </a:solidFill>
            <a:prstDash val="solid"/>
            <a:round/>
            <a:headEnd type="none" w="med" len="med"/>
            <a:tailEnd type="none" w="med" len="med"/>
          </a:ln>
          <a:effectLst>
            <a:glow rad="139700">
              <a:schemeClr val="accent6">
                <a:satMod val="175000"/>
                <a:alpha val="40000"/>
              </a:schemeClr>
            </a:glow>
          </a:effectLst>
        </p:spPr>
        <p:txBody>
          <a:bodyPr vert="horz" wrap="square" lIns="91440" tIns="45720" rIns="91440" bIns="45720" numCol="1" rtlCol="0" anchor="t" anchorCtr="0" compatLnSpc="1">
            <a:prstTxWarp prst="textNoShape">
              <a:avLst/>
            </a:prstTxWarp>
            <a:spAutoFit/>
          </a:bodyPr>
          <a:lstStyle/>
          <a:p>
            <a:r>
              <a:rPr kumimoji="0" lang="en-US" sz="2400" b="1" i="0" u="none" strike="noStrike" cap="none" normalizeH="0" baseline="0" dirty="0" smtClean="0">
                <a:ln>
                  <a:noFill/>
                </a:ln>
                <a:solidFill>
                  <a:srgbClr val="FFFF00"/>
                </a:solidFill>
                <a:effectLst/>
              </a:rPr>
              <a:t>a. </a:t>
            </a:r>
            <a:r>
              <a:rPr lang="en-US" sz="2400" b="1" dirty="0" err="1">
                <a:solidFill>
                  <a:srgbClr val="FFFF00"/>
                </a:solidFill>
              </a:rPr>
              <a:t>Nêu</a:t>
            </a:r>
            <a:r>
              <a:rPr lang="en-US" sz="2400" b="1" dirty="0">
                <a:solidFill>
                  <a:srgbClr val="FFFF00"/>
                </a:solidFill>
              </a:rPr>
              <a:t> ý </a:t>
            </a:r>
            <a:r>
              <a:rPr lang="en-US" sz="2400" b="1" dirty="0" err="1">
                <a:solidFill>
                  <a:srgbClr val="FFFF00"/>
                </a:solidFill>
              </a:rPr>
              <a:t>kiến</a:t>
            </a:r>
            <a:r>
              <a:rPr lang="en-US" sz="2400" b="1" dirty="0">
                <a:solidFill>
                  <a:srgbClr val="FFFF00"/>
                </a:solidFill>
              </a:rPr>
              <a:t>: </a:t>
            </a:r>
            <a:r>
              <a:rPr lang="en-US" sz="2400" b="1" dirty="0" err="1">
                <a:solidFill>
                  <a:srgbClr val="FFFF00"/>
                </a:solidFill>
              </a:rPr>
              <a:t>Bài</a:t>
            </a:r>
            <a:r>
              <a:rPr lang="en-US" sz="2400" b="1" dirty="0">
                <a:solidFill>
                  <a:srgbClr val="FFFF00"/>
                </a:solidFill>
              </a:rPr>
              <a:t> ca </a:t>
            </a:r>
            <a:r>
              <a:rPr lang="en-US" sz="2400" b="1" dirty="0" err="1">
                <a:solidFill>
                  <a:srgbClr val="FFFF00"/>
                </a:solidFill>
              </a:rPr>
              <a:t>dao</a:t>
            </a:r>
            <a:r>
              <a:rPr lang="en-US" sz="2400" b="1" dirty="0">
                <a:solidFill>
                  <a:srgbClr val="FFFF00"/>
                </a:solidFill>
              </a:rPr>
              <a:t> </a:t>
            </a:r>
            <a:r>
              <a:rPr lang="en-US" sz="2400" b="1" dirty="0" err="1">
                <a:solidFill>
                  <a:srgbClr val="FFFF00"/>
                </a:solidFill>
              </a:rPr>
              <a:t>có</a:t>
            </a:r>
            <a:r>
              <a:rPr lang="en-US" sz="2400" b="1" dirty="0">
                <a:solidFill>
                  <a:srgbClr val="FFFF00"/>
                </a:solidFill>
              </a:rPr>
              <a:t> </a:t>
            </a:r>
            <a:r>
              <a:rPr lang="en-US" sz="2400" b="1" dirty="0" err="1">
                <a:solidFill>
                  <a:srgbClr val="FFFF00"/>
                </a:solidFill>
              </a:rPr>
              <a:t>hai</a:t>
            </a:r>
            <a:r>
              <a:rPr lang="en-US" sz="2400" b="1" dirty="0">
                <a:solidFill>
                  <a:srgbClr val="FFFF00"/>
                </a:solidFill>
              </a:rPr>
              <a:t> </a:t>
            </a:r>
            <a:r>
              <a:rPr lang="en-US" sz="2400" b="1" dirty="0" err="1">
                <a:solidFill>
                  <a:srgbClr val="FFFF00"/>
                </a:solidFill>
              </a:rPr>
              <a:t>vẻ</a:t>
            </a:r>
            <a:r>
              <a:rPr lang="en-US" sz="2400" b="1" dirty="0">
                <a:solidFill>
                  <a:srgbClr val="FFFF00"/>
                </a:solidFill>
              </a:rPr>
              <a:t> </a:t>
            </a:r>
            <a:r>
              <a:rPr lang="en-US" sz="2400" b="1" dirty="0" err="1">
                <a:solidFill>
                  <a:srgbClr val="FFFF00"/>
                </a:solidFill>
              </a:rPr>
              <a:t>đẹp</a:t>
            </a:r>
            <a:r>
              <a:rPr lang="en-US" sz="2400" b="1" dirty="0">
                <a:solidFill>
                  <a:srgbClr val="FFFF00"/>
                </a:solidFill>
              </a:rPr>
              <a:t>:</a:t>
            </a:r>
            <a:endParaRPr kumimoji="0" lang="en-US" sz="2400" b="1" i="0" u="none" strike="noStrike" cap="none" normalizeH="0" baseline="0" dirty="0">
              <a:ln>
                <a:noFill/>
              </a:ln>
              <a:solidFill>
                <a:srgbClr val="FFFF00"/>
              </a:solidFill>
              <a:effectLst/>
            </a:endParaRPr>
          </a:p>
        </p:txBody>
      </p:sp>
      <p:sp>
        <p:nvSpPr>
          <p:cNvPr id="2" name="Rectangle: Rounded Corners 1">
            <a:extLst>
              <a:ext uri="{FF2B5EF4-FFF2-40B4-BE49-F238E27FC236}">
                <a16:creationId xmlns:a16="http://schemas.microsoft.com/office/drawing/2014/main" id="{110480FA-3DA6-4886-82FE-D3AB33E3D25A}"/>
              </a:ext>
            </a:extLst>
          </p:cNvPr>
          <p:cNvSpPr/>
          <p:nvPr/>
        </p:nvSpPr>
        <p:spPr bwMode="auto">
          <a:xfrm>
            <a:off x="773380" y="1429547"/>
            <a:ext cx="1931720" cy="945487"/>
          </a:xfrm>
          <a:prstGeom prst="round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3000" b="0" i="0" u="none" strike="noStrike" cap="none" normalizeH="0" baseline="0" dirty="0" err="1">
                <a:ln>
                  <a:noFill/>
                </a:ln>
                <a:solidFill>
                  <a:schemeClr val="bg1"/>
                </a:solidFill>
                <a:effectLst/>
                <a:latin typeface="Arial" charset="0"/>
              </a:rPr>
              <a:t>Câu</a:t>
            </a:r>
            <a:r>
              <a:rPr kumimoji="0" lang="en-US" sz="3000" b="0" i="0" u="none" strike="noStrike" cap="none" normalizeH="0" baseline="0" dirty="0">
                <a:ln>
                  <a:noFill/>
                </a:ln>
                <a:solidFill>
                  <a:schemeClr val="bg1"/>
                </a:solidFill>
                <a:effectLst/>
                <a:latin typeface="Arial" charset="0"/>
              </a:rPr>
              <a:t> </a:t>
            </a:r>
            <a:r>
              <a:rPr kumimoji="0" lang="en-US" sz="3000" b="0" i="0" u="none" strike="noStrike" cap="none" normalizeH="0" baseline="0" dirty="0" err="1">
                <a:ln>
                  <a:noFill/>
                </a:ln>
                <a:solidFill>
                  <a:schemeClr val="bg1"/>
                </a:solidFill>
                <a:effectLst/>
                <a:latin typeface="Arial" charset="0"/>
              </a:rPr>
              <a:t>nêu</a:t>
            </a:r>
            <a:r>
              <a:rPr kumimoji="0" lang="en-US" sz="3000" b="0" i="0" u="none" strike="noStrike" cap="none" normalizeH="0" baseline="0" dirty="0">
                <a:ln>
                  <a:noFill/>
                </a:ln>
                <a:solidFill>
                  <a:schemeClr val="bg1"/>
                </a:solidFill>
                <a:effectLst/>
                <a:latin typeface="Arial" charset="0"/>
              </a:rPr>
              <a:t> ý </a:t>
            </a:r>
            <a:r>
              <a:rPr kumimoji="0" lang="en-US" sz="3000" b="0" i="0" u="none" strike="noStrike" cap="none" normalizeH="0" baseline="0" dirty="0" err="1">
                <a:ln>
                  <a:noFill/>
                </a:ln>
                <a:solidFill>
                  <a:schemeClr val="bg1"/>
                </a:solidFill>
                <a:effectLst/>
                <a:latin typeface="Arial" charset="0"/>
              </a:rPr>
              <a:t>kiến</a:t>
            </a:r>
            <a:endParaRPr kumimoji="0" lang="en-US" sz="3000" b="0" i="0" u="none" strike="noStrike" cap="none" normalizeH="0" baseline="0" dirty="0">
              <a:ln>
                <a:noFill/>
              </a:ln>
              <a:solidFill>
                <a:schemeClr val="bg1"/>
              </a:solidFill>
              <a:effectLst/>
              <a:latin typeface="Arial" charset="0"/>
            </a:endParaRPr>
          </a:p>
        </p:txBody>
      </p:sp>
      <p:sp>
        <p:nvSpPr>
          <p:cNvPr id="4" name="Arrow: Right 3">
            <a:extLst>
              <a:ext uri="{FF2B5EF4-FFF2-40B4-BE49-F238E27FC236}">
                <a16:creationId xmlns:a16="http://schemas.microsoft.com/office/drawing/2014/main" id="{73126A18-FD7C-4A2C-B8B0-C5C18034A2DB}"/>
              </a:ext>
            </a:extLst>
          </p:cNvPr>
          <p:cNvSpPr/>
          <p:nvPr/>
        </p:nvSpPr>
        <p:spPr bwMode="auto">
          <a:xfrm>
            <a:off x="2759693" y="1790701"/>
            <a:ext cx="745507" cy="228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ectangle: Rounded Corners 13">
            <a:extLst>
              <a:ext uri="{FF2B5EF4-FFF2-40B4-BE49-F238E27FC236}">
                <a16:creationId xmlns:a16="http://schemas.microsoft.com/office/drawing/2014/main" id="{D805BFA6-13C3-4558-96C0-EE5FCD72DE6E}"/>
              </a:ext>
            </a:extLst>
          </p:cNvPr>
          <p:cNvSpPr/>
          <p:nvPr/>
        </p:nvSpPr>
        <p:spPr bwMode="auto">
          <a:xfrm>
            <a:off x="3668980" y="1385244"/>
            <a:ext cx="1931720" cy="945487"/>
          </a:xfrm>
          <a:prstGeom prst="round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3000" b="0" i="0" u="none" strike="noStrike" cap="none" normalizeH="0" baseline="0" dirty="0" err="1">
                <a:ln>
                  <a:noFill/>
                </a:ln>
                <a:solidFill>
                  <a:schemeClr val="bg1"/>
                </a:solidFill>
                <a:effectLst/>
                <a:latin typeface="Arial" charset="0"/>
              </a:rPr>
              <a:t>Vào</a:t>
            </a:r>
            <a:r>
              <a:rPr kumimoji="0" lang="en-US" sz="3000" b="0" i="0" u="none" strike="noStrike" cap="none" normalizeH="0" baseline="0" dirty="0">
                <a:ln>
                  <a:noFill/>
                </a:ln>
                <a:solidFill>
                  <a:schemeClr val="bg1"/>
                </a:solidFill>
                <a:effectLst/>
                <a:latin typeface="Arial" charset="0"/>
              </a:rPr>
              <a:t> </a:t>
            </a:r>
            <a:r>
              <a:rPr kumimoji="0" lang="en-US" sz="3000" b="0" i="0" u="none" strike="noStrike" cap="none" normalizeH="0" baseline="0" dirty="0" err="1">
                <a:ln>
                  <a:noFill/>
                </a:ln>
                <a:solidFill>
                  <a:schemeClr val="bg1"/>
                </a:solidFill>
                <a:effectLst/>
                <a:latin typeface="Arial" charset="0"/>
              </a:rPr>
              <a:t>đề</a:t>
            </a:r>
            <a:r>
              <a:rPr kumimoji="0" lang="en-US" sz="3000" b="0" i="0" u="none" strike="noStrike" cap="none" normalizeH="0" baseline="0" dirty="0">
                <a:ln>
                  <a:noFill/>
                </a:ln>
                <a:solidFill>
                  <a:schemeClr val="bg1"/>
                </a:solidFill>
                <a:effectLst/>
                <a:latin typeface="Arial" charset="0"/>
              </a:rPr>
              <a:t> </a:t>
            </a:r>
            <a:r>
              <a:rPr kumimoji="0" lang="en-US" sz="3000" b="0" i="0" u="none" strike="noStrike" cap="none" normalizeH="0" baseline="0" dirty="0" err="1">
                <a:ln>
                  <a:noFill/>
                </a:ln>
                <a:solidFill>
                  <a:schemeClr val="bg1"/>
                </a:solidFill>
                <a:effectLst/>
                <a:latin typeface="Arial" charset="0"/>
              </a:rPr>
              <a:t>trực</a:t>
            </a:r>
            <a:r>
              <a:rPr kumimoji="0" lang="en-US" sz="3000" b="0" i="0" u="none" strike="noStrike" cap="none" normalizeH="0" baseline="0" dirty="0">
                <a:ln>
                  <a:noFill/>
                </a:ln>
                <a:solidFill>
                  <a:schemeClr val="bg1"/>
                </a:solidFill>
                <a:effectLst/>
                <a:latin typeface="Arial" charset="0"/>
              </a:rPr>
              <a:t> </a:t>
            </a:r>
            <a:r>
              <a:rPr kumimoji="0" lang="en-US" sz="3000" b="0" i="0" u="none" strike="noStrike" cap="none" normalizeH="0" baseline="0" dirty="0" err="1">
                <a:ln>
                  <a:noFill/>
                </a:ln>
                <a:solidFill>
                  <a:schemeClr val="bg1"/>
                </a:solidFill>
                <a:effectLst/>
                <a:latin typeface="Arial" charset="0"/>
              </a:rPr>
              <a:t>tiếp</a:t>
            </a:r>
            <a:endParaRPr kumimoji="0" lang="en-US" sz="3000" b="0" i="0" u="none" strike="noStrike" cap="none" normalizeH="0" baseline="0" dirty="0">
              <a:ln>
                <a:noFill/>
              </a:ln>
              <a:solidFill>
                <a:schemeClr val="bg1"/>
              </a:solidFill>
              <a:effectLst/>
              <a:latin typeface="Arial" charset="0"/>
            </a:endParaRPr>
          </a:p>
        </p:txBody>
      </p:sp>
      <p:sp>
        <p:nvSpPr>
          <p:cNvPr id="15" name="Arrow: Right 14">
            <a:extLst>
              <a:ext uri="{FF2B5EF4-FFF2-40B4-BE49-F238E27FC236}">
                <a16:creationId xmlns:a16="http://schemas.microsoft.com/office/drawing/2014/main" id="{F4C3DDED-73CC-4090-ABF8-F1CCD8636152}"/>
              </a:ext>
            </a:extLst>
          </p:cNvPr>
          <p:cNvSpPr/>
          <p:nvPr/>
        </p:nvSpPr>
        <p:spPr bwMode="auto">
          <a:xfrm>
            <a:off x="5782953" y="1790701"/>
            <a:ext cx="745507" cy="228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Rounded Corners 15">
            <a:extLst>
              <a:ext uri="{FF2B5EF4-FFF2-40B4-BE49-F238E27FC236}">
                <a16:creationId xmlns:a16="http://schemas.microsoft.com/office/drawing/2014/main" id="{3226A8DD-86BF-46BF-8B59-9FAB4CE618BA}"/>
              </a:ext>
            </a:extLst>
          </p:cNvPr>
          <p:cNvSpPr/>
          <p:nvPr/>
        </p:nvSpPr>
        <p:spPr bwMode="auto">
          <a:xfrm>
            <a:off x="6705600" y="1283156"/>
            <a:ext cx="1855520" cy="945487"/>
          </a:xfrm>
          <a:prstGeom prst="round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3000" b="0" i="0" u="none" strike="noStrike" cap="none" normalizeH="0" baseline="0" dirty="0" err="1">
                <a:ln>
                  <a:noFill/>
                </a:ln>
                <a:solidFill>
                  <a:schemeClr val="bg1"/>
                </a:solidFill>
                <a:effectLst/>
                <a:latin typeface="Arial" charset="0"/>
              </a:rPr>
              <a:t>Bổ</a:t>
            </a:r>
            <a:r>
              <a:rPr kumimoji="0" lang="en-US" sz="3000" b="0" i="0" u="none" strike="noStrike" cap="none" normalizeH="0" baseline="0" dirty="0">
                <a:ln>
                  <a:noFill/>
                </a:ln>
                <a:solidFill>
                  <a:schemeClr val="bg1"/>
                </a:solidFill>
                <a:effectLst/>
                <a:latin typeface="Arial" charset="0"/>
              </a:rPr>
              <a:t> sung </a:t>
            </a:r>
            <a:r>
              <a:rPr kumimoji="0" lang="en-US" sz="3000" b="0" i="0" u="none" strike="noStrike" cap="none" normalizeH="0" baseline="0" dirty="0" err="1">
                <a:ln>
                  <a:noFill/>
                </a:ln>
                <a:solidFill>
                  <a:schemeClr val="bg1"/>
                </a:solidFill>
                <a:effectLst/>
                <a:latin typeface="Arial" charset="0"/>
              </a:rPr>
              <a:t>cho</a:t>
            </a:r>
            <a:r>
              <a:rPr kumimoji="0" lang="en-US" sz="3000" b="0" i="0" u="none" strike="noStrike" cap="none" normalizeH="0" baseline="0" dirty="0">
                <a:ln>
                  <a:noFill/>
                </a:ln>
                <a:solidFill>
                  <a:schemeClr val="bg1"/>
                </a:solidFill>
                <a:effectLst/>
                <a:latin typeface="Arial" charset="0"/>
              </a:rPr>
              <a:t> </a:t>
            </a:r>
            <a:r>
              <a:rPr kumimoji="0" lang="en-US" sz="3000" b="0" i="0" u="none" strike="noStrike" cap="none" normalizeH="0" baseline="0" dirty="0" err="1">
                <a:ln>
                  <a:noFill/>
                </a:ln>
                <a:solidFill>
                  <a:schemeClr val="bg1"/>
                </a:solidFill>
                <a:effectLst/>
                <a:latin typeface="Arial" charset="0"/>
              </a:rPr>
              <a:t>rõ</a:t>
            </a:r>
            <a:endParaRPr kumimoji="0" lang="en-US" sz="3000" b="0" i="0" u="none" strike="noStrike" cap="none" normalizeH="0" baseline="0" dirty="0">
              <a:ln>
                <a:noFill/>
              </a:ln>
              <a:solidFill>
                <a:schemeClr val="bg1"/>
              </a:solidFill>
              <a:effectLst/>
              <a:latin typeface="Arial" charset="0"/>
            </a:endParaRPr>
          </a:p>
        </p:txBody>
      </p:sp>
      <p:sp>
        <p:nvSpPr>
          <p:cNvPr id="17" name="Rectangle: Rounded Corners 16">
            <a:extLst>
              <a:ext uri="{FF2B5EF4-FFF2-40B4-BE49-F238E27FC236}">
                <a16:creationId xmlns:a16="http://schemas.microsoft.com/office/drawing/2014/main" id="{F51261B3-E632-4A0B-BD30-990A2221E7DD}"/>
              </a:ext>
            </a:extLst>
          </p:cNvPr>
          <p:cNvSpPr/>
          <p:nvPr/>
        </p:nvSpPr>
        <p:spPr bwMode="auto">
          <a:xfrm>
            <a:off x="152400" y="2564634"/>
            <a:ext cx="2552700" cy="1969265"/>
          </a:xfrm>
          <a:prstGeom prst="round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just" defTabSz="914400" rtl="0" eaLnBrk="1" fontAlgn="base" latinLnBrk="0" hangingPunct="1">
              <a:lnSpc>
                <a:spcPct val="100000"/>
              </a:lnSpc>
              <a:spcBef>
                <a:spcPct val="50000"/>
              </a:spcBef>
              <a:spcAft>
                <a:spcPct val="0"/>
              </a:spcAft>
              <a:buClrTx/>
              <a:buSzTx/>
              <a:buFontTx/>
              <a:buNone/>
              <a:tabLst/>
            </a:pPr>
            <a:r>
              <a:rPr lang="vi-VN" sz="3000" dirty="0">
                <a:solidFill>
                  <a:schemeClr val="bg1"/>
                </a:solidFill>
              </a:rPr>
              <a:t>Hai cái đẹp: cánh đồng và cô gái thăm đồng</a:t>
            </a:r>
            <a:endParaRPr kumimoji="0" lang="en-US" sz="3000" b="0" i="0" u="none" strike="noStrike" cap="none" normalizeH="0" baseline="0" dirty="0">
              <a:ln>
                <a:noFill/>
              </a:ln>
              <a:solidFill>
                <a:schemeClr val="bg1"/>
              </a:solidFill>
              <a:effectLst/>
            </a:endParaRPr>
          </a:p>
        </p:txBody>
      </p:sp>
      <p:sp>
        <p:nvSpPr>
          <p:cNvPr id="18" name="Rectangle: Rounded Corners 17">
            <a:extLst>
              <a:ext uri="{FF2B5EF4-FFF2-40B4-BE49-F238E27FC236}">
                <a16:creationId xmlns:a16="http://schemas.microsoft.com/office/drawing/2014/main" id="{C6096254-4207-4D5D-9934-B94BDBC72FEA}"/>
              </a:ext>
            </a:extLst>
          </p:cNvPr>
          <p:cNvSpPr/>
          <p:nvPr/>
        </p:nvSpPr>
        <p:spPr bwMode="auto">
          <a:xfrm>
            <a:off x="3274580" y="2507031"/>
            <a:ext cx="2667000" cy="2026867"/>
          </a:xfrm>
          <a:prstGeom prst="round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just" defTabSz="914400" rtl="0" eaLnBrk="1" fontAlgn="base" latinLnBrk="0" hangingPunct="1">
              <a:lnSpc>
                <a:spcPct val="100000"/>
              </a:lnSpc>
              <a:spcBef>
                <a:spcPct val="50000"/>
              </a:spcBef>
              <a:spcAft>
                <a:spcPct val="0"/>
              </a:spcAft>
              <a:buClrTx/>
              <a:buSzTx/>
              <a:buFontTx/>
              <a:buNone/>
              <a:tabLst/>
            </a:pPr>
            <a:r>
              <a:rPr lang="vi-VN" sz="3000" dirty="0">
                <a:solidFill>
                  <a:schemeClr val="bg1"/>
                </a:solidFill>
              </a:rPr>
              <a:t>Tác giả mở đầu bằng việc trích bài ca dao</a:t>
            </a:r>
            <a:endParaRPr kumimoji="0" lang="en-US" sz="3000" b="0" i="0" u="none" strike="noStrike" cap="none" normalizeH="0" baseline="0" dirty="0">
              <a:ln>
                <a:noFill/>
              </a:ln>
              <a:solidFill>
                <a:schemeClr val="bg1"/>
              </a:solidFill>
              <a:effectLst/>
            </a:endParaRPr>
          </a:p>
        </p:txBody>
      </p:sp>
      <p:sp>
        <p:nvSpPr>
          <p:cNvPr id="19" name="Rectangle: Rounded Corners 18">
            <a:extLst>
              <a:ext uri="{FF2B5EF4-FFF2-40B4-BE49-F238E27FC236}">
                <a16:creationId xmlns:a16="http://schemas.microsoft.com/office/drawing/2014/main" id="{2C1DA2EC-8B73-4E21-979B-985332713F63}"/>
              </a:ext>
            </a:extLst>
          </p:cNvPr>
          <p:cNvSpPr/>
          <p:nvPr/>
        </p:nvSpPr>
        <p:spPr bwMode="auto">
          <a:xfrm>
            <a:off x="6541820" y="2400299"/>
            <a:ext cx="2449780" cy="2508380"/>
          </a:xfrm>
          <a:prstGeom prst="round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just" defTabSz="914400" rtl="0" eaLnBrk="1" fontAlgn="base" latinLnBrk="0" hangingPunct="1">
              <a:lnSpc>
                <a:spcPct val="100000"/>
              </a:lnSpc>
              <a:spcBef>
                <a:spcPct val="50000"/>
              </a:spcBef>
              <a:spcAft>
                <a:spcPct val="0"/>
              </a:spcAft>
              <a:buClrTx/>
              <a:buSzTx/>
              <a:buFontTx/>
              <a:buNone/>
              <a:tabLst/>
            </a:pPr>
            <a:r>
              <a:rPr lang="en-US" sz="3000" dirty="0">
                <a:solidFill>
                  <a:schemeClr val="bg1"/>
                </a:solidFill>
              </a:rPr>
              <a:t>C</a:t>
            </a:r>
            <a:r>
              <a:rPr lang="vi-VN" sz="3000" dirty="0">
                <a:solidFill>
                  <a:schemeClr val="bg1"/>
                </a:solidFill>
              </a:rPr>
              <a:t>ái hay riêng, </a:t>
            </a:r>
            <a:r>
              <a:rPr lang="vi-VN" sz="3000" dirty="0" smtClean="0">
                <a:solidFill>
                  <a:schemeClr val="bg1"/>
                </a:solidFill>
              </a:rPr>
              <a:t>không </a:t>
            </a:r>
            <a:r>
              <a:rPr lang="vi-VN" sz="3000" dirty="0">
                <a:solidFill>
                  <a:schemeClr val="bg1"/>
                </a:solidFill>
              </a:rPr>
              <a:t>thấy ở bất kì bài ca dao khác</a:t>
            </a:r>
            <a:endParaRPr kumimoji="0" lang="en-US" sz="3000" b="0"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94532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heel(1)">
                                      <p:cBhvr>
                                        <p:cTn id="25" dur="2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heel(1)">
                                      <p:cBhvr>
                                        <p:cTn id="38" dur="20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barn(inVertical)">
                                      <p:cBhvr>
                                        <p:cTn id="43" dur="500"/>
                                        <p:tgtEl>
                                          <p:spTgt spid="11">
                                            <p:txEl>
                                              <p:pRg st="0" end="0"/>
                                            </p:txEl>
                                          </p:spTgt>
                                        </p:tgtEl>
                                      </p:cBhvr>
                                    </p:animEffect>
                                  </p:childTnLst>
                                </p:cTn>
                              </p:par>
                            </p:childTnLst>
                          </p:cTn>
                        </p:par>
                        <p:par>
                          <p:cTn id="44" fill="hold">
                            <p:stCondLst>
                              <p:cond delay="500"/>
                            </p:stCondLst>
                            <p:childTnLst>
                              <p:par>
                                <p:cTn id="45" presetID="16" presetClass="entr" presetSubtype="21" fill="hold" nodeType="after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Effect transition="in" filter="barn(inVertical)">
                                      <p:cBhvr>
                                        <p:cTn id="4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4" grpId="0" animBg="1"/>
      <p:bldP spid="15" grpId="0" animBg="1"/>
      <p:bldP spid="16"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ogo" descr="O-icon"/>
          <p:cNvPicPr>
            <a:picLocks noChangeAspect="1" noChangeArrowheads="1"/>
          </p:cNvPicPr>
          <p:nvPr/>
        </p:nvPicPr>
        <p:blipFill rotWithShape="1">
          <a:blip r:embed="rId3">
            <a:extLst>
              <a:ext uri="{28A0092B-C50C-407E-A947-70E740481C1C}">
                <a14:useLocalDpi xmlns:a14="http://schemas.microsoft.com/office/drawing/2010/main" val="0"/>
              </a:ext>
            </a:extLst>
          </a:blip>
          <a:srcRect l="15419" t="16440" r="14776" b="10264"/>
          <a:stretch/>
        </p:blipFill>
        <p:spPr bwMode="auto">
          <a:xfrm>
            <a:off x="1771650" y="266702"/>
            <a:ext cx="5486400" cy="54863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duong phan cach">
            <a:extLst>
              <a:ext uri="{FF2B5EF4-FFF2-40B4-BE49-F238E27FC236}">
                <a16:creationId xmlns:a16="http://schemas.microsoft.com/office/drawing/2014/main" id="{D79E83FE-3348-4C02-8ADC-4FF3CF6FE8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565765"/>
            <a:ext cx="9144000" cy="8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6">
            <a:extLst>
              <a:ext uri="{FF2B5EF4-FFF2-40B4-BE49-F238E27FC236}">
                <a16:creationId xmlns:a16="http://schemas.microsoft.com/office/drawing/2014/main" id="{19EFBC50-BC01-4831-9EF7-F3E04B5BB19C}"/>
              </a:ext>
            </a:extLst>
          </p:cNvPr>
          <p:cNvSpPr>
            <a:spLocks noChangeArrowheads="1" noChangeShapeType="1" noTextEdit="1"/>
          </p:cNvSpPr>
          <p:nvPr/>
        </p:nvSpPr>
        <p:spPr bwMode="auto">
          <a:xfrm>
            <a:off x="0" y="33283"/>
            <a:ext cx="4572000" cy="508000"/>
          </a:xfrm>
          <a:prstGeom prst="rect">
            <a:avLst/>
          </a:prstGeom>
        </p:spPr>
        <p:txBody>
          <a:bodyPr wrap="none" fromWordArt="1">
            <a:prstTxWarp prst="textPlain">
              <a:avLst>
                <a:gd name="adj" fmla="val 50000"/>
              </a:avLst>
            </a:prstTxWarp>
          </a:bodyPr>
          <a:lstStyle/>
          <a:p>
            <a:r>
              <a:rPr lang="en-US" sz="5400" kern="10" dirty="0">
                <a:ln w="19050">
                  <a:solidFill>
                    <a:srgbClr val="FF3300"/>
                  </a:solidFill>
                  <a:miter lim="800000"/>
                  <a:headEnd/>
                  <a:tailEnd/>
                </a:ln>
                <a:solidFill>
                  <a:srgbClr val="FFFF00"/>
                </a:solidFill>
                <a:effectLst>
                  <a:outerShdw dist="35921" dir="2700000" algn="ctr" rotWithShape="0">
                    <a:srgbClr val="990000"/>
                  </a:outerShdw>
                </a:effectLst>
                <a:latin typeface="+mj-lt"/>
              </a:rPr>
              <a:t>KHỞI ĐỘNG</a:t>
            </a:r>
          </a:p>
        </p:txBody>
      </p:sp>
    </p:spTree>
    <p:extLst>
      <p:ext uri="{BB962C8B-B14F-4D97-AF65-F5344CB8AC3E}">
        <p14:creationId xmlns:p14="http://schemas.microsoft.com/office/powerpoint/2010/main" val="370980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3000" fill="hold"/>
                                        <p:tgtEl>
                                          <p:spTgt spid="4"/>
                                        </p:tgtEl>
                                      </p:cBhvr>
                                      <p:by x="800000" y="800000"/>
                                    </p:animScale>
                                  </p:childTnLst>
                                  <p:subTnLst>
                                    <p:audio>
                                      <p:cMediaNode>
                                        <p:cTn display="0" masterRel="sameClick">
                                          <p:stCondLst>
                                            <p:cond evt="begin" delay="0">
                                              <p:tn val="5"/>
                                            </p:cond>
                                          </p:stCondLst>
                                          <p:endCondLst>
                                            <p:cond evt="onStopAudio" delay="0">
                                              <p:tgtEl>
                                                <p:sldTgt/>
                                              </p:tgtEl>
                                            </p:cond>
                                          </p:endCondLst>
                                        </p:cTn>
                                        <p:tgtEl>
                                          <p:sndTgt r:embed="rId2" name="audio7.wav"/>
                                        </p:tgtEl>
                                      </p:cMediaNode>
                                    </p:audio>
                                  </p:subTnLst>
                                </p:cTn>
                              </p:par>
                              <p:par>
                                <p:cTn id="7" presetID="8" presetClass="emph" presetSubtype="0" repeatCount="3000" fill="hold" nodeType="withEffect">
                                  <p:stCondLst>
                                    <p:cond delay="0"/>
                                  </p:stCondLst>
                                  <p:childTnLst>
                                    <p:animRot by="21600000">
                                      <p:cBhvr>
                                        <p:cTn id="8" dur="3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Rounded Corners 40">
            <a:extLst>
              <a:ext uri="{FF2B5EF4-FFF2-40B4-BE49-F238E27FC236}">
                <a16:creationId xmlns:a16="http://schemas.microsoft.com/office/drawing/2014/main" id="{85B1924F-048E-46DD-A851-196A1DDFB31A}"/>
              </a:ext>
            </a:extLst>
          </p:cNvPr>
          <p:cNvSpPr/>
          <p:nvPr/>
        </p:nvSpPr>
        <p:spPr bwMode="auto">
          <a:xfrm>
            <a:off x="1752600" y="60722"/>
            <a:ext cx="5606638" cy="510778"/>
          </a:xfrm>
          <a:prstGeom prst="roundRect">
            <a:avLst/>
          </a:prstGeom>
          <a:solidFill>
            <a:srgbClr val="006600"/>
          </a:solidFill>
          <a:ln w="38100" cap="flat" cmpd="sng" algn="ctr">
            <a:solidFill>
              <a:srgbClr val="00FFFF"/>
            </a:solidFill>
            <a:prstDash val="solid"/>
            <a:round/>
            <a:headEnd type="none" w="med" len="med"/>
            <a:tailEnd type="none" w="med" len="med"/>
          </a:ln>
          <a:effectLst>
            <a:glow rad="139700">
              <a:schemeClr val="accent6">
                <a:satMod val="175000"/>
                <a:alpha val="40000"/>
              </a:schemeClr>
            </a:glo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400" b="1" dirty="0" smtClean="0">
                <a:solidFill>
                  <a:srgbClr val="FFFF00"/>
                </a:solidFill>
              </a:rPr>
              <a:t>b</a:t>
            </a:r>
            <a:r>
              <a:rPr kumimoji="0" lang="en-US" sz="2400" b="1" i="0" u="none" strike="noStrike" cap="none" normalizeH="0" baseline="0" dirty="0" smtClean="0">
                <a:ln>
                  <a:noFill/>
                </a:ln>
                <a:solidFill>
                  <a:srgbClr val="FFFF00"/>
                </a:solidFill>
                <a:effectLst/>
                <a:latin typeface="Arial" charset="0"/>
              </a:rPr>
              <a:t>. </a:t>
            </a:r>
            <a:r>
              <a:rPr kumimoji="0" lang="en-US" sz="2400" b="1" i="0" u="none" strike="noStrike" cap="none" normalizeH="0" baseline="0" dirty="0" err="1">
                <a:ln>
                  <a:noFill/>
                </a:ln>
                <a:solidFill>
                  <a:srgbClr val="FFFF00"/>
                </a:solidFill>
                <a:effectLst/>
                <a:latin typeface="Arial" charset="0"/>
              </a:rPr>
              <a:t>Phân</a:t>
            </a:r>
            <a:r>
              <a:rPr kumimoji="0" lang="en-US" sz="2400" b="1" i="0" u="none" strike="noStrike" cap="none" normalizeH="0" dirty="0">
                <a:ln>
                  <a:noFill/>
                </a:ln>
                <a:solidFill>
                  <a:srgbClr val="FFFF00"/>
                </a:solidFill>
                <a:effectLst/>
                <a:latin typeface="Arial" charset="0"/>
              </a:rPr>
              <a:t> </a:t>
            </a:r>
            <a:r>
              <a:rPr kumimoji="0" lang="en-US" sz="2400" b="1" i="0" u="none" strike="noStrike" cap="none" normalizeH="0" dirty="0" err="1">
                <a:ln>
                  <a:noFill/>
                </a:ln>
                <a:solidFill>
                  <a:srgbClr val="FFFF00"/>
                </a:solidFill>
                <a:effectLst/>
                <a:latin typeface="Arial" charset="0"/>
              </a:rPr>
              <a:t>tích</a:t>
            </a:r>
            <a:r>
              <a:rPr kumimoji="0" lang="en-US" sz="2400" b="1" i="0" u="none" strike="noStrike" cap="none" normalizeH="0" dirty="0">
                <a:ln>
                  <a:noFill/>
                </a:ln>
                <a:solidFill>
                  <a:srgbClr val="FFFF00"/>
                </a:solidFill>
                <a:effectLst/>
                <a:latin typeface="Arial" charset="0"/>
              </a:rPr>
              <a:t> </a:t>
            </a:r>
            <a:r>
              <a:rPr kumimoji="0" lang="en-US" sz="2400" b="1" i="0" u="none" strike="noStrike" cap="none" normalizeH="0" dirty="0" err="1">
                <a:ln>
                  <a:noFill/>
                </a:ln>
                <a:solidFill>
                  <a:srgbClr val="FFFF00"/>
                </a:solidFill>
                <a:effectLst/>
                <a:latin typeface="Arial" charset="0"/>
              </a:rPr>
              <a:t>bố</a:t>
            </a:r>
            <a:r>
              <a:rPr kumimoji="0" lang="en-US" sz="2400" b="1" i="0" u="none" strike="noStrike" cap="none" normalizeH="0" dirty="0">
                <a:ln>
                  <a:noFill/>
                </a:ln>
                <a:solidFill>
                  <a:srgbClr val="FFFF00"/>
                </a:solidFill>
                <a:effectLst/>
                <a:latin typeface="Arial" charset="0"/>
              </a:rPr>
              <a:t> </a:t>
            </a:r>
            <a:r>
              <a:rPr kumimoji="0" lang="en-US" sz="2400" b="1" i="0" u="none" strike="noStrike" cap="none" normalizeH="0" dirty="0" err="1">
                <a:ln>
                  <a:noFill/>
                </a:ln>
                <a:solidFill>
                  <a:srgbClr val="FFFF00"/>
                </a:solidFill>
                <a:effectLst/>
                <a:latin typeface="Arial" charset="0"/>
              </a:rPr>
              <a:t>cục</a:t>
            </a:r>
            <a:r>
              <a:rPr kumimoji="0" lang="en-US" sz="2400" b="1" i="0" u="none" strike="noStrike" cap="none" normalizeH="0" dirty="0">
                <a:ln>
                  <a:noFill/>
                </a:ln>
                <a:solidFill>
                  <a:srgbClr val="FFFF00"/>
                </a:solidFill>
                <a:effectLst/>
                <a:latin typeface="Arial" charset="0"/>
              </a:rPr>
              <a:t> </a:t>
            </a:r>
            <a:r>
              <a:rPr kumimoji="0" lang="en-US" sz="2400" b="1" i="0" u="none" strike="noStrike" cap="none" normalizeH="0" dirty="0" err="1">
                <a:ln>
                  <a:noFill/>
                </a:ln>
                <a:solidFill>
                  <a:srgbClr val="FFFF00"/>
                </a:solidFill>
                <a:effectLst/>
                <a:latin typeface="Arial" charset="0"/>
              </a:rPr>
              <a:t>bài</a:t>
            </a:r>
            <a:r>
              <a:rPr kumimoji="0" lang="en-US" sz="2400" b="1" i="0" u="none" strike="noStrike" cap="none" normalizeH="0" dirty="0">
                <a:ln>
                  <a:noFill/>
                </a:ln>
                <a:solidFill>
                  <a:srgbClr val="FFFF00"/>
                </a:solidFill>
                <a:effectLst/>
                <a:latin typeface="Arial" charset="0"/>
              </a:rPr>
              <a:t> ca </a:t>
            </a:r>
            <a:r>
              <a:rPr kumimoji="0" lang="en-US" sz="2400" b="1" i="0" u="none" strike="noStrike" cap="none" normalizeH="0" dirty="0" err="1">
                <a:ln>
                  <a:noFill/>
                </a:ln>
                <a:solidFill>
                  <a:srgbClr val="FFFF00"/>
                </a:solidFill>
                <a:effectLst/>
                <a:latin typeface="Arial" charset="0"/>
              </a:rPr>
              <a:t>dao</a:t>
            </a:r>
            <a:r>
              <a:rPr kumimoji="0" lang="en-US" sz="2400" b="1" i="0" u="none" strike="noStrike" cap="none" normalizeH="0" dirty="0">
                <a:ln>
                  <a:noFill/>
                </a:ln>
                <a:solidFill>
                  <a:srgbClr val="FFFF00"/>
                </a:solidFill>
                <a:effectLst/>
                <a:latin typeface="Arial" charset="0"/>
              </a:rPr>
              <a:t>:</a:t>
            </a:r>
            <a:endParaRPr kumimoji="0" lang="en-US" sz="2400" b="1" i="0" u="none" strike="noStrike" cap="none" normalizeH="0" baseline="0" dirty="0">
              <a:ln>
                <a:noFill/>
              </a:ln>
              <a:solidFill>
                <a:srgbClr val="FFFF00"/>
              </a:solidFill>
              <a:effectLst/>
              <a:latin typeface="Arial" charset="0"/>
            </a:endParaRPr>
          </a:p>
        </p:txBody>
      </p:sp>
      <p:sp>
        <p:nvSpPr>
          <p:cNvPr id="8" name="Line 8">
            <a:extLst>
              <a:ext uri="{FF2B5EF4-FFF2-40B4-BE49-F238E27FC236}">
                <a16:creationId xmlns:a16="http://schemas.microsoft.com/office/drawing/2014/main" id="{A468A202-EF2A-44C7-A390-E83E9D07B1CC}"/>
              </a:ext>
            </a:extLst>
          </p:cNvPr>
          <p:cNvSpPr>
            <a:spLocks noChangeShapeType="1"/>
          </p:cNvSpPr>
          <p:nvPr/>
        </p:nvSpPr>
        <p:spPr bwMode="auto">
          <a:xfrm>
            <a:off x="4483900" y="623784"/>
            <a:ext cx="3047202" cy="620156"/>
          </a:xfrm>
          <a:prstGeom prst="line">
            <a:avLst/>
          </a:prstGeom>
          <a:noFill/>
          <a:ln w="57150">
            <a:solidFill>
              <a:srgbClr val="F8F2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30000"/>
              </a:lnSpc>
              <a:spcBef>
                <a:spcPts val="0"/>
              </a:spcBef>
            </a:pPr>
            <a:endParaRPr lang="en-US" sz="2000">
              <a:solidFill>
                <a:schemeClr val="bg1"/>
              </a:solidFill>
              <a:latin typeface="+mj-lt"/>
            </a:endParaRPr>
          </a:p>
        </p:txBody>
      </p:sp>
      <p:sp>
        <p:nvSpPr>
          <p:cNvPr id="10" name="Text Box 3">
            <a:extLst>
              <a:ext uri="{FF2B5EF4-FFF2-40B4-BE49-F238E27FC236}">
                <a16:creationId xmlns:a16="http://schemas.microsoft.com/office/drawing/2014/main" id="{3860E29C-8A3E-44CF-B032-BADE63AF0637}"/>
              </a:ext>
            </a:extLst>
          </p:cNvPr>
          <p:cNvSpPr txBox="1">
            <a:spLocks noChangeArrowheads="1"/>
          </p:cNvSpPr>
          <p:nvPr/>
        </p:nvSpPr>
        <p:spPr bwMode="auto">
          <a:xfrm>
            <a:off x="217400" y="1272468"/>
            <a:ext cx="2830603" cy="2334333"/>
          </a:xfrm>
          <a:prstGeom prst="rect">
            <a:avLst/>
          </a:prstGeom>
          <a:solidFill>
            <a:schemeClr val="bg1"/>
          </a:solidFill>
          <a:ln w="76200" cmpd="tri">
            <a:solidFill>
              <a:srgbClr val="0000FF"/>
            </a:solidFill>
            <a:miter lim="800000"/>
            <a:headEnd/>
            <a:tailEnd/>
          </a:ln>
          <a:effectLs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spcBef>
                <a:spcPts val="0"/>
              </a:spcBef>
            </a:pPr>
            <a:r>
              <a:rPr lang="en-US" sz="2400" b="1" dirty="0">
                <a:latin typeface="Times New Roman" panose="02020603050405020304" pitchFamily="18" charset="0"/>
                <a:cs typeface="Times New Roman" panose="02020603050405020304" pitchFamily="18" charset="0"/>
              </a:rPr>
              <a:t>Ý </a:t>
            </a:r>
            <a:r>
              <a:rPr lang="en-US" sz="2400" b="1" dirty="0" err="1">
                <a:latin typeface="Times New Roman" panose="02020603050405020304" pitchFamily="18" charset="0"/>
                <a:cs typeface="Times New Roman" panose="02020603050405020304" pitchFamily="18" charset="0"/>
              </a:rPr>
              <a:t>kiến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nên</a:t>
            </a:r>
            <a:r>
              <a:rPr lang="en-US" sz="2400" b="1" dirty="0">
                <a:latin typeface="Times New Roman" panose="02020603050405020304" pitchFamily="18" charset="0"/>
                <a:cs typeface="Times New Roman" panose="02020603050405020304" pitchFamily="18" charset="0"/>
              </a:rPr>
              <a:t> chia 2 </a:t>
            </a:r>
            <a:r>
              <a:rPr lang="en-US" sz="2400" b="1" dirty="0" err="1">
                <a:latin typeface="Times New Roman" panose="02020603050405020304" pitchFamily="18" charset="0"/>
                <a:cs typeface="Times New Roman" panose="02020603050405020304" pitchFamily="18" charset="0"/>
              </a:rPr>
              <a:t>phần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tích</a:t>
            </a:r>
            <a:endParaRPr lang="en-US" altLang="en-US" sz="2400" b="1" dirty="0">
              <a:latin typeface="Times New Roman" panose="02020603050405020304" pitchFamily="18" charset="0"/>
              <a:cs typeface="Times New Roman" panose="02020603050405020304" pitchFamily="18" charset="0"/>
            </a:endParaRPr>
          </a:p>
        </p:txBody>
      </p:sp>
      <p:sp>
        <p:nvSpPr>
          <p:cNvPr id="11" name="Text Box 4">
            <a:extLst>
              <a:ext uri="{FF2B5EF4-FFF2-40B4-BE49-F238E27FC236}">
                <a16:creationId xmlns:a16="http://schemas.microsoft.com/office/drawing/2014/main" id="{F9216876-AD49-4DA7-BCDC-25874406D19B}"/>
              </a:ext>
            </a:extLst>
          </p:cNvPr>
          <p:cNvSpPr txBox="1">
            <a:spLocks noChangeArrowheads="1"/>
          </p:cNvSpPr>
          <p:nvPr/>
        </p:nvSpPr>
        <p:spPr bwMode="auto">
          <a:xfrm>
            <a:off x="3275810" y="1243939"/>
            <a:ext cx="2655093" cy="2362863"/>
          </a:xfrm>
          <a:prstGeom prst="rect">
            <a:avLst/>
          </a:prstGeom>
          <a:solidFill>
            <a:schemeClr val="bg1"/>
          </a:solidFill>
          <a:ln w="57150" cmpd="thinThick">
            <a:solidFill>
              <a:srgbClr val="0000FF"/>
            </a:solidFill>
            <a:miter lim="800000"/>
            <a:headEnd/>
            <a:tailEnd/>
          </a:ln>
          <a:effectLs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ts val="0"/>
              </a:spcBef>
            </a:pPr>
            <a:r>
              <a:rPr lang="vi-VN" sz="2400" b="1" dirty="0">
                <a:latin typeface="Times New Roman" panose="02020603050405020304" pitchFamily="18" charset="0"/>
                <a:cs typeface="Times New Roman" panose="02020603050405020304" pitchFamily="18" charset="0"/>
              </a:rPr>
              <a:t>Ngay 2 câu đầu, cô gái đã miêu tả, giới thiệu rất cụ thể chỗ đứng cũng như cách quan sát cánh đồng</a:t>
            </a:r>
            <a:endParaRPr lang="en-US" sz="2400" b="1" dirty="0">
              <a:latin typeface="Times New Roman" panose="02020603050405020304" pitchFamily="18" charset="0"/>
              <a:cs typeface="Times New Roman" panose="02020603050405020304" pitchFamily="18" charset="0"/>
            </a:endParaRPr>
          </a:p>
        </p:txBody>
      </p:sp>
      <p:sp>
        <p:nvSpPr>
          <p:cNvPr id="12" name="Text Box 5">
            <a:extLst>
              <a:ext uri="{FF2B5EF4-FFF2-40B4-BE49-F238E27FC236}">
                <a16:creationId xmlns:a16="http://schemas.microsoft.com/office/drawing/2014/main" id="{96342DB4-D6F0-4761-8079-E967F56270DE}"/>
              </a:ext>
            </a:extLst>
          </p:cNvPr>
          <p:cNvSpPr txBox="1">
            <a:spLocks noChangeArrowheads="1"/>
          </p:cNvSpPr>
          <p:nvPr/>
        </p:nvSpPr>
        <p:spPr bwMode="auto">
          <a:xfrm>
            <a:off x="6147597" y="1129972"/>
            <a:ext cx="2691603" cy="2565727"/>
          </a:xfrm>
          <a:prstGeom prst="rect">
            <a:avLst/>
          </a:prstGeom>
          <a:solidFill>
            <a:schemeClr val="bg1"/>
          </a:solidFill>
          <a:ln w="57150" cmpd="thinThick">
            <a:solidFill>
              <a:srgbClr val="0000FF"/>
            </a:solidFill>
            <a:miter lim="800000"/>
            <a:headEnd/>
            <a:tailEnd/>
          </a:ln>
          <a:effectLs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spcBef>
                <a:spcPts val="0"/>
              </a:spcBef>
            </a:pPr>
            <a:r>
              <a:rPr lang="vi-VN" sz="2400" b="1" dirty="0">
                <a:latin typeface="Times New Roman" panose="02020603050405020304" pitchFamily="18" charset="0"/>
                <a:cs typeface="Times New Roman" panose="02020603050405020304" pitchFamily="18" charset="0"/>
              </a:rPr>
              <a:t>Cụm từ "mênh mông bát ngát" được đặt vị trí cuối 2 câu đầu và có sự đảo vị trí</a:t>
            </a:r>
            <a:endParaRPr lang="en-US" sz="2400" b="1" dirty="0">
              <a:latin typeface="Times New Roman" panose="02020603050405020304" pitchFamily="18" charset="0"/>
              <a:cs typeface="Times New Roman" panose="02020603050405020304" pitchFamily="18" charset="0"/>
            </a:endParaRPr>
          </a:p>
        </p:txBody>
      </p:sp>
      <p:sp>
        <p:nvSpPr>
          <p:cNvPr id="13" name="Line 6">
            <a:extLst>
              <a:ext uri="{FF2B5EF4-FFF2-40B4-BE49-F238E27FC236}">
                <a16:creationId xmlns:a16="http://schemas.microsoft.com/office/drawing/2014/main" id="{8B5CF0FB-E526-4D92-A633-582A53140320}"/>
              </a:ext>
            </a:extLst>
          </p:cNvPr>
          <p:cNvSpPr>
            <a:spLocks noChangeShapeType="1"/>
          </p:cNvSpPr>
          <p:nvPr/>
        </p:nvSpPr>
        <p:spPr bwMode="auto">
          <a:xfrm flipH="1">
            <a:off x="1625602" y="623784"/>
            <a:ext cx="2858297" cy="620157"/>
          </a:xfrm>
          <a:prstGeom prst="line">
            <a:avLst/>
          </a:prstGeom>
          <a:noFill/>
          <a:ln w="57150">
            <a:solidFill>
              <a:srgbClr val="F8F2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30000"/>
              </a:lnSpc>
              <a:spcBef>
                <a:spcPts val="0"/>
              </a:spcBef>
            </a:pPr>
            <a:endParaRPr lang="en-US" sz="2000">
              <a:solidFill>
                <a:schemeClr val="bg1"/>
              </a:solidFill>
              <a:latin typeface="+mj-lt"/>
            </a:endParaRPr>
          </a:p>
        </p:txBody>
      </p:sp>
      <p:sp>
        <p:nvSpPr>
          <p:cNvPr id="14" name="Line 7">
            <a:extLst>
              <a:ext uri="{FF2B5EF4-FFF2-40B4-BE49-F238E27FC236}">
                <a16:creationId xmlns:a16="http://schemas.microsoft.com/office/drawing/2014/main" id="{5B7C733E-65B9-4FCE-AB79-BDDCB1B4E399}"/>
              </a:ext>
            </a:extLst>
          </p:cNvPr>
          <p:cNvSpPr>
            <a:spLocks noChangeShapeType="1"/>
          </p:cNvSpPr>
          <p:nvPr/>
        </p:nvSpPr>
        <p:spPr bwMode="auto">
          <a:xfrm>
            <a:off x="4445002" y="611083"/>
            <a:ext cx="12371" cy="642753"/>
          </a:xfrm>
          <a:prstGeom prst="line">
            <a:avLst/>
          </a:prstGeom>
          <a:noFill/>
          <a:ln w="57150">
            <a:solidFill>
              <a:srgbClr val="F8F2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30000"/>
              </a:lnSpc>
              <a:spcBef>
                <a:spcPts val="0"/>
              </a:spcBef>
            </a:pPr>
            <a:endParaRPr lang="en-US" sz="2000">
              <a:solidFill>
                <a:schemeClr val="bg1"/>
              </a:solidFill>
              <a:latin typeface="+mj-lt"/>
            </a:endParaRPr>
          </a:p>
        </p:txBody>
      </p:sp>
      <p:sp>
        <p:nvSpPr>
          <p:cNvPr id="15" name="Line 11">
            <a:extLst>
              <a:ext uri="{FF2B5EF4-FFF2-40B4-BE49-F238E27FC236}">
                <a16:creationId xmlns:a16="http://schemas.microsoft.com/office/drawing/2014/main" id="{716C5F9E-160A-455A-9B7E-0DCEE793F4AA}"/>
              </a:ext>
            </a:extLst>
          </p:cNvPr>
          <p:cNvSpPr>
            <a:spLocks noChangeShapeType="1"/>
          </p:cNvSpPr>
          <p:nvPr/>
        </p:nvSpPr>
        <p:spPr bwMode="auto">
          <a:xfrm flipH="1">
            <a:off x="1484425" y="3543302"/>
            <a:ext cx="26878" cy="1306113"/>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67"/>
          </a:p>
        </p:txBody>
      </p:sp>
      <p:sp>
        <p:nvSpPr>
          <p:cNvPr id="16" name="Line 12">
            <a:extLst>
              <a:ext uri="{FF2B5EF4-FFF2-40B4-BE49-F238E27FC236}">
                <a16:creationId xmlns:a16="http://schemas.microsoft.com/office/drawing/2014/main" id="{A9F65433-8F62-4D61-ADC9-70DA8F3C6C07}"/>
              </a:ext>
            </a:extLst>
          </p:cNvPr>
          <p:cNvSpPr>
            <a:spLocks noChangeShapeType="1"/>
          </p:cNvSpPr>
          <p:nvPr/>
        </p:nvSpPr>
        <p:spPr bwMode="auto">
          <a:xfrm>
            <a:off x="1511304" y="4849415"/>
            <a:ext cx="6096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67"/>
          </a:p>
        </p:txBody>
      </p:sp>
      <p:sp>
        <p:nvSpPr>
          <p:cNvPr id="17" name="Line 13">
            <a:extLst>
              <a:ext uri="{FF2B5EF4-FFF2-40B4-BE49-F238E27FC236}">
                <a16:creationId xmlns:a16="http://schemas.microsoft.com/office/drawing/2014/main" id="{1B20434F-5300-4C3D-BC4C-618DF0C3B43E}"/>
              </a:ext>
            </a:extLst>
          </p:cNvPr>
          <p:cNvSpPr>
            <a:spLocks noChangeShapeType="1"/>
          </p:cNvSpPr>
          <p:nvPr/>
        </p:nvSpPr>
        <p:spPr bwMode="auto">
          <a:xfrm flipH="1">
            <a:off x="4495799" y="3606805"/>
            <a:ext cx="1" cy="558467"/>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67"/>
          </a:p>
        </p:txBody>
      </p:sp>
      <p:sp>
        <p:nvSpPr>
          <p:cNvPr id="18" name="Line 14">
            <a:extLst>
              <a:ext uri="{FF2B5EF4-FFF2-40B4-BE49-F238E27FC236}">
                <a16:creationId xmlns:a16="http://schemas.microsoft.com/office/drawing/2014/main" id="{3A39F636-4B23-40BC-B1BF-664D339E0DBB}"/>
              </a:ext>
            </a:extLst>
          </p:cNvPr>
          <p:cNvSpPr>
            <a:spLocks noChangeShapeType="1"/>
          </p:cNvSpPr>
          <p:nvPr/>
        </p:nvSpPr>
        <p:spPr bwMode="auto">
          <a:xfrm flipH="1">
            <a:off x="7528955" y="3543300"/>
            <a:ext cx="15993" cy="1306119"/>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67"/>
          </a:p>
        </p:txBody>
      </p:sp>
      <p:sp>
        <p:nvSpPr>
          <p:cNvPr id="19" name="Line 15">
            <a:extLst>
              <a:ext uri="{FF2B5EF4-FFF2-40B4-BE49-F238E27FC236}">
                <a16:creationId xmlns:a16="http://schemas.microsoft.com/office/drawing/2014/main" id="{3A351CE5-846F-43D9-A158-8FADEEF50963}"/>
              </a:ext>
            </a:extLst>
          </p:cNvPr>
          <p:cNvSpPr>
            <a:spLocks noChangeShapeType="1"/>
          </p:cNvSpPr>
          <p:nvPr/>
        </p:nvSpPr>
        <p:spPr bwMode="auto">
          <a:xfrm flipV="1">
            <a:off x="6821048" y="4849415"/>
            <a:ext cx="723900" cy="0"/>
          </a:xfrm>
          <a:prstGeom prst="line">
            <a:avLst/>
          </a:prstGeom>
          <a:noFill/>
          <a:ln w="57150">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67"/>
          </a:p>
        </p:txBody>
      </p:sp>
      <p:sp>
        <p:nvSpPr>
          <p:cNvPr id="20" name="Text Box 16">
            <a:extLst>
              <a:ext uri="{FF2B5EF4-FFF2-40B4-BE49-F238E27FC236}">
                <a16:creationId xmlns:a16="http://schemas.microsoft.com/office/drawing/2014/main" id="{BF3527C8-2ECC-4E3F-AE1A-064A1AF0C3BA}"/>
              </a:ext>
            </a:extLst>
          </p:cNvPr>
          <p:cNvSpPr txBox="1">
            <a:spLocks noChangeArrowheads="1"/>
          </p:cNvSpPr>
          <p:nvPr/>
        </p:nvSpPr>
        <p:spPr bwMode="auto">
          <a:xfrm>
            <a:off x="2120904" y="4165274"/>
            <a:ext cx="4724399" cy="1470063"/>
          </a:xfrm>
          <a:prstGeom prst="rect">
            <a:avLst/>
          </a:prstGeom>
          <a:solidFill>
            <a:schemeClr val="bg1"/>
          </a:solidFill>
          <a:ln w="76200" cmpd="tri">
            <a:solidFill>
              <a:srgbClr val="FF0000"/>
            </a:solidFill>
            <a:miter lim="800000"/>
            <a:headEnd/>
            <a:tailEnd/>
          </a:ln>
          <a:effectLs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ts val="0"/>
              </a:spcBef>
            </a:pPr>
            <a:r>
              <a:rPr lang="vi-VN" sz="1800" b="1" dirty="0">
                <a:latin typeface="Times New Roman" panose="02020603050405020304" pitchFamily="18" charset="0"/>
                <a:cs typeface="Times New Roman" panose="02020603050405020304" pitchFamily="18" charset="0"/>
              </a:rPr>
              <a:t>Cô gái hiện lên năng động, tích cực: đứng bên ni đồng rồi lại đứng bên tê đồng, ngắm nhìn cảnh vật từ nhiều phía như muốn thâu tóm, cảm nhận cả cánh đồng bát ngát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732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499"/>
                                          </p:stCondLst>
                                        </p:cTn>
                                        <p:tgtEl>
                                          <p:spTgt spid="12"/>
                                        </p:tgtEl>
                                        <p:attrNameLst>
                                          <p:attrName>style.visibility</p:attrName>
                                        </p:attrNameLst>
                                      </p:cBhvr>
                                      <p:to>
                                        <p:strVal val="visible"/>
                                      </p:to>
                                    </p:set>
                                  </p:childTnLst>
                                </p:cTn>
                              </p:par>
                            </p:childTnLst>
                          </p:cTn>
                        </p:par>
                        <p:par>
                          <p:cTn id="32" fill="hold">
                            <p:stCondLst>
                              <p:cond delay="1000"/>
                            </p:stCondLst>
                            <p:childTnLst>
                              <p:par>
                                <p:cTn id="33" presetID="22" presetClass="entr" presetSubtype="1"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childTnLst>
                          </p:cTn>
                        </p:par>
                        <p:par>
                          <p:cTn id="36" fill="hold">
                            <p:stCondLst>
                              <p:cond delay="150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20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childTnLst>
                          </p:cTn>
                        </p:par>
                        <p:par>
                          <p:cTn id="48" fill="hold">
                            <p:stCondLst>
                              <p:cond delay="3000"/>
                            </p:stCondLst>
                            <p:childTnLst>
                              <p:par>
                                <p:cTn id="49" presetID="22" presetClass="entr" presetSubtype="1"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500"/>
                                        <p:tgtEl>
                                          <p:spTgt spid="19"/>
                                        </p:tgtEl>
                                      </p:cBhvr>
                                    </p:animEffect>
                                  </p:childTnLst>
                                </p:cTn>
                              </p:par>
                            </p:childTnLst>
                          </p:cTn>
                        </p:par>
                        <p:par>
                          <p:cTn id="52" fill="hold">
                            <p:stCondLst>
                              <p:cond delay="3500"/>
                            </p:stCondLst>
                            <p:childTnLst>
                              <p:par>
                                <p:cTn id="53" presetID="1" presetClass="entr" presetSubtype="0" fill="hold" grpId="0" nodeType="afterEffect">
                                  <p:stCondLst>
                                    <p:cond delay="0"/>
                                  </p:stCondLst>
                                  <p:childTnLst>
                                    <p:set>
                                      <p:cBhvr>
                                        <p:cTn id="54"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8" grpId="0" animBg="1" autoUpdateAnimBg="0"/>
      <p:bldP spid="10" grpId="0" animBg="1" autoUpdateAnimBg="0"/>
      <p:bldP spid="11" grpId="0" animBg="1" autoUpdateAnimBg="0"/>
      <p:bldP spid="12" grpId="0" animBg="1" autoUpdateAnimBg="0"/>
      <p:bldP spid="13" grpId="0" animBg="1" autoUpdateAnimBg="0"/>
      <p:bldP spid="14" grpId="0" animBg="1" autoUpdateAnimBg="0"/>
      <p:bldP spid="15" grpId="0" animBg="1" autoUpdateAnimBg="0"/>
      <p:bldP spid="16" grpId="0" animBg="1" autoUpdateAnimBg="0"/>
      <p:bldP spid="17" grpId="0" animBg="1" autoUpdateAnimBg="0"/>
      <p:bldP spid="18" grpId="0" animBg="1" autoUpdateAnimBg="0"/>
      <p:bldP spid="19" grpId="0" animBg="1" autoUpdateAnimBg="0"/>
      <p:bldP spid="20"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039BB9-812B-4B5C-9118-14C683066604}"/>
              </a:ext>
            </a:extLst>
          </p:cNvPr>
          <p:cNvSpPr/>
          <p:nvPr/>
        </p:nvSpPr>
        <p:spPr bwMode="auto">
          <a:xfrm>
            <a:off x="0" y="15834"/>
            <a:ext cx="9144000" cy="13716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sz="30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Lý</a:t>
            </a:r>
            <a:r>
              <a:rPr kumimoji="0" lang="en-US" sz="3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30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lẽ</a:t>
            </a:r>
            <a:endParaRPr kumimoji="0" lang="en-US" sz="3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indent="0" algn="just" defTabSz="914400" rtl="0" eaLnBrk="1" fontAlgn="base" latinLnBrk="0" hangingPunct="1">
              <a:lnSpc>
                <a:spcPct val="100000"/>
              </a:lnSpc>
              <a:spcBef>
                <a:spcPts val="0"/>
              </a:spcBef>
              <a:spcAft>
                <a:spcPct val="0"/>
              </a:spcAft>
              <a:buClrTx/>
              <a:buSzTx/>
              <a:buFontTx/>
              <a:buNone/>
              <a:tabLst/>
            </a:pP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thăm</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đồng</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xuất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hai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khung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mênh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ngát</a:t>
            </a:r>
            <a:endParaRPr kumimoji="0" lang="en-US" sz="30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84DBAFEF-BEFA-42F4-9739-FA61DCE1B67B}"/>
              </a:ext>
            </a:extLst>
          </p:cNvPr>
          <p:cNvSpPr/>
          <p:nvPr/>
        </p:nvSpPr>
        <p:spPr bwMode="auto">
          <a:xfrm>
            <a:off x="228600" y="1682153"/>
            <a:ext cx="5486400" cy="463749"/>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noAutofit/>
          </a:bodyPr>
          <a:lstStyle/>
          <a:p>
            <a:pPr algn="ctr">
              <a:spcBef>
                <a:spcPts val="0"/>
              </a:spcBef>
            </a:pPr>
            <a:r>
              <a:rPr lang="en-US" sz="3000" b="1" dirty="0" err="1">
                <a:solidFill>
                  <a:srgbClr val="FF0000"/>
                </a:solidFill>
                <a:latin typeface="Times New Roman" panose="02020603050405020304" pitchFamily="18" charset="0"/>
                <a:cs typeface="Times New Roman" panose="02020603050405020304" pitchFamily="18" charset="0"/>
              </a:rPr>
              <a:t>Dẫn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chứng</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4E1104A8-E9A9-40F3-92A4-3BBEDAF8D477}"/>
              </a:ext>
            </a:extLst>
          </p:cNvPr>
          <p:cNvSpPr/>
          <p:nvPr/>
        </p:nvSpPr>
        <p:spPr bwMode="auto">
          <a:xfrm>
            <a:off x="20972" y="2440702"/>
            <a:ext cx="4038600" cy="463749"/>
          </a:xfrm>
          <a:prstGeom prst="rect">
            <a:avLst/>
          </a:prstGeom>
          <a:solidFill>
            <a:srgbClr val="FF9933"/>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sz="3000" b="0" i="0" u="none" strike="noStrike" cap="none" normalizeH="0" baseline="0" dirty="0" err="1">
                <a:ln>
                  <a:noFill/>
                </a:ln>
                <a:solidFill>
                  <a:schemeClr val="bg1"/>
                </a:solidFill>
                <a:effectLst/>
                <a:latin typeface="Arial" charset="0"/>
              </a:rPr>
              <a:t>Mênh</a:t>
            </a:r>
            <a:r>
              <a:rPr kumimoji="0" lang="en-US" sz="3000" b="0" i="0" u="none" strike="noStrike" cap="none" normalizeH="0" dirty="0">
                <a:ln>
                  <a:noFill/>
                </a:ln>
                <a:solidFill>
                  <a:schemeClr val="bg1"/>
                </a:solidFill>
                <a:effectLst/>
                <a:latin typeface="Arial" charset="0"/>
              </a:rPr>
              <a:t> </a:t>
            </a:r>
            <a:r>
              <a:rPr kumimoji="0" lang="en-US" sz="3000" b="0" i="0" u="none" strike="noStrike" cap="none" normalizeH="0" dirty="0" err="1">
                <a:ln>
                  <a:noFill/>
                </a:ln>
                <a:solidFill>
                  <a:schemeClr val="bg1"/>
                </a:solidFill>
                <a:effectLst/>
                <a:latin typeface="Arial" charset="0"/>
              </a:rPr>
              <a:t>mông</a:t>
            </a:r>
            <a:r>
              <a:rPr kumimoji="0" lang="en-US" sz="3000" b="0" i="0" u="none" strike="noStrike" cap="none" normalizeH="0" dirty="0">
                <a:ln>
                  <a:noFill/>
                </a:ln>
                <a:solidFill>
                  <a:schemeClr val="bg1"/>
                </a:solidFill>
                <a:effectLst/>
                <a:latin typeface="Arial" charset="0"/>
              </a:rPr>
              <a:t> </a:t>
            </a:r>
            <a:r>
              <a:rPr kumimoji="0" lang="en-US" sz="3000" b="0" i="0" u="none" strike="noStrike" cap="none" normalizeH="0" dirty="0" err="1">
                <a:ln>
                  <a:noFill/>
                </a:ln>
                <a:solidFill>
                  <a:schemeClr val="bg1"/>
                </a:solidFill>
                <a:effectLst/>
                <a:latin typeface="Arial" charset="0"/>
              </a:rPr>
              <a:t>bát</a:t>
            </a:r>
            <a:r>
              <a:rPr kumimoji="0" lang="en-US" sz="3000" b="0" i="0" u="none" strike="noStrike" cap="none" normalizeH="0" dirty="0">
                <a:ln>
                  <a:noFill/>
                </a:ln>
                <a:solidFill>
                  <a:schemeClr val="bg1"/>
                </a:solidFill>
                <a:effectLst/>
                <a:latin typeface="Arial" charset="0"/>
              </a:rPr>
              <a:t> </a:t>
            </a:r>
            <a:r>
              <a:rPr kumimoji="0" lang="en-US" sz="3000" b="0" i="0" u="none" strike="noStrike" cap="none" normalizeH="0" dirty="0" err="1">
                <a:ln>
                  <a:noFill/>
                </a:ln>
                <a:solidFill>
                  <a:schemeClr val="bg1"/>
                </a:solidFill>
                <a:effectLst/>
                <a:latin typeface="Arial" charset="0"/>
              </a:rPr>
              <a:t>ngát</a:t>
            </a:r>
            <a:endParaRPr kumimoji="0" lang="en-US" sz="300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E4089F74-655C-434F-BBDF-F206290D780A}"/>
              </a:ext>
            </a:extLst>
          </p:cNvPr>
          <p:cNvSpPr/>
          <p:nvPr/>
        </p:nvSpPr>
        <p:spPr bwMode="auto">
          <a:xfrm>
            <a:off x="4800600" y="2440702"/>
            <a:ext cx="4038600" cy="463749"/>
          </a:xfrm>
          <a:prstGeom prst="rect">
            <a:avLst/>
          </a:prstGeom>
          <a:solidFill>
            <a:srgbClr val="FF9933"/>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ts val="0"/>
              </a:spcBef>
              <a:spcAft>
                <a:spcPct val="0"/>
              </a:spcAft>
              <a:buClrTx/>
              <a:buSzTx/>
              <a:buFontTx/>
              <a:buNone/>
              <a:tabLst/>
            </a:pPr>
            <a:r>
              <a:rPr lang="en-US" sz="3000" dirty="0" err="1">
                <a:solidFill>
                  <a:schemeClr val="bg1"/>
                </a:solidFill>
              </a:rPr>
              <a:t>Đứng</a:t>
            </a:r>
            <a:r>
              <a:rPr lang="en-US" sz="3000" dirty="0">
                <a:solidFill>
                  <a:schemeClr val="bg1"/>
                </a:solidFill>
              </a:rPr>
              <a:t> </a:t>
            </a:r>
            <a:r>
              <a:rPr lang="en-US" sz="3000" dirty="0" err="1">
                <a:solidFill>
                  <a:schemeClr val="bg1"/>
                </a:solidFill>
              </a:rPr>
              <a:t>bên</a:t>
            </a:r>
            <a:r>
              <a:rPr lang="en-US" sz="3000" dirty="0">
                <a:solidFill>
                  <a:schemeClr val="bg1"/>
                </a:solidFill>
              </a:rPr>
              <a:t> </a:t>
            </a:r>
            <a:r>
              <a:rPr lang="en-US" sz="3000" dirty="0" err="1">
                <a:solidFill>
                  <a:schemeClr val="bg1"/>
                </a:solidFill>
              </a:rPr>
              <a:t>ni</a:t>
            </a:r>
            <a:r>
              <a:rPr lang="en-US" sz="3000" dirty="0">
                <a:solidFill>
                  <a:schemeClr val="bg1"/>
                </a:solidFill>
              </a:rPr>
              <a:t> </a:t>
            </a:r>
            <a:r>
              <a:rPr lang="en-US" sz="3000" dirty="0" err="1">
                <a:solidFill>
                  <a:schemeClr val="bg1"/>
                </a:solidFill>
              </a:rPr>
              <a:t>đồng</a:t>
            </a:r>
            <a:r>
              <a:rPr lang="en-US" sz="3000" dirty="0">
                <a:solidFill>
                  <a:schemeClr val="bg1"/>
                </a:solidFill>
              </a:rPr>
              <a:t> </a:t>
            </a:r>
            <a:r>
              <a:rPr lang="en-US" sz="3000" dirty="0" err="1">
                <a:solidFill>
                  <a:schemeClr val="bg1"/>
                </a:solidFill>
              </a:rPr>
              <a:t>Ngó</a:t>
            </a:r>
            <a:endParaRPr kumimoji="0" lang="en-US" sz="3000" b="0" i="0" u="none" strike="noStrike" cap="none" normalizeH="0" baseline="0" dirty="0">
              <a:ln>
                <a:noFill/>
              </a:ln>
              <a:solidFill>
                <a:schemeClr val="bg1"/>
              </a:solidFill>
              <a:effectLst/>
            </a:endParaRPr>
          </a:p>
        </p:txBody>
      </p:sp>
      <p:sp>
        <p:nvSpPr>
          <p:cNvPr id="10" name="Rectangle 9">
            <a:extLst>
              <a:ext uri="{FF2B5EF4-FFF2-40B4-BE49-F238E27FC236}">
                <a16:creationId xmlns:a16="http://schemas.microsoft.com/office/drawing/2014/main" id="{1943C207-88BB-4AA1-BDCB-2F8FEEA5C45F}"/>
              </a:ext>
            </a:extLst>
          </p:cNvPr>
          <p:cNvSpPr/>
          <p:nvPr/>
        </p:nvSpPr>
        <p:spPr bwMode="auto">
          <a:xfrm>
            <a:off x="-29361" y="3151492"/>
            <a:ext cx="4038600" cy="463749"/>
          </a:xfrm>
          <a:prstGeom prst="rect">
            <a:avLst/>
          </a:prstGeom>
          <a:solidFill>
            <a:srgbClr val="FF9933"/>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sz="3000" b="0" i="0" u="none" strike="noStrike" cap="none" normalizeH="0" baseline="0" dirty="0" err="1">
                <a:ln>
                  <a:noFill/>
                </a:ln>
                <a:solidFill>
                  <a:schemeClr val="bg1"/>
                </a:solidFill>
                <a:effectLst/>
                <a:latin typeface="Arial" charset="0"/>
              </a:rPr>
              <a:t>Bát</a:t>
            </a:r>
            <a:r>
              <a:rPr kumimoji="0" lang="en-US" sz="3000" b="0" i="0" u="none" strike="noStrike" cap="none" normalizeH="0" dirty="0">
                <a:ln>
                  <a:noFill/>
                </a:ln>
                <a:solidFill>
                  <a:schemeClr val="bg1"/>
                </a:solidFill>
                <a:effectLst/>
                <a:latin typeface="Arial" charset="0"/>
              </a:rPr>
              <a:t> </a:t>
            </a:r>
            <a:r>
              <a:rPr kumimoji="0" lang="en-US" sz="3000" b="0" i="0" u="none" strike="noStrike" cap="none" normalizeH="0" dirty="0" err="1">
                <a:ln>
                  <a:noFill/>
                </a:ln>
                <a:solidFill>
                  <a:schemeClr val="bg1"/>
                </a:solidFill>
                <a:effectLst/>
                <a:latin typeface="Arial" charset="0"/>
              </a:rPr>
              <a:t>ngát</a:t>
            </a:r>
            <a:r>
              <a:rPr kumimoji="0" lang="en-US" sz="3000" b="0" i="0" u="none" strike="noStrike" cap="none" normalizeH="0" dirty="0">
                <a:ln>
                  <a:noFill/>
                </a:ln>
                <a:solidFill>
                  <a:schemeClr val="bg1"/>
                </a:solidFill>
                <a:effectLst/>
                <a:latin typeface="Arial" charset="0"/>
              </a:rPr>
              <a:t> </a:t>
            </a:r>
            <a:r>
              <a:rPr kumimoji="0" lang="en-US" sz="3000" b="0" i="0" u="none" strike="noStrike" cap="none" normalizeH="0" dirty="0" err="1">
                <a:ln>
                  <a:noFill/>
                </a:ln>
                <a:solidFill>
                  <a:schemeClr val="bg1"/>
                </a:solidFill>
                <a:effectLst/>
                <a:latin typeface="Arial" charset="0"/>
              </a:rPr>
              <a:t>mênh</a:t>
            </a:r>
            <a:r>
              <a:rPr kumimoji="0" lang="en-US" sz="3000" b="0" i="0" u="none" strike="noStrike" cap="none" normalizeH="0" dirty="0">
                <a:ln>
                  <a:noFill/>
                </a:ln>
                <a:solidFill>
                  <a:schemeClr val="bg1"/>
                </a:solidFill>
                <a:effectLst/>
                <a:latin typeface="Arial" charset="0"/>
              </a:rPr>
              <a:t> </a:t>
            </a:r>
            <a:r>
              <a:rPr kumimoji="0" lang="en-US" sz="3000" b="0" i="0" u="none" strike="noStrike" cap="none" normalizeH="0" dirty="0" err="1">
                <a:ln>
                  <a:noFill/>
                </a:ln>
                <a:solidFill>
                  <a:schemeClr val="bg1"/>
                </a:solidFill>
                <a:effectLst/>
                <a:latin typeface="Arial" charset="0"/>
              </a:rPr>
              <a:t>mông</a:t>
            </a:r>
            <a:endParaRPr kumimoji="0" lang="en-US" sz="3000" b="0" i="0" u="none" strike="noStrike" cap="none" normalizeH="0" baseline="0" dirty="0">
              <a:ln>
                <a:noFill/>
              </a:ln>
              <a:solidFill>
                <a:schemeClr val="bg1"/>
              </a:solidFill>
              <a:effectLst/>
              <a:latin typeface="Arial" charset="0"/>
            </a:endParaRPr>
          </a:p>
        </p:txBody>
      </p:sp>
      <p:sp>
        <p:nvSpPr>
          <p:cNvPr id="11" name="Rectangle 10">
            <a:extLst>
              <a:ext uri="{FF2B5EF4-FFF2-40B4-BE49-F238E27FC236}">
                <a16:creationId xmlns:a16="http://schemas.microsoft.com/office/drawing/2014/main" id="{D0AE052F-B1DC-490A-A17E-61B3AC1B1A8C}"/>
              </a:ext>
            </a:extLst>
          </p:cNvPr>
          <p:cNvSpPr/>
          <p:nvPr/>
        </p:nvSpPr>
        <p:spPr bwMode="auto">
          <a:xfrm>
            <a:off x="4800600" y="3084683"/>
            <a:ext cx="4038600" cy="463749"/>
          </a:xfrm>
          <a:prstGeom prst="rect">
            <a:avLst/>
          </a:prstGeom>
          <a:solidFill>
            <a:srgbClr val="FF9933"/>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ts val="0"/>
              </a:spcBef>
              <a:spcAft>
                <a:spcPct val="0"/>
              </a:spcAft>
              <a:buClrTx/>
              <a:buSzTx/>
              <a:buFontTx/>
              <a:buNone/>
              <a:tabLst/>
            </a:pPr>
            <a:r>
              <a:rPr lang="en-US" sz="3000" dirty="0" err="1">
                <a:solidFill>
                  <a:schemeClr val="bg1"/>
                </a:solidFill>
              </a:rPr>
              <a:t>Đứng</a:t>
            </a:r>
            <a:r>
              <a:rPr lang="en-US" sz="3000" dirty="0">
                <a:solidFill>
                  <a:schemeClr val="bg1"/>
                </a:solidFill>
              </a:rPr>
              <a:t> </a:t>
            </a:r>
            <a:r>
              <a:rPr lang="en-US" sz="3000" dirty="0" err="1">
                <a:solidFill>
                  <a:schemeClr val="bg1"/>
                </a:solidFill>
              </a:rPr>
              <a:t>bên</a:t>
            </a:r>
            <a:r>
              <a:rPr lang="en-US" sz="3000" dirty="0">
                <a:solidFill>
                  <a:schemeClr val="bg1"/>
                </a:solidFill>
              </a:rPr>
              <a:t> </a:t>
            </a:r>
            <a:r>
              <a:rPr lang="en-US" sz="3000" dirty="0" err="1">
                <a:solidFill>
                  <a:schemeClr val="bg1"/>
                </a:solidFill>
              </a:rPr>
              <a:t>tê</a:t>
            </a:r>
            <a:r>
              <a:rPr lang="en-US" sz="3000" dirty="0">
                <a:solidFill>
                  <a:schemeClr val="bg1"/>
                </a:solidFill>
              </a:rPr>
              <a:t> </a:t>
            </a:r>
            <a:r>
              <a:rPr lang="en-US" sz="3000" dirty="0" err="1">
                <a:solidFill>
                  <a:schemeClr val="bg1"/>
                </a:solidFill>
              </a:rPr>
              <a:t>đồng</a:t>
            </a:r>
            <a:r>
              <a:rPr lang="en-US" sz="3000" dirty="0">
                <a:solidFill>
                  <a:schemeClr val="bg1"/>
                </a:solidFill>
              </a:rPr>
              <a:t> </a:t>
            </a:r>
            <a:r>
              <a:rPr lang="en-US" sz="3000" dirty="0" err="1">
                <a:solidFill>
                  <a:schemeClr val="bg1"/>
                </a:solidFill>
              </a:rPr>
              <a:t>Ngó</a:t>
            </a:r>
            <a:endParaRPr kumimoji="0" lang="en-US" sz="3000" b="0" i="0" u="none" strike="noStrike" cap="none" normalizeH="0" baseline="0" dirty="0">
              <a:ln>
                <a:noFill/>
              </a:ln>
              <a:solidFill>
                <a:schemeClr val="bg1"/>
              </a:solidFill>
              <a:effectLst/>
            </a:endParaRPr>
          </a:p>
        </p:txBody>
      </p:sp>
      <p:sp>
        <p:nvSpPr>
          <p:cNvPr id="13" name="Rectangle 12">
            <a:extLst>
              <a:ext uri="{FF2B5EF4-FFF2-40B4-BE49-F238E27FC236}">
                <a16:creationId xmlns:a16="http://schemas.microsoft.com/office/drawing/2014/main" id="{B054F1D4-B20B-4718-9A5C-962569EE9662}"/>
              </a:ext>
            </a:extLst>
          </p:cNvPr>
          <p:cNvSpPr/>
          <p:nvPr/>
        </p:nvSpPr>
        <p:spPr bwMode="auto">
          <a:xfrm>
            <a:off x="-29361" y="3836780"/>
            <a:ext cx="4038600" cy="463749"/>
          </a:xfrm>
          <a:prstGeom prst="rect">
            <a:avLst/>
          </a:prstGeom>
          <a:solidFill>
            <a:srgbClr val="7030A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sz="3000" b="0" i="0" u="none" strike="noStrike" cap="none" normalizeH="0" baseline="0" dirty="0" err="1">
                <a:ln>
                  <a:noFill/>
                </a:ln>
                <a:solidFill>
                  <a:schemeClr val="bg1"/>
                </a:solidFill>
                <a:effectLst/>
                <a:latin typeface="Arial" charset="0"/>
              </a:rPr>
              <a:t>Cánh</a:t>
            </a:r>
            <a:r>
              <a:rPr kumimoji="0" lang="en-US" sz="3000" b="0" i="0" u="none" strike="noStrike" cap="none" normalizeH="0" dirty="0">
                <a:ln>
                  <a:noFill/>
                </a:ln>
                <a:solidFill>
                  <a:schemeClr val="bg1"/>
                </a:solidFill>
                <a:effectLst/>
                <a:latin typeface="Arial" charset="0"/>
              </a:rPr>
              <a:t> </a:t>
            </a:r>
            <a:r>
              <a:rPr kumimoji="0" lang="en-US" sz="3000" b="0" i="0" u="none" strike="noStrike" cap="none" normalizeH="0" dirty="0" err="1">
                <a:ln>
                  <a:noFill/>
                </a:ln>
                <a:solidFill>
                  <a:schemeClr val="bg1"/>
                </a:solidFill>
                <a:effectLst/>
                <a:latin typeface="Arial" charset="0"/>
              </a:rPr>
              <a:t>đồng</a:t>
            </a:r>
            <a:endParaRPr kumimoji="0" lang="en-US" sz="3000" b="0" i="0" u="none" strike="noStrike" cap="none" normalizeH="0" baseline="0" dirty="0">
              <a:ln>
                <a:noFill/>
              </a:ln>
              <a:solidFill>
                <a:schemeClr val="bg1"/>
              </a:solidFill>
              <a:effectLst/>
              <a:latin typeface="Arial" charset="0"/>
            </a:endParaRPr>
          </a:p>
        </p:txBody>
      </p:sp>
      <p:sp>
        <p:nvSpPr>
          <p:cNvPr id="14" name="Rectangle 13">
            <a:extLst>
              <a:ext uri="{FF2B5EF4-FFF2-40B4-BE49-F238E27FC236}">
                <a16:creationId xmlns:a16="http://schemas.microsoft.com/office/drawing/2014/main" id="{9BB78435-9F69-4291-B7E6-BF02BEFC318B}"/>
              </a:ext>
            </a:extLst>
          </p:cNvPr>
          <p:cNvSpPr/>
          <p:nvPr/>
        </p:nvSpPr>
        <p:spPr bwMode="auto">
          <a:xfrm>
            <a:off x="4800600" y="3684951"/>
            <a:ext cx="4038600" cy="463749"/>
          </a:xfrm>
          <a:prstGeom prst="rect">
            <a:avLst/>
          </a:prstGeom>
          <a:solidFill>
            <a:srgbClr val="7030A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ts val="0"/>
              </a:spcBef>
              <a:spcAft>
                <a:spcPct val="0"/>
              </a:spcAft>
              <a:buClrTx/>
              <a:buSzTx/>
              <a:buFontTx/>
              <a:buNone/>
              <a:tabLst/>
            </a:pPr>
            <a:r>
              <a:rPr lang="en-US" sz="3000" dirty="0" err="1">
                <a:solidFill>
                  <a:schemeClr val="bg1"/>
                </a:solidFill>
              </a:rPr>
              <a:t>Người</a:t>
            </a:r>
            <a:r>
              <a:rPr lang="en-US" sz="3000" dirty="0">
                <a:solidFill>
                  <a:schemeClr val="bg1"/>
                </a:solidFill>
              </a:rPr>
              <a:t> </a:t>
            </a:r>
            <a:r>
              <a:rPr lang="en-US" sz="3000" dirty="0" err="1">
                <a:solidFill>
                  <a:schemeClr val="bg1"/>
                </a:solidFill>
              </a:rPr>
              <a:t>thăm</a:t>
            </a:r>
            <a:r>
              <a:rPr lang="en-US" sz="3000" dirty="0">
                <a:solidFill>
                  <a:schemeClr val="bg1"/>
                </a:solidFill>
              </a:rPr>
              <a:t> </a:t>
            </a:r>
            <a:r>
              <a:rPr lang="en-US" sz="3000" dirty="0" err="1">
                <a:solidFill>
                  <a:schemeClr val="bg1"/>
                </a:solidFill>
              </a:rPr>
              <a:t>đồng</a:t>
            </a:r>
            <a:endParaRPr kumimoji="0" lang="en-US" sz="3000" b="0" i="0" u="none" strike="noStrike" cap="none" normalizeH="0" baseline="0" dirty="0">
              <a:ln>
                <a:noFill/>
              </a:ln>
              <a:solidFill>
                <a:schemeClr val="bg1"/>
              </a:solidFill>
              <a:effectLst/>
            </a:endParaRPr>
          </a:p>
        </p:txBody>
      </p:sp>
      <p:sp>
        <p:nvSpPr>
          <p:cNvPr id="15" name="Rectangle 14">
            <a:extLst>
              <a:ext uri="{FF2B5EF4-FFF2-40B4-BE49-F238E27FC236}">
                <a16:creationId xmlns:a16="http://schemas.microsoft.com/office/drawing/2014/main" id="{1676460F-AA6B-4AA2-961F-CC34E0634A16}"/>
              </a:ext>
            </a:extLst>
          </p:cNvPr>
          <p:cNvSpPr/>
          <p:nvPr/>
        </p:nvSpPr>
        <p:spPr bwMode="auto">
          <a:xfrm>
            <a:off x="20973" y="4686300"/>
            <a:ext cx="9046828" cy="695881"/>
          </a:xfrm>
          <a:prstGeom prst="rect">
            <a:avLst/>
          </a:prstGeom>
          <a:solidFill>
            <a:srgbClr val="00FFFF"/>
          </a:solidFill>
          <a:ln w="9525" cap="flat" cmpd="sng" algn="ctr">
            <a:no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sz="3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Lập</a:t>
            </a:r>
            <a:r>
              <a:rPr kumimoji="0" lang="en-US" sz="3000" b="0" i="0" u="none" strike="noStrike" cap="none" normalizeH="0" dirty="0">
                <a:ln>
                  <a:noFill/>
                </a:ln>
                <a:solidFill>
                  <a:srgbClr val="0000FF"/>
                </a:solidFill>
                <a:effectLst/>
                <a:latin typeface="Times New Roman" panose="02020603050405020304" pitchFamily="18" charset="0"/>
                <a:cs typeface="Times New Roman" panose="02020603050405020304" pitchFamily="18" charset="0"/>
              </a:rPr>
              <a:t> </a:t>
            </a:r>
            <a:r>
              <a:rPr kumimoji="0" lang="en-US" sz="3000" b="0" i="0" u="none" strike="noStrike" cap="none" normalizeH="0" dirty="0" err="1">
                <a:ln>
                  <a:noFill/>
                </a:ln>
                <a:solidFill>
                  <a:srgbClr val="0000FF"/>
                </a:solidFill>
                <a:effectLst/>
                <a:latin typeface="Times New Roman" panose="02020603050405020304" pitchFamily="18" charset="0"/>
                <a:cs typeface="Times New Roman" panose="02020603050405020304" pitchFamily="18" charset="0"/>
              </a:rPr>
              <a:t>luận</a:t>
            </a:r>
            <a:r>
              <a:rPr kumimoji="0" lang="en-US" sz="3000" b="0" i="0" u="none" strike="noStrike" cap="none" normalizeH="0" dirty="0">
                <a:ln>
                  <a:noFill/>
                </a:ln>
                <a:solidFill>
                  <a:srgbClr val="0000FF"/>
                </a:solidFill>
                <a:effectLst/>
                <a:latin typeface="Times New Roman" panose="02020603050405020304" pitchFamily="18" charset="0"/>
                <a:cs typeface="Times New Roman" panose="02020603050405020304" pitchFamily="18" charset="0"/>
              </a:rPr>
              <a:t> </a:t>
            </a:r>
            <a:r>
              <a:rPr kumimoji="0" lang="en-US" sz="3000" b="0" i="0" u="none" strike="noStrike" cap="none" normalizeH="0" dirty="0" err="1">
                <a:ln>
                  <a:noFill/>
                </a:ln>
                <a:solidFill>
                  <a:srgbClr val="0000FF"/>
                </a:solidFill>
                <a:effectLst/>
                <a:latin typeface="Times New Roman" panose="02020603050405020304" pitchFamily="18" charset="0"/>
                <a:cs typeface="Times New Roman" panose="02020603050405020304" pitchFamily="18" charset="0"/>
              </a:rPr>
              <a:t>chặt</a:t>
            </a:r>
            <a:r>
              <a:rPr kumimoji="0" lang="en-US" sz="3000" b="0" i="0" u="none" strike="noStrike" cap="none" normalizeH="0" dirty="0">
                <a:ln>
                  <a:noFill/>
                </a:ln>
                <a:solidFill>
                  <a:srgbClr val="0000FF"/>
                </a:solidFill>
                <a:effectLst/>
                <a:latin typeface="Times New Roman" panose="02020603050405020304" pitchFamily="18" charset="0"/>
                <a:cs typeface="Times New Roman" panose="02020603050405020304" pitchFamily="18" charset="0"/>
              </a:rPr>
              <a:t> </a:t>
            </a:r>
            <a:r>
              <a:rPr kumimoji="0" lang="en-US" sz="3000" b="0" i="0" u="none" strike="noStrike" cap="none" normalizeH="0" dirty="0" err="1">
                <a:ln>
                  <a:noFill/>
                </a:ln>
                <a:solidFill>
                  <a:srgbClr val="0000FF"/>
                </a:solidFill>
                <a:effectLst/>
                <a:latin typeface="Times New Roman" panose="02020603050405020304" pitchFamily="18" charset="0"/>
                <a:cs typeface="Times New Roman" panose="02020603050405020304" pitchFamily="18" charset="0"/>
              </a:rPr>
              <a:t>chẽ</a:t>
            </a:r>
            <a:r>
              <a:rPr kumimoji="0" lang="en-US" sz="3000" b="0" i="0" u="none" strike="noStrike" cap="none" normalizeH="0" dirty="0">
                <a:ln>
                  <a:noFill/>
                </a:ln>
                <a:solidFill>
                  <a:srgbClr val="0000FF"/>
                </a:solidFill>
                <a:effectLst/>
                <a:latin typeface="Times New Roman" panose="02020603050405020304" pitchFamily="18" charset="0"/>
                <a:cs typeface="Times New Roman" panose="02020603050405020304" pitchFamily="18" charset="0"/>
              </a:rPr>
              <a:t>, </a:t>
            </a:r>
            <a:r>
              <a:rPr kumimoji="0" lang="en-US" sz="3000" b="0" i="0" u="none" strike="noStrike" cap="none" normalizeH="0" dirty="0" err="1">
                <a:ln>
                  <a:noFill/>
                </a:ln>
                <a:solidFill>
                  <a:srgbClr val="0000FF"/>
                </a:solidFill>
                <a:effectLst/>
                <a:latin typeface="Times New Roman" panose="02020603050405020304" pitchFamily="18" charset="0"/>
                <a:cs typeface="Times New Roman" panose="02020603050405020304" pitchFamily="18" charset="0"/>
              </a:rPr>
              <a:t>lí</a:t>
            </a:r>
            <a:r>
              <a:rPr kumimoji="0" lang="en-US" sz="3000" b="0" i="0" u="none" strike="noStrike" cap="none" normalizeH="0" dirty="0">
                <a:ln>
                  <a:noFill/>
                </a:ln>
                <a:solidFill>
                  <a:srgbClr val="0000FF"/>
                </a:solidFill>
                <a:effectLst/>
                <a:latin typeface="Times New Roman" panose="02020603050405020304" pitchFamily="18" charset="0"/>
                <a:cs typeface="Times New Roman" panose="02020603050405020304" pitchFamily="18" charset="0"/>
              </a:rPr>
              <a:t> </a:t>
            </a:r>
            <a:r>
              <a:rPr kumimoji="0" lang="en-US" sz="3000" b="0" i="0" u="none" strike="noStrike" cap="none" normalizeH="0" dirty="0" err="1">
                <a:ln>
                  <a:noFill/>
                </a:ln>
                <a:solidFill>
                  <a:srgbClr val="0000FF"/>
                </a:solidFill>
                <a:effectLst/>
                <a:latin typeface="Times New Roman" panose="02020603050405020304" pitchFamily="18" charset="0"/>
                <a:cs typeface="Times New Roman" panose="02020603050405020304" pitchFamily="18" charset="0"/>
              </a:rPr>
              <a:t>lẽ</a:t>
            </a:r>
            <a:r>
              <a:rPr kumimoji="0" lang="en-US" sz="3000" b="0" i="0" u="none" strike="noStrike" cap="none" normalizeH="0" dirty="0">
                <a:ln>
                  <a:noFill/>
                </a:ln>
                <a:solidFill>
                  <a:srgbClr val="0000FF"/>
                </a:solidFill>
                <a:effectLst/>
                <a:latin typeface="Times New Roman" panose="02020603050405020304" pitchFamily="18" charset="0"/>
                <a:cs typeface="Times New Roman" panose="02020603050405020304" pitchFamily="18" charset="0"/>
              </a:rPr>
              <a:t> </a:t>
            </a:r>
            <a:r>
              <a:rPr kumimoji="0" lang="en-US" sz="3000" b="0" i="0" u="none" strike="noStrike" cap="none" normalizeH="0" dirty="0" err="1">
                <a:ln>
                  <a:noFill/>
                </a:ln>
                <a:solidFill>
                  <a:srgbClr val="0000FF"/>
                </a:solidFill>
                <a:effectLst/>
                <a:latin typeface="Times New Roman" panose="02020603050405020304" pitchFamily="18" charset="0"/>
                <a:cs typeface="Times New Roman" panose="02020603050405020304" pitchFamily="18" charset="0"/>
              </a:rPr>
              <a:t>xác</a:t>
            </a:r>
            <a:r>
              <a:rPr kumimoji="0" lang="en-US" sz="3000" b="0" i="0" u="none" strike="noStrike" cap="none" normalizeH="0" dirty="0">
                <a:ln>
                  <a:noFill/>
                </a:ln>
                <a:solidFill>
                  <a:srgbClr val="0000FF"/>
                </a:solidFill>
                <a:effectLst/>
                <a:latin typeface="Times New Roman" panose="02020603050405020304" pitchFamily="18" charset="0"/>
                <a:cs typeface="Times New Roman" panose="02020603050405020304" pitchFamily="18" charset="0"/>
              </a:rPr>
              <a:t> </a:t>
            </a:r>
            <a:r>
              <a:rPr kumimoji="0" lang="en-US" sz="3000" b="0" i="0" u="none" strike="noStrike" cap="none" normalizeH="0" dirty="0" err="1">
                <a:ln>
                  <a:noFill/>
                </a:ln>
                <a:solidFill>
                  <a:srgbClr val="0000FF"/>
                </a:solidFill>
                <a:effectLst/>
                <a:latin typeface="Times New Roman" panose="02020603050405020304" pitchFamily="18" charset="0"/>
                <a:cs typeface="Times New Roman" panose="02020603050405020304" pitchFamily="18" charset="0"/>
              </a:rPr>
              <a:t>đáng</a:t>
            </a:r>
            <a:r>
              <a:rPr kumimoji="0" lang="en-US" sz="3000" b="0" i="0" u="none" strike="noStrike" cap="none" normalizeH="0" dirty="0">
                <a:ln>
                  <a:noFill/>
                </a:ln>
                <a:solidFill>
                  <a:srgbClr val="0000FF"/>
                </a:solidFill>
                <a:effectLst/>
                <a:latin typeface="Times New Roman" panose="02020603050405020304" pitchFamily="18" charset="0"/>
                <a:cs typeface="Times New Roman" panose="02020603050405020304" pitchFamily="18" charset="0"/>
              </a:rPr>
              <a:t>, </a:t>
            </a:r>
            <a:r>
              <a:rPr kumimoji="0" lang="en-US" sz="3000" b="0" i="0" u="none" strike="noStrike" cap="none" normalizeH="0" dirty="0" err="1">
                <a:ln>
                  <a:noFill/>
                </a:ln>
                <a:solidFill>
                  <a:srgbClr val="0000FF"/>
                </a:solidFill>
                <a:effectLst/>
                <a:latin typeface="Times New Roman" panose="02020603050405020304" pitchFamily="18" charset="0"/>
                <a:cs typeface="Times New Roman" panose="02020603050405020304" pitchFamily="18" charset="0"/>
              </a:rPr>
              <a:t>phân</a:t>
            </a:r>
            <a:r>
              <a:rPr kumimoji="0" lang="en-US" sz="3000" b="0" i="0" u="none" strike="noStrike" cap="none" normalizeH="0" dirty="0">
                <a:ln>
                  <a:noFill/>
                </a:ln>
                <a:solidFill>
                  <a:srgbClr val="0000FF"/>
                </a:solidFill>
                <a:effectLst/>
                <a:latin typeface="Times New Roman" panose="02020603050405020304" pitchFamily="18" charset="0"/>
                <a:cs typeface="Times New Roman" panose="02020603050405020304" pitchFamily="18" charset="0"/>
              </a:rPr>
              <a:t> </a:t>
            </a:r>
            <a:r>
              <a:rPr kumimoji="0" lang="en-US" sz="3000" b="0" i="0" u="none" strike="noStrike" cap="none" normalizeH="0" dirty="0" err="1">
                <a:ln>
                  <a:noFill/>
                </a:ln>
                <a:solidFill>
                  <a:srgbClr val="0000FF"/>
                </a:solidFill>
                <a:effectLst/>
                <a:latin typeface="Times New Roman" panose="02020603050405020304" pitchFamily="18" charset="0"/>
                <a:cs typeface="Times New Roman" panose="02020603050405020304" pitchFamily="18" charset="0"/>
              </a:rPr>
              <a:t>tích</a:t>
            </a:r>
            <a:r>
              <a:rPr kumimoji="0" lang="en-US" sz="3000" b="0" i="0" u="none" strike="noStrike" cap="none" normalizeH="0" dirty="0">
                <a:ln>
                  <a:noFill/>
                </a:ln>
                <a:solidFill>
                  <a:srgbClr val="0000FF"/>
                </a:solidFill>
                <a:effectLst/>
                <a:latin typeface="Times New Roman" panose="02020603050405020304" pitchFamily="18" charset="0"/>
                <a:cs typeface="Times New Roman" panose="02020603050405020304" pitchFamily="18" charset="0"/>
              </a:rPr>
              <a:t> </a:t>
            </a:r>
            <a:r>
              <a:rPr kumimoji="0" lang="en-US" sz="3000" b="0" i="0" u="none" strike="noStrike" cap="none" normalizeH="0" dirty="0" err="1">
                <a:ln>
                  <a:noFill/>
                </a:ln>
                <a:solidFill>
                  <a:srgbClr val="0000FF"/>
                </a:solidFill>
                <a:effectLst/>
                <a:latin typeface="Times New Roman" panose="02020603050405020304" pitchFamily="18" charset="0"/>
                <a:cs typeface="Times New Roman" panose="02020603050405020304" pitchFamily="18" charset="0"/>
              </a:rPr>
              <a:t>tường</a:t>
            </a:r>
            <a:r>
              <a:rPr kumimoji="0" lang="en-US" sz="3000" b="0" i="0" u="none" strike="noStrike" cap="none" normalizeH="0" dirty="0">
                <a:ln>
                  <a:noFill/>
                </a:ln>
                <a:solidFill>
                  <a:srgbClr val="0000FF"/>
                </a:solidFill>
                <a:effectLst/>
                <a:latin typeface="Times New Roman" panose="02020603050405020304" pitchFamily="18" charset="0"/>
                <a:cs typeface="Times New Roman" panose="02020603050405020304" pitchFamily="18" charset="0"/>
              </a:rPr>
              <a:t> </a:t>
            </a:r>
            <a:r>
              <a:rPr kumimoji="0" lang="en-US" sz="3000" b="0" i="0" u="none" strike="noStrike" cap="none" normalizeH="0" dirty="0" err="1">
                <a:ln>
                  <a:noFill/>
                </a:ln>
                <a:solidFill>
                  <a:srgbClr val="0000FF"/>
                </a:solidFill>
                <a:effectLst/>
                <a:latin typeface="Times New Roman" panose="02020603050405020304" pitchFamily="18" charset="0"/>
                <a:cs typeface="Times New Roman" panose="02020603050405020304" pitchFamily="18" charset="0"/>
              </a:rPr>
              <a:t>tận</a:t>
            </a:r>
            <a:endParaRPr kumimoji="0" lang="en-US" sz="3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554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par>
                          <p:cTn id="29" fill="hold">
                            <p:stCondLst>
                              <p:cond delay="500"/>
                            </p:stCondLst>
                            <p:childTnLst>
                              <p:par>
                                <p:cTn id="30" presetID="16" presetClass="entr" presetSubtype="21"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par>
                          <p:cTn id="38" fill="hold">
                            <p:stCondLst>
                              <p:cond delay="500"/>
                            </p:stCondLst>
                            <p:childTnLst>
                              <p:par>
                                <p:cTn id="39" presetID="16" presetClass="entr" presetSubtype="2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ãy viết cảm nhận của em qua bài ca dao dưới đây: Đứng bên ni đồng, ngó bên  tê đồng, mênh mông bát ngát,/ Đứng bên tê đồng, ngó bên ni đồng,">
            <a:extLst>
              <a:ext uri="{FF2B5EF4-FFF2-40B4-BE49-F238E27FC236}">
                <a16:creationId xmlns:a16="http://schemas.microsoft.com/office/drawing/2014/main" id="{E25A06A0-8A6D-44A9-B4CB-193C0B4BEC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445"/>
          <a:stretch/>
        </p:blipFill>
        <p:spPr bwMode="auto">
          <a:xfrm>
            <a:off x="0" y="647700"/>
            <a:ext cx="9144000" cy="4966315"/>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52">
            <a:extLst>
              <a:ext uri="{FF2B5EF4-FFF2-40B4-BE49-F238E27FC236}">
                <a16:creationId xmlns:a16="http://schemas.microsoft.com/office/drawing/2014/main" id="{E18E5C24-7CE1-4FCA-9533-A1645C914536}"/>
              </a:ext>
            </a:extLst>
          </p:cNvPr>
          <p:cNvSpPr>
            <a:spLocks noChangeArrowheads="1"/>
          </p:cNvSpPr>
          <p:nvPr/>
        </p:nvSpPr>
        <p:spPr bwMode="auto">
          <a:xfrm>
            <a:off x="1457325" y="77163"/>
            <a:ext cx="6229350" cy="49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ts val="3500"/>
              </a:lnSpc>
              <a:buClr>
                <a:schemeClr val="tx1"/>
              </a:buClr>
              <a:buSzPct val="60000"/>
              <a:buFont typeface="Times New Roman" pitchFamily="18" charset="0"/>
              <a:buNone/>
            </a:pPr>
            <a:r>
              <a:rPr lang="en-US" altLang="en-US" sz="2800" b="1" dirty="0" smtClean="0">
                <a:solidFill>
                  <a:srgbClr val="C00000"/>
                </a:solidFill>
                <a:latin typeface="Arial" pitchFamily="34" charset="0"/>
                <a:cs typeface="Arial" pitchFamily="34" charset="0"/>
              </a:rPr>
              <a:t>2.  </a:t>
            </a:r>
            <a:r>
              <a:rPr lang="en-US" altLang="en-US" sz="2800" b="1" dirty="0">
                <a:solidFill>
                  <a:srgbClr val="C00000"/>
                </a:solidFill>
                <a:latin typeface="Arial" pitchFamily="34" charset="0"/>
                <a:cs typeface="Arial" pitchFamily="34" charset="0"/>
              </a:rPr>
              <a:t>TÌM HIỂU CHI TIẾT</a:t>
            </a:r>
          </a:p>
        </p:txBody>
      </p:sp>
      <p:sp>
        <p:nvSpPr>
          <p:cNvPr id="40" name="Line 12">
            <a:extLst>
              <a:ext uri="{FF2B5EF4-FFF2-40B4-BE49-F238E27FC236}">
                <a16:creationId xmlns:a16="http://schemas.microsoft.com/office/drawing/2014/main" id="{BCC6A977-64D0-42DB-99A3-471AFFAEBEB9}"/>
              </a:ext>
            </a:extLst>
          </p:cNvPr>
          <p:cNvSpPr>
            <a:spLocks noChangeShapeType="1"/>
          </p:cNvSpPr>
          <p:nvPr/>
        </p:nvSpPr>
        <p:spPr bwMode="auto">
          <a:xfrm>
            <a:off x="0" y="647700"/>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Rectangle: Rounded Corners 40">
            <a:extLst>
              <a:ext uri="{FF2B5EF4-FFF2-40B4-BE49-F238E27FC236}">
                <a16:creationId xmlns:a16="http://schemas.microsoft.com/office/drawing/2014/main" id="{85B1924F-048E-46DD-A851-196A1DDFB31A}"/>
              </a:ext>
            </a:extLst>
          </p:cNvPr>
          <p:cNvSpPr/>
          <p:nvPr/>
        </p:nvSpPr>
        <p:spPr bwMode="auto">
          <a:xfrm>
            <a:off x="1590675" y="816774"/>
            <a:ext cx="6096000" cy="510778"/>
          </a:xfrm>
          <a:prstGeom prst="roundRect">
            <a:avLst/>
          </a:prstGeom>
          <a:solidFill>
            <a:srgbClr val="006600"/>
          </a:solidFill>
          <a:ln w="38100" cap="flat" cmpd="sng" algn="ctr">
            <a:solidFill>
              <a:srgbClr val="00FFFF"/>
            </a:solidFill>
            <a:prstDash val="solid"/>
            <a:round/>
            <a:headEnd type="none" w="med" len="med"/>
            <a:tailEnd type="none" w="med" len="med"/>
          </a:ln>
          <a:effectLst>
            <a:glow rad="139700">
              <a:schemeClr val="accent6">
                <a:satMod val="175000"/>
                <a:alpha val="40000"/>
              </a:schemeClr>
            </a:glow>
          </a:effectLst>
        </p:spPr>
        <p:txBody>
          <a:bodyPr vert="horz" wrap="square" lIns="91440" tIns="45720" rIns="91440" bIns="45720" numCol="1" rtlCol="0" anchor="t" anchorCtr="0" compatLnSpc="1">
            <a:prstTxWarp prst="textNoShape">
              <a:avLst/>
            </a:prstTxWarp>
            <a:spAutoFit/>
          </a:bodyPr>
          <a:lstStyle/>
          <a:p>
            <a:pPr algn="ctr"/>
            <a:r>
              <a:rPr kumimoji="0" lang="en-US" sz="2400" b="1" i="0" u="none" strike="noStrike" cap="none" normalizeH="0" baseline="0" dirty="0" smtClean="0">
                <a:ln>
                  <a:noFill/>
                </a:ln>
                <a:solidFill>
                  <a:srgbClr val="FFFF00"/>
                </a:solidFill>
                <a:effectLst/>
              </a:rPr>
              <a:t>c. </a:t>
            </a:r>
            <a:r>
              <a:rPr kumimoji="0" lang="en-US" sz="2400" b="1" i="0" u="none" strike="noStrike" cap="none" normalizeH="0" baseline="0" dirty="0" err="1">
                <a:ln>
                  <a:noFill/>
                </a:ln>
                <a:solidFill>
                  <a:srgbClr val="FFFF00"/>
                </a:solidFill>
                <a:effectLst/>
              </a:rPr>
              <a:t>Phân</a:t>
            </a:r>
            <a:r>
              <a:rPr kumimoji="0" lang="en-US" sz="2400" b="1" i="0" u="none" strike="noStrike" cap="none" normalizeH="0" baseline="0" dirty="0">
                <a:ln>
                  <a:noFill/>
                </a:ln>
                <a:solidFill>
                  <a:srgbClr val="FFFF00"/>
                </a:solidFill>
                <a:effectLst/>
              </a:rPr>
              <a:t> </a:t>
            </a:r>
            <a:r>
              <a:rPr kumimoji="0" lang="en-US" sz="2400" b="1" i="0" u="none" strike="noStrike" cap="none" normalizeH="0" baseline="0" dirty="0" err="1">
                <a:ln>
                  <a:noFill/>
                </a:ln>
                <a:solidFill>
                  <a:srgbClr val="FFFF00"/>
                </a:solidFill>
                <a:effectLst/>
              </a:rPr>
              <a:t>tích</a:t>
            </a:r>
            <a:r>
              <a:rPr kumimoji="0" lang="en-US" sz="2400" b="1" i="0" u="none" strike="noStrike" cap="none" normalizeH="0" baseline="0" dirty="0">
                <a:ln>
                  <a:noFill/>
                </a:ln>
                <a:solidFill>
                  <a:srgbClr val="FFFF00"/>
                </a:solidFill>
                <a:effectLst/>
              </a:rPr>
              <a:t> </a:t>
            </a:r>
            <a:r>
              <a:rPr kumimoji="0" lang="en-US" sz="2400" b="1" i="0" u="none" strike="noStrike" cap="none" normalizeH="0" baseline="0" dirty="0" err="1">
                <a:ln>
                  <a:noFill/>
                </a:ln>
                <a:solidFill>
                  <a:srgbClr val="FFFF00"/>
                </a:solidFill>
                <a:effectLst/>
              </a:rPr>
              <a:t>hai</a:t>
            </a:r>
            <a:r>
              <a:rPr kumimoji="0" lang="en-US" sz="2400" b="1" i="0" u="none" strike="noStrike" cap="none" normalizeH="0" baseline="0" dirty="0">
                <a:ln>
                  <a:noFill/>
                </a:ln>
                <a:solidFill>
                  <a:srgbClr val="FFFF00"/>
                </a:solidFill>
                <a:effectLst/>
              </a:rPr>
              <a:t> </a:t>
            </a:r>
            <a:r>
              <a:rPr kumimoji="0" lang="en-US" sz="2400" b="1" i="0" u="none" strike="noStrike" cap="none" normalizeH="0" baseline="0" dirty="0" err="1">
                <a:ln>
                  <a:noFill/>
                </a:ln>
                <a:solidFill>
                  <a:srgbClr val="FFFF00"/>
                </a:solidFill>
                <a:effectLst/>
              </a:rPr>
              <a:t>câu</a:t>
            </a:r>
            <a:r>
              <a:rPr kumimoji="0" lang="en-US" sz="2400" b="1" i="0" u="none" strike="noStrike" cap="none" normalizeH="0" baseline="0" dirty="0">
                <a:ln>
                  <a:noFill/>
                </a:ln>
                <a:solidFill>
                  <a:srgbClr val="FFFF00"/>
                </a:solidFill>
                <a:effectLst/>
              </a:rPr>
              <a:t> </a:t>
            </a:r>
            <a:r>
              <a:rPr kumimoji="0" lang="en-US" sz="2400" b="1" i="0" u="none" strike="noStrike" cap="none" normalizeH="0" baseline="0" dirty="0" err="1">
                <a:ln>
                  <a:noFill/>
                </a:ln>
                <a:solidFill>
                  <a:srgbClr val="FFFF00"/>
                </a:solidFill>
                <a:effectLst/>
              </a:rPr>
              <a:t>đầu</a:t>
            </a:r>
            <a:r>
              <a:rPr kumimoji="0" lang="en-US" sz="2400" b="1" i="0" u="none" strike="noStrike" cap="none" normalizeH="0" baseline="0" dirty="0">
                <a:ln>
                  <a:noFill/>
                </a:ln>
                <a:solidFill>
                  <a:srgbClr val="FFFF00"/>
                </a:solidFill>
                <a:effectLst/>
              </a:rPr>
              <a:t> </a:t>
            </a:r>
            <a:r>
              <a:rPr kumimoji="0" lang="en-US" sz="2400" b="1" i="0" u="none" strike="noStrike" cap="none" normalizeH="0" baseline="0" dirty="0" err="1">
                <a:ln>
                  <a:noFill/>
                </a:ln>
                <a:solidFill>
                  <a:srgbClr val="FFFF00"/>
                </a:solidFill>
                <a:effectLst/>
              </a:rPr>
              <a:t>bài</a:t>
            </a:r>
            <a:r>
              <a:rPr kumimoji="0" lang="en-US" sz="2400" b="1" i="0" u="none" strike="noStrike" cap="none" normalizeH="0" baseline="0" dirty="0">
                <a:ln>
                  <a:noFill/>
                </a:ln>
                <a:solidFill>
                  <a:srgbClr val="FFFF00"/>
                </a:solidFill>
                <a:effectLst/>
              </a:rPr>
              <a:t> ca </a:t>
            </a:r>
            <a:r>
              <a:rPr kumimoji="0" lang="en-US" sz="2400" b="1" i="0" u="none" strike="noStrike" cap="none" normalizeH="0" baseline="0" dirty="0" err="1">
                <a:ln>
                  <a:noFill/>
                </a:ln>
                <a:solidFill>
                  <a:srgbClr val="FFFF00"/>
                </a:solidFill>
                <a:effectLst/>
              </a:rPr>
              <a:t>dao</a:t>
            </a:r>
            <a:r>
              <a:rPr kumimoji="0" lang="en-US" sz="2400" b="1" i="0" u="none" strike="noStrike" cap="none" normalizeH="0" baseline="0" dirty="0">
                <a:ln>
                  <a:noFill/>
                </a:ln>
                <a:solidFill>
                  <a:srgbClr val="FFFF00"/>
                </a:solidFill>
                <a:effectLst/>
              </a:rPr>
              <a:t>:</a:t>
            </a:r>
          </a:p>
        </p:txBody>
      </p:sp>
    </p:spTree>
    <p:extLst>
      <p:ext uri="{BB962C8B-B14F-4D97-AF65-F5344CB8AC3E}">
        <p14:creationId xmlns:p14="http://schemas.microsoft.com/office/powerpoint/2010/main" val="785581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900906"/>
            <a:ext cx="8382000"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lIns="71323" tIns="35662" rIns="71323" bIns="35662"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5" y="897483"/>
            <a:ext cx="7153275" cy="41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200" b="1">
                <a:solidFill>
                  <a:schemeClr val="bg1"/>
                </a:solidFill>
                <a:latin typeface="Arial" charset="0"/>
                <a:cs typeface="Arial" charset="0"/>
              </a:rPr>
              <a:t>THẢO LUẬN NHÓM</a:t>
            </a:r>
          </a:p>
        </p:txBody>
      </p:sp>
      <p:sp>
        <p:nvSpPr>
          <p:cNvPr id="10" name="Rounded Rectangle 9"/>
          <p:cNvSpPr/>
          <p:nvPr>
            <p:custDataLst>
              <p:tags r:id="rId3"/>
            </p:custDataLst>
          </p:nvPr>
        </p:nvSpPr>
        <p:spPr>
          <a:xfrm>
            <a:off x="381000" y="1488654"/>
            <a:ext cx="4800600" cy="2366423"/>
          </a:xfrm>
          <a:prstGeom prst="roundRect">
            <a:avLst/>
          </a:prstGeom>
          <a:solidFill>
            <a:srgbClr val="002060"/>
          </a:solidFill>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lIns="71323" tIns="35662" rIns="71323" bIns="35662" anchor="ctr"/>
          <a:lstStyle/>
          <a:p>
            <a:pPr marL="0" marR="0" algn="just">
              <a:spcBef>
                <a:spcPts val="0"/>
              </a:spcBef>
              <a:spcAft>
                <a:spcPts val="0"/>
              </a:spcAft>
            </a:pPr>
            <a:r>
              <a:rPr lang="en-US" sz="2400" kern="100" dirty="0" err="1">
                <a:solidFill>
                  <a:schemeClr val="bg1"/>
                </a:solidFill>
                <a:effectLst/>
                <a:latin typeface="+mj-lt"/>
                <a:ea typeface="SimSun" panose="02010600030101010101" pitchFamily="2" charset="-122"/>
                <a:cs typeface="Times New Roman" panose="02020603050405020304" pitchFamily="18" charset="0"/>
              </a:rPr>
              <a:t>Tác</a:t>
            </a:r>
            <a:r>
              <a:rPr lang="en-US" sz="2400" kern="100" dirty="0">
                <a:solidFill>
                  <a:schemeClr val="bg1"/>
                </a:solidFill>
                <a:effectLst/>
                <a:latin typeface="+mj-lt"/>
                <a:ea typeface="SimSun" panose="02010600030101010101" pitchFamily="2" charset="-122"/>
                <a:cs typeface="Times New Roman" panose="02020603050405020304" pitchFamily="18" charset="0"/>
              </a:rPr>
              <a:t> </a:t>
            </a:r>
            <a:r>
              <a:rPr lang="en-US" sz="2400" kern="100" dirty="0" err="1">
                <a:solidFill>
                  <a:schemeClr val="bg1"/>
                </a:solidFill>
                <a:effectLst/>
                <a:latin typeface="+mj-lt"/>
                <a:ea typeface="SimSun" panose="02010600030101010101" pitchFamily="2" charset="-122"/>
                <a:cs typeface="Times New Roman" panose="02020603050405020304" pitchFamily="18" charset="0"/>
              </a:rPr>
              <a:t>giả</a:t>
            </a:r>
            <a:r>
              <a:rPr lang="en-US" sz="2400" kern="100" dirty="0">
                <a:solidFill>
                  <a:schemeClr val="bg1"/>
                </a:solidFill>
                <a:effectLst/>
                <a:latin typeface="+mj-lt"/>
                <a:ea typeface="SimSun" panose="02010600030101010101" pitchFamily="2" charset="-122"/>
                <a:cs typeface="Times New Roman" panose="02020603050405020304" pitchFamily="18" charset="0"/>
              </a:rPr>
              <a:t> </a:t>
            </a:r>
            <a:r>
              <a:rPr lang="en-US" sz="2400" kern="100" dirty="0" err="1">
                <a:solidFill>
                  <a:schemeClr val="bg1"/>
                </a:solidFill>
                <a:effectLst/>
                <a:latin typeface="+mj-lt"/>
                <a:ea typeface="SimSun" panose="02010600030101010101" pitchFamily="2" charset="-122"/>
                <a:cs typeface="Times New Roman" panose="02020603050405020304" pitchFamily="18" charset="0"/>
              </a:rPr>
              <a:t>đã</a:t>
            </a:r>
            <a:r>
              <a:rPr lang="en-US" sz="2400" kern="100" dirty="0">
                <a:solidFill>
                  <a:schemeClr val="bg1"/>
                </a:solidFill>
                <a:effectLst/>
                <a:latin typeface="+mj-lt"/>
                <a:ea typeface="SimSun" panose="02010600030101010101" pitchFamily="2" charset="-122"/>
                <a:cs typeface="Times New Roman" panose="02020603050405020304" pitchFamily="18" charset="0"/>
              </a:rPr>
              <a:t> </a:t>
            </a:r>
            <a:r>
              <a:rPr lang="en-US" sz="2400" kern="100" dirty="0" err="1">
                <a:solidFill>
                  <a:schemeClr val="bg1"/>
                </a:solidFill>
                <a:effectLst/>
                <a:latin typeface="+mj-lt"/>
                <a:ea typeface="SimSun" panose="02010600030101010101" pitchFamily="2" charset="-122"/>
                <a:cs typeface="Times New Roman" panose="02020603050405020304" pitchFamily="18" charset="0"/>
              </a:rPr>
              <a:t>phân</a:t>
            </a:r>
            <a:r>
              <a:rPr lang="en-US" sz="2400" kern="100" dirty="0">
                <a:solidFill>
                  <a:schemeClr val="bg1"/>
                </a:solidFill>
                <a:effectLst/>
                <a:latin typeface="+mj-lt"/>
                <a:ea typeface="SimSun" panose="02010600030101010101" pitchFamily="2" charset="-122"/>
                <a:cs typeface="Times New Roman" panose="02020603050405020304" pitchFamily="18" charset="0"/>
              </a:rPr>
              <a:t> </a:t>
            </a:r>
            <a:r>
              <a:rPr lang="en-US" sz="2400" kern="100" dirty="0" err="1">
                <a:solidFill>
                  <a:schemeClr val="bg1"/>
                </a:solidFill>
                <a:effectLst/>
                <a:latin typeface="+mj-lt"/>
                <a:ea typeface="SimSun" panose="02010600030101010101" pitchFamily="2" charset="-122"/>
                <a:cs typeface="Times New Roman" panose="02020603050405020304" pitchFamily="18" charset="0"/>
              </a:rPr>
              <a:t>tích</a:t>
            </a:r>
            <a:r>
              <a:rPr lang="en-US" sz="2400" kern="100" dirty="0">
                <a:solidFill>
                  <a:schemeClr val="bg1"/>
                </a:solidFill>
                <a:effectLst/>
                <a:latin typeface="+mj-lt"/>
                <a:ea typeface="SimSun" panose="02010600030101010101" pitchFamily="2" charset="-122"/>
                <a:cs typeface="Times New Roman" panose="02020603050405020304" pitchFamily="18" charset="0"/>
              </a:rPr>
              <a:t> </a:t>
            </a:r>
            <a:r>
              <a:rPr lang="en-US" sz="2400" kern="100" dirty="0" err="1">
                <a:solidFill>
                  <a:schemeClr val="bg1"/>
                </a:solidFill>
                <a:effectLst/>
                <a:latin typeface="+mj-lt"/>
                <a:ea typeface="SimSun" panose="02010600030101010101" pitchFamily="2" charset="-122"/>
                <a:cs typeface="Times New Roman" panose="02020603050405020304" pitchFamily="18" charset="0"/>
              </a:rPr>
              <a:t>yếu</a:t>
            </a:r>
            <a:r>
              <a:rPr lang="en-US" sz="2400" kern="100" dirty="0">
                <a:solidFill>
                  <a:schemeClr val="bg1"/>
                </a:solidFill>
                <a:effectLst/>
                <a:latin typeface="+mj-lt"/>
                <a:ea typeface="SimSun" panose="02010600030101010101" pitchFamily="2" charset="-122"/>
                <a:cs typeface="Times New Roman" panose="02020603050405020304" pitchFamily="18" charset="0"/>
              </a:rPr>
              <a:t> </a:t>
            </a:r>
            <a:r>
              <a:rPr lang="en-US" sz="2400" kern="100" dirty="0" err="1">
                <a:solidFill>
                  <a:schemeClr val="bg1"/>
                </a:solidFill>
                <a:effectLst/>
                <a:latin typeface="+mj-lt"/>
                <a:ea typeface="SimSun" panose="02010600030101010101" pitchFamily="2" charset="-122"/>
                <a:cs typeface="Times New Roman" panose="02020603050405020304" pitchFamily="18" charset="0"/>
              </a:rPr>
              <a:t>tố</a:t>
            </a:r>
            <a:r>
              <a:rPr lang="en-US" sz="2400" kern="100" dirty="0">
                <a:solidFill>
                  <a:schemeClr val="bg1"/>
                </a:solidFill>
                <a:effectLst/>
                <a:latin typeface="+mj-lt"/>
                <a:ea typeface="SimSun" panose="02010600030101010101" pitchFamily="2" charset="-122"/>
                <a:cs typeface="Times New Roman" panose="02020603050405020304" pitchFamily="18" charset="0"/>
              </a:rPr>
              <a:t> </a:t>
            </a:r>
            <a:r>
              <a:rPr lang="en-US" sz="2400" kern="100" dirty="0" err="1">
                <a:solidFill>
                  <a:schemeClr val="bg1"/>
                </a:solidFill>
                <a:effectLst/>
                <a:latin typeface="+mj-lt"/>
                <a:ea typeface="SimSun" panose="02010600030101010101" pitchFamily="2" charset="-122"/>
                <a:cs typeface="Times New Roman" panose="02020603050405020304" pitchFamily="18" charset="0"/>
              </a:rPr>
              <a:t>nào</a:t>
            </a:r>
            <a:r>
              <a:rPr lang="en-US" sz="2400" kern="100" dirty="0">
                <a:solidFill>
                  <a:schemeClr val="bg1"/>
                </a:solidFill>
                <a:effectLst/>
                <a:latin typeface="+mj-lt"/>
                <a:ea typeface="SimSun" panose="02010600030101010101" pitchFamily="2" charset="-122"/>
                <a:cs typeface="Times New Roman" panose="02020603050405020304" pitchFamily="18" charset="0"/>
              </a:rPr>
              <a:t> </a:t>
            </a:r>
            <a:r>
              <a:rPr lang="en-US" sz="2400" kern="100" dirty="0" err="1">
                <a:solidFill>
                  <a:schemeClr val="bg1"/>
                </a:solidFill>
                <a:effectLst/>
                <a:latin typeface="+mj-lt"/>
                <a:ea typeface="SimSun" panose="02010600030101010101" pitchFamily="2" charset="-122"/>
                <a:cs typeface="Times New Roman" panose="02020603050405020304" pitchFamily="18" charset="0"/>
              </a:rPr>
              <a:t>của</a:t>
            </a:r>
            <a:r>
              <a:rPr lang="en-US" sz="2400" kern="100" dirty="0">
                <a:solidFill>
                  <a:schemeClr val="bg1"/>
                </a:solidFill>
                <a:effectLst/>
                <a:latin typeface="+mj-lt"/>
                <a:ea typeface="SimSun" panose="02010600030101010101" pitchFamily="2" charset="-122"/>
                <a:cs typeface="Times New Roman" panose="02020603050405020304" pitchFamily="18" charset="0"/>
              </a:rPr>
              <a:t> </a:t>
            </a:r>
            <a:r>
              <a:rPr lang="en-US" sz="2400" kern="100" dirty="0" err="1">
                <a:solidFill>
                  <a:schemeClr val="bg1"/>
                </a:solidFill>
                <a:effectLst/>
                <a:latin typeface="+mj-lt"/>
                <a:ea typeface="SimSun" panose="02010600030101010101" pitchFamily="2" charset="-122"/>
                <a:cs typeface="Times New Roman" panose="02020603050405020304" pitchFamily="18" charset="0"/>
              </a:rPr>
              <a:t>bài</a:t>
            </a:r>
            <a:r>
              <a:rPr lang="en-US" sz="2400" kern="100" dirty="0">
                <a:solidFill>
                  <a:schemeClr val="bg1"/>
                </a:solidFill>
                <a:effectLst/>
                <a:latin typeface="+mj-lt"/>
                <a:ea typeface="SimSun" panose="02010600030101010101" pitchFamily="2" charset="-122"/>
                <a:cs typeface="Times New Roman" panose="02020603050405020304" pitchFamily="18" charset="0"/>
              </a:rPr>
              <a:t> ca </a:t>
            </a:r>
            <a:r>
              <a:rPr lang="en-US" sz="2400" kern="100" dirty="0" err="1">
                <a:solidFill>
                  <a:schemeClr val="bg1"/>
                </a:solidFill>
                <a:effectLst/>
                <a:latin typeface="+mj-lt"/>
                <a:ea typeface="SimSun" panose="02010600030101010101" pitchFamily="2" charset="-122"/>
                <a:cs typeface="Times New Roman" panose="02020603050405020304" pitchFamily="18" charset="0"/>
              </a:rPr>
              <a:t>dao</a:t>
            </a:r>
            <a:r>
              <a:rPr lang="en-US" sz="2400" kern="100" dirty="0">
                <a:solidFill>
                  <a:schemeClr val="bg1"/>
                </a:solidFill>
                <a:effectLst/>
                <a:latin typeface="+mj-lt"/>
                <a:ea typeface="SimSun" panose="02010600030101010101" pitchFamily="2" charset="-122"/>
                <a:cs typeface="Times New Roman" panose="02020603050405020304" pitchFamily="18" charset="0"/>
              </a:rPr>
              <a:t> qua </a:t>
            </a:r>
            <a:r>
              <a:rPr lang="en-US" sz="2400" kern="100" dirty="0" err="1">
                <a:solidFill>
                  <a:schemeClr val="bg1"/>
                </a:solidFill>
                <a:effectLst/>
                <a:latin typeface="+mj-lt"/>
                <a:ea typeface="SimSun" panose="02010600030101010101" pitchFamily="2" charset="-122"/>
                <a:cs typeface="Times New Roman" panose="02020603050405020304" pitchFamily="18" charset="0"/>
              </a:rPr>
              <a:t>hai</a:t>
            </a:r>
            <a:r>
              <a:rPr lang="en-US" sz="2400" kern="100" dirty="0">
                <a:solidFill>
                  <a:schemeClr val="bg1"/>
                </a:solidFill>
                <a:effectLst/>
                <a:latin typeface="+mj-lt"/>
                <a:ea typeface="SimSun" panose="02010600030101010101" pitchFamily="2" charset="-122"/>
                <a:cs typeface="Times New Roman" panose="02020603050405020304" pitchFamily="18" charset="0"/>
              </a:rPr>
              <a:t> </a:t>
            </a:r>
            <a:r>
              <a:rPr lang="en-US" sz="2400" kern="100" dirty="0" err="1">
                <a:solidFill>
                  <a:schemeClr val="bg1"/>
                </a:solidFill>
                <a:effectLst/>
                <a:latin typeface="+mj-lt"/>
                <a:ea typeface="SimSun" panose="02010600030101010101" pitchFamily="2" charset="-122"/>
                <a:cs typeface="Times New Roman" panose="02020603050405020304" pitchFamily="18" charset="0"/>
              </a:rPr>
              <a:t>câu</a:t>
            </a:r>
            <a:r>
              <a:rPr lang="en-US" sz="2400" kern="100" dirty="0">
                <a:solidFill>
                  <a:schemeClr val="bg1"/>
                </a:solidFill>
                <a:effectLst/>
                <a:latin typeface="+mj-lt"/>
                <a:ea typeface="SimSun" panose="02010600030101010101" pitchFamily="2" charset="-122"/>
                <a:cs typeface="Times New Roman" panose="02020603050405020304" pitchFamily="18" charset="0"/>
              </a:rPr>
              <a:t> </a:t>
            </a:r>
            <a:r>
              <a:rPr lang="en-US" sz="2400" kern="100" dirty="0" err="1">
                <a:solidFill>
                  <a:schemeClr val="bg1"/>
                </a:solidFill>
                <a:effectLst/>
                <a:latin typeface="+mj-lt"/>
                <a:ea typeface="SimSun" panose="02010600030101010101" pitchFamily="2" charset="-122"/>
                <a:cs typeface="Times New Roman" panose="02020603050405020304" pitchFamily="18" charset="0"/>
              </a:rPr>
              <a:t>đầu</a:t>
            </a:r>
            <a:r>
              <a:rPr lang="en-US" sz="2400" kern="100" dirty="0">
                <a:solidFill>
                  <a:schemeClr val="bg1"/>
                </a:solidFill>
                <a:latin typeface="+mj-lt"/>
                <a:ea typeface="SimSun" panose="02010600030101010101" pitchFamily="2" charset="-122"/>
                <a:cs typeface="Times New Roman" panose="02020603050405020304" pitchFamily="18" charset="0"/>
              </a:rPr>
              <a:t>? </a:t>
            </a:r>
            <a:r>
              <a:rPr lang="en-US" sz="2400" kern="100" dirty="0" err="1">
                <a:solidFill>
                  <a:schemeClr val="bg1"/>
                </a:solidFill>
                <a:effectLst/>
                <a:latin typeface="+mj-lt"/>
                <a:ea typeface="SimSun" panose="02010600030101010101" pitchFamily="2" charset="-122"/>
                <a:cs typeface="Times New Roman" panose="02020603050405020304" pitchFamily="18" charset="0"/>
              </a:rPr>
              <a:t>Tác</a:t>
            </a:r>
            <a:r>
              <a:rPr lang="en-US" sz="2400" kern="100" dirty="0">
                <a:solidFill>
                  <a:schemeClr val="bg1"/>
                </a:solidFill>
                <a:effectLst/>
                <a:latin typeface="+mj-lt"/>
                <a:ea typeface="SimSun" panose="02010600030101010101" pitchFamily="2" charset="-122"/>
                <a:cs typeface="Times New Roman" panose="02020603050405020304" pitchFamily="18" charset="0"/>
              </a:rPr>
              <a:t> </a:t>
            </a:r>
            <a:r>
              <a:rPr lang="en-US" sz="2400" kern="100" dirty="0" err="1">
                <a:solidFill>
                  <a:schemeClr val="bg1"/>
                </a:solidFill>
                <a:effectLst/>
                <a:latin typeface="+mj-lt"/>
                <a:ea typeface="SimSun" panose="02010600030101010101" pitchFamily="2" charset="-122"/>
                <a:cs typeface="Times New Roman" panose="02020603050405020304" pitchFamily="18" charset="0"/>
              </a:rPr>
              <a:t>giả</a:t>
            </a:r>
            <a:r>
              <a:rPr lang="en-US" sz="2400" kern="100" dirty="0">
                <a:solidFill>
                  <a:schemeClr val="bg1"/>
                </a:solidFill>
                <a:effectLst/>
                <a:latin typeface="+mj-lt"/>
                <a:ea typeface="SimSun" panose="02010600030101010101" pitchFamily="2" charset="-122"/>
                <a:cs typeface="Times New Roman" panose="02020603050405020304" pitchFamily="18" charset="0"/>
              </a:rPr>
              <a:t> </a:t>
            </a:r>
            <a:r>
              <a:rPr lang="en-US" sz="2400" kern="100" dirty="0" err="1">
                <a:solidFill>
                  <a:schemeClr val="bg1"/>
                </a:solidFill>
                <a:effectLst/>
                <a:latin typeface="+mj-lt"/>
                <a:ea typeface="SimSun" panose="02010600030101010101" pitchFamily="2" charset="-122"/>
                <a:cs typeface="Times New Roman" panose="02020603050405020304" pitchFamily="18" charset="0"/>
              </a:rPr>
              <a:t>có</a:t>
            </a:r>
            <a:r>
              <a:rPr lang="en-US" sz="2400" kern="100" dirty="0">
                <a:solidFill>
                  <a:schemeClr val="bg1"/>
                </a:solidFill>
                <a:effectLst/>
                <a:latin typeface="+mj-lt"/>
                <a:ea typeface="SimSun" panose="02010600030101010101" pitchFamily="2" charset="-122"/>
                <a:cs typeface="Times New Roman" panose="02020603050405020304" pitchFamily="18" charset="0"/>
              </a:rPr>
              <a:t> </a:t>
            </a:r>
            <a:r>
              <a:rPr lang="en-US" sz="2400" kern="100" dirty="0" err="1">
                <a:solidFill>
                  <a:schemeClr val="bg1"/>
                </a:solidFill>
                <a:effectLst/>
                <a:latin typeface="+mj-lt"/>
                <a:ea typeface="SimSun" panose="02010600030101010101" pitchFamily="2" charset="-122"/>
                <a:cs typeface="Times New Roman" panose="02020603050405020304" pitchFamily="18" charset="0"/>
              </a:rPr>
              <a:t>cách</a:t>
            </a:r>
            <a:r>
              <a:rPr lang="en-US" sz="2400" kern="100" dirty="0">
                <a:solidFill>
                  <a:schemeClr val="bg1"/>
                </a:solidFill>
                <a:effectLst/>
                <a:latin typeface="+mj-lt"/>
                <a:ea typeface="SimSun" panose="02010600030101010101" pitchFamily="2" charset="-122"/>
                <a:cs typeface="Times New Roman" panose="02020603050405020304" pitchFamily="18" charset="0"/>
              </a:rPr>
              <a:t> </a:t>
            </a:r>
            <a:r>
              <a:rPr lang="en-US" sz="2400" kern="100" dirty="0" err="1">
                <a:solidFill>
                  <a:schemeClr val="bg1"/>
                </a:solidFill>
                <a:effectLst/>
                <a:latin typeface="+mj-lt"/>
                <a:ea typeface="SimSun" panose="02010600030101010101" pitchFamily="2" charset="-122"/>
                <a:cs typeface="Times New Roman" panose="02020603050405020304" pitchFamily="18" charset="0"/>
              </a:rPr>
              <a:t>nhìn</a:t>
            </a:r>
            <a:r>
              <a:rPr lang="en-US" sz="2400" kern="100" dirty="0">
                <a:solidFill>
                  <a:schemeClr val="bg1"/>
                </a:solidFill>
                <a:effectLst/>
                <a:latin typeface="+mj-lt"/>
                <a:ea typeface="SimSun" panose="02010600030101010101" pitchFamily="2" charset="-122"/>
                <a:cs typeface="Times New Roman" panose="02020603050405020304" pitchFamily="18" charset="0"/>
              </a:rPr>
              <a:t> </a:t>
            </a:r>
            <a:r>
              <a:rPr lang="en-US" sz="2400" kern="100" dirty="0" err="1">
                <a:solidFill>
                  <a:schemeClr val="bg1"/>
                </a:solidFill>
                <a:effectLst/>
                <a:latin typeface="+mj-lt"/>
                <a:ea typeface="SimSun" panose="02010600030101010101" pitchFamily="2" charset="-122"/>
                <a:cs typeface="Times New Roman" panose="02020603050405020304" pitchFamily="18" charset="0"/>
              </a:rPr>
              <a:t>khác</a:t>
            </a:r>
            <a:r>
              <a:rPr lang="en-US" sz="2400" kern="100" dirty="0">
                <a:solidFill>
                  <a:schemeClr val="bg1"/>
                </a:solidFill>
                <a:effectLst/>
                <a:latin typeface="+mj-lt"/>
                <a:ea typeface="SimSun" panose="02010600030101010101" pitchFamily="2" charset="-122"/>
                <a:cs typeface="Times New Roman" panose="02020603050405020304" pitchFamily="18" charset="0"/>
              </a:rPr>
              <a:t> so </a:t>
            </a:r>
            <a:r>
              <a:rPr lang="en-US" sz="2400" kern="100" dirty="0" err="1">
                <a:solidFill>
                  <a:schemeClr val="bg1"/>
                </a:solidFill>
                <a:effectLst/>
                <a:latin typeface="+mj-lt"/>
                <a:ea typeface="SimSun" panose="02010600030101010101" pitchFamily="2" charset="-122"/>
                <a:cs typeface="Times New Roman" panose="02020603050405020304" pitchFamily="18" charset="0"/>
              </a:rPr>
              <a:t>với</a:t>
            </a:r>
            <a:r>
              <a:rPr lang="en-US" sz="2400" kern="100" dirty="0">
                <a:solidFill>
                  <a:schemeClr val="bg1"/>
                </a:solidFill>
                <a:effectLst/>
                <a:latin typeface="+mj-lt"/>
                <a:ea typeface="SimSun" panose="02010600030101010101" pitchFamily="2" charset="-122"/>
                <a:cs typeface="Times New Roman" panose="02020603050405020304" pitchFamily="18" charset="0"/>
              </a:rPr>
              <a:t> </a:t>
            </a:r>
            <a:r>
              <a:rPr lang="en-US" sz="2400" kern="100" dirty="0" err="1">
                <a:solidFill>
                  <a:schemeClr val="bg1"/>
                </a:solidFill>
                <a:effectLst/>
                <a:latin typeface="+mj-lt"/>
                <a:ea typeface="SimSun" panose="02010600030101010101" pitchFamily="2" charset="-122"/>
                <a:cs typeface="Times New Roman" panose="02020603050405020304" pitchFamily="18" charset="0"/>
              </a:rPr>
              <a:t>mọi</a:t>
            </a:r>
            <a:r>
              <a:rPr lang="en-US" sz="2400" kern="100" dirty="0">
                <a:solidFill>
                  <a:schemeClr val="bg1"/>
                </a:solidFill>
                <a:effectLst/>
                <a:latin typeface="+mj-lt"/>
                <a:ea typeface="SimSun" panose="02010600030101010101" pitchFamily="2" charset="-122"/>
                <a:cs typeface="Times New Roman" panose="02020603050405020304" pitchFamily="18" charset="0"/>
              </a:rPr>
              <a:t> </a:t>
            </a:r>
            <a:r>
              <a:rPr lang="en-US" sz="2400" kern="100" dirty="0" err="1">
                <a:solidFill>
                  <a:schemeClr val="bg1"/>
                </a:solidFill>
                <a:effectLst/>
                <a:latin typeface="+mj-lt"/>
                <a:ea typeface="SimSun" panose="02010600030101010101" pitchFamily="2" charset="-122"/>
                <a:cs typeface="Times New Roman" panose="02020603050405020304" pitchFamily="18" charset="0"/>
              </a:rPr>
              <a:t>người</a:t>
            </a:r>
            <a:r>
              <a:rPr lang="en-US" sz="2400" kern="100" dirty="0">
                <a:solidFill>
                  <a:schemeClr val="bg1"/>
                </a:solidFill>
                <a:effectLst/>
                <a:latin typeface="+mj-lt"/>
                <a:ea typeface="SimSun" panose="02010600030101010101" pitchFamily="2" charset="-122"/>
                <a:cs typeface="Times New Roman" panose="02020603050405020304" pitchFamily="18" charset="0"/>
              </a:rPr>
              <a:t> </a:t>
            </a:r>
            <a:r>
              <a:rPr lang="en-US" sz="2400" kern="100" dirty="0" err="1">
                <a:solidFill>
                  <a:schemeClr val="bg1"/>
                </a:solidFill>
                <a:effectLst/>
                <a:latin typeface="+mj-lt"/>
                <a:ea typeface="SimSun" panose="02010600030101010101" pitchFamily="2" charset="-122"/>
                <a:cs typeface="Times New Roman" panose="02020603050405020304" pitchFamily="18" charset="0"/>
              </a:rPr>
              <a:t>như</a:t>
            </a:r>
            <a:r>
              <a:rPr lang="en-US" sz="2400" kern="100" dirty="0">
                <a:solidFill>
                  <a:schemeClr val="bg1"/>
                </a:solidFill>
                <a:effectLst/>
                <a:latin typeface="+mj-lt"/>
                <a:ea typeface="SimSun" panose="02010600030101010101" pitchFamily="2" charset="-122"/>
                <a:cs typeface="Times New Roman" panose="02020603050405020304" pitchFamily="18" charset="0"/>
              </a:rPr>
              <a:t> </a:t>
            </a:r>
            <a:r>
              <a:rPr lang="en-US" sz="2400" kern="100" dirty="0" err="1">
                <a:solidFill>
                  <a:schemeClr val="bg1"/>
                </a:solidFill>
                <a:effectLst/>
                <a:latin typeface="+mj-lt"/>
                <a:ea typeface="SimSun" panose="02010600030101010101" pitchFamily="2" charset="-122"/>
                <a:cs typeface="Times New Roman" panose="02020603050405020304" pitchFamily="18" charset="0"/>
              </a:rPr>
              <a:t>thế</a:t>
            </a:r>
            <a:r>
              <a:rPr lang="en-US" sz="2400" kern="100" dirty="0">
                <a:solidFill>
                  <a:schemeClr val="bg1"/>
                </a:solidFill>
                <a:effectLst/>
                <a:latin typeface="+mj-lt"/>
                <a:ea typeface="SimSun" panose="02010600030101010101" pitchFamily="2" charset="-122"/>
                <a:cs typeface="Times New Roman" panose="02020603050405020304" pitchFamily="18" charset="0"/>
              </a:rPr>
              <a:t> </a:t>
            </a:r>
            <a:r>
              <a:rPr lang="en-US" sz="2400" kern="100" dirty="0" err="1">
                <a:solidFill>
                  <a:schemeClr val="bg1"/>
                </a:solidFill>
                <a:effectLst/>
                <a:latin typeface="+mj-lt"/>
                <a:ea typeface="SimSun" panose="02010600030101010101" pitchFamily="2" charset="-122"/>
                <a:cs typeface="Times New Roman" panose="02020603050405020304" pitchFamily="18" charset="0"/>
              </a:rPr>
              <a:t>nào</a:t>
            </a:r>
            <a:r>
              <a:rPr lang="en-US" sz="2400" kern="100" dirty="0">
                <a:solidFill>
                  <a:schemeClr val="bg1"/>
                </a:solidFill>
                <a:effectLst/>
                <a:latin typeface="+mj-lt"/>
                <a:ea typeface="SimSun" panose="02010600030101010101" pitchFamily="2" charset="-122"/>
                <a:cs typeface="Times New Roman" panose="02020603050405020304" pitchFamily="18" charset="0"/>
              </a:rPr>
              <a:t>? </a:t>
            </a:r>
            <a:r>
              <a:rPr lang="en-US" sz="2400" kern="100" dirty="0" err="1">
                <a:solidFill>
                  <a:schemeClr val="bg1"/>
                </a:solidFill>
                <a:effectLst/>
                <a:latin typeface="+mj-lt"/>
                <a:ea typeface="SimSun" panose="02010600030101010101" pitchFamily="2" charset="-122"/>
                <a:cs typeface="Times New Roman" panose="02020603050405020304" pitchFamily="18" charset="0"/>
              </a:rPr>
              <a:t>Em</a:t>
            </a:r>
            <a:r>
              <a:rPr lang="en-US" sz="2400" kern="100" dirty="0">
                <a:solidFill>
                  <a:schemeClr val="bg1"/>
                </a:solidFill>
                <a:effectLst/>
                <a:latin typeface="+mj-lt"/>
                <a:ea typeface="SimSun" panose="02010600030101010101" pitchFamily="2" charset="-122"/>
                <a:cs typeface="Times New Roman" panose="02020603050405020304" pitchFamily="18" charset="0"/>
              </a:rPr>
              <a:t> </a:t>
            </a:r>
            <a:r>
              <a:rPr lang="en-US" sz="2400" kern="100" dirty="0" err="1">
                <a:solidFill>
                  <a:schemeClr val="bg1"/>
                </a:solidFill>
                <a:effectLst/>
                <a:latin typeface="+mj-lt"/>
                <a:ea typeface="SimSun" panose="02010600030101010101" pitchFamily="2" charset="-122"/>
                <a:cs typeface="Times New Roman" panose="02020603050405020304" pitchFamily="18" charset="0"/>
              </a:rPr>
              <a:t>có</a:t>
            </a:r>
            <a:r>
              <a:rPr lang="en-US" sz="2400" kern="100" dirty="0">
                <a:solidFill>
                  <a:schemeClr val="bg1"/>
                </a:solidFill>
                <a:effectLst/>
                <a:latin typeface="+mj-lt"/>
                <a:ea typeface="SimSun" panose="02010600030101010101" pitchFamily="2" charset="-122"/>
                <a:cs typeface="Times New Roman" panose="02020603050405020304" pitchFamily="18" charset="0"/>
              </a:rPr>
              <a:t> </a:t>
            </a:r>
            <a:r>
              <a:rPr lang="en-US" sz="2400" kern="100" dirty="0" err="1">
                <a:solidFill>
                  <a:schemeClr val="bg1"/>
                </a:solidFill>
                <a:effectLst/>
                <a:latin typeface="+mj-lt"/>
                <a:ea typeface="SimSun" panose="02010600030101010101" pitchFamily="2" charset="-122"/>
                <a:cs typeface="Times New Roman" panose="02020603050405020304" pitchFamily="18" charset="0"/>
              </a:rPr>
              <a:t>nhận</a:t>
            </a:r>
            <a:r>
              <a:rPr lang="en-US" sz="2400" kern="100" dirty="0">
                <a:solidFill>
                  <a:schemeClr val="bg1"/>
                </a:solidFill>
                <a:effectLst/>
                <a:latin typeface="+mj-lt"/>
                <a:ea typeface="SimSun" panose="02010600030101010101" pitchFamily="2" charset="-122"/>
                <a:cs typeface="Times New Roman" panose="02020603050405020304" pitchFamily="18" charset="0"/>
              </a:rPr>
              <a:t> </a:t>
            </a:r>
            <a:r>
              <a:rPr lang="en-US" sz="2400" kern="100" dirty="0" err="1">
                <a:solidFill>
                  <a:schemeClr val="bg1"/>
                </a:solidFill>
                <a:effectLst/>
                <a:latin typeface="+mj-lt"/>
                <a:ea typeface="SimSun" panose="02010600030101010101" pitchFamily="2" charset="-122"/>
                <a:cs typeface="Times New Roman" panose="02020603050405020304" pitchFamily="18" charset="0"/>
              </a:rPr>
              <a:t>xét</a:t>
            </a:r>
            <a:r>
              <a:rPr lang="en-US" sz="2400" kern="100" dirty="0">
                <a:solidFill>
                  <a:schemeClr val="bg1"/>
                </a:solidFill>
                <a:effectLst/>
                <a:latin typeface="+mj-lt"/>
                <a:ea typeface="SimSun" panose="02010600030101010101" pitchFamily="2" charset="-122"/>
                <a:cs typeface="Times New Roman" panose="02020603050405020304" pitchFamily="18" charset="0"/>
              </a:rPr>
              <a:t> </a:t>
            </a:r>
            <a:r>
              <a:rPr lang="en-US" sz="2400" kern="100" dirty="0" err="1">
                <a:solidFill>
                  <a:schemeClr val="bg1"/>
                </a:solidFill>
                <a:effectLst/>
                <a:latin typeface="+mj-lt"/>
                <a:ea typeface="SimSun" panose="02010600030101010101" pitchFamily="2" charset="-122"/>
                <a:cs typeface="Times New Roman" panose="02020603050405020304" pitchFamily="18" charset="0"/>
              </a:rPr>
              <a:t>gì</a:t>
            </a:r>
            <a:r>
              <a:rPr lang="en-US" sz="2400" kern="100" dirty="0">
                <a:solidFill>
                  <a:schemeClr val="bg1"/>
                </a:solidFill>
                <a:effectLst/>
                <a:latin typeface="+mj-lt"/>
                <a:ea typeface="SimSun" panose="02010600030101010101" pitchFamily="2" charset="-122"/>
                <a:cs typeface="Times New Roman" panose="02020603050405020304" pitchFamily="18" charset="0"/>
              </a:rPr>
              <a:t> </a:t>
            </a:r>
            <a:r>
              <a:rPr lang="en-US" sz="2400" kern="100" dirty="0" err="1">
                <a:solidFill>
                  <a:schemeClr val="bg1"/>
                </a:solidFill>
                <a:effectLst/>
                <a:latin typeface="+mj-lt"/>
                <a:ea typeface="SimSun" panose="02010600030101010101" pitchFamily="2" charset="-122"/>
                <a:cs typeface="Times New Roman" panose="02020603050405020304" pitchFamily="18" charset="0"/>
              </a:rPr>
              <a:t>về</a:t>
            </a:r>
            <a:r>
              <a:rPr lang="en-US" sz="2400" kern="100" dirty="0">
                <a:solidFill>
                  <a:schemeClr val="bg1"/>
                </a:solidFill>
                <a:effectLst/>
                <a:latin typeface="+mj-lt"/>
                <a:ea typeface="SimSun" panose="02010600030101010101" pitchFamily="2" charset="-122"/>
                <a:cs typeface="Times New Roman" panose="02020603050405020304" pitchFamily="18" charset="0"/>
              </a:rPr>
              <a:t> </a:t>
            </a:r>
            <a:r>
              <a:rPr lang="en-US" sz="2400" kern="100" dirty="0" err="1">
                <a:solidFill>
                  <a:schemeClr val="bg1"/>
                </a:solidFill>
                <a:effectLst/>
                <a:latin typeface="+mj-lt"/>
                <a:ea typeface="SimSun" panose="02010600030101010101" pitchFamily="2" charset="-122"/>
                <a:cs typeface="Times New Roman" panose="02020603050405020304" pitchFamily="18" charset="0"/>
              </a:rPr>
              <a:t>cách</a:t>
            </a:r>
            <a:r>
              <a:rPr lang="en-US" sz="2400" kern="100" dirty="0">
                <a:solidFill>
                  <a:schemeClr val="bg1"/>
                </a:solidFill>
                <a:effectLst/>
                <a:latin typeface="+mj-lt"/>
                <a:ea typeface="SimSun" panose="02010600030101010101" pitchFamily="2" charset="-122"/>
                <a:cs typeface="Times New Roman" panose="02020603050405020304" pitchFamily="18" charset="0"/>
              </a:rPr>
              <a:t> </a:t>
            </a:r>
            <a:r>
              <a:rPr lang="en-US" sz="2400" kern="100" dirty="0" err="1">
                <a:solidFill>
                  <a:schemeClr val="bg1"/>
                </a:solidFill>
                <a:effectLst/>
                <a:latin typeface="+mj-lt"/>
                <a:ea typeface="SimSun" panose="02010600030101010101" pitchFamily="2" charset="-122"/>
                <a:cs typeface="Times New Roman" panose="02020603050405020304" pitchFamily="18" charset="0"/>
              </a:rPr>
              <a:t>đánh</a:t>
            </a:r>
            <a:r>
              <a:rPr lang="en-US" sz="2400" kern="100" dirty="0">
                <a:solidFill>
                  <a:schemeClr val="bg1"/>
                </a:solidFill>
                <a:effectLst/>
                <a:latin typeface="+mj-lt"/>
                <a:ea typeface="SimSun" panose="02010600030101010101" pitchFamily="2" charset="-122"/>
                <a:cs typeface="Times New Roman" panose="02020603050405020304" pitchFamily="18" charset="0"/>
              </a:rPr>
              <a:t> </a:t>
            </a:r>
            <a:r>
              <a:rPr lang="en-US" sz="2400" kern="100" dirty="0" err="1">
                <a:solidFill>
                  <a:schemeClr val="bg1"/>
                </a:solidFill>
                <a:effectLst/>
                <a:latin typeface="+mj-lt"/>
                <a:ea typeface="SimSun" panose="02010600030101010101" pitchFamily="2" charset="-122"/>
                <a:cs typeface="Times New Roman" panose="02020603050405020304" pitchFamily="18" charset="0"/>
              </a:rPr>
              <a:t>giá</a:t>
            </a:r>
            <a:r>
              <a:rPr lang="en-US" sz="2400" kern="100" dirty="0">
                <a:solidFill>
                  <a:schemeClr val="bg1"/>
                </a:solidFill>
                <a:latin typeface="+mj-lt"/>
                <a:ea typeface="SimSun" panose="02010600030101010101" pitchFamily="2" charset="-122"/>
                <a:cs typeface="Times New Roman" panose="02020603050405020304" pitchFamily="18" charset="0"/>
              </a:rPr>
              <a:t> </a:t>
            </a:r>
            <a:r>
              <a:rPr lang="en-US" sz="2400" kern="100" dirty="0" err="1">
                <a:solidFill>
                  <a:schemeClr val="bg1"/>
                </a:solidFill>
                <a:latin typeface="+mj-lt"/>
                <a:ea typeface="SimSun" panose="02010600030101010101" pitchFamily="2" charset="-122"/>
                <a:cs typeface="Times New Roman" panose="02020603050405020304" pitchFamily="18" charset="0"/>
              </a:rPr>
              <a:t>của</a:t>
            </a:r>
            <a:r>
              <a:rPr lang="en-US" sz="2400" kern="100" dirty="0">
                <a:solidFill>
                  <a:schemeClr val="bg1"/>
                </a:solidFill>
                <a:latin typeface="+mj-lt"/>
                <a:ea typeface="SimSun" panose="02010600030101010101" pitchFamily="2" charset="-122"/>
                <a:cs typeface="Times New Roman" panose="02020603050405020304" pitchFamily="18" charset="0"/>
              </a:rPr>
              <a:t> </a:t>
            </a:r>
            <a:r>
              <a:rPr lang="en-US" sz="2400" kern="100" dirty="0" err="1">
                <a:solidFill>
                  <a:schemeClr val="bg1"/>
                </a:solidFill>
                <a:latin typeface="+mj-lt"/>
                <a:ea typeface="SimSun" panose="02010600030101010101" pitchFamily="2" charset="-122"/>
                <a:cs typeface="Times New Roman" panose="02020603050405020304" pitchFamily="18" charset="0"/>
              </a:rPr>
              <a:t>tác</a:t>
            </a:r>
            <a:r>
              <a:rPr lang="en-US" sz="2400" kern="100" dirty="0">
                <a:solidFill>
                  <a:schemeClr val="bg1"/>
                </a:solidFill>
                <a:latin typeface="+mj-lt"/>
                <a:ea typeface="SimSun" panose="02010600030101010101" pitchFamily="2" charset="-122"/>
                <a:cs typeface="Times New Roman" panose="02020603050405020304" pitchFamily="18" charset="0"/>
              </a:rPr>
              <a:t> </a:t>
            </a:r>
            <a:r>
              <a:rPr lang="en-US" sz="2400" kern="100" dirty="0" err="1">
                <a:solidFill>
                  <a:schemeClr val="bg1"/>
                </a:solidFill>
                <a:latin typeface="+mj-lt"/>
                <a:ea typeface="SimSun" panose="02010600030101010101" pitchFamily="2" charset="-122"/>
                <a:cs typeface="Times New Roman" panose="02020603050405020304" pitchFamily="18" charset="0"/>
              </a:rPr>
              <a:t>giả</a:t>
            </a:r>
            <a:r>
              <a:rPr lang="en-US" sz="2400" kern="100" dirty="0">
                <a:solidFill>
                  <a:schemeClr val="bg1"/>
                </a:solidFill>
                <a:latin typeface="+mj-lt"/>
                <a:ea typeface="SimSun" panose="02010600030101010101" pitchFamily="2" charset="-122"/>
                <a:cs typeface="Times New Roman" panose="02020603050405020304" pitchFamily="18" charset="0"/>
              </a:rPr>
              <a:t>?</a:t>
            </a:r>
            <a:endParaRPr lang="en-US" sz="2400" dirty="0">
              <a:solidFill>
                <a:schemeClr val="bg1"/>
              </a:solidFill>
              <a:effectLst/>
              <a:latin typeface="+mj-lt"/>
              <a:ea typeface="Times New Roman" panose="02020603050405020304" pitchFamily="18" charset="0"/>
              <a:cs typeface="Times New Roman" panose="02020603050405020304" pitchFamily="18" charset="0"/>
            </a:endParaRPr>
          </a:p>
        </p:txBody>
      </p:sp>
      <p:sp>
        <p:nvSpPr>
          <p:cNvPr id="6153" name="TextBox 5"/>
          <p:cNvSpPr txBox="1">
            <a:spLocks noChangeArrowheads="1"/>
          </p:cNvSpPr>
          <p:nvPr/>
        </p:nvSpPr>
        <p:spPr bwMode="auto">
          <a:xfrm>
            <a:off x="76200" y="4035673"/>
            <a:ext cx="8991600" cy="1610903"/>
          </a:xfrm>
          <a:prstGeom prst="rect">
            <a:avLst/>
          </a:prstGeom>
          <a:noFill/>
          <a:ln w="571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lIns="71323" tIns="35662" rIns="71323" bIns="35662">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000" b="1" dirty="0" err="1">
                <a:solidFill>
                  <a:srgbClr val="006600"/>
                </a:solidFill>
                <a:latin typeface="Arial" charset="0"/>
                <a:cs typeface="Arial" charset="0"/>
              </a:rPr>
              <a:t>Yêu</a:t>
            </a: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cầu</a:t>
            </a:r>
            <a:r>
              <a:rPr lang="en-US" altLang="en-US" sz="2000" b="1" dirty="0">
                <a:solidFill>
                  <a:srgbClr val="006600"/>
                </a:solidFill>
                <a:latin typeface="Arial" charset="0"/>
                <a:cs typeface="Arial" charset="0"/>
              </a:rPr>
              <a:t> </a:t>
            </a:r>
          </a:p>
          <a:p>
            <a:pPr algn="just" eaLnBrk="1" hangingPunct="1">
              <a:spcBef>
                <a:spcPct val="0"/>
              </a:spcBef>
              <a:buFontTx/>
              <a:buNone/>
            </a:pP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Làm</a:t>
            </a: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việc</a:t>
            </a: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theo</a:t>
            </a: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nhóm</a:t>
            </a: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lớn</a:t>
            </a:r>
            <a:endParaRPr lang="en-US" altLang="en-US" sz="2000" b="1" dirty="0">
              <a:solidFill>
                <a:srgbClr val="006600"/>
              </a:solidFill>
              <a:latin typeface="Arial" charset="0"/>
              <a:cs typeface="Arial" charset="0"/>
            </a:endParaRPr>
          </a:p>
          <a:p>
            <a:pPr algn="just" eaLnBrk="1" hangingPunct="1">
              <a:spcBef>
                <a:spcPct val="0"/>
              </a:spcBef>
              <a:buFontTx/>
              <a:buNone/>
            </a:pP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Các</a:t>
            </a: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nhóm</a:t>
            </a: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trình</a:t>
            </a: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bày</a:t>
            </a: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thành</a:t>
            </a: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sơ</a:t>
            </a: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đồ</a:t>
            </a: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tư</a:t>
            </a: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duy</a:t>
            </a: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cắt</a:t>
            </a: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dán</a:t>
            </a: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kẻ</a:t>
            </a: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bảng</a:t>
            </a:r>
            <a:r>
              <a:rPr lang="en-US" altLang="en-US" sz="2000" b="1" dirty="0">
                <a:solidFill>
                  <a:srgbClr val="006600"/>
                </a:solidFill>
                <a:latin typeface="Arial" charset="0"/>
                <a:cs typeface="Arial" charset="0"/>
              </a:rPr>
              <a:t>…</a:t>
            </a:r>
          </a:p>
          <a:p>
            <a:pPr algn="just" eaLnBrk="1" hangingPunct="1">
              <a:spcBef>
                <a:spcPct val="0"/>
              </a:spcBef>
              <a:buFontTx/>
              <a:buNone/>
            </a:pP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Nếu</a:t>
            </a: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xong</a:t>
            </a: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trước</a:t>
            </a: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thời</a:t>
            </a: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gian</a:t>
            </a: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yêu</a:t>
            </a: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cầu</a:t>
            </a: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thì</a:t>
            </a: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trưng</a:t>
            </a: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bày</a:t>
            </a: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lên</a:t>
            </a: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nhóm</a:t>
            </a: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nào</a:t>
            </a: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xong</a:t>
            </a: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trước</a:t>
            </a: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lên</a:t>
            </a: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trình</a:t>
            </a:r>
            <a:r>
              <a:rPr lang="en-US" altLang="en-US" sz="2000" b="1" dirty="0">
                <a:solidFill>
                  <a:srgbClr val="006600"/>
                </a:solidFill>
                <a:latin typeface="Arial" charset="0"/>
                <a:cs typeface="Arial" charset="0"/>
              </a:rPr>
              <a:t> </a:t>
            </a:r>
            <a:r>
              <a:rPr lang="en-US" altLang="en-US" sz="2000" b="1" dirty="0" err="1">
                <a:solidFill>
                  <a:srgbClr val="006600"/>
                </a:solidFill>
                <a:latin typeface="Arial" charset="0"/>
                <a:cs typeface="Arial" charset="0"/>
              </a:rPr>
              <a:t>bày</a:t>
            </a:r>
            <a:r>
              <a:rPr lang="en-US" altLang="en-US" sz="2000" b="1" dirty="0">
                <a:solidFill>
                  <a:srgbClr val="006600"/>
                </a:solidFill>
                <a:latin typeface="Arial" charset="0"/>
                <a:cs typeface="Arial" charset="0"/>
              </a:rPr>
              <a:t>.</a:t>
            </a:r>
          </a:p>
        </p:txBody>
      </p:sp>
      <p:sp>
        <p:nvSpPr>
          <p:cNvPr id="6155" name="Line 12"/>
          <p:cNvSpPr>
            <a:spLocks noChangeShapeType="1"/>
          </p:cNvSpPr>
          <p:nvPr/>
        </p:nvSpPr>
        <p:spPr bwMode="auto">
          <a:xfrm>
            <a:off x="0" y="825500"/>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lstStyle/>
          <a:p>
            <a:endParaRPr lang="en-US"/>
          </a:p>
        </p:txBody>
      </p:sp>
      <p:sp>
        <p:nvSpPr>
          <p:cNvPr id="12" name="Text Box 6"/>
          <p:cNvSpPr txBox="1">
            <a:spLocks noChangeArrowheads="1"/>
          </p:cNvSpPr>
          <p:nvPr/>
        </p:nvSpPr>
        <p:spPr bwMode="auto">
          <a:xfrm>
            <a:off x="3781426" y="6706"/>
            <a:ext cx="1728788" cy="718351"/>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200">
                <a:solidFill>
                  <a:srgbClr val="FF0066"/>
                </a:solidFill>
                <a:latin typeface=".VnTifani Heavy" pitchFamily="34" charset="0"/>
              </a:rPr>
              <a:t>0</a:t>
            </a:r>
          </a:p>
        </p:txBody>
      </p:sp>
      <p:sp>
        <p:nvSpPr>
          <p:cNvPr id="13" name="Text Box 7"/>
          <p:cNvSpPr txBox="1">
            <a:spLocks noChangeArrowheads="1"/>
          </p:cNvSpPr>
          <p:nvPr/>
        </p:nvSpPr>
        <p:spPr bwMode="auto">
          <a:xfrm>
            <a:off x="3781426" y="45071"/>
            <a:ext cx="1728788" cy="718351"/>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200">
                <a:solidFill>
                  <a:srgbClr val="FF0066"/>
                </a:solidFill>
                <a:latin typeface=".VnTifani Heavy" pitchFamily="34" charset="0"/>
              </a:rPr>
              <a:t>1</a:t>
            </a:r>
          </a:p>
        </p:txBody>
      </p:sp>
      <p:sp>
        <p:nvSpPr>
          <p:cNvPr id="14" name="Text Box 8"/>
          <p:cNvSpPr txBox="1">
            <a:spLocks noChangeArrowheads="1"/>
          </p:cNvSpPr>
          <p:nvPr/>
        </p:nvSpPr>
        <p:spPr bwMode="auto">
          <a:xfrm>
            <a:off x="3781426" y="45071"/>
            <a:ext cx="1728788" cy="718351"/>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200">
                <a:solidFill>
                  <a:srgbClr val="FF0066"/>
                </a:solidFill>
                <a:latin typeface=".VnTifani Heavy" pitchFamily="34" charset="0"/>
              </a:rPr>
              <a:t>2</a:t>
            </a:r>
          </a:p>
        </p:txBody>
      </p:sp>
      <p:sp>
        <p:nvSpPr>
          <p:cNvPr id="15" name="Text Box 9"/>
          <p:cNvSpPr txBox="1">
            <a:spLocks noChangeArrowheads="1"/>
          </p:cNvSpPr>
          <p:nvPr/>
        </p:nvSpPr>
        <p:spPr bwMode="auto">
          <a:xfrm>
            <a:off x="3781426" y="45071"/>
            <a:ext cx="1728788" cy="718351"/>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200">
                <a:solidFill>
                  <a:srgbClr val="FF0066"/>
                </a:solidFill>
                <a:latin typeface=".VnTifani Heavy" pitchFamily="34" charset="0"/>
              </a:rPr>
              <a:t>3</a:t>
            </a:r>
          </a:p>
        </p:txBody>
      </p:sp>
      <p:sp>
        <p:nvSpPr>
          <p:cNvPr id="16" name="Text Box 10"/>
          <p:cNvSpPr txBox="1">
            <a:spLocks noChangeArrowheads="1"/>
          </p:cNvSpPr>
          <p:nvPr/>
        </p:nvSpPr>
        <p:spPr bwMode="auto">
          <a:xfrm>
            <a:off x="3781426" y="45071"/>
            <a:ext cx="1728788" cy="718351"/>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200">
                <a:solidFill>
                  <a:srgbClr val="FF0066"/>
                </a:solidFill>
                <a:latin typeface=".VnTifani Heavy" pitchFamily="34" charset="0"/>
              </a:rPr>
              <a:t>4</a:t>
            </a:r>
          </a:p>
        </p:txBody>
      </p:sp>
      <p:sp>
        <p:nvSpPr>
          <p:cNvPr id="17" name="Text Box 11"/>
          <p:cNvSpPr txBox="1">
            <a:spLocks noChangeArrowheads="1"/>
          </p:cNvSpPr>
          <p:nvPr/>
        </p:nvSpPr>
        <p:spPr bwMode="auto">
          <a:xfrm>
            <a:off x="3781426" y="45071"/>
            <a:ext cx="1728788" cy="718351"/>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200">
                <a:solidFill>
                  <a:srgbClr val="FF0066"/>
                </a:solidFill>
                <a:latin typeface=".VnTifani Heavy" pitchFamily="34" charset="0"/>
              </a:rPr>
              <a:t>5</a:t>
            </a:r>
          </a:p>
        </p:txBody>
      </p:sp>
      <p:sp>
        <p:nvSpPr>
          <p:cNvPr id="18" name="Text Box 12"/>
          <p:cNvSpPr txBox="1">
            <a:spLocks noChangeArrowheads="1"/>
          </p:cNvSpPr>
          <p:nvPr/>
        </p:nvSpPr>
        <p:spPr bwMode="auto">
          <a:xfrm>
            <a:off x="3781426" y="45071"/>
            <a:ext cx="1728788" cy="718351"/>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200">
                <a:solidFill>
                  <a:srgbClr val="FF0066"/>
                </a:solidFill>
                <a:latin typeface=".VnTifani Heavy" pitchFamily="34" charset="0"/>
              </a:rPr>
              <a:t>6</a:t>
            </a:r>
          </a:p>
        </p:txBody>
      </p:sp>
      <p:sp>
        <p:nvSpPr>
          <p:cNvPr id="19" name="Text Box 13"/>
          <p:cNvSpPr txBox="1">
            <a:spLocks noChangeArrowheads="1"/>
          </p:cNvSpPr>
          <p:nvPr/>
        </p:nvSpPr>
        <p:spPr bwMode="auto">
          <a:xfrm>
            <a:off x="3781426" y="45071"/>
            <a:ext cx="1728788" cy="718351"/>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200">
                <a:solidFill>
                  <a:srgbClr val="FF0066"/>
                </a:solidFill>
                <a:latin typeface=".VnTifani Heavy" pitchFamily="34" charset="0"/>
              </a:rPr>
              <a:t>7</a:t>
            </a:r>
          </a:p>
        </p:txBody>
      </p:sp>
      <p:sp>
        <p:nvSpPr>
          <p:cNvPr id="20" name="Text Box 14"/>
          <p:cNvSpPr txBox="1">
            <a:spLocks noChangeArrowheads="1"/>
          </p:cNvSpPr>
          <p:nvPr/>
        </p:nvSpPr>
        <p:spPr bwMode="auto">
          <a:xfrm>
            <a:off x="3781426" y="45071"/>
            <a:ext cx="1728788" cy="718351"/>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200">
                <a:solidFill>
                  <a:srgbClr val="FF0066"/>
                </a:solidFill>
                <a:latin typeface=".VnTifani Heavy" pitchFamily="34" charset="0"/>
              </a:rPr>
              <a:t>8</a:t>
            </a:r>
          </a:p>
        </p:txBody>
      </p:sp>
      <p:sp>
        <p:nvSpPr>
          <p:cNvPr id="21" name="Text Box 15"/>
          <p:cNvSpPr txBox="1">
            <a:spLocks noChangeArrowheads="1"/>
          </p:cNvSpPr>
          <p:nvPr/>
        </p:nvSpPr>
        <p:spPr bwMode="auto">
          <a:xfrm>
            <a:off x="3733801" y="45071"/>
            <a:ext cx="1728788" cy="718351"/>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200">
                <a:solidFill>
                  <a:srgbClr val="FF0066"/>
                </a:solidFill>
                <a:latin typeface=".VnTifani Heavy" pitchFamily="34" charset="0"/>
              </a:rPr>
              <a:t>9</a:t>
            </a:r>
          </a:p>
        </p:txBody>
      </p:sp>
      <p:sp>
        <p:nvSpPr>
          <p:cNvPr id="22" name="Text Box 16"/>
          <p:cNvSpPr txBox="1">
            <a:spLocks noChangeArrowheads="1"/>
          </p:cNvSpPr>
          <p:nvPr/>
        </p:nvSpPr>
        <p:spPr bwMode="auto">
          <a:xfrm>
            <a:off x="3748089" y="27873"/>
            <a:ext cx="1728787" cy="718351"/>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200">
                <a:solidFill>
                  <a:srgbClr val="FF0066"/>
                </a:solidFill>
                <a:latin typeface=".VnTifani Heavy" pitchFamily="34" charset="0"/>
              </a:rPr>
              <a:t>10</a:t>
            </a:r>
          </a:p>
        </p:txBody>
      </p:sp>
      <p:sp>
        <p:nvSpPr>
          <p:cNvPr id="23" name="Text Box 17"/>
          <p:cNvSpPr txBox="1">
            <a:spLocks noChangeArrowheads="1"/>
          </p:cNvSpPr>
          <p:nvPr/>
        </p:nvSpPr>
        <p:spPr bwMode="auto">
          <a:xfrm>
            <a:off x="3748089" y="13321"/>
            <a:ext cx="1728787" cy="718351"/>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200">
                <a:solidFill>
                  <a:srgbClr val="FF0066"/>
                </a:solidFill>
                <a:latin typeface=".VnTifani Heavy" pitchFamily="34" charset="0"/>
              </a:rPr>
              <a:t>20</a:t>
            </a:r>
          </a:p>
        </p:txBody>
      </p:sp>
      <p:sp>
        <p:nvSpPr>
          <p:cNvPr id="24" name="Text Box 18"/>
          <p:cNvSpPr txBox="1">
            <a:spLocks noChangeArrowheads="1"/>
          </p:cNvSpPr>
          <p:nvPr/>
        </p:nvSpPr>
        <p:spPr bwMode="auto">
          <a:xfrm>
            <a:off x="3748089" y="92"/>
            <a:ext cx="1728787" cy="718351"/>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200">
                <a:solidFill>
                  <a:srgbClr val="FF0066"/>
                </a:solidFill>
                <a:latin typeface=".VnTifani Heavy" pitchFamily="34" charset="0"/>
              </a:rPr>
              <a:t>30</a:t>
            </a:r>
          </a:p>
        </p:txBody>
      </p:sp>
      <p:sp>
        <p:nvSpPr>
          <p:cNvPr id="25" name="Text Box 19"/>
          <p:cNvSpPr txBox="1">
            <a:spLocks noChangeArrowheads="1"/>
          </p:cNvSpPr>
          <p:nvPr/>
        </p:nvSpPr>
        <p:spPr bwMode="auto">
          <a:xfrm>
            <a:off x="3748089" y="14643"/>
            <a:ext cx="1728787" cy="718351"/>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200">
                <a:solidFill>
                  <a:srgbClr val="FF0066"/>
                </a:solidFill>
                <a:latin typeface=".VnTifani Heavy" pitchFamily="34" charset="0"/>
              </a:rPr>
              <a:t>40</a:t>
            </a:r>
          </a:p>
        </p:txBody>
      </p:sp>
      <p:sp>
        <p:nvSpPr>
          <p:cNvPr id="26" name="Text Box 20"/>
          <p:cNvSpPr txBox="1">
            <a:spLocks noChangeArrowheads="1"/>
          </p:cNvSpPr>
          <p:nvPr/>
        </p:nvSpPr>
        <p:spPr bwMode="auto">
          <a:xfrm>
            <a:off x="3748089" y="13321"/>
            <a:ext cx="1728787" cy="718351"/>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200">
                <a:solidFill>
                  <a:srgbClr val="FF0066"/>
                </a:solidFill>
                <a:latin typeface=".VnTifani Heavy" pitchFamily="34" charset="0"/>
              </a:rPr>
              <a:t>50</a:t>
            </a:r>
          </a:p>
        </p:txBody>
      </p:sp>
      <p:sp>
        <p:nvSpPr>
          <p:cNvPr id="27" name="Text Box 21"/>
          <p:cNvSpPr txBox="1">
            <a:spLocks noChangeArrowheads="1"/>
          </p:cNvSpPr>
          <p:nvPr/>
        </p:nvSpPr>
        <p:spPr bwMode="auto">
          <a:xfrm>
            <a:off x="3748089" y="13321"/>
            <a:ext cx="1728787" cy="718351"/>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200">
                <a:solidFill>
                  <a:srgbClr val="FF0066"/>
                </a:solidFill>
                <a:latin typeface=".VnTifani Heavy" pitchFamily="34" charset="0"/>
              </a:rPr>
              <a:t>60</a:t>
            </a:r>
          </a:p>
        </p:txBody>
      </p:sp>
      <p:sp>
        <p:nvSpPr>
          <p:cNvPr id="28" name="Text Box 22"/>
          <p:cNvSpPr txBox="1">
            <a:spLocks noChangeArrowheads="1"/>
          </p:cNvSpPr>
          <p:nvPr/>
        </p:nvSpPr>
        <p:spPr bwMode="auto">
          <a:xfrm>
            <a:off x="3748089" y="27873"/>
            <a:ext cx="1728787" cy="718351"/>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200">
                <a:solidFill>
                  <a:srgbClr val="FF0066"/>
                </a:solidFill>
                <a:latin typeface=".VnTifani Heavy" pitchFamily="34" charset="0"/>
              </a:rPr>
              <a:t>70</a:t>
            </a:r>
          </a:p>
        </p:txBody>
      </p:sp>
      <p:sp>
        <p:nvSpPr>
          <p:cNvPr id="29" name="Text Box 23"/>
          <p:cNvSpPr txBox="1">
            <a:spLocks noChangeArrowheads="1"/>
          </p:cNvSpPr>
          <p:nvPr/>
        </p:nvSpPr>
        <p:spPr bwMode="auto">
          <a:xfrm>
            <a:off x="3748089" y="14643"/>
            <a:ext cx="1728787" cy="718351"/>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200">
                <a:solidFill>
                  <a:srgbClr val="FF0066"/>
                </a:solidFill>
                <a:latin typeface=".VnTifani Heavy" pitchFamily="34" charset="0"/>
              </a:rPr>
              <a:t>80</a:t>
            </a:r>
          </a:p>
        </p:txBody>
      </p:sp>
      <p:sp>
        <p:nvSpPr>
          <p:cNvPr id="30" name="Text Box 24"/>
          <p:cNvSpPr txBox="1">
            <a:spLocks noChangeArrowheads="1"/>
          </p:cNvSpPr>
          <p:nvPr/>
        </p:nvSpPr>
        <p:spPr bwMode="auto">
          <a:xfrm>
            <a:off x="3748089" y="27873"/>
            <a:ext cx="1728787" cy="718351"/>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200">
                <a:solidFill>
                  <a:srgbClr val="FF0066"/>
                </a:solidFill>
                <a:latin typeface=".VnTifani Heavy" pitchFamily="34" charset="0"/>
              </a:rPr>
              <a:t>90</a:t>
            </a:r>
          </a:p>
        </p:txBody>
      </p:sp>
      <p:sp>
        <p:nvSpPr>
          <p:cNvPr id="31" name="Text Box 25"/>
          <p:cNvSpPr txBox="1">
            <a:spLocks noChangeArrowheads="1"/>
          </p:cNvSpPr>
          <p:nvPr/>
        </p:nvSpPr>
        <p:spPr bwMode="auto">
          <a:xfrm>
            <a:off x="3810001" y="27873"/>
            <a:ext cx="1728788" cy="718351"/>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200">
                <a:solidFill>
                  <a:srgbClr val="FF0066"/>
                </a:solidFill>
                <a:latin typeface=".VnTifani Heavy" pitchFamily="34" charset="0"/>
              </a:rPr>
              <a:t>100</a:t>
            </a:r>
          </a:p>
        </p:txBody>
      </p:sp>
      <p:sp>
        <p:nvSpPr>
          <p:cNvPr id="32" name="Text Box 26"/>
          <p:cNvSpPr txBox="1">
            <a:spLocks noChangeArrowheads="1"/>
          </p:cNvSpPr>
          <p:nvPr/>
        </p:nvSpPr>
        <p:spPr bwMode="auto">
          <a:xfrm>
            <a:off x="3810001" y="27873"/>
            <a:ext cx="1728788" cy="718351"/>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200">
                <a:solidFill>
                  <a:srgbClr val="FF0066"/>
                </a:solidFill>
                <a:latin typeface=".VnTifani Heavy" pitchFamily="34" charset="0"/>
              </a:rPr>
              <a:t>110</a:t>
            </a:r>
          </a:p>
        </p:txBody>
      </p:sp>
      <p:sp>
        <p:nvSpPr>
          <p:cNvPr id="33" name="Text Box 27"/>
          <p:cNvSpPr txBox="1">
            <a:spLocks noChangeArrowheads="1"/>
          </p:cNvSpPr>
          <p:nvPr/>
        </p:nvSpPr>
        <p:spPr bwMode="auto">
          <a:xfrm>
            <a:off x="3810001" y="27873"/>
            <a:ext cx="1728788" cy="718351"/>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200">
                <a:solidFill>
                  <a:srgbClr val="FF0066"/>
                </a:solidFill>
                <a:latin typeface=".VnTifani Heavy" pitchFamily="34" charset="0"/>
              </a:rPr>
              <a:t>120</a:t>
            </a:r>
          </a:p>
        </p:txBody>
      </p:sp>
      <p:sp>
        <p:nvSpPr>
          <p:cNvPr id="36" name="Text Box 27"/>
          <p:cNvSpPr txBox="1">
            <a:spLocks noChangeArrowheads="1"/>
          </p:cNvSpPr>
          <p:nvPr/>
        </p:nvSpPr>
        <p:spPr bwMode="auto">
          <a:xfrm>
            <a:off x="3781426" y="10264"/>
            <a:ext cx="1728788" cy="718351"/>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200">
                <a:solidFill>
                  <a:srgbClr val="FF0066"/>
                </a:solidFill>
                <a:latin typeface=".VnTifani Heavy" pitchFamily="34" charset="0"/>
              </a:rPr>
              <a:t>130</a:t>
            </a:r>
          </a:p>
        </p:txBody>
      </p:sp>
      <p:sp>
        <p:nvSpPr>
          <p:cNvPr id="37" name="Text Box 27"/>
          <p:cNvSpPr txBox="1">
            <a:spLocks noChangeArrowheads="1"/>
          </p:cNvSpPr>
          <p:nvPr/>
        </p:nvSpPr>
        <p:spPr bwMode="auto">
          <a:xfrm>
            <a:off x="3757612" y="0"/>
            <a:ext cx="1728788" cy="718351"/>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200">
                <a:solidFill>
                  <a:srgbClr val="FF0066"/>
                </a:solidFill>
                <a:latin typeface=".VnTifani Heavy" pitchFamily="34" charset="0"/>
              </a:rPr>
              <a:t>140</a:t>
            </a:r>
          </a:p>
        </p:txBody>
      </p:sp>
      <p:sp>
        <p:nvSpPr>
          <p:cNvPr id="38" name="Text Box 27"/>
          <p:cNvSpPr txBox="1">
            <a:spLocks noChangeArrowheads="1"/>
          </p:cNvSpPr>
          <p:nvPr/>
        </p:nvSpPr>
        <p:spPr bwMode="auto">
          <a:xfrm>
            <a:off x="3733801" y="27873"/>
            <a:ext cx="1728788" cy="718351"/>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200">
                <a:solidFill>
                  <a:srgbClr val="FF0066"/>
                </a:solidFill>
                <a:latin typeface=".VnTifani Heavy" pitchFamily="34" charset="0"/>
              </a:rPr>
              <a:t>150</a:t>
            </a:r>
          </a:p>
        </p:txBody>
      </p:sp>
      <p:sp>
        <p:nvSpPr>
          <p:cNvPr id="39" name="Text Box 27"/>
          <p:cNvSpPr txBox="1">
            <a:spLocks noChangeArrowheads="1"/>
          </p:cNvSpPr>
          <p:nvPr/>
        </p:nvSpPr>
        <p:spPr bwMode="auto">
          <a:xfrm>
            <a:off x="3757612" y="0"/>
            <a:ext cx="1728788" cy="718351"/>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200">
                <a:solidFill>
                  <a:srgbClr val="FF0066"/>
                </a:solidFill>
                <a:latin typeface=".VnTifani Heavy" pitchFamily="34" charset="0"/>
              </a:rPr>
              <a:t>160</a:t>
            </a:r>
          </a:p>
        </p:txBody>
      </p:sp>
      <p:sp>
        <p:nvSpPr>
          <p:cNvPr id="40" name="Text Box 27"/>
          <p:cNvSpPr txBox="1">
            <a:spLocks noChangeArrowheads="1"/>
          </p:cNvSpPr>
          <p:nvPr/>
        </p:nvSpPr>
        <p:spPr bwMode="auto">
          <a:xfrm>
            <a:off x="3757612" y="20300"/>
            <a:ext cx="1728788" cy="718351"/>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200">
                <a:solidFill>
                  <a:srgbClr val="FF0066"/>
                </a:solidFill>
                <a:latin typeface=".VnTifani Heavy" pitchFamily="34" charset="0"/>
              </a:rPr>
              <a:t>170</a:t>
            </a:r>
          </a:p>
        </p:txBody>
      </p:sp>
      <p:sp>
        <p:nvSpPr>
          <p:cNvPr id="41" name="Text Box 27"/>
          <p:cNvSpPr txBox="1">
            <a:spLocks noChangeArrowheads="1"/>
          </p:cNvSpPr>
          <p:nvPr/>
        </p:nvSpPr>
        <p:spPr bwMode="auto">
          <a:xfrm>
            <a:off x="3757612" y="27873"/>
            <a:ext cx="1728788" cy="718351"/>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200">
                <a:solidFill>
                  <a:srgbClr val="FF0066"/>
                </a:solidFill>
                <a:latin typeface=".VnTifani Heavy" pitchFamily="34" charset="0"/>
              </a:rPr>
              <a:t>180</a:t>
            </a:r>
          </a:p>
        </p:txBody>
      </p:sp>
      <p:pic>
        <p:nvPicPr>
          <p:cNvPr id="35" name="Picture 34"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90926" y="-27873"/>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62351" y="-1597"/>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 descr="Hãy viết cảm nhận của em qua bài ca dao dưới đây: Đứng bên ni đồng, ngó bên  tê đồng, mênh mông bát ngát,/ Đứng bên tê đồng, ngó bên ni đồng,">
            <a:extLst>
              <a:ext uri="{FF2B5EF4-FFF2-40B4-BE49-F238E27FC236}">
                <a16:creationId xmlns:a16="http://schemas.microsoft.com/office/drawing/2014/main" id="{EB01530A-3032-40A4-9C81-FA444CF0C9F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4445"/>
          <a:stretch/>
        </p:blipFill>
        <p:spPr bwMode="auto">
          <a:xfrm>
            <a:off x="5462589" y="1524131"/>
            <a:ext cx="3528640" cy="23309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913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ppt_w+.3"/>
                                          </p:val>
                                        </p:tav>
                                        <p:tav tm="100000">
                                          <p:val>
                                            <p:strVal val="#ppt_w"/>
                                          </p:val>
                                        </p:tav>
                                      </p:tavLst>
                                    </p:anim>
                                    <p:anim calcmode="lin" valueType="num">
                                      <p:cBhvr>
                                        <p:cTn id="8" dur="2000" fill="hold"/>
                                        <p:tgtEl>
                                          <p:spTgt spid="12"/>
                                        </p:tgtEl>
                                        <p:attrNameLst>
                                          <p:attrName>ppt_h</p:attrName>
                                        </p:attrNameLst>
                                      </p:cBhvr>
                                      <p:tavLst>
                                        <p:tav tm="0">
                                          <p:val>
                                            <p:strVal val="#ppt_h"/>
                                          </p:val>
                                        </p:tav>
                                        <p:tav tm="100000">
                                          <p:val>
                                            <p:strVal val="#ppt_h"/>
                                          </p:val>
                                        </p:tav>
                                      </p:tavLst>
                                    </p:anim>
                                    <p:animEffect transition="in" filter="fade">
                                      <p:cBhvr>
                                        <p:cTn id="9" dur="2000"/>
                                        <p:tgtEl>
                                          <p:spTgt spid="12"/>
                                        </p:tgtEl>
                                      </p:cBhvr>
                                    </p:animEffect>
                                  </p:childTnLst>
                                </p:cTn>
                              </p:par>
                              <p:par>
                                <p:cTn id="10" presetID="50" presetClass="entr" presetSubtype="0" decel="100000" fill="hold" grpId="1"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strVal val="#ppt_w+.3"/>
                                          </p:val>
                                        </p:tav>
                                        <p:tav tm="100000">
                                          <p:val>
                                            <p:strVal val="#ppt_w"/>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animEffect transition="in" filter="fade">
                                      <p:cBhvr>
                                        <p:cTn id="14" dur="2000"/>
                                        <p:tgtEl>
                                          <p:spTgt spid="13"/>
                                        </p:tgtEl>
                                      </p:cBhvr>
                                    </p:animEffect>
                                  </p:childTnLst>
                                </p:cTn>
                              </p:par>
                              <p:par>
                                <p:cTn id="15" presetID="50" presetClass="entr" presetSubtype="0" decel="10000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000" fill="hold"/>
                                        <p:tgtEl>
                                          <p:spTgt spid="14"/>
                                        </p:tgtEl>
                                        <p:attrNameLst>
                                          <p:attrName>ppt_w</p:attrName>
                                        </p:attrNameLst>
                                      </p:cBhvr>
                                      <p:tavLst>
                                        <p:tav tm="0">
                                          <p:val>
                                            <p:strVal val="#ppt_w+.3"/>
                                          </p:val>
                                        </p:tav>
                                        <p:tav tm="100000">
                                          <p:val>
                                            <p:strVal val="#ppt_w"/>
                                          </p:val>
                                        </p:tav>
                                      </p:tavLst>
                                    </p:anim>
                                    <p:anim calcmode="lin" valueType="num">
                                      <p:cBhvr>
                                        <p:cTn id="18" dur="2000" fill="hold"/>
                                        <p:tgtEl>
                                          <p:spTgt spid="14"/>
                                        </p:tgtEl>
                                        <p:attrNameLst>
                                          <p:attrName>ppt_h</p:attrName>
                                        </p:attrNameLst>
                                      </p:cBhvr>
                                      <p:tavLst>
                                        <p:tav tm="0">
                                          <p:val>
                                            <p:strVal val="#ppt_h"/>
                                          </p:val>
                                        </p:tav>
                                        <p:tav tm="100000">
                                          <p:val>
                                            <p:strVal val="#ppt_h"/>
                                          </p:val>
                                        </p:tav>
                                      </p:tavLst>
                                    </p:anim>
                                    <p:animEffect transition="in" filter="fade">
                                      <p:cBhvr>
                                        <p:cTn id="19" dur="2000"/>
                                        <p:tgtEl>
                                          <p:spTgt spid="14"/>
                                        </p:tgtEl>
                                      </p:cBhvr>
                                    </p:animEffect>
                                  </p:childTnLst>
                                </p:cTn>
                              </p:par>
                              <p:par>
                                <p:cTn id="20" presetID="50" presetClass="entr" presetSubtype="0" decel="100000" fill="hold" grpId="1"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0" fill="hold"/>
                                        <p:tgtEl>
                                          <p:spTgt spid="15"/>
                                        </p:tgtEl>
                                        <p:attrNameLst>
                                          <p:attrName>ppt_w</p:attrName>
                                        </p:attrNameLst>
                                      </p:cBhvr>
                                      <p:tavLst>
                                        <p:tav tm="0">
                                          <p:val>
                                            <p:strVal val="#ppt_w+.3"/>
                                          </p:val>
                                        </p:tav>
                                        <p:tav tm="100000">
                                          <p:val>
                                            <p:strVal val="#ppt_w"/>
                                          </p:val>
                                        </p:tav>
                                      </p:tavLst>
                                    </p:anim>
                                    <p:anim calcmode="lin" valueType="num">
                                      <p:cBhvr>
                                        <p:cTn id="23" dur="2000" fill="hold"/>
                                        <p:tgtEl>
                                          <p:spTgt spid="15"/>
                                        </p:tgtEl>
                                        <p:attrNameLst>
                                          <p:attrName>ppt_h</p:attrName>
                                        </p:attrNameLst>
                                      </p:cBhvr>
                                      <p:tavLst>
                                        <p:tav tm="0">
                                          <p:val>
                                            <p:strVal val="#ppt_h"/>
                                          </p:val>
                                        </p:tav>
                                        <p:tav tm="100000">
                                          <p:val>
                                            <p:strVal val="#ppt_h"/>
                                          </p:val>
                                        </p:tav>
                                      </p:tavLst>
                                    </p:anim>
                                    <p:animEffect transition="in" filter="fade">
                                      <p:cBhvr>
                                        <p:cTn id="24" dur="2000"/>
                                        <p:tgtEl>
                                          <p:spTgt spid="15"/>
                                        </p:tgtEl>
                                      </p:cBhvr>
                                    </p:animEffect>
                                  </p:childTnLst>
                                </p:cTn>
                              </p:par>
                              <p:par>
                                <p:cTn id="25" presetID="50" presetClass="entr" presetSubtype="0" decel="100000" fill="hold" grpId="1"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0" fill="hold"/>
                                        <p:tgtEl>
                                          <p:spTgt spid="16"/>
                                        </p:tgtEl>
                                        <p:attrNameLst>
                                          <p:attrName>ppt_w</p:attrName>
                                        </p:attrNameLst>
                                      </p:cBhvr>
                                      <p:tavLst>
                                        <p:tav tm="0">
                                          <p:val>
                                            <p:strVal val="#ppt_w+.3"/>
                                          </p:val>
                                        </p:tav>
                                        <p:tav tm="100000">
                                          <p:val>
                                            <p:strVal val="#ppt_w"/>
                                          </p:val>
                                        </p:tav>
                                      </p:tavLst>
                                    </p:anim>
                                    <p:anim calcmode="lin" valueType="num">
                                      <p:cBhvr>
                                        <p:cTn id="28" dur="2000" fill="hold"/>
                                        <p:tgtEl>
                                          <p:spTgt spid="16"/>
                                        </p:tgtEl>
                                        <p:attrNameLst>
                                          <p:attrName>ppt_h</p:attrName>
                                        </p:attrNameLst>
                                      </p:cBhvr>
                                      <p:tavLst>
                                        <p:tav tm="0">
                                          <p:val>
                                            <p:strVal val="#ppt_h"/>
                                          </p:val>
                                        </p:tav>
                                        <p:tav tm="100000">
                                          <p:val>
                                            <p:strVal val="#ppt_h"/>
                                          </p:val>
                                        </p:tav>
                                      </p:tavLst>
                                    </p:anim>
                                    <p:animEffect transition="in" filter="fade">
                                      <p:cBhvr>
                                        <p:cTn id="29" dur="2000"/>
                                        <p:tgtEl>
                                          <p:spTgt spid="16"/>
                                        </p:tgtEl>
                                      </p:cBhvr>
                                    </p:animEffect>
                                  </p:childTnLst>
                                </p:cTn>
                              </p:par>
                              <p:par>
                                <p:cTn id="30" presetID="50"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0" fill="hold"/>
                                        <p:tgtEl>
                                          <p:spTgt spid="17"/>
                                        </p:tgtEl>
                                        <p:attrNameLst>
                                          <p:attrName>ppt_w</p:attrName>
                                        </p:attrNameLst>
                                      </p:cBhvr>
                                      <p:tavLst>
                                        <p:tav tm="0">
                                          <p:val>
                                            <p:strVal val="#ppt_w+.3"/>
                                          </p:val>
                                        </p:tav>
                                        <p:tav tm="100000">
                                          <p:val>
                                            <p:strVal val="#ppt_w"/>
                                          </p:val>
                                        </p:tav>
                                      </p:tavLst>
                                    </p:anim>
                                    <p:anim calcmode="lin" valueType="num">
                                      <p:cBhvr>
                                        <p:cTn id="33" dur="2000" fill="hold"/>
                                        <p:tgtEl>
                                          <p:spTgt spid="17"/>
                                        </p:tgtEl>
                                        <p:attrNameLst>
                                          <p:attrName>ppt_h</p:attrName>
                                        </p:attrNameLst>
                                      </p:cBhvr>
                                      <p:tavLst>
                                        <p:tav tm="0">
                                          <p:val>
                                            <p:strVal val="#ppt_h"/>
                                          </p:val>
                                        </p:tav>
                                        <p:tav tm="100000">
                                          <p:val>
                                            <p:strVal val="#ppt_h"/>
                                          </p:val>
                                        </p:tav>
                                      </p:tavLst>
                                    </p:anim>
                                    <p:animEffect transition="in" filter="fade">
                                      <p:cBhvr>
                                        <p:cTn id="34" dur="2000"/>
                                        <p:tgtEl>
                                          <p:spTgt spid="17"/>
                                        </p:tgtEl>
                                      </p:cBhvr>
                                    </p:animEffect>
                                  </p:childTnLst>
                                </p:cTn>
                              </p:par>
                              <p:par>
                                <p:cTn id="35" presetID="50" presetClass="entr" presetSubtype="0" decel="10000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000" fill="hold"/>
                                        <p:tgtEl>
                                          <p:spTgt spid="18"/>
                                        </p:tgtEl>
                                        <p:attrNameLst>
                                          <p:attrName>ppt_w</p:attrName>
                                        </p:attrNameLst>
                                      </p:cBhvr>
                                      <p:tavLst>
                                        <p:tav tm="0">
                                          <p:val>
                                            <p:strVal val="#ppt_w+.3"/>
                                          </p:val>
                                        </p:tav>
                                        <p:tav tm="100000">
                                          <p:val>
                                            <p:strVal val="#ppt_w"/>
                                          </p:val>
                                        </p:tav>
                                      </p:tavLst>
                                    </p:anim>
                                    <p:anim calcmode="lin" valueType="num">
                                      <p:cBhvr>
                                        <p:cTn id="38" dur="2000" fill="hold"/>
                                        <p:tgtEl>
                                          <p:spTgt spid="18"/>
                                        </p:tgtEl>
                                        <p:attrNameLst>
                                          <p:attrName>ppt_h</p:attrName>
                                        </p:attrNameLst>
                                      </p:cBhvr>
                                      <p:tavLst>
                                        <p:tav tm="0">
                                          <p:val>
                                            <p:strVal val="#ppt_h"/>
                                          </p:val>
                                        </p:tav>
                                        <p:tav tm="100000">
                                          <p:val>
                                            <p:strVal val="#ppt_h"/>
                                          </p:val>
                                        </p:tav>
                                      </p:tavLst>
                                    </p:anim>
                                    <p:animEffect transition="in" filter="fade">
                                      <p:cBhvr>
                                        <p:cTn id="39" dur="2000"/>
                                        <p:tgtEl>
                                          <p:spTgt spid="18"/>
                                        </p:tgtEl>
                                      </p:cBhvr>
                                    </p:animEffect>
                                  </p:childTnLst>
                                </p:cTn>
                              </p:par>
                              <p:par>
                                <p:cTn id="40" presetID="50" presetClass="entr" presetSubtype="0" decel="100000" fill="hold" grpId="1"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000" fill="hold"/>
                                        <p:tgtEl>
                                          <p:spTgt spid="19"/>
                                        </p:tgtEl>
                                        <p:attrNameLst>
                                          <p:attrName>ppt_w</p:attrName>
                                        </p:attrNameLst>
                                      </p:cBhvr>
                                      <p:tavLst>
                                        <p:tav tm="0">
                                          <p:val>
                                            <p:strVal val="#ppt_w+.3"/>
                                          </p:val>
                                        </p:tav>
                                        <p:tav tm="100000">
                                          <p:val>
                                            <p:strVal val="#ppt_w"/>
                                          </p:val>
                                        </p:tav>
                                      </p:tavLst>
                                    </p:anim>
                                    <p:anim calcmode="lin" valueType="num">
                                      <p:cBhvr>
                                        <p:cTn id="43" dur="2000" fill="hold"/>
                                        <p:tgtEl>
                                          <p:spTgt spid="19"/>
                                        </p:tgtEl>
                                        <p:attrNameLst>
                                          <p:attrName>ppt_h</p:attrName>
                                        </p:attrNameLst>
                                      </p:cBhvr>
                                      <p:tavLst>
                                        <p:tav tm="0">
                                          <p:val>
                                            <p:strVal val="#ppt_h"/>
                                          </p:val>
                                        </p:tav>
                                        <p:tav tm="100000">
                                          <p:val>
                                            <p:strVal val="#ppt_h"/>
                                          </p:val>
                                        </p:tav>
                                      </p:tavLst>
                                    </p:anim>
                                    <p:animEffect transition="in" filter="fade">
                                      <p:cBhvr>
                                        <p:cTn id="44" dur="2000"/>
                                        <p:tgtEl>
                                          <p:spTgt spid="19"/>
                                        </p:tgtEl>
                                      </p:cBhvr>
                                    </p:animEffect>
                                  </p:childTnLst>
                                </p:cTn>
                              </p:par>
                              <p:par>
                                <p:cTn id="45" presetID="50" presetClass="entr" presetSubtype="0" decel="100000" fill="hold" grpId="1"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2000" fill="hold"/>
                                        <p:tgtEl>
                                          <p:spTgt spid="20"/>
                                        </p:tgtEl>
                                        <p:attrNameLst>
                                          <p:attrName>ppt_w</p:attrName>
                                        </p:attrNameLst>
                                      </p:cBhvr>
                                      <p:tavLst>
                                        <p:tav tm="0">
                                          <p:val>
                                            <p:strVal val="#ppt_w+.3"/>
                                          </p:val>
                                        </p:tav>
                                        <p:tav tm="100000">
                                          <p:val>
                                            <p:strVal val="#ppt_w"/>
                                          </p:val>
                                        </p:tav>
                                      </p:tavLst>
                                    </p:anim>
                                    <p:anim calcmode="lin" valueType="num">
                                      <p:cBhvr>
                                        <p:cTn id="48" dur="2000" fill="hold"/>
                                        <p:tgtEl>
                                          <p:spTgt spid="20"/>
                                        </p:tgtEl>
                                        <p:attrNameLst>
                                          <p:attrName>ppt_h</p:attrName>
                                        </p:attrNameLst>
                                      </p:cBhvr>
                                      <p:tavLst>
                                        <p:tav tm="0">
                                          <p:val>
                                            <p:strVal val="#ppt_h"/>
                                          </p:val>
                                        </p:tav>
                                        <p:tav tm="100000">
                                          <p:val>
                                            <p:strVal val="#ppt_h"/>
                                          </p:val>
                                        </p:tav>
                                      </p:tavLst>
                                    </p:anim>
                                    <p:animEffect transition="in" filter="fade">
                                      <p:cBhvr>
                                        <p:cTn id="49" dur="2000"/>
                                        <p:tgtEl>
                                          <p:spTgt spid="20"/>
                                        </p:tgtEl>
                                      </p:cBhvr>
                                    </p:animEffect>
                                  </p:childTnLst>
                                </p:cTn>
                              </p:par>
                              <p:par>
                                <p:cTn id="50" presetID="50" presetClass="entr" presetSubtype="0" decel="10000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2000" fill="hold"/>
                                        <p:tgtEl>
                                          <p:spTgt spid="21"/>
                                        </p:tgtEl>
                                        <p:attrNameLst>
                                          <p:attrName>ppt_w</p:attrName>
                                        </p:attrNameLst>
                                      </p:cBhvr>
                                      <p:tavLst>
                                        <p:tav tm="0">
                                          <p:val>
                                            <p:strVal val="#ppt_w+.3"/>
                                          </p:val>
                                        </p:tav>
                                        <p:tav tm="100000">
                                          <p:val>
                                            <p:strVal val="#ppt_w"/>
                                          </p:val>
                                        </p:tav>
                                      </p:tavLst>
                                    </p:anim>
                                    <p:anim calcmode="lin" valueType="num">
                                      <p:cBhvr>
                                        <p:cTn id="53" dur="2000" fill="hold"/>
                                        <p:tgtEl>
                                          <p:spTgt spid="21"/>
                                        </p:tgtEl>
                                        <p:attrNameLst>
                                          <p:attrName>ppt_h</p:attrName>
                                        </p:attrNameLst>
                                      </p:cBhvr>
                                      <p:tavLst>
                                        <p:tav tm="0">
                                          <p:val>
                                            <p:strVal val="#ppt_h"/>
                                          </p:val>
                                        </p:tav>
                                        <p:tav tm="100000">
                                          <p:val>
                                            <p:strVal val="#ppt_h"/>
                                          </p:val>
                                        </p:tav>
                                      </p:tavLst>
                                    </p:anim>
                                    <p:animEffect transition="in" filter="fade">
                                      <p:cBhvr>
                                        <p:cTn id="54" dur="2000"/>
                                        <p:tgtEl>
                                          <p:spTgt spid="21"/>
                                        </p:tgtEl>
                                      </p:cBhvr>
                                    </p:animEffect>
                                  </p:childTnLst>
                                </p:cTn>
                              </p:par>
                              <p:par>
                                <p:cTn id="55" presetID="50" presetClass="entr" presetSubtype="0" decel="100000" fill="hold" grpId="1"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2000" fill="hold"/>
                                        <p:tgtEl>
                                          <p:spTgt spid="22"/>
                                        </p:tgtEl>
                                        <p:attrNameLst>
                                          <p:attrName>ppt_w</p:attrName>
                                        </p:attrNameLst>
                                      </p:cBhvr>
                                      <p:tavLst>
                                        <p:tav tm="0">
                                          <p:val>
                                            <p:strVal val="#ppt_w+.3"/>
                                          </p:val>
                                        </p:tav>
                                        <p:tav tm="100000">
                                          <p:val>
                                            <p:strVal val="#ppt_w"/>
                                          </p:val>
                                        </p:tav>
                                      </p:tavLst>
                                    </p:anim>
                                    <p:anim calcmode="lin" valueType="num">
                                      <p:cBhvr>
                                        <p:cTn id="58" dur="2000" fill="hold"/>
                                        <p:tgtEl>
                                          <p:spTgt spid="22"/>
                                        </p:tgtEl>
                                        <p:attrNameLst>
                                          <p:attrName>ppt_h</p:attrName>
                                        </p:attrNameLst>
                                      </p:cBhvr>
                                      <p:tavLst>
                                        <p:tav tm="0">
                                          <p:val>
                                            <p:strVal val="#ppt_h"/>
                                          </p:val>
                                        </p:tav>
                                        <p:tav tm="100000">
                                          <p:val>
                                            <p:strVal val="#ppt_h"/>
                                          </p:val>
                                        </p:tav>
                                      </p:tavLst>
                                    </p:anim>
                                    <p:animEffect transition="in" filter="fade">
                                      <p:cBhvr>
                                        <p:cTn id="59" dur="2000"/>
                                        <p:tgtEl>
                                          <p:spTgt spid="22"/>
                                        </p:tgtEl>
                                      </p:cBhvr>
                                    </p:animEffect>
                                  </p:childTnLst>
                                </p:cTn>
                              </p:par>
                              <p:par>
                                <p:cTn id="60" presetID="50" presetClass="entr" presetSubtype="0" decel="100000" fill="hold" grpId="1"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2000" fill="hold"/>
                                        <p:tgtEl>
                                          <p:spTgt spid="23"/>
                                        </p:tgtEl>
                                        <p:attrNameLst>
                                          <p:attrName>ppt_w</p:attrName>
                                        </p:attrNameLst>
                                      </p:cBhvr>
                                      <p:tavLst>
                                        <p:tav tm="0">
                                          <p:val>
                                            <p:strVal val="#ppt_w+.3"/>
                                          </p:val>
                                        </p:tav>
                                        <p:tav tm="100000">
                                          <p:val>
                                            <p:strVal val="#ppt_w"/>
                                          </p:val>
                                        </p:tav>
                                      </p:tavLst>
                                    </p:anim>
                                    <p:anim calcmode="lin" valueType="num">
                                      <p:cBhvr>
                                        <p:cTn id="63" dur="2000" fill="hold"/>
                                        <p:tgtEl>
                                          <p:spTgt spid="23"/>
                                        </p:tgtEl>
                                        <p:attrNameLst>
                                          <p:attrName>ppt_h</p:attrName>
                                        </p:attrNameLst>
                                      </p:cBhvr>
                                      <p:tavLst>
                                        <p:tav tm="0">
                                          <p:val>
                                            <p:strVal val="#ppt_h"/>
                                          </p:val>
                                        </p:tav>
                                        <p:tav tm="100000">
                                          <p:val>
                                            <p:strVal val="#ppt_h"/>
                                          </p:val>
                                        </p:tav>
                                      </p:tavLst>
                                    </p:anim>
                                    <p:animEffect transition="in" filter="fade">
                                      <p:cBhvr>
                                        <p:cTn id="64" dur="2000"/>
                                        <p:tgtEl>
                                          <p:spTgt spid="23"/>
                                        </p:tgtEl>
                                      </p:cBhvr>
                                    </p:animEffect>
                                  </p:childTnLst>
                                </p:cTn>
                              </p:par>
                              <p:par>
                                <p:cTn id="65" presetID="50" presetClass="entr" presetSubtype="0" decel="100000" fill="hold" grpId="1"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2000" fill="hold"/>
                                        <p:tgtEl>
                                          <p:spTgt spid="24"/>
                                        </p:tgtEl>
                                        <p:attrNameLst>
                                          <p:attrName>ppt_w</p:attrName>
                                        </p:attrNameLst>
                                      </p:cBhvr>
                                      <p:tavLst>
                                        <p:tav tm="0">
                                          <p:val>
                                            <p:strVal val="#ppt_w+.3"/>
                                          </p:val>
                                        </p:tav>
                                        <p:tav tm="100000">
                                          <p:val>
                                            <p:strVal val="#ppt_w"/>
                                          </p:val>
                                        </p:tav>
                                      </p:tavLst>
                                    </p:anim>
                                    <p:anim calcmode="lin" valueType="num">
                                      <p:cBhvr>
                                        <p:cTn id="68" dur="2000" fill="hold"/>
                                        <p:tgtEl>
                                          <p:spTgt spid="24"/>
                                        </p:tgtEl>
                                        <p:attrNameLst>
                                          <p:attrName>ppt_h</p:attrName>
                                        </p:attrNameLst>
                                      </p:cBhvr>
                                      <p:tavLst>
                                        <p:tav tm="0">
                                          <p:val>
                                            <p:strVal val="#ppt_h"/>
                                          </p:val>
                                        </p:tav>
                                        <p:tav tm="100000">
                                          <p:val>
                                            <p:strVal val="#ppt_h"/>
                                          </p:val>
                                        </p:tav>
                                      </p:tavLst>
                                    </p:anim>
                                    <p:animEffect transition="in" filter="fade">
                                      <p:cBhvr>
                                        <p:cTn id="69" dur="2000"/>
                                        <p:tgtEl>
                                          <p:spTgt spid="24"/>
                                        </p:tgtEl>
                                      </p:cBhvr>
                                    </p:animEffect>
                                  </p:childTnLst>
                                </p:cTn>
                              </p:par>
                              <p:par>
                                <p:cTn id="70" presetID="50" presetClass="entr" presetSubtype="0" decel="100000" fill="hold" grpId="1"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2000" fill="hold"/>
                                        <p:tgtEl>
                                          <p:spTgt spid="25"/>
                                        </p:tgtEl>
                                        <p:attrNameLst>
                                          <p:attrName>ppt_w</p:attrName>
                                        </p:attrNameLst>
                                      </p:cBhvr>
                                      <p:tavLst>
                                        <p:tav tm="0">
                                          <p:val>
                                            <p:strVal val="#ppt_w+.3"/>
                                          </p:val>
                                        </p:tav>
                                        <p:tav tm="100000">
                                          <p:val>
                                            <p:strVal val="#ppt_w"/>
                                          </p:val>
                                        </p:tav>
                                      </p:tavLst>
                                    </p:anim>
                                    <p:anim calcmode="lin" valueType="num">
                                      <p:cBhvr>
                                        <p:cTn id="73" dur="2000" fill="hold"/>
                                        <p:tgtEl>
                                          <p:spTgt spid="25"/>
                                        </p:tgtEl>
                                        <p:attrNameLst>
                                          <p:attrName>ppt_h</p:attrName>
                                        </p:attrNameLst>
                                      </p:cBhvr>
                                      <p:tavLst>
                                        <p:tav tm="0">
                                          <p:val>
                                            <p:strVal val="#ppt_h"/>
                                          </p:val>
                                        </p:tav>
                                        <p:tav tm="100000">
                                          <p:val>
                                            <p:strVal val="#ppt_h"/>
                                          </p:val>
                                        </p:tav>
                                      </p:tavLst>
                                    </p:anim>
                                    <p:animEffect transition="in" filter="fade">
                                      <p:cBhvr>
                                        <p:cTn id="74" dur="2000"/>
                                        <p:tgtEl>
                                          <p:spTgt spid="25"/>
                                        </p:tgtEl>
                                      </p:cBhvr>
                                    </p:animEffect>
                                  </p:childTnLst>
                                </p:cTn>
                              </p:par>
                              <p:par>
                                <p:cTn id="75" presetID="50" presetClass="entr" presetSubtype="0" decel="100000" fill="hold" grpId="1"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2000" fill="hold"/>
                                        <p:tgtEl>
                                          <p:spTgt spid="26"/>
                                        </p:tgtEl>
                                        <p:attrNameLst>
                                          <p:attrName>ppt_w</p:attrName>
                                        </p:attrNameLst>
                                      </p:cBhvr>
                                      <p:tavLst>
                                        <p:tav tm="0">
                                          <p:val>
                                            <p:strVal val="#ppt_w+.3"/>
                                          </p:val>
                                        </p:tav>
                                        <p:tav tm="100000">
                                          <p:val>
                                            <p:strVal val="#ppt_w"/>
                                          </p:val>
                                        </p:tav>
                                      </p:tavLst>
                                    </p:anim>
                                    <p:anim calcmode="lin" valueType="num">
                                      <p:cBhvr>
                                        <p:cTn id="78" dur="2000" fill="hold"/>
                                        <p:tgtEl>
                                          <p:spTgt spid="26"/>
                                        </p:tgtEl>
                                        <p:attrNameLst>
                                          <p:attrName>ppt_h</p:attrName>
                                        </p:attrNameLst>
                                      </p:cBhvr>
                                      <p:tavLst>
                                        <p:tav tm="0">
                                          <p:val>
                                            <p:strVal val="#ppt_h"/>
                                          </p:val>
                                        </p:tav>
                                        <p:tav tm="100000">
                                          <p:val>
                                            <p:strVal val="#ppt_h"/>
                                          </p:val>
                                        </p:tav>
                                      </p:tavLst>
                                    </p:anim>
                                    <p:animEffect transition="in" filter="fade">
                                      <p:cBhvr>
                                        <p:cTn id="79" dur="2000"/>
                                        <p:tgtEl>
                                          <p:spTgt spid="26"/>
                                        </p:tgtEl>
                                      </p:cBhvr>
                                    </p:animEffect>
                                  </p:childTnLst>
                                </p:cTn>
                              </p:par>
                              <p:par>
                                <p:cTn id="80" presetID="50" presetClass="entr" presetSubtype="0" decel="100000" fill="hold" grpId="1"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2000" fill="hold"/>
                                        <p:tgtEl>
                                          <p:spTgt spid="27"/>
                                        </p:tgtEl>
                                        <p:attrNameLst>
                                          <p:attrName>ppt_w</p:attrName>
                                        </p:attrNameLst>
                                      </p:cBhvr>
                                      <p:tavLst>
                                        <p:tav tm="0">
                                          <p:val>
                                            <p:strVal val="#ppt_w+.3"/>
                                          </p:val>
                                        </p:tav>
                                        <p:tav tm="100000">
                                          <p:val>
                                            <p:strVal val="#ppt_w"/>
                                          </p:val>
                                        </p:tav>
                                      </p:tavLst>
                                    </p:anim>
                                    <p:anim calcmode="lin" valueType="num">
                                      <p:cBhvr>
                                        <p:cTn id="83" dur="2000" fill="hold"/>
                                        <p:tgtEl>
                                          <p:spTgt spid="27"/>
                                        </p:tgtEl>
                                        <p:attrNameLst>
                                          <p:attrName>ppt_h</p:attrName>
                                        </p:attrNameLst>
                                      </p:cBhvr>
                                      <p:tavLst>
                                        <p:tav tm="0">
                                          <p:val>
                                            <p:strVal val="#ppt_h"/>
                                          </p:val>
                                        </p:tav>
                                        <p:tav tm="100000">
                                          <p:val>
                                            <p:strVal val="#ppt_h"/>
                                          </p:val>
                                        </p:tav>
                                      </p:tavLst>
                                    </p:anim>
                                    <p:animEffect transition="in" filter="fade">
                                      <p:cBhvr>
                                        <p:cTn id="84" dur="2000"/>
                                        <p:tgtEl>
                                          <p:spTgt spid="27"/>
                                        </p:tgtEl>
                                      </p:cBhvr>
                                    </p:animEffect>
                                  </p:childTnLst>
                                </p:cTn>
                              </p:par>
                              <p:par>
                                <p:cTn id="85" presetID="50" presetClass="entr" presetSubtype="0" decel="10000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2000" fill="hold"/>
                                        <p:tgtEl>
                                          <p:spTgt spid="28"/>
                                        </p:tgtEl>
                                        <p:attrNameLst>
                                          <p:attrName>ppt_w</p:attrName>
                                        </p:attrNameLst>
                                      </p:cBhvr>
                                      <p:tavLst>
                                        <p:tav tm="0">
                                          <p:val>
                                            <p:strVal val="#ppt_w+.3"/>
                                          </p:val>
                                        </p:tav>
                                        <p:tav tm="100000">
                                          <p:val>
                                            <p:strVal val="#ppt_w"/>
                                          </p:val>
                                        </p:tav>
                                      </p:tavLst>
                                    </p:anim>
                                    <p:anim calcmode="lin" valueType="num">
                                      <p:cBhvr>
                                        <p:cTn id="88" dur="2000" fill="hold"/>
                                        <p:tgtEl>
                                          <p:spTgt spid="28"/>
                                        </p:tgtEl>
                                        <p:attrNameLst>
                                          <p:attrName>ppt_h</p:attrName>
                                        </p:attrNameLst>
                                      </p:cBhvr>
                                      <p:tavLst>
                                        <p:tav tm="0">
                                          <p:val>
                                            <p:strVal val="#ppt_h"/>
                                          </p:val>
                                        </p:tav>
                                        <p:tav tm="100000">
                                          <p:val>
                                            <p:strVal val="#ppt_h"/>
                                          </p:val>
                                        </p:tav>
                                      </p:tavLst>
                                    </p:anim>
                                    <p:animEffect transition="in" filter="fade">
                                      <p:cBhvr>
                                        <p:cTn id="89" dur="2000"/>
                                        <p:tgtEl>
                                          <p:spTgt spid="28"/>
                                        </p:tgtEl>
                                      </p:cBhvr>
                                    </p:animEffect>
                                  </p:childTnLst>
                                </p:cTn>
                              </p:par>
                              <p:par>
                                <p:cTn id="90" presetID="50" presetClass="entr" presetSubtype="0" decel="100000" fill="hold" grpId="1"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2000" fill="hold"/>
                                        <p:tgtEl>
                                          <p:spTgt spid="29"/>
                                        </p:tgtEl>
                                        <p:attrNameLst>
                                          <p:attrName>ppt_w</p:attrName>
                                        </p:attrNameLst>
                                      </p:cBhvr>
                                      <p:tavLst>
                                        <p:tav tm="0">
                                          <p:val>
                                            <p:strVal val="#ppt_w+.3"/>
                                          </p:val>
                                        </p:tav>
                                        <p:tav tm="100000">
                                          <p:val>
                                            <p:strVal val="#ppt_w"/>
                                          </p:val>
                                        </p:tav>
                                      </p:tavLst>
                                    </p:anim>
                                    <p:anim calcmode="lin" valueType="num">
                                      <p:cBhvr>
                                        <p:cTn id="93" dur="2000" fill="hold"/>
                                        <p:tgtEl>
                                          <p:spTgt spid="29"/>
                                        </p:tgtEl>
                                        <p:attrNameLst>
                                          <p:attrName>ppt_h</p:attrName>
                                        </p:attrNameLst>
                                      </p:cBhvr>
                                      <p:tavLst>
                                        <p:tav tm="0">
                                          <p:val>
                                            <p:strVal val="#ppt_h"/>
                                          </p:val>
                                        </p:tav>
                                        <p:tav tm="100000">
                                          <p:val>
                                            <p:strVal val="#ppt_h"/>
                                          </p:val>
                                        </p:tav>
                                      </p:tavLst>
                                    </p:anim>
                                    <p:animEffect transition="in" filter="fade">
                                      <p:cBhvr>
                                        <p:cTn id="94" dur="2000"/>
                                        <p:tgtEl>
                                          <p:spTgt spid="29"/>
                                        </p:tgtEl>
                                      </p:cBhvr>
                                    </p:animEffect>
                                  </p:childTnLst>
                                </p:cTn>
                              </p:par>
                              <p:par>
                                <p:cTn id="95" presetID="50" presetClass="entr" presetSubtype="0" decel="100000" fill="hold" grpId="1"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2000" fill="hold"/>
                                        <p:tgtEl>
                                          <p:spTgt spid="30"/>
                                        </p:tgtEl>
                                        <p:attrNameLst>
                                          <p:attrName>ppt_w</p:attrName>
                                        </p:attrNameLst>
                                      </p:cBhvr>
                                      <p:tavLst>
                                        <p:tav tm="0">
                                          <p:val>
                                            <p:strVal val="#ppt_w+.3"/>
                                          </p:val>
                                        </p:tav>
                                        <p:tav tm="100000">
                                          <p:val>
                                            <p:strVal val="#ppt_w"/>
                                          </p:val>
                                        </p:tav>
                                      </p:tavLst>
                                    </p:anim>
                                    <p:anim calcmode="lin" valueType="num">
                                      <p:cBhvr>
                                        <p:cTn id="98" dur="2000" fill="hold"/>
                                        <p:tgtEl>
                                          <p:spTgt spid="30"/>
                                        </p:tgtEl>
                                        <p:attrNameLst>
                                          <p:attrName>ppt_h</p:attrName>
                                        </p:attrNameLst>
                                      </p:cBhvr>
                                      <p:tavLst>
                                        <p:tav tm="0">
                                          <p:val>
                                            <p:strVal val="#ppt_h"/>
                                          </p:val>
                                        </p:tav>
                                        <p:tav tm="100000">
                                          <p:val>
                                            <p:strVal val="#ppt_h"/>
                                          </p:val>
                                        </p:tav>
                                      </p:tavLst>
                                    </p:anim>
                                    <p:animEffect transition="in" filter="fade">
                                      <p:cBhvr>
                                        <p:cTn id="99" dur="2000"/>
                                        <p:tgtEl>
                                          <p:spTgt spid="30"/>
                                        </p:tgtEl>
                                      </p:cBhvr>
                                    </p:animEffect>
                                  </p:childTnLst>
                                </p:cTn>
                              </p:par>
                              <p:par>
                                <p:cTn id="100" presetID="50" presetClass="entr" presetSubtype="0" decel="100000" fill="hold" grpId="1"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2000" fill="hold"/>
                                        <p:tgtEl>
                                          <p:spTgt spid="31"/>
                                        </p:tgtEl>
                                        <p:attrNameLst>
                                          <p:attrName>ppt_w</p:attrName>
                                        </p:attrNameLst>
                                      </p:cBhvr>
                                      <p:tavLst>
                                        <p:tav tm="0">
                                          <p:val>
                                            <p:strVal val="#ppt_w+.3"/>
                                          </p:val>
                                        </p:tav>
                                        <p:tav tm="100000">
                                          <p:val>
                                            <p:strVal val="#ppt_w"/>
                                          </p:val>
                                        </p:tav>
                                      </p:tavLst>
                                    </p:anim>
                                    <p:anim calcmode="lin" valueType="num">
                                      <p:cBhvr>
                                        <p:cTn id="103" dur="2000" fill="hold"/>
                                        <p:tgtEl>
                                          <p:spTgt spid="31"/>
                                        </p:tgtEl>
                                        <p:attrNameLst>
                                          <p:attrName>ppt_h</p:attrName>
                                        </p:attrNameLst>
                                      </p:cBhvr>
                                      <p:tavLst>
                                        <p:tav tm="0">
                                          <p:val>
                                            <p:strVal val="#ppt_h"/>
                                          </p:val>
                                        </p:tav>
                                        <p:tav tm="100000">
                                          <p:val>
                                            <p:strVal val="#ppt_h"/>
                                          </p:val>
                                        </p:tav>
                                      </p:tavLst>
                                    </p:anim>
                                    <p:animEffect transition="in" filter="fade">
                                      <p:cBhvr>
                                        <p:cTn id="104" dur="2000"/>
                                        <p:tgtEl>
                                          <p:spTgt spid="31"/>
                                        </p:tgtEl>
                                      </p:cBhvr>
                                    </p:animEffect>
                                  </p:childTnLst>
                                </p:cTn>
                              </p:par>
                              <p:par>
                                <p:cTn id="105" presetID="50" presetClass="entr" presetSubtype="0" decel="100000" fill="hold" grpId="1"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2000" fill="hold"/>
                                        <p:tgtEl>
                                          <p:spTgt spid="32"/>
                                        </p:tgtEl>
                                        <p:attrNameLst>
                                          <p:attrName>ppt_w</p:attrName>
                                        </p:attrNameLst>
                                      </p:cBhvr>
                                      <p:tavLst>
                                        <p:tav tm="0">
                                          <p:val>
                                            <p:strVal val="#ppt_w+.3"/>
                                          </p:val>
                                        </p:tav>
                                        <p:tav tm="100000">
                                          <p:val>
                                            <p:strVal val="#ppt_w"/>
                                          </p:val>
                                        </p:tav>
                                      </p:tavLst>
                                    </p:anim>
                                    <p:anim calcmode="lin" valueType="num">
                                      <p:cBhvr>
                                        <p:cTn id="108" dur="2000" fill="hold"/>
                                        <p:tgtEl>
                                          <p:spTgt spid="32"/>
                                        </p:tgtEl>
                                        <p:attrNameLst>
                                          <p:attrName>ppt_h</p:attrName>
                                        </p:attrNameLst>
                                      </p:cBhvr>
                                      <p:tavLst>
                                        <p:tav tm="0">
                                          <p:val>
                                            <p:strVal val="#ppt_h"/>
                                          </p:val>
                                        </p:tav>
                                        <p:tav tm="100000">
                                          <p:val>
                                            <p:strVal val="#ppt_h"/>
                                          </p:val>
                                        </p:tav>
                                      </p:tavLst>
                                    </p:anim>
                                    <p:animEffect transition="in" filter="fade">
                                      <p:cBhvr>
                                        <p:cTn id="109" dur="2000"/>
                                        <p:tgtEl>
                                          <p:spTgt spid="32"/>
                                        </p:tgtEl>
                                      </p:cBhvr>
                                    </p:animEffect>
                                  </p:childTnLst>
                                </p:cTn>
                              </p:par>
                              <p:par>
                                <p:cTn id="110" presetID="50" presetClass="entr" presetSubtype="0" decel="100000" fill="hold" grpId="1"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2000" fill="hold"/>
                                        <p:tgtEl>
                                          <p:spTgt spid="33"/>
                                        </p:tgtEl>
                                        <p:attrNameLst>
                                          <p:attrName>ppt_w</p:attrName>
                                        </p:attrNameLst>
                                      </p:cBhvr>
                                      <p:tavLst>
                                        <p:tav tm="0">
                                          <p:val>
                                            <p:strVal val="#ppt_w+.3"/>
                                          </p:val>
                                        </p:tav>
                                        <p:tav tm="100000">
                                          <p:val>
                                            <p:strVal val="#ppt_w"/>
                                          </p:val>
                                        </p:tav>
                                      </p:tavLst>
                                    </p:anim>
                                    <p:anim calcmode="lin" valueType="num">
                                      <p:cBhvr>
                                        <p:cTn id="113" dur="2000" fill="hold"/>
                                        <p:tgtEl>
                                          <p:spTgt spid="33"/>
                                        </p:tgtEl>
                                        <p:attrNameLst>
                                          <p:attrName>ppt_h</p:attrName>
                                        </p:attrNameLst>
                                      </p:cBhvr>
                                      <p:tavLst>
                                        <p:tav tm="0">
                                          <p:val>
                                            <p:strVal val="#ppt_h"/>
                                          </p:val>
                                        </p:tav>
                                        <p:tav tm="100000">
                                          <p:val>
                                            <p:strVal val="#ppt_h"/>
                                          </p:val>
                                        </p:tav>
                                      </p:tavLst>
                                    </p:anim>
                                    <p:animEffect transition="in" filter="fade">
                                      <p:cBhvr>
                                        <p:cTn id="114" dur="2000"/>
                                        <p:tgtEl>
                                          <p:spTgt spid="33"/>
                                        </p:tgtEl>
                                      </p:cBhvr>
                                    </p:animEffect>
                                  </p:childTnLst>
                                </p:cTn>
                              </p:par>
                              <p:par>
                                <p:cTn id="115" presetID="50" presetClass="entr" presetSubtype="0" decel="100000" fill="hold" grpId="1"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2000" fill="hold"/>
                                        <p:tgtEl>
                                          <p:spTgt spid="36"/>
                                        </p:tgtEl>
                                        <p:attrNameLst>
                                          <p:attrName>ppt_w</p:attrName>
                                        </p:attrNameLst>
                                      </p:cBhvr>
                                      <p:tavLst>
                                        <p:tav tm="0">
                                          <p:val>
                                            <p:strVal val="#ppt_w+.3"/>
                                          </p:val>
                                        </p:tav>
                                        <p:tav tm="100000">
                                          <p:val>
                                            <p:strVal val="#ppt_w"/>
                                          </p:val>
                                        </p:tav>
                                      </p:tavLst>
                                    </p:anim>
                                    <p:anim calcmode="lin" valueType="num">
                                      <p:cBhvr>
                                        <p:cTn id="118" dur="2000" fill="hold"/>
                                        <p:tgtEl>
                                          <p:spTgt spid="36"/>
                                        </p:tgtEl>
                                        <p:attrNameLst>
                                          <p:attrName>ppt_h</p:attrName>
                                        </p:attrNameLst>
                                      </p:cBhvr>
                                      <p:tavLst>
                                        <p:tav tm="0">
                                          <p:val>
                                            <p:strVal val="#ppt_h"/>
                                          </p:val>
                                        </p:tav>
                                        <p:tav tm="100000">
                                          <p:val>
                                            <p:strVal val="#ppt_h"/>
                                          </p:val>
                                        </p:tav>
                                      </p:tavLst>
                                    </p:anim>
                                    <p:animEffect transition="in" filter="fade">
                                      <p:cBhvr>
                                        <p:cTn id="119" dur="2000"/>
                                        <p:tgtEl>
                                          <p:spTgt spid="36"/>
                                        </p:tgtEl>
                                      </p:cBhvr>
                                    </p:animEffect>
                                  </p:childTnLst>
                                </p:cTn>
                              </p:par>
                              <p:par>
                                <p:cTn id="120" presetID="50" presetClass="entr" presetSubtype="0" decel="100000" fill="hold" grpId="1"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2000" fill="hold"/>
                                        <p:tgtEl>
                                          <p:spTgt spid="37"/>
                                        </p:tgtEl>
                                        <p:attrNameLst>
                                          <p:attrName>ppt_w</p:attrName>
                                        </p:attrNameLst>
                                      </p:cBhvr>
                                      <p:tavLst>
                                        <p:tav tm="0">
                                          <p:val>
                                            <p:strVal val="#ppt_w+.3"/>
                                          </p:val>
                                        </p:tav>
                                        <p:tav tm="100000">
                                          <p:val>
                                            <p:strVal val="#ppt_w"/>
                                          </p:val>
                                        </p:tav>
                                      </p:tavLst>
                                    </p:anim>
                                    <p:anim calcmode="lin" valueType="num">
                                      <p:cBhvr>
                                        <p:cTn id="123" dur="2000" fill="hold"/>
                                        <p:tgtEl>
                                          <p:spTgt spid="37"/>
                                        </p:tgtEl>
                                        <p:attrNameLst>
                                          <p:attrName>ppt_h</p:attrName>
                                        </p:attrNameLst>
                                      </p:cBhvr>
                                      <p:tavLst>
                                        <p:tav tm="0">
                                          <p:val>
                                            <p:strVal val="#ppt_h"/>
                                          </p:val>
                                        </p:tav>
                                        <p:tav tm="100000">
                                          <p:val>
                                            <p:strVal val="#ppt_h"/>
                                          </p:val>
                                        </p:tav>
                                      </p:tavLst>
                                    </p:anim>
                                    <p:animEffect transition="in" filter="fade">
                                      <p:cBhvr>
                                        <p:cTn id="124" dur="2000"/>
                                        <p:tgtEl>
                                          <p:spTgt spid="37"/>
                                        </p:tgtEl>
                                      </p:cBhvr>
                                    </p:animEffect>
                                  </p:childTnLst>
                                </p:cTn>
                              </p:par>
                              <p:par>
                                <p:cTn id="125" presetID="50" presetClass="entr" presetSubtype="0" decel="100000" fill="hold" grpId="1"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2000" fill="hold"/>
                                        <p:tgtEl>
                                          <p:spTgt spid="38"/>
                                        </p:tgtEl>
                                        <p:attrNameLst>
                                          <p:attrName>ppt_w</p:attrName>
                                        </p:attrNameLst>
                                      </p:cBhvr>
                                      <p:tavLst>
                                        <p:tav tm="0">
                                          <p:val>
                                            <p:strVal val="#ppt_w+.3"/>
                                          </p:val>
                                        </p:tav>
                                        <p:tav tm="100000">
                                          <p:val>
                                            <p:strVal val="#ppt_w"/>
                                          </p:val>
                                        </p:tav>
                                      </p:tavLst>
                                    </p:anim>
                                    <p:anim calcmode="lin" valueType="num">
                                      <p:cBhvr>
                                        <p:cTn id="128" dur="2000" fill="hold"/>
                                        <p:tgtEl>
                                          <p:spTgt spid="38"/>
                                        </p:tgtEl>
                                        <p:attrNameLst>
                                          <p:attrName>ppt_h</p:attrName>
                                        </p:attrNameLst>
                                      </p:cBhvr>
                                      <p:tavLst>
                                        <p:tav tm="0">
                                          <p:val>
                                            <p:strVal val="#ppt_h"/>
                                          </p:val>
                                        </p:tav>
                                        <p:tav tm="100000">
                                          <p:val>
                                            <p:strVal val="#ppt_h"/>
                                          </p:val>
                                        </p:tav>
                                      </p:tavLst>
                                    </p:anim>
                                    <p:animEffect transition="in" filter="fade">
                                      <p:cBhvr>
                                        <p:cTn id="129" dur="2000"/>
                                        <p:tgtEl>
                                          <p:spTgt spid="38"/>
                                        </p:tgtEl>
                                      </p:cBhvr>
                                    </p:animEffect>
                                  </p:childTnLst>
                                </p:cTn>
                              </p:par>
                              <p:par>
                                <p:cTn id="130" presetID="50" presetClass="entr" presetSubtype="0" decel="100000" fill="hold" grpId="1"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2000" fill="hold"/>
                                        <p:tgtEl>
                                          <p:spTgt spid="39"/>
                                        </p:tgtEl>
                                        <p:attrNameLst>
                                          <p:attrName>ppt_w</p:attrName>
                                        </p:attrNameLst>
                                      </p:cBhvr>
                                      <p:tavLst>
                                        <p:tav tm="0">
                                          <p:val>
                                            <p:strVal val="#ppt_w+.3"/>
                                          </p:val>
                                        </p:tav>
                                        <p:tav tm="100000">
                                          <p:val>
                                            <p:strVal val="#ppt_w"/>
                                          </p:val>
                                        </p:tav>
                                      </p:tavLst>
                                    </p:anim>
                                    <p:anim calcmode="lin" valueType="num">
                                      <p:cBhvr>
                                        <p:cTn id="133" dur="2000" fill="hold"/>
                                        <p:tgtEl>
                                          <p:spTgt spid="39"/>
                                        </p:tgtEl>
                                        <p:attrNameLst>
                                          <p:attrName>ppt_h</p:attrName>
                                        </p:attrNameLst>
                                      </p:cBhvr>
                                      <p:tavLst>
                                        <p:tav tm="0">
                                          <p:val>
                                            <p:strVal val="#ppt_h"/>
                                          </p:val>
                                        </p:tav>
                                        <p:tav tm="100000">
                                          <p:val>
                                            <p:strVal val="#ppt_h"/>
                                          </p:val>
                                        </p:tav>
                                      </p:tavLst>
                                    </p:anim>
                                    <p:animEffect transition="in" filter="fade">
                                      <p:cBhvr>
                                        <p:cTn id="134" dur="2000"/>
                                        <p:tgtEl>
                                          <p:spTgt spid="39"/>
                                        </p:tgtEl>
                                      </p:cBhvr>
                                    </p:animEffect>
                                  </p:childTnLst>
                                </p:cTn>
                              </p:par>
                              <p:par>
                                <p:cTn id="135" presetID="50" presetClass="entr" presetSubtype="0" decel="100000" fill="hold" grpId="1"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2000" fill="hold"/>
                                        <p:tgtEl>
                                          <p:spTgt spid="40"/>
                                        </p:tgtEl>
                                        <p:attrNameLst>
                                          <p:attrName>ppt_w</p:attrName>
                                        </p:attrNameLst>
                                      </p:cBhvr>
                                      <p:tavLst>
                                        <p:tav tm="0">
                                          <p:val>
                                            <p:strVal val="#ppt_w+.3"/>
                                          </p:val>
                                        </p:tav>
                                        <p:tav tm="100000">
                                          <p:val>
                                            <p:strVal val="#ppt_w"/>
                                          </p:val>
                                        </p:tav>
                                      </p:tavLst>
                                    </p:anim>
                                    <p:anim calcmode="lin" valueType="num">
                                      <p:cBhvr>
                                        <p:cTn id="138" dur="2000" fill="hold"/>
                                        <p:tgtEl>
                                          <p:spTgt spid="40"/>
                                        </p:tgtEl>
                                        <p:attrNameLst>
                                          <p:attrName>ppt_h</p:attrName>
                                        </p:attrNameLst>
                                      </p:cBhvr>
                                      <p:tavLst>
                                        <p:tav tm="0">
                                          <p:val>
                                            <p:strVal val="#ppt_h"/>
                                          </p:val>
                                        </p:tav>
                                        <p:tav tm="100000">
                                          <p:val>
                                            <p:strVal val="#ppt_h"/>
                                          </p:val>
                                        </p:tav>
                                      </p:tavLst>
                                    </p:anim>
                                    <p:animEffect transition="in" filter="fade">
                                      <p:cBhvr>
                                        <p:cTn id="139" dur="2000"/>
                                        <p:tgtEl>
                                          <p:spTgt spid="40"/>
                                        </p:tgtEl>
                                      </p:cBhvr>
                                    </p:animEffect>
                                  </p:childTnLst>
                                </p:cTn>
                              </p:par>
                              <p:par>
                                <p:cTn id="140" presetID="50" presetClass="entr" presetSubtype="0" decel="100000" fill="hold" grpId="1" nodeType="with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2000" fill="hold"/>
                                        <p:tgtEl>
                                          <p:spTgt spid="41"/>
                                        </p:tgtEl>
                                        <p:attrNameLst>
                                          <p:attrName>ppt_w</p:attrName>
                                        </p:attrNameLst>
                                      </p:cBhvr>
                                      <p:tavLst>
                                        <p:tav tm="0">
                                          <p:val>
                                            <p:strVal val="#ppt_w+.3"/>
                                          </p:val>
                                        </p:tav>
                                        <p:tav tm="100000">
                                          <p:val>
                                            <p:strVal val="#ppt_w"/>
                                          </p:val>
                                        </p:tav>
                                      </p:tavLst>
                                    </p:anim>
                                    <p:anim calcmode="lin" valueType="num">
                                      <p:cBhvr>
                                        <p:cTn id="143" dur="2000" fill="hold"/>
                                        <p:tgtEl>
                                          <p:spTgt spid="41"/>
                                        </p:tgtEl>
                                        <p:attrNameLst>
                                          <p:attrName>ppt_h</p:attrName>
                                        </p:attrNameLst>
                                      </p:cBhvr>
                                      <p:tavLst>
                                        <p:tav tm="0">
                                          <p:val>
                                            <p:strVal val="#ppt_h"/>
                                          </p:val>
                                        </p:tav>
                                        <p:tav tm="100000">
                                          <p:val>
                                            <p:strVal val="#ppt_h"/>
                                          </p:val>
                                        </p:tav>
                                      </p:tavLst>
                                    </p:anim>
                                    <p:animEffect transition="in" filter="fade">
                                      <p:cBhvr>
                                        <p:cTn id="144" dur="2000"/>
                                        <p:tgtEl>
                                          <p:spTgt spid="41"/>
                                        </p:tgtEl>
                                      </p:cBhvr>
                                    </p:animEffect>
                                  </p:childTnLst>
                                </p:cTn>
                              </p:par>
                            </p:childTnLst>
                          </p:cTn>
                        </p:par>
                        <p:par>
                          <p:cTn id="145" fill="hold">
                            <p:stCondLst>
                              <p:cond delay="2000"/>
                            </p:stCondLst>
                            <p:childTnLst>
                              <p:par>
                                <p:cTn id="146" presetID="50" presetClass="exit" presetSubtype="0" accel="100000" fill="hold" grpId="0" nodeType="afterEffect">
                                  <p:stCondLst>
                                    <p:cond delay="0"/>
                                  </p:stCondLst>
                                  <p:childTnLst>
                                    <p:anim calcmode="lin" valueType="num">
                                      <p:cBhvr>
                                        <p:cTn id="147" dur="10000"/>
                                        <p:tgtEl>
                                          <p:spTgt spid="41"/>
                                        </p:tgtEl>
                                        <p:attrNameLst>
                                          <p:attrName>ppt_w</p:attrName>
                                        </p:attrNameLst>
                                      </p:cBhvr>
                                      <p:tavLst>
                                        <p:tav tm="0">
                                          <p:val>
                                            <p:strVal val="ppt_w"/>
                                          </p:val>
                                        </p:tav>
                                        <p:tav tm="100000">
                                          <p:val>
                                            <p:strVal val="ppt_w+.3"/>
                                          </p:val>
                                        </p:tav>
                                      </p:tavLst>
                                    </p:anim>
                                    <p:anim calcmode="lin" valueType="num">
                                      <p:cBhvr>
                                        <p:cTn id="148" dur="10000"/>
                                        <p:tgtEl>
                                          <p:spTgt spid="41"/>
                                        </p:tgtEl>
                                        <p:attrNameLst>
                                          <p:attrName>ppt_h</p:attrName>
                                        </p:attrNameLst>
                                      </p:cBhvr>
                                      <p:tavLst>
                                        <p:tav tm="0">
                                          <p:val>
                                            <p:strVal val="ppt_h"/>
                                          </p:val>
                                        </p:tav>
                                        <p:tav tm="100000">
                                          <p:val>
                                            <p:strVal val="ppt_h"/>
                                          </p:val>
                                        </p:tav>
                                      </p:tavLst>
                                    </p:anim>
                                    <p:animEffect transition="out" filter="fade">
                                      <p:cBhvr>
                                        <p:cTn id="149" dur="10000"/>
                                        <p:tgtEl>
                                          <p:spTgt spid="41"/>
                                        </p:tgtEl>
                                      </p:cBhvr>
                                    </p:animEffect>
                                    <p:set>
                                      <p:cBhvr>
                                        <p:cTn id="150" dur="1" fill="hold">
                                          <p:stCondLst>
                                            <p:cond delay="9999"/>
                                          </p:stCondLst>
                                        </p:cTn>
                                        <p:tgtEl>
                                          <p:spTgt spid="41"/>
                                        </p:tgtEl>
                                        <p:attrNameLst>
                                          <p:attrName>style.visibility</p:attrName>
                                        </p:attrNameLst>
                                      </p:cBhvr>
                                      <p:to>
                                        <p:strVal val="hidden"/>
                                      </p:to>
                                    </p:set>
                                  </p:childTnLst>
                                  <p:subTnLst>
                                    <p:audio>
                                      <p:cMediaNode vol="100000">
                                        <p:cTn display="0" masterRel="sameClick">
                                          <p:stCondLst>
                                            <p:cond evt="begin" delay="0">
                                              <p:tn val="146"/>
                                            </p:cond>
                                          </p:stCondLst>
                                          <p:endCondLst>
                                            <p:cond evt="onStopAudio" delay="0">
                                              <p:tgtEl>
                                                <p:sldTgt/>
                                              </p:tgtEl>
                                            </p:cond>
                                          </p:endCondLst>
                                        </p:cTn>
                                        <p:tgtEl>
                                          <p:sndTgt r:embed="rId5" name="click.wav"/>
                                        </p:tgtEl>
                                      </p:cMediaNode>
                                    </p:audio>
                                  </p:subTnLst>
                                </p:cTn>
                              </p:par>
                            </p:childTnLst>
                          </p:cTn>
                        </p:par>
                        <p:par>
                          <p:cTn id="151" fill="hold">
                            <p:stCondLst>
                              <p:cond delay="12000"/>
                            </p:stCondLst>
                            <p:childTnLst>
                              <p:par>
                                <p:cTn id="152" presetID="50" presetClass="exit" presetSubtype="0" accel="100000" fill="hold" grpId="0" nodeType="afterEffect">
                                  <p:stCondLst>
                                    <p:cond delay="0"/>
                                  </p:stCondLst>
                                  <p:childTnLst>
                                    <p:anim calcmode="lin" valueType="num">
                                      <p:cBhvr>
                                        <p:cTn id="153" dur="10000"/>
                                        <p:tgtEl>
                                          <p:spTgt spid="40"/>
                                        </p:tgtEl>
                                        <p:attrNameLst>
                                          <p:attrName>ppt_w</p:attrName>
                                        </p:attrNameLst>
                                      </p:cBhvr>
                                      <p:tavLst>
                                        <p:tav tm="0">
                                          <p:val>
                                            <p:strVal val="ppt_w"/>
                                          </p:val>
                                        </p:tav>
                                        <p:tav tm="100000">
                                          <p:val>
                                            <p:strVal val="ppt_w+.3"/>
                                          </p:val>
                                        </p:tav>
                                      </p:tavLst>
                                    </p:anim>
                                    <p:anim calcmode="lin" valueType="num">
                                      <p:cBhvr>
                                        <p:cTn id="154" dur="10000"/>
                                        <p:tgtEl>
                                          <p:spTgt spid="40"/>
                                        </p:tgtEl>
                                        <p:attrNameLst>
                                          <p:attrName>ppt_h</p:attrName>
                                        </p:attrNameLst>
                                      </p:cBhvr>
                                      <p:tavLst>
                                        <p:tav tm="0">
                                          <p:val>
                                            <p:strVal val="ppt_h"/>
                                          </p:val>
                                        </p:tav>
                                        <p:tav tm="100000">
                                          <p:val>
                                            <p:strVal val="ppt_h"/>
                                          </p:val>
                                        </p:tav>
                                      </p:tavLst>
                                    </p:anim>
                                    <p:animEffect transition="out" filter="fade">
                                      <p:cBhvr>
                                        <p:cTn id="155" dur="10000"/>
                                        <p:tgtEl>
                                          <p:spTgt spid="40"/>
                                        </p:tgtEl>
                                      </p:cBhvr>
                                    </p:animEffect>
                                    <p:set>
                                      <p:cBhvr>
                                        <p:cTn id="156" dur="1" fill="hold">
                                          <p:stCondLst>
                                            <p:cond delay="9999"/>
                                          </p:stCondLst>
                                        </p:cTn>
                                        <p:tgtEl>
                                          <p:spTgt spid="40"/>
                                        </p:tgtEl>
                                        <p:attrNameLst>
                                          <p:attrName>style.visibility</p:attrName>
                                        </p:attrNameLst>
                                      </p:cBhvr>
                                      <p:to>
                                        <p:strVal val="hidden"/>
                                      </p:to>
                                    </p:set>
                                  </p:childTnLst>
                                  <p:subTnLst>
                                    <p:audio>
                                      <p:cMediaNode vol="100000">
                                        <p:cTn display="0" masterRel="sameClick">
                                          <p:stCondLst>
                                            <p:cond evt="begin" delay="0">
                                              <p:tn val="152"/>
                                            </p:cond>
                                          </p:stCondLst>
                                          <p:endCondLst>
                                            <p:cond evt="onStopAudio" delay="0">
                                              <p:tgtEl>
                                                <p:sldTgt/>
                                              </p:tgtEl>
                                            </p:cond>
                                          </p:endCondLst>
                                        </p:cTn>
                                        <p:tgtEl>
                                          <p:sndTgt r:embed="rId5" name="click.wav"/>
                                        </p:tgtEl>
                                      </p:cMediaNode>
                                    </p:audio>
                                  </p:subTnLst>
                                </p:cTn>
                              </p:par>
                            </p:childTnLst>
                          </p:cTn>
                        </p:par>
                        <p:par>
                          <p:cTn id="157" fill="hold">
                            <p:stCondLst>
                              <p:cond delay="22000"/>
                            </p:stCondLst>
                            <p:childTnLst>
                              <p:par>
                                <p:cTn id="158" presetID="50" presetClass="exit" presetSubtype="0" accel="100000" fill="hold" grpId="0" nodeType="afterEffect">
                                  <p:stCondLst>
                                    <p:cond delay="0"/>
                                  </p:stCondLst>
                                  <p:childTnLst>
                                    <p:anim calcmode="lin" valueType="num">
                                      <p:cBhvr>
                                        <p:cTn id="159" dur="10000"/>
                                        <p:tgtEl>
                                          <p:spTgt spid="39"/>
                                        </p:tgtEl>
                                        <p:attrNameLst>
                                          <p:attrName>ppt_w</p:attrName>
                                        </p:attrNameLst>
                                      </p:cBhvr>
                                      <p:tavLst>
                                        <p:tav tm="0">
                                          <p:val>
                                            <p:strVal val="ppt_w"/>
                                          </p:val>
                                        </p:tav>
                                        <p:tav tm="100000">
                                          <p:val>
                                            <p:strVal val="ppt_w+.3"/>
                                          </p:val>
                                        </p:tav>
                                      </p:tavLst>
                                    </p:anim>
                                    <p:anim calcmode="lin" valueType="num">
                                      <p:cBhvr>
                                        <p:cTn id="160" dur="10000"/>
                                        <p:tgtEl>
                                          <p:spTgt spid="39"/>
                                        </p:tgtEl>
                                        <p:attrNameLst>
                                          <p:attrName>ppt_h</p:attrName>
                                        </p:attrNameLst>
                                      </p:cBhvr>
                                      <p:tavLst>
                                        <p:tav tm="0">
                                          <p:val>
                                            <p:strVal val="ppt_h"/>
                                          </p:val>
                                        </p:tav>
                                        <p:tav tm="100000">
                                          <p:val>
                                            <p:strVal val="ppt_h"/>
                                          </p:val>
                                        </p:tav>
                                      </p:tavLst>
                                    </p:anim>
                                    <p:animEffect transition="out" filter="fade">
                                      <p:cBhvr>
                                        <p:cTn id="161" dur="10000"/>
                                        <p:tgtEl>
                                          <p:spTgt spid="39"/>
                                        </p:tgtEl>
                                      </p:cBhvr>
                                    </p:animEffect>
                                    <p:set>
                                      <p:cBhvr>
                                        <p:cTn id="162" dur="1" fill="hold">
                                          <p:stCondLst>
                                            <p:cond delay="9999"/>
                                          </p:stCondLst>
                                        </p:cTn>
                                        <p:tgtEl>
                                          <p:spTgt spid="39"/>
                                        </p:tgtEl>
                                        <p:attrNameLst>
                                          <p:attrName>style.visibility</p:attrName>
                                        </p:attrNameLst>
                                      </p:cBhvr>
                                      <p:to>
                                        <p:strVal val="hidden"/>
                                      </p:to>
                                    </p:set>
                                  </p:childTnLst>
                                  <p:subTnLst>
                                    <p:audio>
                                      <p:cMediaNode vol="100000">
                                        <p:cTn display="0" masterRel="sameClick">
                                          <p:stCondLst>
                                            <p:cond evt="begin" delay="0">
                                              <p:tn val="158"/>
                                            </p:cond>
                                          </p:stCondLst>
                                          <p:endCondLst>
                                            <p:cond evt="onStopAudio" delay="0">
                                              <p:tgtEl>
                                                <p:sldTgt/>
                                              </p:tgtEl>
                                            </p:cond>
                                          </p:endCondLst>
                                        </p:cTn>
                                        <p:tgtEl>
                                          <p:sndTgt r:embed="rId5" name="click.wav"/>
                                        </p:tgtEl>
                                      </p:cMediaNode>
                                    </p:audio>
                                  </p:subTnLst>
                                </p:cTn>
                              </p:par>
                            </p:childTnLst>
                          </p:cTn>
                        </p:par>
                        <p:par>
                          <p:cTn id="163" fill="hold">
                            <p:stCondLst>
                              <p:cond delay="32000"/>
                            </p:stCondLst>
                            <p:childTnLst>
                              <p:par>
                                <p:cTn id="164" presetID="50" presetClass="exit" presetSubtype="0" accel="100000" fill="hold" grpId="0" nodeType="afterEffect">
                                  <p:stCondLst>
                                    <p:cond delay="0"/>
                                  </p:stCondLst>
                                  <p:childTnLst>
                                    <p:anim calcmode="lin" valueType="num">
                                      <p:cBhvr>
                                        <p:cTn id="165" dur="10000"/>
                                        <p:tgtEl>
                                          <p:spTgt spid="38"/>
                                        </p:tgtEl>
                                        <p:attrNameLst>
                                          <p:attrName>ppt_w</p:attrName>
                                        </p:attrNameLst>
                                      </p:cBhvr>
                                      <p:tavLst>
                                        <p:tav tm="0">
                                          <p:val>
                                            <p:strVal val="ppt_w"/>
                                          </p:val>
                                        </p:tav>
                                        <p:tav tm="100000">
                                          <p:val>
                                            <p:strVal val="ppt_w+.3"/>
                                          </p:val>
                                        </p:tav>
                                      </p:tavLst>
                                    </p:anim>
                                    <p:anim calcmode="lin" valueType="num">
                                      <p:cBhvr>
                                        <p:cTn id="166" dur="10000"/>
                                        <p:tgtEl>
                                          <p:spTgt spid="38"/>
                                        </p:tgtEl>
                                        <p:attrNameLst>
                                          <p:attrName>ppt_h</p:attrName>
                                        </p:attrNameLst>
                                      </p:cBhvr>
                                      <p:tavLst>
                                        <p:tav tm="0">
                                          <p:val>
                                            <p:strVal val="ppt_h"/>
                                          </p:val>
                                        </p:tav>
                                        <p:tav tm="100000">
                                          <p:val>
                                            <p:strVal val="ppt_h"/>
                                          </p:val>
                                        </p:tav>
                                      </p:tavLst>
                                    </p:anim>
                                    <p:animEffect transition="out" filter="fade">
                                      <p:cBhvr>
                                        <p:cTn id="167" dur="10000"/>
                                        <p:tgtEl>
                                          <p:spTgt spid="38"/>
                                        </p:tgtEl>
                                      </p:cBhvr>
                                    </p:animEffect>
                                    <p:set>
                                      <p:cBhvr>
                                        <p:cTn id="168" dur="1" fill="hold">
                                          <p:stCondLst>
                                            <p:cond delay="9999"/>
                                          </p:stCondLst>
                                        </p:cTn>
                                        <p:tgtEl>
                                          <p:spTgt spid="38"/>
                                        </p:tgtEl>
                                        <p:attrNameLst>
                                          <p:attrName>style.visibility</p:attrName>
                                        </p:attrNameLst>
                                      </p:cBhvr>
                                      <p:to>
                                        <p:strVal val="hidden"/>
                                      </p:to>
                                    </p:set>
                                  </p:childTnLst>
                                  <p:subTnLst>
                                    <p:audio>
                                      <p:cMediaNode vol="100000">
                                        <p:cTn display="0" masterRel="sameClick">
                                          <p:stCondLst>
                                            <p:cond evt="begin" delay="0">
                                              <p:tn val="164"/>
                                            </p:cond>
                                          </p:stCondLst>
                                          <p:endCondLst>
                                            <p:cond evt="onStopAudio" delay="0">
                                              <p:tgtEl>
                                                <p:sldTgt/>
                                              </p:tgtEl>
                                            </p:cond>
                                          </p:endCondLst>
                                        </p:cTn>
                                        <p:tgtEl>
                                          <p:sndTgt r:embed="rId5" name="click.wav"/>
                                        </p:tgtEl>
                                      </p:cMediaNode>
                                    </p:audio>
                                  </p:subTnLst>
                                </p:cTn>
                              </p:par>
                            </p:childTnLst>
                          </p:cTn>
                        </p:par>
                        <p:par>
                          <p:cTn id="169" fill="hold">
                            <p:stCondLst>
                              <p:cond delay="42000"/>
                            </p:stCondLst>
                            <p:childTnLst>
                              <p:par>
                                <p:cTn id="170" presetID="50" presetClass="exit" presetSubtype="0" accel="100000" fill="hold" grpId="0" nodeType="afterEffect">
                                  <p:stCondLst>
                                    <p:cond delay="0"/>
                                  </p:stCondLst>
                                  <p:childTnLst>
                                    <p:anim calcmode="lin" valueType="num">
                                      <p:cBhvr>
                                        <p:cTn id="171" dur="10000"/>
                                        <p:tgtEl>
                                          <p:spTgt spid="37"/>
                                        </p:tgtEl>
                                        <p:attrNameLst>
                                          <p:attrName>ppt_w</p:attrName>
                                        </p:attrNameLst>
                                      </p:cBhvr>
                                      <p:tavLst>
                                        <p:tav tm="0">
                                          <p:val>
                                            <p:strVal val="ppt_w"/>
                                          </p:val>
                                        </p:tav>
                                        <p:tav tm="100000">
                                          <p:val>
                                            <p:strVal val="ppt_w+.3"/>
                                          </p:val>
                                        </p:tav>
                                      </p:tavLst>
                                    </p:anim>
                                    <p:anim calcmode="lin" valueType="num">
                                      <p:cBhvr>
                                        <p:cTn id="172" dur="10000"/>
                                        <p:tgtEl>
                                          <p:spTgt spid="37"/>
                                        </p:tgtEl>
                                        <p:attrNameLst>
                                          <p:attrName>ppt_h</p:attrName>
                                        </p:attrNameLst>
                                      </p:cBhvr>
                                      <p:tavLst>
                                        <p:tav tm="0">
                                          <p:val>
                                            <p:strVal val="ppt_h"/>
                                          </p:val>
                                        </p:tav>
                                        <p:tav tm="100000">
                                          <p:val>
                                            <p:strVal val="ppt_h"/>
                                          </p:val>
                                        </p:tav>
                                      </p:tavLst>
                                    </p:anim>
                                    <p:animEffect transition="out" filter="fade">
                                      <p:cBhvr>
                                        <p:cTn id="173" dur="10000"/>
                                        <p:tgtEl>
                                          <p:spTgt spid="37"/>
                                        </p:tgtEl>
                                      </p:cBhvr>
                                    </p:animEffect>
                                    <p:set>
                                      <p:cBhvr>
                                        <p:cTn id="174" dur="1" fill="hold">
                                          <p:stCondLst>
                                            <p:cond delay="9999"/>
                                          </p:stCondLst>
                                        </p:cTn>
                                        <p:tgtEl>
                                          <p:spTgt spid="37"/>
                                        </p:tgtEl>
                                        <p:attrNameLst>
                                          <p:attrName>style.visibility</p:attrName>
                                        </p:attrNameLst>
                                      </p:cBhvr>
                                      <p:to>
                                        <p:strVal val="hidden"/>
                                      </p:to>
                                    </p:set>
                                  </p:childTnLst>
                                  <p:subTnLst>
                                    <p:audio>
                                      <p:cMediaNode vol="100000">
                                        <p:cTn display="0" masterRel="sameClick">
                                          <p:stCondLst>
                                            <p:cond evt="begin" delay="0">
                                              <p:tn val="170"/>
                                            </p:cond>
                                          </p:stCondLst>
                                          <p:endCondLst>
                                            <p:cond evt="onStopAudio" delay="0">
                                              <p:tgtEl>
                                                <p:sldTgt/>
                                              </p:tgtEl>
                                            </p:cond>
                                          </p:endCondLst>
                                        </p:cTn>
                                        <p:tgtEl>
                                          <p:sndTgt r:embed="rId5" name="click.wav"/>
                                        </p:tgtEl>
                                      </p:cMediaNode>
                                    </p:audio>
                                  </p:subTnLst>
                                </p:cTn>
                              </p:par>
                            </p:childTnLst>
                          </p:cTn>
                        </p:par>
                        <p:par>
                          <p:cTn id="175" fill="hold">
                            <p:stCondLst>
                              <p:cond delay="52000"/>
                            </p:stCondLst>
                            <p:childTnLst>
                              <p:par>
                                <p:cTn id="176" presetID="50" presetClass="exit" presetSubtype="0" accel="100000" fill="hold" grpId="0" nodeType="afterEffect">
                                  <p:stCondLst>
                                    <p:cond delay="0"/>
                                  </p:stCondLst>
                                  <p:childTnLst>
                                    <p:anim calcmode="lin" valueType="num">
                                      <p:cBhvr>
                                        <p:cTn id="177" dur="10000"/>
                                        <p:tgtEl>
                                          <p:spTgt spid="36"/>
                                        </p:tgtEl>
                                        <p:attrNameLst>
                                          <p:attrName>ppt_w</p:attrName>
                                        </p:attrNameLst>
                                      </p:cBhvr>
                                      <p:tavLst>
                                        <p:tav tm="0">
                                          <p:val>
                                            <p:strVal val="ppt_w"/>
                                          </p:val>
                                        </p:tav>
                                        <p:tav tm="100000">
                                          <p:val>
                                            <p:strVal val="ppt_w+.3"/>
                                          </p:val>
                                        </p:tav>
                                      </p:tavLst>
                                    </p:anim>
                                    <p:anim calcmode="lin" valueType="num">
                                      <p:cBhvr>
                                        <p:cTn id="178" dur="10000"/>
                                        <p:tgtEl>
                                          <p:spTgt spid="36"/>
                                        </p:tgtEl>
                                        <p:attrNameLst>
                                          <p:attrName>ppt_h</p:attrName>
                                        </p:attrNameLst>
                                      </p:cBhvr>
                                      <p:tavLst>
                                        <p:tav tm="0">
                                          <p:val>
                                            <p:strVal val="ppt_h"/>
                                          </p:val>
                                        </p:tav>
                                        <p:tav tm="100000">
                                          <p:val>
                                            <p:strVal val="ppt_h"/>
                                          </p:val>
                                        </p:tav>
                                      </p:tavLst>
                                    </p:anim>
                                    <p:animEffect transition="out" filter="fade">
                                      <p:cBhvr>
                                        <p:cTn id="179" dur="10000"/>
                                        <p:tgtEl>
                                          <p:spTgt spid="36"/>
                                        </p:tgtEl>
                                      </p:cBhvr>
                                    </p:animEffect>
                                    <p:set>
                                      <p:cBhvr>
                                        <p:cTn id="180" dur="1" fill="hold">
                                          <p:stCondLst>
                                            <p:cond delay="9999"/>
                                          </p:stCondLst>
                                        </p:cTn>
                                        <p:tgtEl>
                                          <p:spTgt spid="36"/>
                                        </p:tgtEl>
                                        <p:attrNameLst>
                                          <p:attrName>style.visibility</p:attrName>
                                        </p:attrNameLst>
                                      </p:cBhvr>
                                      <p:to>
                                        <p:strVal val="hidden"/>
                                      </p:to>
                                    </p:set>
                                  </p:childTnLst>
                                  <p:subTnLst>
                                    <p:audio>
                                      <p:cMediaNode vol="100000">
                                        <p:cTn display="0" masterRel="sameClick">
                                          <p:stCondLst>
                                            <p:cond evt="begin" delay="0">
                                              <p:tn val="176"/>
                                            </p:cond>
                                          </p:stCondLst>
                                          <p:endCondLst>
                                            <p:cond evt="onStopAudio" delay="0">
                                              <p:tgtEl>
                                                <p:sldTgt/>
                                              </p:tgtEl>
                                            </p:cond>
                                          </p:endCondLst>
                                        </p:cTn>
                                        <p:tgtEl>
                                          <p:sndTgt r:embed="rId5" name="click.wav"/>
                                        </p:tgtEl>
                                      </p:cMediaNode>
                                    </p:audio>
                                  </p:subTnLst>
                                </p:cTn>
                              </p:par>
                            </p:childTnLst>
                          </p:cTn>
                        </p:par>
                        <p:par>
                          <p:cTn id="181" fill="hold">
                            <p:stCondLst>
                              <p:cond delay="62000"/>
                            </p:stCondLst>
                            <p:childTnLst>
                              <p:par>
                                <p:cTn id="182" presetID="50" presetClass="exit" presetSubtype="0" accel="100000" fill="hold" grpId="0" nodeType="afterEffect">
                                  <p:stCondLst>
                                    <p:cond delay="0"/>
                                  </p:stCondLst>
                                  <p:childTnLst>
                                    <p:anim calcmode="lin" valueType="num">
                                      <p:cBhvr>
                                        <p:cTn id="183" dur="10000"/>
                                        <p:tgtEl>
                                          <p:spTgt spid="33"/>
                                        </p:tgtEl>
                                        <p:attrNameLst>
                                          <p:attrName>ppt_w</p:attrName>
                                        </p:attrNameLst>
                                      </p:cBhvr>
                                      <p:tavLst>
                                        <p:tav tm="0">
                                          <p:val>
                                            <p:strVal val="ppt_w"/>
                                          </p:val>
                                        </p:tav>
                                        <p:tav tm="100000">
                                          <p:val>
                                            <p:strVal val="ppt_w+.3"/>
                                          </p:val>
                                        </p:tav>
                                      </p:tavLst>
                                    </p:anim>
                                    <p:anim calcmode="lin" valueType="num">
                                      <p:cBhvr>
                                        <p:cTn id="184" dur="10000"/>
                                        <p:tgtEl>
                                          <p:spTgt spid="33"/>
                                        </p:tgtEl>
                                        <p:attrNameLst>
                                          <p:attrName>ppt_h</p:attrName>
                                        </p:attrNameLst>
                                      </p:cBhvr>
                                      <p:tavLst>
                                        <p:tav tm="0">
                                          <p:val>
                                            <p:strVal val="ppt_h"/>
                                          </p:val>
                                        </p:tav>
                                        <p:tav tm="100000">
                                          <p:val>
                                            <p:strVal val="ppt_h"/>
                                          </p:val>
                                        </p:tav>
                                      </p:tavLst>
                                    </p:anim>
                                    <p:animEffect transition="out" filter="fade">
                                      <p:cBhvr>
                                        <p:cTn id="185" dur="10000"/>
                                        <p:tgtEl>
                                          <p:spTgt spid="33"/>
                                        </p:tgtEl>
                                      </p:cBhvr>
                                    </p:animEffect>
                                    <p:set>
                                      <p:cBhvr>
                                        <p:cTn id="186" dur="1" fill="hold">
                                          <p:stCondLst>
                                            <p:cond delay="9999"/>
                                          </p:stCondLst>
                                        </p:cTn>
                                        <p:tgtEl>
                                          <p:spTgt spid="33"/>
                                        </p:tgtEl>
                                        <p:attrNameLst>
                                          <p:attrName>style.visibility</p:attrName>
                                        </p:attrNameLst>
                                      </p:cBhvr>
                                      <p:to>
                                        <p:strVal val="hidden"/>
                                      </p:to>
                                    </p:set>
                                  </p:childTnLst>
                                  <p:subTnLst>
                                    <p:audio>
                                      <p:cMediaNode vol="100000">
                                        <p:cTn display="0" masterRel="sameClick">
                                          <p:stCondLst>
                                            <p:cond evt="begin" delay="0">
                                              <p:tn val="182"/>
                                            </p:cond>
                                          </p:stCondLst>
                                          <p:endCondLst>
                                            <p:cond evt="onStopAudio" delay="0">
                                              <p:tgtEl>
                                                <p:sldTgt/>
                                              </p:tgtEl>
                                            </p:cond>
                                          </p:endCondLst>
                                        </p:cTn>
                                        <p:tgtEl>
                                          <p:sndTgt r:embed="rId5" name="click.wav"/>
                                        </p:tgtEl>
                                      </p:cMediaNode>
                                    </p:audio>
                                  </p:subTnLst>
                                </p:cTn>
                              </p:par>
                            </p:childTnLst>
                          </p:cTn>
                        </p:par>
                        <p:par>
                          <p:cTn id="187" fill="hold">
                            <p:stCondLst>
                              <p:cond delay="72000"/>
                            </p:stCondLst>
                            <p:childTnLst>
                              <p:par>
                                <p:cTn id="188" presetID="50" presetClass="exit" presetSubtype="0" accel="100000" fill="hold" grpId="0" nodeType="afterEffect">
                                  <p:stCondLst>
                                    <p:cond delay="0"/>
                                  </p:stCondLst>
                                  <p:childTnLst>
                                    <p:anim calcmode="lin" valueType="num">
                                      <p:cBhvr>
                                        <p:cTn id="189" dur="10000"/>
                                        <p:tgtEl>
                                          <p:spTgt spid="32"/>
                                        </p:tgtEl>
                                        <p:attrNameLst>
                                          <p:attrName>ppt_w</p:attrName>
                                        </p:attrNameLst>
                                      </p:cBhvr>
                                      <p:tavLst>
                                        <p:tav tm="0">
                                          <p:val>
                                            <p:strVal val="ppt_w"/>
                                          </p:val>
                                        </p:tav>
                                        <p:tav tm="100000">
                                          <p:val>
                                            <p:strVal val="ppt_w+.3"/>
                                          </p:val>
                                        </p:tav>
                                      </p:tavLst>
                                    </p:anim>
                                    <p:anim calcmode="lin" valueType="num">
                                      <p:cBhvr>
                                        <p:cTn id="190" dur="10000"/>
                                        <p:tgtEl>
                                          <p:spTgt spid="32"/>
                                        </p:tgtEl>
                                        <p:attrNameLst>
                                          <p:attrName>ppt_h</p:attrName>
                                        </p:attrNameLst>
                                      </p:cBhvr>
                                      <p:tavLst>
                                        <p:tav tm="0">
                                          <p:val>
                                            <p:strVal val="ppt_h"/>
                                          </p:val>
                                        </p:tav>
                                        <p:tav tm="100000">
                                          <p:val>
                                            <p:strVal val="ppt_h"/>
                                          </p:val>
                                        </p:tav>
                                      </p:tavLst>
                                    </p:anim>
                                    <p:animEffect transition="out" filter="fade">
                                      <p:cBhvr>
                                        <p:cTn id="191" dur="10000"/>
                                        <p:tgtEl>
                                          <p:spTgt spid="32"/>
                                        </p:tgtEl>
                                      </p:cBhvr>
                                    </p:animEffect>
                                    <p:set>
                                      <p:cBhvr>
                                        <p:cTn id="192" dur="1" fill="hold">
                                          <p:stCondLst>
                                            <p:cond delay="9999"/>
                                          </p:stCondLst>
                                        </p:cTn>
                                        <p:tgtEl>
                                          <p:spTgt spid="32"/>
                                        </p:tgtEl>
                                        <p:attrNameLst>
                                          <p:attrName>style.visibility</p:attrName>
                                        </p:attrNameLst>
                                      </p:cBhvr>
                                      <p:to>
                                        <p:strVal val="hidden"/>
                                      </p:to>
                                    </p:set>
                                  </p:childTnLst>
                                  <p:subTnLst>
                                    <p:audio>
                                      <p:cMediaNode vol="100000">
                                        <p:cTn display="0" masterRel="sameClick">
                                          <p:stCondLst>
                                            <p:cond evt="begin" delay="0">
                                              <p:tn val="188"/>
                                            </p:cond>
                                          </p:stCondLst>
                                          <p:endCondLst>
                                            <p:cond evt="onStopAudio" delay="0">
                                              <p:tgtEl>
                                                <p:sldTgt/>
                                              </p:tgtEl>
                                            </p:cond>
                                          </p:endCondLst>
                                        </p:cTn>
                                        <p:tgtEl>
                                          <p:sndTgt r:embed="rId5" name="click.wav"/>
                                        </p:tgtEl>
                                      </p:cMediaNode>
                                    </p:audio>
                                  </p:subTnLst>
                                </p:cTn>
                              </p:par>
                            </p:childTnLst>
                          </p:cTn>
                        </p:par>
                        <p:par>
                          <p:cTn id="193" fill="hold">
                            <p:stCondLst>
                              <p:cond delay="82000"/>
                            </p:stCondLst>
                            <p:childTnLst>
                              <p:par>
                                <p:cTn id="194" presetID="50" presetClass="exit" presetSubtype="0" accel="100000" fill="hold" grpId="0" nodeType="afterEffect">
                                  <p:stCondLst>
                                    <p:cond delay="0"/>
                                  </p:stCondLst>
                                  <p:childTnLst>
                                    <p:anim calcmode="lin" valueType="num">
                                      <p:cBhvr>
                                        <p:cTn id="195" dur="10000"/>
                                        <p:tgtEl>
                                          <p:spTgt spid="31"/>
                                        </p:tgtEl>
                                        <p:attrNameLst>
                                          <p:attrName>ppt_w</p:attrName>
                                        </p:attrNameLst>
                                      </p:cBhvr>
                                      <p:tavLst>
                                        <p:tav tm="0">
                                          <p:val>
                                            <p:strVal val="ppt_w"/>
                                          </p:val>
                                        </p:tav>
                                        <p:tav tm="100000">
                                          <p:val>
                                            <p:strVal val="ppt_w+.3"/>
                                          </p:val>
                                        </p:tav>
                                      </p:tavLst>
                                    </p:anim>
                                    <p:anim calcmode="lin" valueType="num">
                                      <p:cBhvr>
                                        <p:cTn id="196" dur="10000"/>
                                        <p:tgtEl>
                                          <p:spTgt spid="31"/>
                                        </p:tgtEl>
                                        <p:attrNameLst>
                                          <p:attrName>ppt_h</p:attrName>
                                        </p:attrNameLst>
                                      </p:cBhvr>
                                      <p:tavLst>
                                        <p:tav tm="0">
                                          <p:val>
                                            <p:strVal val="ppt_h"/>
                                          </p:val>
                                        </p:tav>
                                        <p:tav tm="100000">
                                          <p:val>
                                            <p:strVal val="ppt_h"/>
                                          </p:val>
                                        </p:tav>
                                      </p:tavLst>
                                    </p:anim>
                                    <p:animEffect transition="out" filter="fade">
                                      <p:cBhvr>
                                        <p:cTn id="197" dur="10000"/>
                                        <p:tgtEl>
                                          <p:spTgt spid="31"/>
                                        </p:tgtEl>
                                      </p:cBhvr>
                                    </p:animEffect>
                                    <p:set>
                                      <p:cBhvr>
                                        <p:cTn id="198" dur="1" fill="hold">
                                          <p:stCondLst>
                                            <p:cond delay="9999"/>
                                          </p:stCondLst>
                                        </p:cTn>
                                        <p:tgtEl>
                                          <p:spTgt spid="31"/>
                                        </p:tgtEl>
                                        <p:attrNameLst>
                                          <p:attrName>style.visibility</p:attrName>
                                        </p:attrNameLst>
                                      </p:cBhvr>
                                      <p:to>
                                        <p:strVal val="hidden"/>
                                      </p:to>
                                    </p:set>
                                  </p:childTnLst>
                                  <p:subTnLst>
                                    <p:audio>
                                      <p:cMediaNode vol="100000">
                                        <p:cTn display="0" masterRel="sameClick">
                                          <p:stCondLst>
                                            <p:cond evt="begin" delay="0">
                                              <p:tn val="194"/>
                                            </p:cond>
                                          </p:stCondLst>
                                          <p:endCondLst>
                                            <p:cond evt="onStopAudio" delay="0">
                                              <p:tgtEl>
                                                <p:sldTgt/>
                                              </p:tgtEl>
                                            </p:cond>
                                          </p:endCondLst>
                                        </p:cTn>
                                        <p:tgtEl>
                                          <p:sndTgt r:embed="rId5" name="click.wav"/>
                                        </p:tgtEl>
                                      </p:cMediaNode>
                                    </p:audio>
                                  </p:subTnLst>
                                </p:cTn>
                              </p:par>
                            </p:childTnLst>
                          </p:cTn>
                        </p:par>
                        <p:par>
                          <p:cTn id="199" fill="hold">
                            <p:stCondLst>
                              <p:cond delay="92000"/>
                            </p:stCondLst>
                            <p:childTnLst>
                              <p:par>
                                <p:cTn id="200" presetID="50" presetClass="exit" presetSubtype="0" accel="100000" fill="hold" grpId="0" nodeType="afterEffect">
                                  <p:stCondLst>
                                    <p:cond delay="0"/>
                                  </p:stCondLst>
                                  <p:childTnLst>
                                    <p:anim calcmode="lin" valueType="num">
                                      <p:cBhvr>
                                        <p:cTn id="201" dur="10000"/>
                                        <p:tgtEl>
                                          <p:spTgt spid="30"/>
                                        </p:tgtEl>
                                        <p:attrNameLst>
                                          <p:attrName>ppt_w</p:attrName>
                                        </p:attrNameLst>
                                      </p:cBhvr>
                                      <p:tavLst>
                                        <p:tav tm="0">
                                          <p:val>
                                            <p:strVal val="ppt_w"/>
                                          </p:val>
                                        </p:tav>
                                        <p:tav tm="100000">
                                          <p:val>
                                            <p:strVal val="ppt_w+.3"/>
                                          </p:val>
                                        </p:tav>
                                      </p:tavLst>
                                    </p:anim>
                                    <p:anim calcmode="lin" valueType="num">
                                      <p:cBhvr>
                                        <p:cTn id="202" dur="10000"/>
                                        <p:tgtEl>
                                          <p:spTgt spid="30"/>
                                        </p:tgtEl>
                                        <p:attrNameLst>
                                          <p:attrName>ppt_h</p:attrName>
                                        </p:attrNameLst>
                                      </p:cBhvr>
                                      <p:tavLst>
                                        <p:tav tm="0">
                                          <p:val>
                                            <p:strVal val="ppt_h"/>
                                          </p:val>
                                        </p:tav>
                                        <p:tav tm="100000">
                                          <p:val>
                                            <p:strVal val="ppt_h"/>
                                          </p:val>
                                        </p:tav>
                                      </p:tavLst>
                                    </p:anim>
                                    <p:animEffect transition="out" filter="fade">
                                      <p:cBhvr>
                                        <p:cTn id="203" dur="10000"/>
                                        <p:tgtEl>
                                          <p:spTgt spid="30"/>
                                        </p:tgtEl>
                                      </p:cBhvr>
                                    </p:animEffect>
                                    <p:set>
                                      <p:cBhvr>
                                        <p:cTn id="204" dur="1" fill="hold">
                                          <p:stCondLst>
                                            <p:cond delay="9999"/>
                                          </p:stCondLst>
                                        </p:cTn>
                                        <p:tgtEl>
                                          <p:spTgt spid="30"/>
                                        </p:tgtEl>
                                        <p:attrNameLst>
                                          <p:attrName>style.visibility</p:attrName>
                                        </p:attrNameLst>
                                      </p:cBhvr>
                                      <p:to>
                                        <p:strVal val="hidden"/>
                                      </p:to>
                                    </p:set>
                                  </p:childTnLst>
                                  <p:subTnLst>
                                    <p:audio>
                                      <p:cMediaNode vol="100000">
                                        <p:cTn display="0" masterRel="sameClick">
                                          <p:stCondLst>
                                            <p:cond evt="begin" delay="0">
                                              <p:tn val="200"/>
                                            </p:cond>
                                          </p:stCondLst>
                                          <p:endCondLst>
                                            <p:cond evt="onStopAudio" delay="0">
                                              <p:tgtEl>
                                                <p:sldTgt/>
                                              </p:tgtEl>
                                            </p:cond>
                                          </p:endCondLst>
                                        </p:cTn>
                                        <p:tgtEl>
                                          <p:sndTgt r:embed="rId5" name="click.wav"/>
                                        </p:tgtEl>
                                      </p:cMediaNode>
                                    </p:audio>
                                  </p:subTnLst>
                                </p:cTn>
                              </p:par>
                            </p:childTnLst>
                          </p:cTn>
                        </p:par>
                        <p:par>
                          <p:cTn id="205" fill="hold">
                            <p:stCondLst>
                              <p:cond delay="102000"/>
                            </p:stCondLst>
                            <p:childTnLst>
                              <p:par>
                                <p:cTn id="206" presetID="50" presetClass="exit" presetSubtype="0" accel="100000" fill="hold" grpId="0" nodeType="afterEffect">
                                  <p:stCondLst>
                                    <p:cond delay="0"/>
                                  </p:stCondLst>
                                  <p:childTnLst>
                                    <p:anim calcmode="lin" valueType="num">
                                      <p:cBhvr>
                                        <p:cTn id="207" dur="10000"/>
                                        <p:tgtEl>
                                          <p:spTgt spid="29"/>
                                        </p:tgtEl>
                                        <p:attrNameLst>
                                          <p:attrName>ppt_w</p:attrName>
                                        </p:attrNameLst>
                                      </p:cBhvr>
                                      <p:tavLst>
                                        <p:tav tm="0">
                                          <p:val>
                                            <p:strVal val="ppt_w"/>
                                          </p:val>
                                        </p:tav>
                                        <p:tav tm="100000">
                                          <p:val>
                                            <p:strVal val="ppt_w+.3"/>
                                          </p:val>
                                        </p:tav>
                                      </p:tavLst>
                                    </p:anim>
                                    <p:anim calcmode="lin" valueType="num">
                                      <p:cBhvr>
                                        <p:cTn id="208" dur="10000"/>
                                        <p:tgtEl>
                                          <p:spTgt spid="29"/>
                                        </p:tgtEl>
                                        <p:attrNameLst>
                                          <p:attrName>ppt_h</p:attrName>
                                        </p:attrNameLst>
                                      </p:cBhvr>
                                      <p:tavLst>
                                        <p:tav tm="0">
                                          <p:val>
                                            <p:strVal val="ppt_h"/>
                                          </p:val>
                                        </p:tav>
                                        <p:tav tm="100000">
                                          <p:val>
                                            <p:strVal val="ppt_h"/>
                                          </p:val>
                                        </p:tav>
                                      </p:tavLst>
                                    </p:anim>
                                    <p:animEffect transition="out" filter="fade">
                                      <p:cBhvr>
                                        <p:cTn id="209" dur="10000"/>
                                        <p:tgtEl>
                                          <p:spTgt spid="29"/>
                                        </p:tgtEl>
                                      </p:cBhvr>
                                    </p:animEffect>
                                    <p:set>
                                      <p:cBhvr>
                                        <p:cTn id="210" dur="1" fill="hold">
                                          <p:stCondLst>
                                            <p:cond delay="9999"/>
                                          </p:stCondLst>
                                        </p:cTn>
                                        <p:tgtEl>
                                          <p:spTgt spid="29"/>
                                        </p:tgtEl>
                                        <p:attrNameLst>
                                          <p:attrName>style.visibility</p:attrName>
                                        </p:attrNameLst>
                                      </p:cBhvr>
                                      <p:to>
                                        <p:strVal val="hidden"/>
                                      </p:to>
                                    </p:set>
                                  </p:childTnLst>
                                  <p:subTnLst>
                                    <p:audio>
                                      <p:cMediaNode vol="100000">
                                        <p:cTn display="0" masterRel="sameClick">
                                          <p:stCondLst>
                                            <p:cond evt="begin" delay="0">
                                              <p:tn val="206"/>
                                            </p:cond>
                                          </p:stCondLst>
                                          <p:endCondLst>
                                            <p:cond evt="onStopAudio" delay="0">
                                              <p:tgtEl>
                                                <p:sldTgt/>
                                              </p:tgtEl>
                                            </p:cond>
                                          </p:endCondLst>
                                        </p:cTn>
                                        <p:tgtEl>
                                          <p:sndTgt r:embed="rId5" name="click.wav"/>
                                        </p:tgtEl>
                                      </p:cMediaNode>
                                    </p:audio>
                                  </p:subTnLst>
                                </p:cTn>
                              </p:par>
                            </p:childTnLst>
                          </p:cTn>
                        </p:par>
                        <p:par>
                          <p:cTn id="211" fill="hold">
                            <p:stCondLst>
                              <p:cond delay="112000"/>
                            </p:stCondLst>
                            <p:childTnLst>
                              <p:par>
                                <p:cTn id="212" presetID="50" presetClass="exit" presetSubtype="0" accel="100000" fill="hold" grpId="0" nodeType="afterEffect">
                                  <p:stCondLst>
                                    <p:cond delay="0"/>
                                  </p:stCondLst>
                                  <p:childTnLst>
                                    <p:anim calcmode="lin" valueType="num">
                                      <p:cBhvr>
                                        <p:cTn id="213" dur="10000"/>
                                        <p:tgtEl>
                                          <p:spTgt spid="28"/>
                                        </p:tgtEl>
                                        <p:attrNameLst>
                                          <p:attrName>ppt_w</p:attrName>
                                        </p:attrNameLst>
                                      </p:cBhvr>
                                      <p:tavLst>
                                        <p:tav tm="0">
                                          <p:val>
                                            <p:strVal val="ppt_w"/>
                                          </p:val>
                                        </p:tav>
                                        <p:tav tm="100000">
                                          <p:val>
                                            <p:strVal val="ppt_w+.3"/>
                                          </p:val>
                                        </p:tav>
                                      </p:tavLst>
                                    </p:anim>
                                    <p:anim calcmode="lin" valueType="num">
                                      <p:cBhvr>
                                        <p:cTn id="214" dur="10000"/>
                                        <p:tgtEl>
                                          <p:spTgt spid="28"/>
                                        </p:tgtEl>
                                        <p:attrNameLst>
                                          <p:attrName>ppt_h</p:attrName>
                                        </p:attrNameLst>
                                      </p:cBhvr>
                                      <p:tavLst>
                                        <p:tav tm="0">
                                          <p:val>
                                            <p:strVal val="ppt_h"/>
                                          </p:val>
                                        </p:tav>
                                        <p:tav tm="100000">
                                          <p:val>
                                            <p:strVal val="ppt_h"/>
                                          </p:val>
                                        </p:tav>
                                      </p:tavLst>
                                    </p:anim>
                                    <p:animEffect transition="out" filter="fade">
                                      <p:cBhvr>
                                        <p:cTn id="215" dur="10000"/>
                                        <p:tgtEl>
                                          <p:spTgt spid="28"/>
                                        </p:tgtEl>
                                      </p:cBhvr>
                                    </p:animEffect>
                                    <p:set>
                                      <p:cBhvr>
                                        <p:cTn id="216" dur="1" fill="hold">
                                          <p:stCondLst>
                                            <p:cond delay="9999"/>
                                          </p:stCondLst>
                                        </p:cTn>
                                        <p:tgtEl>
                                          <p:spTgt spid="28"/>
                                        </p:tgtEl>
                                        <p:attrNameLst>
                                          <p:attrName>style.visibility</p:attrName>
                                        </p:attrNameLst>
                                      </p:cBhvr>
                                      <p:to>
                                        <p:strVal val="hidden"/>
                                      </p:to>
                                    </p:set>
                                  </p:childTnLst>
                                  <p:subTnLst>
                                    <p:audio>
                                      <p:cMediaNode vol="100000">
                                        <p:cTn display="0" masterRel="sameClick">
                                          <p:stCondLst>
                                            <p:cond evt="begin" delay="0">
                                              <p:tn val="212"/>
                                            </p:cond>
                                          </p:stCondLst>
                                          <p:endCondLst>
                                            <p:cond evt="onStopAudio" delay="0">
                                              <p:tgtEl>
                                                <p:sldTgt/>
                                              </p:tgtEl>
                                            </p:cond>
                                          </p:endCondLst>
                                        </p:cTn>
                                        <p:tgtEl>
                                          <p:sndTgt r:embed="rId5" name="click.wav"/>
                                        </p:tgtEl>
                                      </p:cMediaNode>
                                    </p:audio>
                                  </p:subTnLst>
                                </p:cTn>
                              </p:par>
                            </p:childTnLst>
                          </p:cTn>
                        </p:par>
                        <p:par>
                          <p:cTn id="217" fill="hold">
                            <p:stCondLst>
                              <p:cond delay="122000"/>
                            </p:stCondLst>
                            <p:childTnLst>
                              <p:par>
                                <p:cTn id="218" presetID="50" presetClass="exit" presetSubtype="0" accel="100000" fill="hold" grpId="0" nodeType="afterEffect">
                                  <p:stCondLst>
                                    <p:cond delay="0"/>
                                  </p:stCondLst>
                                  <p:childTnLst>
                                    <p:anim calcmode="lin" valueType="num">
                                      <p:cBhvr>
                                        <p:cTn id="219" dur="10000"/>
                                        <p:tgtEl>
                                          <p:spTgt spid="27"/>
                                        </p:tgtEl>
                                        <p:attrNameLst>
                                          <p:attrName>ppt_w</p:attrName>
                                        </p:attrNameLst>
                                      </p:cBhvr>
                                      <p:tavLst>
                                        <p:tav tm="0">
                                          <p:val>
                                            <p:strVal val="ppt_w"/>
                                          </p:val>
                                        </p:tav>
                                        <p:tav tm="100000">
                                          <p:val>
                                            <p:strVal val="ppt_w+.3"/>
                                          </p:val>
                                        </p:tav>
                                      </p:tavLst>
                                    </p:anim>
                                    <p:anim calcmode="lin" valueType="num">
                                      <p:cBhvr>
                                        <p:cTn id="220" dur="10000"/>
                                        <p:tgtEl>
                                          <p:spTgt spid="27"/>
                                        </p:tgtEl>
                                        <p:attrNameLst>
                                          <p:attrName>ppt_h</p:attrName>
                                        </p:attrNameLst>
                                      </p:cBhvr>
                                      <p:tavLst>
                                        <p:tav tm="0">
                                          <p:val>
                                            <p:strVal val="ppt_h"/>
                                          </p:val>
                                        </p:tav>
                                        <p:tav tm="100000">
                                          <p:val>
                                            <p:strVal val="ppt_h"/>
                                          </p:val>
                                        </p:tav>
                                      </p:tavLst>
                                    </p:anim>
                                    <p:animEffect transition="out" filter="fade">
                                      <p:cBhvr>
                                        <p:cTn id="221" dur="10000"/>
                                        <p:tgtEl>
                                          <p:spTgt spid="27"/>
                                        </p:tgtEl>
                                      </p:cBhvr>
                                    </p:animEffect>
                                    <p:set>
                                      <p:cBhvr>
                                        <p:cTn id="222" dur="1" fill="hold">
                                          <p:stCondLst>
                                            <p:cond delay="9999"/>
                                          </p:stCondLst>
                                        </p:cTn>
                                        <p:tgtEl>
                                          <p:spTgt spid="27"/>
                                        </p:tgtEl>
                                        <p:attrNameLst>
                                          <p:attrName>style.visibility</p:attrName>
                                        </p:attrNameLst>
                                      </p:cBhvr>
                                      <p:to>
                                        <p:strVal val="hidden"/>
                                      </p:to>
                                    </p:set>
                                  </p:childTnLst>
                                  <p:subTnLst>
                                    <p:audio>
                                      <p:cMediaNode vol="100000">
                                        <p:cTn display="0" masterRel="sameClick">
                                          <p:stCondLst>
                                            <p:cond evt="begin" delay="0">
                                              <p:tn val="218"/>
                                            </p:cond>
                                          </p:stCondLst>
                                          <p:endCondLst>
                                            <p:cond evt="onStopAudio" delay="0">
                                              <p:tgtEl>
                                                <p:sldTgt/>
                                              </p:tgtEl>
                                            </p:cond>
                                          </p:endCondLst>
                                        </p:cTn>
                                        <p:tgtEl>
                                          <p:sndTgt r:embed="rId5" name="click.wav"/>
                                        </p:tgtEl>
                                      </p:cMediaNode>
                                    </p:audio>
                                  </p:subTnLst>
                                </p:cTn>
                              </p:par>
                            </p:childTnLst>
                          </p:cTn>
                        </p:par>
                        <p:par>
                          <p:cTn id="223" fill="hold">
                            <p:stCondLst>
                              <p:cond delay="132000"/>
                            </p:stCondLst>
                            <p:childTnLst>
                              <p:par>
                                <p:cTn id="224" presetID="50" presetClass="exit" presetSubtype="0" accel="100000" fill="hold" grpId="0" nodeType="afterEffect">
                                  <p:stCondLst>
                                    <p:cond delay="0"/>
                                  </p:stCondLst>
                                  <p:childTnLst>
                                    <p:anim calcmode="lin" valueType="num">
                                      <p:cBhvr>
                                        <p:cTn id="225" dur="10000"/>
                                        <p:tgtEl>
                                          <p:spTgt spid="26"/>
                                        </p:tgtEl>
                                        <p:attrNameLst>
                                          <p:attrName>ppt_w</p:attrName>
                                        </p:attrNameLst>
                                      </p:cBhvr>
                                      <p:tavLst>
                                        <p:tav tm="0">
                                          <p:val>
                                            <p:strVal val="ppt_w"/>
                                          </p:val>
                                        </p:tav>
                                        <p:tav tm="100000">
                                          <p:val>
                                            <p:strVal val="ppt_w+.3"/>
                                          </p:val>
                                        </p:tav>
                                      </p:tavLst>
                                    </p:anim>
                                    <p:anim calcmode="lin" valueType="num">
                                      <p:cBhvr>
                                        <p:cTn id="226" dur="10000"/>
                                        <p:tgtEl>
                                          <p:spTgt spid="26"/>
                                        </p:tgtEl>
                                        <p:attrNameLst>
                                          <p:attrName>ppt_h</p:attrName>
                                        </p:attrNameLst>
                                      </p:cBhvr>
                                      <p:tavLst>
                                        <p:tav tm="0">
                                          <p:val>
                                            <p:strVal val="ppt_h"/>
                                          </p:val>
                                        </p:tav>
                                        <p:tav tm="100000">
                                          <p:val>
                                            <p:strVal val="ppt_h"/>
                                          </p:val>
                                        </p:tav>
                                      </p:tavLst>
                                    </p:anim>
                                    <p:animEffect transition="out" filter="fade">
                                      <p:cBhvr>
                                        <p:cTn id="227" dur="10000"/>
                                        <p:tgtEl>
                                          <p:spTgt spid="26"/>
                                        </p:tgtEl>
                                      </p:cBhvr>
                                    </p:animEffect>
                                    <p:set>
                                      <p:cBhvr>
                                        <p:cTn id="228" dur="1" fill="hold">
                                          <p:stCondLst>
                                            <p:cond delay="9999"/>
                                          </p:stCondLst>
                                        </p:cTn>
                                        <p:tgtEl>
                                          <p:spTgt spid="26"/>
                                        </p:tgtEl>
                                        <p:attrNameLst>
                                          <p:attrName>style.visibility</p:attrName>
                                        </p:attrNameLst>
                                      </p:cBhvr>
                                      <p:to>
                                        <p:strVal val="hidden"/>
                                      </p:to>
                                    </p:set>
                                  </p:childTnLst>
                                  <p:subTnLst>
                                    <p:audio>
                                      <p:cMediaNode vol="100000">
                                        <p:cTn display="0" masterRel="sameClick">
                                          <p:stCondLst>
                                            <p:cond evt="begin" delay="0">
                                              <p:tn val="224"/>
                                            </p:cond>
                                          </p:stCondLst>
                                          <p:endCondLst>
                                            <p:cond evt="onStopAudio" delay="0">
                                              <p:tgtEl>
                                                <p:sldTgt/>
                                              </p:tgtEl>
                                            </p:cond>
                                          </p:endCondLst>
                                        </p:cTn>
                                        <p:tgtEl>
                                          <p:sndTgt r:embed="rId5" name="click.wav"/>
                                        </p:tgtEl>
                                      </p:cMediaNode>
                                    </p:audio>
                                  </p:subTnLst>
                                </p:cTn>
                              </p:par>
                            </p:childTnLst>
                          </p:cTn>
                        </p:par>
                        <p:par>
                          <p:cTn id="229" fill="hold">
                            <p:stCondLst>
                              <p:cond delay="142000"/>
                            </p:stCondLst>
                            <p:childTnLst>
                              <p:par>
                                <p:cTn id="230" presetID="50" presetClass="exit" presetSubtype="0" accel="100000" fill="hold" grpId="0" nodeType="afterEffect">
                                  <p:stCondLst>
                                    <p:cond delay="0"/>
                                  </p:stCondLst>
                                  <p:childTnLst>
                                    <p:anim calcmode="lin" valueType="num">
                                      <p:cBhvr>
                                        <p:cTn id="231" dur="10000"/>
                                        <p:tgtEl>
                                          <p:spTgt spid="25"/>
                                        </p:tgtEl>
                                        <p:attrNameLst>
                                          <p:attrName>ppt_w</p:attrName>
                                        </p:attrNameLst>
                                      </p:cBhvr>
                                      <p:tavLst>
                                        <p:tav tm="0">
                                          <p:val>
                                            <p:strVal val="ppt_w"/>
                                          </p:val>
                                        </p:tav>
                                        <p:tav tm="100000">
                                          <p:val>
                                            <p:strVal val="ppt_w+.3"/>
                                          </p:val>
                                        </p:tav>
                                      </p:tavLst>
                                    </p:anim>
                                    <p:anim calcmode="lin" valueType="num">
                                      <p:cBhvr>
                                        <p:cTn id="232" dur="10000"/>
                                        <p:tgtEl>
                                          <p:spTgt spid="25"/>
                                        </p:tgtEl>
                                        <p:attrNameLst>
                                          <p:attrName>ppt_h</p:attrName>
                                        </p:attrNameLst>
                                      </p:cBhvr>
                                      <p:tavLst>
                                        <p:tav tm="0">
                                          <p:val>
                                            <p:strVal val="ppt_h"/>
                                          </p:val>
                                        </p:tav>
                                        <p:tav tm="100000">
                                          <p:val>
                                            <p:strVal val="ppt_h"/>
                                          </p:val>
                                        </p:tav>
                                      </p:tavLst>
                                    </p:anim>
                                    <p:animEffect transition="out" filter="fade">
                                      <p:cBhvr>
                                        <p:cTn id="233" dur="10000"/>
                                        <p:tgtEl>
                                          <p:spTgt spid="25"/>
                                        </p:tgtEl>
                                      </p:cBhvr>
                                    </p:animEffect>
                                    <p:set>
                                      <p:cBhvr>
                                        <p:cTn id="234" dur="1" fill="hold">
                                          <p:stCondLst>
                                            <p:cond delay="9999"/>
                                          </p:stCondLst>
                                        </p:cTn>
                                        <p:tgtEl>
                                          <p:spTgt spid="25"/>
                                        </p:tgtEl>
                                        <p:attrNameLst>
                                          <p:attrName>style.visibility</p:attrName>
                                        </p:attrNameLst>
                                      </p:cBhvr>
                                      <p:to>
                                        <p:strVal val="hidden"/>
                                      </p:to>
                                    </p:set>
                                  </p:childTnLst>
                                  <p:subTnLst>
                                    <p:audio>
                                      <p:cMediaNode vol="100000">
                                        <p:cTn display="0" masterRel="sameClick">
                                          <p:stCondLst>
                                            <p:cond evt="begin" delay="0">
                                              <p:tn val="230"/>
                                            </p:cond>
                                          </p:stCondLst>
                                          <p:endCondLst>
                                            <p:cond evt="onStopAudio" delay="0">
                                              <p:tgtEl>
                                                <p:sldTgt/>
                                              </p:tgtEl>
                                            </p:cond>
                                          </p:endCondLst>
                                        </p:cTn>
                                        <p:tgtEl>
                                          <p:sndTgt r:embed="rId5" name="click.wav"/>
                                        </p:tgtEl>
                                      </p:cMediaNode>
                                    </p:audio>
                                  </p:subTnLst>
                                </p:cTn>
                              </p:par>
                            </p:childTnLst>
                          </p:cTn>
                        </p:par>
                        <p:par>
                          <p:cTn id="235" fill="hold">
                            <p:stCondLst>
                              <p:cond delay="152000"/>
                            </p:stCondLst>
                            <p:childTnLst>
                              <p:par>
                                <p:cTn id="236" presetID="50" presetClass="exit" presetSubtype="0" accel="100000" fill="hold" grpId="0" nodeType="afterEffect">
                                  <p:stCondLst>
                                    <p:cond delay="0"/>
                                  </p:stCondLst>
                                  <p:childTnLst>
                                    <p:anim calcmode="lin" valueType="num">
                                      <p:cBhvr>
                                        <p:cTn id="237" dur="10000"/>
                                        <p:tgtEl>
                                          <p:spTgt spid="24"/>
                                        </p:tgtEl>
                                        <p:attrNameLst>
                                          <p:attrName>ppt_w</p:attrName>
                                        </p:attrNameLst>
                                      </p:cBhvr>
                                      <p:tavLst>
                                        <p:tav tm="0">
                                          <p:val>
                                            <p:strVal val="ppt_w"/>
                                          </p:val>
                                        </p:tav>
                                        <p:tav tm="100000">
                                          <p:val>
                                            <p:strVal val="ppt_w+.3"/>
                                          </p:val>
                                        </p:tav>
                                      </p:tavLst>
                                    </p:anim>
                                    <p:anim calcmode="lin" valueType="num">
                                      <p:cBhvr>
                                        <p:cTn id="238" dur="10000"/>
                                        <p:tgtEl>
                                          <p:spTgt spid="24"/>
                                        </p:tgtEl>
                                        <p:attrNameLst>
                                          <p:attrName>ppt_h</p:attrName>
                                        </p:attrNameLst>
                                      </p:cBhvr>
                                      <p:tavLst>
                                        <p:tav tm="0">
                                          <p:val>
                                            <p:strVal val="ppt_h"/>
                                          </p:val>
                                        </p:tav>
                                        <p:tav tm="100000">
                                          <p:val>
                                            <p:strVal val="ppt_h"/>
                                          </p:val>
                                        </p:tav>
                                      </p:tavLst>
                                    </p:anim>
                                    <p:animEffect transition="out" filter="fade">
                                      <p:cBhvr>
                                        <p:cTn id="239" dur="10000"/>
                                        <p:tgtEl>
                                          <p:spTgt spid="24"/>
                                        </p:tgtEl>
                                      </p:cBhvr>
                                    </p:animEffect>
                                    <p:set>
                                      <p:cBhvr>
                                        <p:cTn id="240" dur="1" fill="hold">
                                          <p:stCondLst>
                                            <p:cond delay="9999"/>
                                          </p:stCondLst>
                                        </p:cTn>
                                        <p:tgtEl>
                                          <p:spTgt spid="24"/>
                                        </p:tgtEl>
                                        <p:attrNameLst>
                                          <p:attrName>style.visibility</p:attrName>
                                        </p:attrNameLst>
                                      </p:cBhvr>
                                      <p:to>
                                        <p:strVal val="hidden"/>
                                      </p:to>
                                    </p:set>
                                  </p:childTnLst>
                                  <p:subTnLst>
                                    <p:audio>
                                      <p:cMediaNode vol="100000">
                                        <p:cTn display="0" masterRel="sameClick">
                                          <p:stCondLst>
                                            <p:cond evt="begin" delay="0">
                                              <p:tn val="236"/>
                                            </p:cond>
                                          </p:stCondLst>
                                          <p:endCondLst>
                                            <p:cond evt="onStopAudio" delay="0">
                                              <p:tgtEl>
                                                <p:sldTgt/>
                                              </p:tgtEl>
                                            </p:cond>
                                          </p:endCondLst>
                                        </p:cTn>
                                        <p:tgtEl>
                                          <p:sndTgt r:embed="rId5" name="click.wav"/>
                                        </p:tgtEl>
                                      </p:cMediaNode>
                                    </p:audio>
                                  </p:subTnLst>
                                </p:cTn>
                              </p:par>
                            </p:childTnLst>
                          </p:cTn>
                        </p:par>
                        <p:par>
                          <p:cTn id="241" fill="hold">
                            <p:stCondLst>
                              <p:cond delay="162000"/>
                            </p:stCondLst>
                            <p:childTnLst>
                              <p:par>
                                <p:cTn id="242" presetID="50" presetClass="exit" presetSubtype="0" accel="100000" fill="hold" grpId="0" nodeType="afterEffect">
                                  <p:stCondLst>
                                    <p:cond delay="0"/>
                                  </p:stCondLst>
                                  <p:childTnLst>
                                    <p:anim calcmode="lin" valueType="num">
                                      <p:cBhvr>
                                        <p:cTn id="243" dur="10000"/>
                                        <p:tgtEl>
                                          <p:spTgt spid="23"/>
                                        </p:tgtEl>
                                        <p:attrNameLst>
                                          <p:attrName>ppt_w</p:attrName>
                                        </p:attrNameLst>
                                      </p:cBhvr>
                                      <p:tavLst>
                                        <p:tav tm="0">
                                          <p:val>
                                            <p:strVal val="ppt_w"/>
                                          </p:val>
                                        </p:tav>
                                        <p:tav tm="100000">
                                          <p:val>
                                            <p:strVal val="ppt_w+.3"/>
                                          </p:val>
                                        </p:tav>
                                      </p:tavLst>
                                    </p:anim>
                                    <p:anim calcmode="lin" valueType="num">
                                      <p:cBhvr>
                                        <p:cTn id="244" dur="10000"/>
                                        <p:tgtEl>
                                          <p:spTgt spid="23"/>
                                        </p:tgtEl>
                                        <p:attrNameLst>
                                          <p:attrName>ppt_h</p:attrName>
                                        </p:attrNameLst>
                                      </p:cBhvr>
                                      <p:tavLst>
                                        <p:tav tm="0">
                                          <p:val>
                                            <p:strVal val="ppt_h"/>
                                          </p:val>
                                        </p:tav>
                                        <p:tav tm="100000">
                                          <p:val>
                                            <p:strVal val="ppt_h"/>
                                          </p:val>
                                        </p:tav>
                                      </p:tavLst>
                                    </p:anim>
                                    <p:animEffect transition="out" filter="fade">
                                      <p:cBhvr>
                                        <p:cTn id="245" dur="10000"/>
                                        <p:tgtEl>
                                          <p:spTgt spid="23"/>
                                        </p:tgtEl>
                                      </p:cBhvr>
                                    </p:animEffect>
                                    <p:set>
                                      <p:cBhvr>
                                        <p:cTn id="246" dur="1" fill="hold">
                                          <p:stCondLst>
                                            <p:cond delay="9999"/>
                                          </p:stCondLst>
                                        </p:cTn>
                                        <p:tgtEl>
                                          <p:spTgt spid="23"/>
                                        </p:tgtEl>
                                        <p:attrNameLst>
                                          <p:attrName>style.visibility</p:attrName>
                                        </p:attrNameLst>
                                      </p:cBhvr>
                                      <p:to>
                                        <p:strVal val="hidden"/>
                                      </p:to>
                                    </p:set>
                                  </p:childTnLst>
                                  <p:subTnLst>
                                    <p:audio>
                                      <p:cMediaNode vol="100000">
                                        <p:cTn display="0" masterRel="sameClick">
                                          <p:stCondLst>
                                            <p:cond evt="begin" delay="0">
                                              <p:tn val="242"/>
                                            </p:cond>
                                          </p:stCondLst>
                                          <p:endCondLst>
                                            <p:cond evt="onStopAudio" delay="0">
                                              <p:tgtEl>
                                                <p:sldTgt/>
                                              </p:tgtEl>
                                            </p:cond>
                                          </p:endCondLst>
                                        </p:cTn>
                                        <p:tgtEl>
                                          <p:sndTgt r:embed="rId5" name="click.wav"/>
                                        </p:tgtEl>
                                      </p:cMediaNode>
                                    </p:audio>
                                  </p:subTnLst>
                                </p:cTn>
                              </p:par>
                            </p:childTnLst>
                          </p:cTn>
                        </p:par>
                        <p:par>
                          <p:cTn id="247" fill="hold">
                            <p:stCondLst>
                              <p:cond delay="172000"/>
                            </p:stCondLst>
                            <p:childTnLst>
                              <p:par>
                                <p:cTn id="248" presetID="50" presetClass="exit" presetSubtype="0" accel="100000" fill="hold" grpId="0" nodeType="afterEffect">
                                  <p:stCondLst>
                                    <p:cond delay="0"/>
                                  </p:stCondLst>
                                  <p:childTnLst>
                                    <p:anim calcmode="lin" valueType="num">
                                      <p:cBhvr>
                                        <p:cTn id="249" dur="10000"/>
                                        <p:tgtEl>
                                          <p:spTgt spid="22"/>
                                        </p:tgtEl>
                                        <p:attrNameLst>
                                          <p:attrName>ppt_w</p:attrName>
                                        </p:attrNameLst>
                                      </p:cBhvr>
                                      <p:tavLst>
                                        <p:tav tm="0">
                                          <p:val>
                                            <p:strVal val="ppt_w"/>
                                          </p:val>
                                        </p:tav>
                                        <p:tav tm="100000">
                                          <p:val>
                                            <p:strVal val="ppt_w+.3"/>
                                          </p:val>
                                        </p:tav>
                                      </p:tavLst>
                                    </p:anim>
                                    <p:anim calcmode="lin" valueType="num">
                                      <p:cBhvr>
                                        <p:cTn id="250" dur="10000"/>
                                        <p:tgtEl>
                                          <p:spTgt spid="22"/>
                                        </p:tgtEl>
                                        <p:attrNameLst>
                                          <p:attrName>ppt_h</p:attrName>
                                        </p:attrNameLst>
                                      </p:cBhvr>
                                      <p:tavLst>
                                        <p:tav tm="0">
                                          <p:val>
                                            <p:strVal val="ppt_h"/>
                                          </p:val>
                                        </p:tav>
                                        <p:tav tm="100000">
                                          <p:val>
                                            <p:strVal val="ppt_h"/>
                                          </p:val>
                                        </p:tav>
                                      </p:tavLst>
                                    </p:anim>
                                    <p:animEffect transition="out" filter="fade">
                                      <p:cBhvr>
                                        <p:cTn id="251" dur="10000"/>
                                        <p:tgtEl>
                                          <p:spTgt spid="22"/>
                                        </p:tgtEl>
                                      </p:cBhvr>
                                    </p:animEffect>
                                    <p:set>
                                      <p:cBhvr>
                                        <p:cTn id="252" dur="1" fill="hold">
                                          <p:stCondLst>
                                            <p:cond delay="9999"/>
                                          </p:stCondLst>
                                        </p:cTn>
                                        <p:tgtEl>
                                          <p:spTgt spid="22"/>
                                        </p:tgtEl>
                                        <p:attrNameLst>
                                          <p:attrName>style.visibility</p:attrName>
                                        </p:attrNameLst>
                                      </p:cBhvr>
                                      <p:to>
                                        <p:strVal val="hidden"/>
                                      </p:to>
                                    </p:set>
                                  </p:childTnLst>
                                  <p:subTnLst>
                                    <p:audio>
                                      <p:cMediaNode vol="100000">
                                        <p:cTn display="0" masterRel="sameClick">
                                          <p:stCondLst>
                                            <p:cond evt="begin" delay="0">
                                              <p:tn val="248"/>
                                            </p:cond>
                                          </p:stCondLst>
                                          <p:endCondLst>
                                            <p:cond evt="onStopAudio" delay="0">
                                              <p:tgtEl>
                                                <p:sldTgt/>
                                              </p:tgtEl>
                                            </p:cond>
                                          </p:endCondLst>
                                        </p:cTn>
                                        <p:tgtEl>
                                          <p:sndTgt r:embed="rId5" name="click.wav"/>
                                        </p:tgtEl>
                                      </p:cMediaNode>
                                    </p:audio>
                                  </p:subTnLst>
                                </p:cTn>
                              </p:par>
                            </p:childTnLst>
                          </p:cTn>
                        </p:par>
                        <p:par>
                          <p:cTn id="253" fill="hold">
                            <p:stCondLst>
                              <p:cond delay="182000"/>
                            </p:stCondLst>
                            <p:childTnLst>
                              <p:par>
                                <p:cTn id="254" presetID="50" presetClass="exit" presetSubtype="0" accel="100000" fill="hold" grpId="0" nodeType="afterEffect">
                                  <p:stCondLst>
                                    <p:cond delay="0"/>
                                  </p:stCondLst>
                                  <p:childTnLst>
                                    <p:anim calcmode="lin" valueType="num">
                                      <p:cBhvr>
                                        <p:cTn id="255" dur="1000"/>
                                        <p:tgtEl>
                                          <p:spTgt spid="21"/>
                                        </p:tgtEl>
                                        <p:attrNameLst>
                                          <p:attrName>ppt_w</p:attrName>
                                        </p:attrNameLst>
                                      </p:cBhvr>
                                      <p:tavLst>
                                        <p:tav tm="0">
                                          <p:val>
                                            <p:strVal val="ppt_w"/>
                                          </p:val>
                                        </p:tav>
                                        <p:tav tm="100000">
                                          <p:val>
                                            <p:strVal val="ppt_w+.3"/>
                                          </p:val>
                                        </p:tav>
                                      </p:tavLst>
                                    </p:anim>
                                    <p:anim calcmode="lin" valueType="num">
                                      <p:cBhvr>
                                        <p:cTn id="256" dur="1000"/>
                                        <p:tgtEl>
                                          <p:spTgt spid="21"/>
                                        </p:tgtEl>
                                        <p:attrNameLst>
                                          <p:attrName>ppt_h</p:attrName>
                                        </p:attrNameLst>
                                      </p:cBhvr>
                                      <p:tavLst>
                                        <p:tav tm="0">
                                          <p:val>
                                            <p:strVal val="ppt_h"/>
                                          </p:val>
                                        </p:tav>
                                        <p:tav tm="100000">
                                          <p:val>
                                            <p:strVal val="ppt_h"/>
                                          </p:val>
                                        </p:tav>
                                      </p:tavLst>
                                    </p:anim>
                                    <p:animEffect transition="out" filter="fade">
                                      <p:cBhvr>
                                        <p:cTn id="257" dur="1000"/>
                                        <p:tgtEl>
                                          <p:spTgt spid="21"/>
                                        </p:tgtEl>
                                      </p:cBhvr>
                                    </p:animEffect>
                                    <p:set>
                                      <p:cBhvr>
                                        <p:cTn id="258" dur="1" fill="hold">
                                          <p:stCondLst>
                                            <p:cond delay="999"/>
                                          </p:stCondLst>
                                        </p:cTn>
                                        <p:tgtEl>
                                          <p:spTgt spid="21"/>
                                        </p:tgtEl>
                                        <p:attrNameLst>
                                          <p:attrName>style.visibility</p:attrName>
                                        </p:attrNameLst>
                                      </p:cBhvr>
                                      <p:to>
                                        <p:strVal val="hidden"/>
                                      </p:to>
                                    </p:set>
                                  </p:childTnLst>
                                  <p:subTnLst>
                                    <p:audio>
                                      <p:cMediaNode vol="100000">
                                        <p:cTn display="0" masterRel="sameClick">
                                          <p:stCondLst>
                                            <p:cond evt="begin" delay="0">
                                              <p:tn val="254"/>
                                            </p:cond>
                                          </p:stCondLst>
                                          <p:endCondLst>
                                            <p:cond evt="onStopAudio" delay="0">
                                              <p:tgtEl>
                                                <p:sldTgt/>
                                              </p:tgtEl>
                                            </p:cond>
                                          </p:endCondLst>
                                        </p:cTn>
                                        <p:tgtEl>
                                          <p:sndTgt r:embed="rId5" name="click.wav"/>
                                        </p:tgtEl>
                                      </p:cMediaNode>
                                    </p:audio>
                                  </p:subTnLst>
                                </p:cTn>
                              </p:par>
                            </p:childTnLst>
                          </p:cTn>
                        </p:par>
                        <p:par>
                          <p:cTn id="259" fill="hold">
                            <p:stCondLst>
                              <p:cond delay="183000"/>
                            </p:stCondLst>
                            <p:childTnLst>
                              <p:par>
                                <p:cTn id="260" presetID="50" presetClass="exit" presetSubtype="0" accel="100000" fill="hold" grpId="0" nodeType="afterEffect">
                                  <p:stCondLst>
                                    <p:cond delay="0"/>
                                  </p:stCondLst>
                                  <p:childTnLst>
                                    <p:anim calcmode="lin" valueType="num">
                                      <p:cBhvr>
                                        <p:cTn id="261" dur="1000"/>
                                        <p:tgtEl>
                                          <p:spTgt spid="20"/>
                                        </p:tgtEl>
                                        <p:attrNameLst>
                                          <p:attrName>ppt_w</p:attrName>
                                        </p:attrNameLst>
                                      </p:cBhvr>
                                      <p:tavLst>
                                        <p:tav tm="0">
                                          <p:val>
                                            <p:strVal val="ppt_w"/>
                                          </p:val>
                                        </p:tav>
                                        <p:tav tm="100000">
                                          <p:val>
                                            <p:strVal val="ppt_w+.3"/>
                                          </p:val>
                                        </p:tav>
                                      </p:tavLst>
                                    </p:anim>
                                    <p:anim calcmode="lin" valueType="num">
                                      <p:cBhvr>
                                        <p:cTn id="262" dur="1000"/>
                                        <p:tgtEl>
                                          <p:spTgt spid="20"/>
                                        </p:tgtEl>
                                        <p:attrNameLst>
                                          <p:attrName>ppt_h</p:attrName>
                                        </p:attrNameLst>
                                      </p:cBhvr>
                                      <p:tavLst>
                                        <p:tav tm="0">
                                          <p:val>
                                            <p:strVal val="ppt_h"/>
                                          </p:val>
                                        </p:tav>
                                        <p:tav tm="100000">
                                          <p:val>
                                            <p:strVal val="ppt_h"/>
                                          </p:val>
                                        </p:tav>
                                      </p:tavLst>
                                    </p:anim>
                                    <p:animEffect transition="out" filter="fade">
                                      <p:cBhvr>
                                        <p:cTn id="263" dur="1000"/>
                                        <p:tgtEl>
                                          <p:spTgt spid="20"/>
                                        </p:tgtEl>
                                      </p:cBhvr>
                                    </p:animEffect>
                                    <p:set>
                                      <p:cBhvr>
                                        <p:cTn id="264"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260"/>
                                            </p:cond>
                                          </p:stCondLst>
                                          <p:endCondLst>
                                            <p:cond evt="onStopAudio" delay="0">
                                              <p:tgtEl>
                                                <p:sldTgt/>
                                              </p:tgtEl>
                                            </p:cond>
                                          </p:endCondLst>
                                        </p:cTn>
                                        <p:tgtEl>
                                          <p:sndTgt r:embed="rId5" name="click.wav"/>
                                        </p:tgtEl>
                                      </p:cMediaNode>
                                    </p:audio>
                                  </p:subTnLst>
                                </p:cTn>
                              </p:par>
                            </p:childTnLst>
                          </p:cTn>
                        </p:par>
                        <p:par>
                          <p:cTn id="265" fill="hold">
                            <p:stCondLst>
                              <p:cond delay="184000"/>
                            </p:stCondLst>
                            <p:childTnLst>
                              <p:par>
                                <p:cTn id="266" presetID="50" presetClass="exit" presetSubtype="0" accel="100000" fill="hold" grpId="0" nodeType="afterEffect">
                                  <p:stCondLst>
                                    <p:cond delay="0"/>
                                  </p:stCondLst>
                                  <p:childTnLst>
                                    <p:anim calcmode="lin" valueType="num">
                                      <p:cBhvr>
                                        <p:cTn id="267" dur="1000"/>
                                        <p:tgtEl>
                                          <p:spTgt spid="19"/>
                                        </p:tgtEl>
                                        <p:attrNameLst>
                                          <p:attrName>ppt_w</p:attrName>
                                        </p:attrNameLst>
                                      </p:cBhvr>
                                      <p:tavLst>
                                        <p:tav tm="0">
                                          <p:val>
                                            <p:strVal val="ppt_w"/>
                                          </p:val>
                                        </p:tav>
                                        <p:tav tm="100000">
                                          <p:val>
                                            <p:strVal val="ppt_w+.3"/>
                                          </p:val>
                                        </p:tav>
                                      </p:tavLst>
                                    </p:anim>
                                    <p:anim calcmode="lin" valueType="num">
                                      <p:cBhvr>
                                        <p:cTn id="268" dur="1000"/>
                                        <p:tgtEl>
                                          <p:spTgt spid="19"/>
                                        </p:tgtEl>
                                        <p:attrNameLst>
                                          <p:attrName>ppt_h</p:attrName>
                                        </p:attrNameLst>
                                      </p:cBhvr>
                                      <p:tavLst>
                                        <p:tav tm="0">
                                          <p:val>
                                            <p:strVal val="ppt_h"/>
                                          </p:val>
                                        </p:tav>
                                        <p:tav tm="100000">
                                          <p:val>
                                            <p:strVal val="ppt_h"/>
                                          </p:val>
                                        </p:tav>
                                      </p:tavLst>
                                    </p:anim>
                                    <p:animEffect transition="out" filter="fade">
                                      <p:cBhvr>
                                        <p:cTn id="269" dur="1000"/>
                                        <p:tgtEl>
                                          <p:spTgt spid="19"/>
                                        </p:tgtEl>
                                      </p:cBhvr>
                                    </p:animEffect>
                                    <p:set>
                                      <p:cBhvr>
                                        <p:cTn id="270"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266"/>
                                            </p:cond>
                                          </p:stCondLst>
                                          <p:endCondLst>
                                            <p:cond evt="onStopAudio" delay="0">
                                              <p:tgtEl>
                                                <p:sldTgt/>
                                              </p:tgtEl>
                                            </p:cond>
                                          </p:endCondLst>
                                        </p:cTn>
                                        <p:tgtEl>
                                          <p:sndTgt r:embed="rId5" name="click.wav"/>
                                        </p:tgtEl>
                                      </p:cMediaNode>
                                    </p:audio>
                                  </p:subTnLst>
                                </p:cTn>
                              </p:par>
                            </p:childTnLst>
                          </p:cTn>
                        </p:par>
                        <p:par>
                          <p:cTn id="271" fill="hold">
                            <p:stCondLst>
                              <p:cond delay="185000"/>
                            </p:stCondLst>
                            <p:childTnLst>
                              <p:par>
                                <p:cTn id="272" presetID="50" presetClass="exit" presetSubtype="0" accel="100000" fill="hold" grpId="0" nodeType="afterEffect">
                                  <p:stCondLst>
                                    <p:cond delay="0"/>
                                  </p:stCondLst>
                                  <p:childTnLst>
                                    <p:anim calcmode="lin" valueType="num">
                                      <p:cBhvr>
                                        <p:cTn id="273" dur="1000"/>
                                        <p:tgtEl>
                                          <p:spTgt spid="18"/>
                                        </p:tgtEl>
                                        <p:attrNameLst>
                                          <p:attrName>ppt_w</p:attrName>
                                        </p:attrNameLst>
                                      </p:cBhvr>
                                      <p:tavLst>
                                        <p:tav tm="0">
                                          <p:val>
                                            <p:strVal val="ppt_w"/>
                                          </p:val>
                                        </p:tav>
                                        <p:tav tm="100000">
                                          <p:val>
                                            <p:strVal val="ppt_w+.3"/>
                                          </p:val>
                                        </p:tav>
                                      </p:tavLst>
                                    </p:anim>
                                    <p:anim calcmode="lin" valueType="num">
                                      <p:cBhvr>
                                        <p:cTn id="274" dur="1000"/>
                                        <p:tgtEl>
                                          <p:spTgt spid="18"/>
                                        </p:tgtEl>
                                        <p:attrNameLst>
                                          <p:attrName>ppt_h</p:attrName>
                                        </p:attrNameLst>
                                      </p:cBhvr>
                                      <p:tavLst>
                                        <p:tav tm="0">
                                          <p:val>
                                            <p:strVal val="ppt_h"/>
                                          </p:val>
                                        </p:tav>
                                        <p:tav tm="100000">
                                          <p:val>
                                            <p:strVal val="ppt_h"/>
                                          </p:val>
                                        </p:tav>
                                      </p:tavLst>
                                    </p:anim>
                                    <p:animEffect transition="out" filter="fade">
                                      <p:cBhvr>
                                        <p:cTn id="275" dur="1000"/>
                                        <p:tgtEl>
                                          <p:spTgt spid="18"/>
                                        </p:tgtEl>
                                      </p:cBhvr>
                                    </p:animEffect>
                                    <p:set>
                                      <p:cBhvr>
                                        <p:cTn id="276"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272"/>
                                            </p:cond>
                                          </p:stCondLst>
                                          <p:endCondLst>
                                            <p:cond evt="onStopAudio" delay="0">
                                              <p:tgtEl>
                                                <p:sldTgt/>
                                              </p:tgtEl>
                                            </p:cond>
                                          </p:endCondLst>
                                        </p:cTn>
                                        <p:tgtEl>
                                          <p:sndTgt r:embed="rId5" name="click.wav"/>
                                        </p:tgtEl>
                                      </p:cMediaNode>
                                    </p:audio>
                                  </p:subTnLst>
                                </p:cTn>
                              </p:par>
                            </p:childTnLst>
                          </p:cTn>
                        </p:par>
                        <p:par>
                          <p:cTn id="277" fill="hold">
                            <p:stCondLst>
                              <p:cond delay="186000"/>
                            </p:stCondLst>
                            <p:childTnLst>
                              <p:par>
                                <p:cTn id="278" presetID="50" presetClass="exit" presetSubtype="0" accel="100000" fill="hold" grpId="0" nodeType="afterEffect">
                                  <p:stCondLst>
                                    <p:cond delay="0"/>
                                  </p:stCondLst>
                                  <p:childTnLst>
                                    <p:anim calcmode="lin" valueType="num">
                                      <p:cBhvr>
                                        <p:cTn id="279" dur="1000"/>
                                        <p:tgtEl>
                                          <p:spTgt spid="17"/>
                                        </p:tgtEl>
                                        <p:attrNameLst>
                                          <p:attrName>ppt_w</p:attrName>
                                        </p:attrNameLst>
                                      </p:cBhvr>
                                      <p:tavLst>
                                        <p:tav tm="0">
                                          <p:val>
                                            <p:strVal val="ppt_w"/>
                                          </p:val>
                                        </p:tav>
                                        <p:tav tm="100000">
                                          <p:val>
                                            <p:strVal val="ppt_w+.3"/>
                                          </p:val>
                                        </p:tav>
                                      </p:tavLst>
                                    </p:anim>
                                    <p:anim calcmode="lin" valueType="num">
                                      <p:cBhvr>
                                        <p:cTn id="280" dur="1000"/>
                                        <p:tgtEl>
                                          <p:spTgt spid="17"/>
                                        </p:tgtEl>
                                        <p:attrNameLst>
                                          <p:attrName>ppt_h</p:attrName>
                                        </p:attrNameLst>
                                      </p:cBhvr>
                                      <p:tavLst>
                                        <p:tav tm="0">
                                          <p:val>
                                            <p:strVal val="ppt_h"/>
                                          </p:val>
                                        </p:tav>
                                        <p:tav tm="100000">
                                          <p:val>
                                            <p:strVal val="ppt_h"/>
                                          </p:val>
                                        </p:tav>
                                      </p:tavLst>
                                    </p:anim>
                                    <p:animEffect transition="out" filter="fade">
                                      <p:cBhvr>
                                        <p:cTn id="281" dur="1000"/>
                                        <p:tgtEl>
                                          <p:spTgt spid="17"/>
                                        </p:tgtEl>
                                      </p:cBhvr>
                                    </p:animEffect>
                                    <p:set>
                                      <p:cBhvr>
                                        <p:cTn id="282" dur="1" fill="hold">
                                          <p:stCondLst>
                                            <p:cond delay="999"/>
                                          </p:stCondLst>
                                        </p:cTn>
                                        <p:tgtEl>
                                          <p:spTgt spid="17"/>
                                        </p:tgtEl>
                                        <p:attrNameLst>
                                          <p:attrName>style.visibility</p:attrName>
                                        </p:attrNameLst>
                                      </p:cBhvr>
                                      <p:to>
                                        <p:strVal val="hidden"/>
                                      </p:to>
                                    </p:set>
                                  </p:childTnLst>
                                  <p:subTnLst>
                                    <p:audio>
                                      <p:cMediaNode vol="100000">
                                        <p:cTn display="0" masterRel="sameClick">
                                          <p:stCondLst>
                                            <p:cond evt="begin" delay="0">
                                              <p:tn val="278"/>
                                            </p:cond>
                                          </p:stCondLst>
                                          <p:endCondLst>
                                            <p:cond evt="onStopAudio" delay="0">
                                              <p:tgtEl>
                                                <p:sldTgt/>
                                              </p:tgtEl>
                                            </p:cond>
                                          </p:endCondLst>
                                        </p:cTn>
                                        <p:tgtEl>
                                          <p:sndTgt r:embed="rId5" name="click.wav"/>
                                        </p:tgtEl>
                                      </p:cMediaNode>
                                    </p:audio>
                                  </p:subTnLst>
                                </p:cTn>
                              </p:par>
                            </p:childTnLst>
                          </p:cTn>
                        </p:par>
                        <p:par>
                          <p:cTn id="283" fill="hold">
                            <p:stCondLst>
                              <p:cond delay="187000"/>
                            </p:stCondLst>
                            <p:childTnLst>
                              <p:par>
                                <p:cTn id="284" presetID="50" presetClass="exit" presetSubtype="0" accel="100000" fill="hold" grpId="0" nodeType="afterEffect">
                                  <p:stCondLst>
                                    <p:cond delay="0"/>
                                  </p:stCondLst>
                                  <p:childTnLst>
                                    <p:anim calcmode="lin" valueType="num">
                                      <p:cBhvr>
                                        <p:cTn id="285" dur="1000"/>
                                        <p:tgtEl>
                                          <p:spTgt spid="16"/>
                                        </p:tgtEl>
                                        <p:attrNameLst>
                                          <p:attrName>ppt_w</p:attrName>
                                        </p:attrNameLst>
                                      </p:cBhvr>
                                      <p:tavLst>
                                        <p:tav tm="0">
                                          <p:val>
                                            <p:strVal val="ppt_w"/>
                                          </p:val>
                                        </p:tav>
                                        <p:tav tm="100000">
                                          <p:val>
                                            <p:strVal val="ppt_w+.3"/>
                                          </p:val>
                                        </p:tav>
                                      </p:tavLst>
                                    </p:anim>
                                    <p:anim calcmode="lin" valueType="num">
                                      <p:cBhvr>
                                        <p:cTn id="286" dur="1000"/>
                                        <p:tgtEl>
                                          <p:spTgt spid="16"/>
                                        </p:tgtEl>
                                        <p:attrNameLst>
                                          <p:attrName>ppt_h</p:attrName>
                                        </p:attrNameLst>
                                      </p:cBhvr>
                                      <p:tavLst>
                                        <p:tav tm="0">
                                          <p:val>
                                            <p:strVal val="ppt_h"/>
                                          </p:val>
                                        </p:tav>
                                        <p:tav tm="100000">
                                          <p:val>
                                            <p:strVal val="ppt_h"/>
                                          </p:val>
                                        </p:tav>
                                      </p:tavLst>
                                    </p:anim>
                                    <p:animEffect transition="out" filter="fade">
                                      <p:cBhvr>
                                        <p:cTn id="287" dur="1000"/>
                                        <p:tgtEl>
                                          <p:spTgt spid="16"/>
                                        </p:tgtEl>
                                      </p:cBhvr>
                                    </p:animEffect>
                                    <p:set>
                                      <p:cBhvr>
                                        <p:cTn id="288" dur="1" fill="hold">
                                          <p:stCondLst>
                                            <p:cond delay="999"/>
                                          </p:stCondLst>
                                        </p:cTn>
                                        <p:tgtEl>
                                          <p:spTgt spid="16"/>
                                        </p:tgtEl>
                                        <p:attrNameLst>
                                          <p:attrName>style.visibility</p:attrName>
                                        </p:attrNameLst>
                                      </p:cBhvr>
                                      <p:to>
                                        <p:strVal val="hidden"/>
                                      </p:to>
                                    </p:set>
                                  </p:childTnLst>
                                  <p:subTnLst>
                                    <p:audio>
                                      <p:cMediaNode vol="100000">
                                        <p:cTn display="0" masterRel="sameClick">
                                          <p:stCondLst>
                                            <p:cond evt="begin" delay="0">
                                              <p:tn val="284"/>
                                            </p:cond>
                                          </p:stCondLst>
                                          <p:endCondLst>
                                            <p:cond evt="onStopAudio" delay="0">
                                              <p:tgtEl>
                                                <p:sldTgt/>
                                              </p:tgtEl>
                                            </p:cond>
                                          </p:endCondLst>
                                        </p:cTn>
                                        <p:tgtEl>
                                          <p:sndTgt r:embed="rId5" name="click.wav"/>
                                        </p:tgtEl>
                                      </p:cMediaNode>
                                    </p:audio>
                                  </p:subTnLst>
                                </p:cTn>
                              </p:par>
                            </p:childTnLst>
                          </p:cTn>
                        </p:par>
                        <p:par>
                          <p:cTn id="289" fill="hold">
                            <p:stCondLst>
                              <p:cond delay="188000"/>
                            </p:stCondLst>
                            <p:childTnLst>
                              <p:par>
                                <p:cTn id="290" presetID="50" presetClass="exit" presetSubtype="0" accel="100000" fill="hold" grpId="0" nodeType="afterEffect">
                                  <p:stCondLst>
                                    <p:cond delay="0"/>
                                  </p:stCondLst>
                                  <p:childTnLst>
                                    <p:anim calcmode="lin" valueType="num">
                                      <p:cBhvr>
                                        <p:cTn id="291" dur="1000"/>
                                        <p:tgtEl>
                                          <p:spTgt spid="15"/>
                                        </p:tgtEl>
                                        <p:attrNameLst>
                                          <p:attrName>ppt_w</p:attrName>
                                        </p:attrNameLst>
                                      </p:cBhvr>
                                      <p:tavLst>
                                        <p:tav tm="0">
                                          <p:val>
                                            <p:strVal val="ppt_w"/>
                                          </p:val>
                                        </p:tav>
                                        <p:tav tm="100000">
                                          <p:val>
                                            <p:strVal val="ppt_w+.3"/>
                                          </p:val>
                                        </p:tav>
                                      </p:tavLst>
                                    </p:anim>
                                    <p:anim calcmode="lin" valueType="num">
                                      <p:cBhvr>
                                        <p:cTn id="292" dur="1000"/>
                                        <p:tgtEl>
                                          <p:spTgt spid="15"/>
                                        </p:tgtEl>
                                        <p:attrNameLst>
                                          <p:attrName>ppt_h</p:attrName>
                                        </p:attrNameLst>
                                      </p:cBhvr>
                                      <p:tavLst>
                                        <p:tav tm="0">
                                          <p:val>
                                            <p:strVal val="ppt_h"/>
                                          </p:val>
                                        </p:tav>
                                        <p:tav tm="100000">
                                          <p:val>
                                            <p:strVal val="ppt_h"/>
                                          </p:val>
                                        </p:tav>
                                      </p:tavLst>
                                    </p:anim>
                                    <p:animEffect transition="out" filter="fade">
                                      <p:cBhvr>
                                        <p:cTn id="293" dur="1000"/>
                                        <p:tgtEl>
                                          <p:spTgt spid="15"/>
                                        </p:tgtEl>
                                      </p:cBhvr>
                                    </p:animEffect>
                                    <p:set>
                                      <p:cBhvr>
                                        <p:cTn id="294" dur="1" fill="hold">
                                          <p:stCondLst>
                                            <p:cond delay="999"/>
                                          </p:stCondLst>
                                        </p:cTn>
                                        <p:tgtEl>
                                          <p:spTgt spid="15"/>
                                        </p:tgtEl>
                                        <p:attrNameLst>
                                          <p:attrName>style.visibility</p:attrName>
                                        </p:attrNameLst>
                                      </p:cBhvr>
                                      <p:to>
                                        <p:strVal val="hidden"/>
                                      </p:to>
                                    </p:set>
                                  </p:childTnLst>
                                  <p:subTnLst>
                                    <p:audio>
                                      <p:cMediaNode vol="100000">
                                        <p:cTn display="0" masterRel="sameClick">
                                          <p:stCondLst>
                                            <p:cond evt="begin" delay="0">
                                              <p:tn val="290"/>
                                            </p:cond>
                                          </p:stCondLst>
                                          <p:endCondLst>
                                            <p:cond evt="onStopAudio" delay="0">
                                              <p:tgtEl>
                                                <p:sldTgt/>
                                              </p:tgtEl>
                                            </p:cond>
                                          </p:endCondLst>
                                        </p:cTn>
                                        <p:tgtEl>
                                          <p:sndTgt r:embed="rId5" name="click.wav"/>
                                        </p:tgtEl>
                                      </p:cMediaNode>
                                    </p:audio>
                                  </p:subTnLst>
                                </p:cTn>
                              </p:par>
                            </p:childTnLst>
                          </p:cTn>
                        </p:par>
                        <p:par>
                          <p:cTn id="295" fill="hold">
                            <p:stCondLst>
                              <p:cond delay="189000"/>
                            </p:stCondLst>
                            <p:childTnLst>
                              <p:par>
                                <p:cTn id="296" presetID="50" presetClass="exit" presetSubtype="0" accel="100000" fill="hold" grpId="0" nodeType="afterEffect">
                                  <p:stCondLst>
                                    <p:cond delay="0"/>
                                  </p:stCondLst>
                                  <p:childTnLst>
                                    <p:anim calcmode="lin" valueType="num">
                                      <p:cBhvr>
                                        <p:cTn id="297" dur="1000"/>
                                        <p:tgtEl>
                                          <p:spTgt spid="14"/>
                                        </p:tgtEl>
                                        <p:attrNameLst>
                                          <p:attrName>ppt_w</p:attrName>
                                        </p:attrNameLst>
                                      </p:cBhvr>
                                      <p:tavLst>
                                        <p:tav tm="0">
                                          <p:val>
                                            <p:strVal val="ppt_w"/>
                                          </p:val>
                                        </p:tav>
                                        <p:tav tm="100000">
                                          <p:val>
                                            <p:strVal val="ppt_w+.3"/>
                                          </p:val>
                                        </p:tav>
                                      </p:tavLst>
                                    </p:anim>
                                    <p:anim calcmode="lin" valueType="num">
                                      <p:cBhvr>
                                        <p:cTn id="298" dur="1000"/>
                                        <p:tgtEl>
                                          <p:spTgt spid="14"/>
                                        </p:tgtEl>
                                        <p:attrNameLst>
                                          <p:attrName>ppt_h</p:attrName>
                                        </p:attrNameLst>
                                      </p:cBhvr>
                                      <p:tavLst>
                                        <p:tav tm="0">
                                          <p:val>
                                            <p:strVal val="ppt_h"/>
                                          </p:val>
                                        </p:tav>
                                        <p:tav tm="100000">
                                          <p:val>
                                            <p:strVal val="ppt_h"/>
                                          </p:val>
                                        </p:tav>
                                      </p:tavLst>
                                    </p:anim>
                                    <p:animEffect transition="out" filter="fade">
                                      <p:cBhvr>
                                        <p:cTn id="299" dur="1000"/>
                                        <p:tgtEl>
                                          <p:spTgt spid="14"/>
                                        </p:tgtEl>
                                      </p:cBhvr>
                                    </p:animEffect>
                                    <p:set>
                                      <p:cBhvr>
                                        <p:cTn id="300" dur="1" fill="hold">
                                          <p:stCondLst>
                                            <p:cond delay="999"/>
                                          </p:stCondLst>
                                        </p:cTn>
                                        <p:tgtEl>
                                          <p:spTgt spid="14"/>
                                        </p:tgtEl>
                                        <p:attrNameLst>
                                          <p:attrName>style.visibility</p:attrName>
                                        </p:attrNameLst>
                                      </p:cBhvr>
                                      <p:to>
                                        <p:strVal val="hidden"/>
                                      </p:to>
                                    </p:set>
                                  </p:childTnLst>
                                  <p:subTnLst>
                                    <p:audio>
                                      <p:cMediaNode vol="100000">
                                        <p:cTn display="0" masterRel="sameClick">
                                          <p:stCondLst>
                                            <p:cond evt="begin" delay="0">
                                              <p:tn val="296"/>
                                            </p:cond>
                                          </p:stCondLst>
                                          <p:endCondLst>
                                            <p:cond evt="onStopAudio" delay="0">
                                              <p:tgtEl>
                                                <p:sldTgt/>
                                              </p:tgtEl>
                                            </p:cond>
                                          </p:endCondLst>
                                        </p:cTn>
                                        <p:tgtEl>
                                          <p:sndTgt r:embed="rId5" name="click.wav"/>
                                        </p:tgtEl>
                                      </p:cMediaNode>
                                    </p:audio>
                                  </p:subTnLst>
                                </p:cTn>
                              </p:par>
                            </p:childTnLst>
                          </p:cTn>
                        </p:par>
                        <p:par>
                          <p:cTn id="301" fill="hold">
                            <p:stCondLst>
                              <p:cond delay="190000"/>
                            </p:stCondLst>
                            <p:childTnLst>
                              <p:par>
                                <p:cTn id="302" presetID="50" presetClass="exit" presetSubtype="0" accel="100000" fill="hold" grpId="0" nodeType="afterEffect">
                                  <p:stCondLst>
                                    <p:cond delay="0"/>
                                  </p:stCondLst>
                                  <p:childTnLst>
                                    <p:anim calcmode="lin" valueType="num">
                                      <p:cBhvr>
                                        <p:cTn id="303" dur="1000"/>
                                        <p:tgtEl>
                                          <p:spTgt spid="13"/>
                                        </p:tgtEl>
                                        <p:attrNameLst>
                                          <p:attrName>ppt_w</p:attrName>
                                        </p:attrNameLst>
                                      </p:cBhvr>
                                      <p:tavLst>
                                        <p:tav tm="0">
                                          <p:val>
                                            <p:strVal val="ppt_w"/>
                                          </p:val>
                                        </p:tav>
                                        <p:tav tm="100000">
                                          <p:val>
                                            <p:strVal val="ppt_w+.3"/>
                                          </p:val>
                                        </p:tav>
                                      </p:tavLst>
                                    </p:anim>
                                    <p:anim calcmode="lin" valueType="num">
                                      <p:cBhvr>
                                        <p:cTn id="304" dur="1000"/>
                                        <p:tgtEl>
                                          <p:spTgt spid="13"/>
                                        </p:tgtEl>
                                        <p:attrNameLst>
                                          <p:attrName>ppt_h</p:attrName>
                                        </p:attrNameLst>
                                      </p:cBhvr>
                                      <p:tavLst>
                                        <p:tav tm="0">
                                          <p:val>
                                            <p:strVal val="ppt_h"/>
                                          </p:val>
                                        </p:tav>
                                        <p:tav tm="100000">
                                          <p:val>
                                            <p:strVal val="ppt_h"/>
                                          </p:val>
                                        </p:tav>
                                      </p:tavLst>
                                    </p:anim>
                                    <p:animEffect transition="out" filter="fade">
                                      <p:cBhvr>
                                        <p:cTn id="305" dur="1000"/>
                                        <p:tgtEl>
                                          <p:spTgt spid="13"/>
                                        </p:tgtEl>
                                      </p:cBhvr>
                                    </p:animEffect>
                                    <p:set>
                                      <p:cBhvr>
                                        <p:cTn id="306" dur="1" fill="hold">
                                          <p:stCondLst>
                                            <p:cond delay="999"/>
                                          </p:stCondLst>
                                        </p:cTn>
                                        <p:tgtEl>
                                          <p:spTgt spid="13"/>
                                        </p:tgtEl>
                                        <p:attrNameLst>
                                          <p:attrName>style.visibility</p:attrName>
                                        </p:attrNameLst>
                                      </p:cBhvr>
                                      <p:to>
                                        <p:strVal val="hidden"/>
                                      </p:to>
                                    </p:set>
                                  </p:childTnLst>
                                  <p:subTnLst>
                                    <p:audio>
                                      <p:cMediaNode vol="100000">
                                        <p:cTn display="0" masterRel="sameClick">
                                          <p:stCondLst>
                                            <p:cond evt="begin" delay="0">
                                              <p:tn val="302"/>
                                            </p:cond>
                                          </p:stCondLst>
                                          <p:endCondLst>
                                            <p:cond evt="onStopAudio" delay="0">
                                              <p:tgtEl>
                                                <p:sldTgt/>
                                              </p:tgtEl>
                                            </p:cond>
                                          </p:endCondLst>
                                        </p:cTn>
                                        <p:tgtEl>
                                          <p:sndTgt r:embed="rId5" name="click.wav"/>
                                        </p:tgtEl>
                                      </p:cMediaNode>
                                    </p:audio>
                                  </p:subTnLst>
                                </p:cTn>
                              </p:par>
                            </p:childTnLst>
                          </p:cTn>
                        </p:par>
                        <p:par>
                          <p:cTn id="307" fill="hold">
                            <p:stCondLst>
                              <p:cond delay="191000"/>
                            </p:stCondLst>
                            <p:childTnLst>
                              <p:par>
                                <p:cTn id="308" presetID="50" presetClass="exit" presetSubtype="0" accel="100000" fill="hold" grpId="0" nodeType="afterEffect">
                                  <p:stCondLst>
                                    <p:cond delay="0"/>
                                  </p:stCondLst>
                                  <p:childTnLst>
                                    <p:anim calcmode="lin" valueType="num">
                                      <p:cBhvr>
                                        <p:cTn id="309" dur="1000"/>
                                        <p:tgtEl>
                                          <p:spTgt spid="12"/>
                                        </p:tgtEl>
                                        <p:attrNameLst>
                                          <p:attrName>ppt_w</p:attrName>
                                        </p:attrNameLst>
                                      </p:cBhvr>
                                      <p:tavLst>
                                        <p:tav tm="0">
                                          <p:val>
                                            <p:strVal val="ppt_w"/>
                                          </p:val>
                                        </p:tav>
                                        <p:tav tm="100000">
                                          <p:val>
                                            <p:strVal val="ppt_w+.3"/>
                                          </p:val>
                                        </p:tav>
                                      </p:tavLst>
                                    </p:anim>
                                    <p:anim calcmode="lin" valueType="num">
                                      <p:cBhvr>
                                        <p:cTn id="310" dur="1000"/>
                                        <p:tgtEl>
                                          <p:spTgt spid="12"/>
                                        </p:tgtEl>
                                        <p:attrNameLst>
                                          <p:attrName>ppt_h</p:attrName>
                                        </p:attrNameLst>
                                      </p:cBhvr>
                                      <p:tavLst>
                                        <p:tav tm="0">
                                          <p:val>
                                            <p:strVal val="ppt_h"/>
                                          </p:val>
                                        </p:tav>
                                        <p:tav tm="100000">
                                          <p:val>
                                            <p:strVal val="ppt_h"/>
                                          </p:val>
                                        </p:tav>
                                      </p:tavLst>
                                    </p:anim>
                                    <p:animEffect transition="out" filter="fade">
                                      <p:cBhvr>
                                        <p:cTn id="311" dur="1000"/>
                                        <p:tgtEl>
                                          <p:spTgt spid="12"/>
                                        </p:tgtEl>
                                      </p:cBhvr>
                                    </p:animEffect>
                                    <p:set>
                                      <p:cBhvr>
                                        <p:cTn id="312" dur="1" fill="hold">
                                          <p:stCondLst>
                                            <p:cond delay="999"/>
                                          </p:stCondLst>
                                        </p:cTn>
                                        <p:tgtEl>
                                          <p:spTgt spid="12"/>
                                        </p:tgtEl>
                                        <p:attrNameLst>
                                          <p:attrName>style.visibility</p:attrName>
                                        </p:attrNameLst>
                                      </p:cBhvr>
                                      <p:to>
                                        <p:strVal val="hidden"/>
                                      </p:to>
                                    </p:set>
                                  </p:childTnLst>
                                  <p:subTnLst>
                                    <p:audio>
                                      <p:cMediaNode vol="100000">
                                        <p:cTn display="0" masterRel="sameClick">
                                          <p:stCondLst>
                                            <p:cond evt="begin" delay="0">
                                              <p:tn val="308"/>
                                            </p:cond>
                                          </p:stCondLst>
                                          <p:endCondLst>
                                            <p:cond evt="onStopAudio" delay="0">
                                              <p:tgtEl>
                                                <p:sldTgt/>
                                              </p:tgtEl>
                                            </p:cond>
                                          </p:endCondLst>
                                        </p:cTn>
                                        <p:tgtEl>
                                          <p:sndTgt r:embed="rId5" name="click.wav"/>
                                        </p:tgtEl>
                                      </p:cMediaNode>
                                    </p:audio>
                                  </p:subTnLst>
                                </p:cTn>
                              </p:par>
                            </p:childTnLst>
                          </p:cTn>
                        </p:par>
                        <p:par>
                          <p:cTn id="313" fill="hold">
                            <p:stCondLst>
                              <p:cond delay="192000"/>
                            </p:stCondLst>
                            <p:childTnLst>
                              <p:par>
                                <p:cTn id="314" presetID="50" presetClass="entr" presetSubtype="0" repeatCount="2000" decel="100000" fill="hold" nodeType="afterEffect">
                                  <p:stCondLst>
                                    <p:cond delay="0"/>
                                  </p:stCondLst>
                                  <p:childTnLst>
                                    <p:set>
                                      <p:cBhvr>
                                        <p:cTn id="315" dur="1" fill="hold">
                                          <p:stCondLst>
                                            <p:cond delay="0"/>
                                          </p:stCondLst>
                                        </p:cTn>
                                        <p:tgtEl>
                                          <p:spTgt spid="34"/>
                                        </p:tgtEl>
                                        <p:attrNameLst>
                                          <p:attrName>style.visibility</p:attrName>
                                        </p:attrNameLst>
                                      </p:cBhvr>
                                      <p:to>
                                        <p:strVal val="visible"/>
                                      </p:to>
                                    </p:set>
                                    <p:anim calcmode="lin" valueType="num">
                                      <p:cBhvr>
                                        <p:cTn id="316" dur="500" fill="hold"/>
                                        <p:tgtEl>
                                          <p:spTgt spid="34"/>
                                        </p:tgtEl>
                                        <p:attrNameLst>
                                          <p:attrName>ppt_w</p:attrName>
                                        </p:attrNameLst>
                                      </p:cBhvr>
                                      <p:tavLst>
                                        <p:tav tm="0">
                                          <p:val>
                                            <p:strVal val="#ppt_w+.3"/>
                                          </p:val>
                                        </p:tav>
                                        <p:tav tm="100000">
                                          <p:val>
                                            <p:strVal val="#ppt_w"/>
                                          </p:val>
                                        </p:tav>
                                      </p:tavLst>
                                    </p:anim>
                                    <p:anim calcmode="lin" valueType="num">
                                      <p:cBhvr>
                                        <p:cTn id="317" dur="500" fill="hold"/>
                                        <p:tgtEl>
                                          <p:spTgt spid="34"/>
                                        </p:tgtEl>
                                        <p:attrNameLst>
                                          <p:attrName>ppt_h</p:attrName>
                                        </p:attrNameLst>
                                      </p:cBhvr>
                                      <p:tavLst>
                                        <p:tav tm="0">
                                          <p:val>
                                            <p:strVal val="#ppt_h"/>
                                          </p:val>
                                        </p:tav>
                                        <p:tav tm="100000">
                                          <p:val>
                                            <p:strVal val="#ppt_h"/>
                                          </p:val>
                                        </p:tav>
                                      </p:tavLst>
                                    </p:anim>
                                    <p:animEffect transition="in" filter="fade">
                                      <p:cBhvr>
                                        <p:cTn id="318" dur="500"/>
                                        <p:tgtEl>
                                          <p:spTgt spid="34"/>
                                        </p:tgtEl>
                                      </p:cBhvr>
                                    </p:animEffect>
                                  </p:childTnLst>
                                  <p:subTnLst>
                                    <p:audio>
                                      <p:cMediaNode vol="100000">
                                        <p:cTn display="0" masterRel="sameClick">
                                          <p:stCondLst>
                                            <p:cond evt="begin" delay="0">
                                              <p:tn val="314"/>
                                            </p:cond>
                                          </p:stCondLst>
                                          <p:endCondLst>
                                            <p:cond evt="onStopAudio" delay="0">
                                              <p:tgtEl>
                                                <p:sldTgt/>
                                              </p:tgtEl>
                                            </p:cond>
                                          </p:endCondLst>
                                        </p:cTn>
                                        <p:tgtEl>
                                          <p:sndTgt r:embed="rId6" name="DOORBELL.WAV"/>
                                        </p:tgtEl>
                                      </p:cMediaNode>
                                    </p:audio>
                                  </p:subTnLst>
                                </p:cTn>
                              </p:par>
                            </p:childTnLst>
                          </p:cTn>
                        </p:par>
                        <p:par>
                          <p:cTn id="319" fill="hold">
                            <p:stCondLst>
                              <p:cond delay="193000"/>
                            </p:stCondLst>
                            <p:childTnLst>
                              <p:par>
                                <p:cTn id="320" presetID="50" presetClass="entr" presetSubtype="0" repeatCount="2000" decel="100000" fill="hold" nodeType="afterEffect">
                                  <p:stCondLst>
                                    <p:cond delay="0"/>
                                  </p:stCondLst>
                                  <p:childTnLst>
                                    <p:set>
                                      <p:cBhvr>
                                        <p:cTn id="321" dur="1" fill="hold">
                                          <p:stCondLst>
                                            <p:cond delay="0"/>
                                          </p:stCondLst>
                                        </p:cTn>
                                        <p:tgtEl>
                                          <p:spTgt spid="35"/>
                                        </p:tgtEl>
                                        <p:attrNameLst>
                                          <p:attrName>style.visibility</p:attrName>
                                        </p:attrNameLst>
                                      </p:cBhvr>
                                      <p:to>
                                        <p:strVal val="visible"/>
                                      </p:to>
                                    </p:set>
                                    <p:anim calcmode="lin" valueType="num">
                                      <p:cBhvr>
                                        <p:cTn id="322" dur="500" fill="hold"/>
                                        <p:tgtEl>
                                          <p:spTgt spid="35"/>
                                        </p:tgtEl>
                                        <p:attrNameLst>
                                          <p:attrName>ppt_w</p:attrName>
                                        </p:attrNameLst>
                                      </p:cBhvr>
                                      <p:tavLst>
                                        <p:tav tm="0">
                                          <p:val>
                                            <p:strVal val="#ppt_w+.3"/>
                                          </p:val>
                                        </p:tav>
                                        <p:tav tm="100000">
                                          <p:val>
                                            <p:strVal val="#ppt_w"/>
                                          </p:val>
                                        </p:tav>
                                      </p:tavLst>
                                    </p:anim>
                                    <p:anim calcmode="lin" valueType="num">
                                      <p:cBhvr>
                                        <p:cTn id="323" dur="500" fill="hold"/>
                                        <p:tgtEl>
                                          <p:spTgt spid="35"/>
                                        </p:tgtEl>
                                        <p:attrNameLst>
                                          <p:attrName>ppt_h</p:attrName>
                                        </p:attrNameLst>
                                      </p:cBhvr>
                                      <p:tavLst>
                                        <p:tav tm="0">
                                          <p:val>
                                            <p:strVal val="#ppt_h"/>
                                          </p:val>
                                        </p:tav>
                                        <p:tav tm="100000">
                                          <p:val>
                                            <p:strVal val="#ppt_h"/>
                                          </p:val>
                                        </p:tav>
                                      </p:tavLst>
                                    </p:anim>
                                    <p:animEffect transition="in" filter="fade">
                                      <p:cBhvr>
                                        <p:cTn id="324" dur="500"/>
                                        <p:tgtEl>
                                          <p:spTgt spid="35"/>
                                        </p:tgtEl>
                                      </p:cBhvr>
                                    </p:animEffect>
                                  </p:childTnLst>
                                  <p:subTnLst>
                                    <p:audio>
                                      <p:cMediaNode vol="100000">
                                        <p:cTn display="0" masterRel="sameClick">
                                          <p:stCondLst>
                                            <p:cond evt="begin" delay="0">
                                              <p:tn val="320"/>
                                            </p:cond>
                                          </p:stCondLst>
                                          <p:endCondLst>
                                            <p:cond evt="onStopAudio" delay="0">
                                              <p:tgtEl>
                                                <p:sldTgt/>
                                              </p:tgtEl>
                                            </p:cond>
                                          </p:endCondLst>
                                        </p:cTn>
                                        <p:tgtEl>
                                          <p:sndTgt r:embed="rId6"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X NINH NHẤT TỔ CHỨC ĐI KIỂM TRA ĐÁNH GIÁ KẾT QUẢ SẢN XUẤT VỤ MÙA NĂM 2018">
            <a:extLst>
              <a:ext uri="{FF2B5EF4-FFF2-40B4-BE49-F238E27FC236}">
                <a16:creationId xmlns:a16="http://schemas.microsoft.com/office/drawing/2014/main" id="{93DB5DE7-60F4-4A0A-A1CA-C8CB99F406C9}"/>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876" y="0"/>
            <a:ext cx="9155876" cy="56958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A0A28FC6-B507-4F73-9A6A-1AED6D0F52BB}"/>
              </a:ext>
            </a:extLst>
          </p:cNvPr>
          <p:cNvSpPr/>
          <p:nvPr/>
        </p:nvSpPr>
        <p:spPr bwMode="auto">
          <a:xfrm>
            <a:off x="1784762" y="60722"/>
            <a:ext cx="5606638" cy="510778"/>
          </a:xfrm>
          <a:prstGeom prst="roundRect">
            <a:avLst/>
          </a:prstGeom>
          <a:solidFill>
            <a:srgbClr val="006600"/>
          </a:solidFill>
          <a:ln w="38100" cap="flat" cmpd="sng" algn="ctr">
            <a:solidFill>
              <a:srgbClr val="00FFFF"/>
            </a:solidFill>
            <a:prstDash val="solid"/>
            <a:round/>
            <a:headEnd type="none" w="med" len="med"/>
            <a:tailEnd type="none" w="med" len="med"/>
          </a:ln>
          <a:effectLst>
            <a:glow rad="139700">
              <a:schemeClr val="accent6">
                <a:satMod val="175000"/>
                <a:alpha val="40000"/>
              </a:schemeClr>
            </a:glow>
          </a:effectLst>
        </p:spPr>
        <p:txBody>
          <a:bodyPr vert="horz" wrap="square" lIns="91440" tIns="45720" rIns="91440" bIns="45720" numCol="1" rtlCol="0" anchor="t" anchorCtr="0" compatLnSpc="1">
            <a:prstTxWarp prst="textNoShape">
              <a:avLst/>
            </a:prstTxWarp>
            <a:spAutoFit/>
          </a:bodyPr>
          <a:lstStyle/>
          <a:p>
            <a:pPr algn="ctr"/>
            <a:r>
              <a:rPr lang="en-US" sz="2400" b="1" dirty="0" smtClean="0">
                <a:solidFill>
                  <a:srgbClr val="FFFF00"/>
                </a:solidFill>
              </a:rPr>
              <a:t>c. </a:t>
            </a:r>
            <a:r>
              <a:rPr lang="en-US" sz="2400" b="1" dirty="0" err="1">
                <a:solidFill>
                  <a:srgbClr val="FFFF00"/>
                </a:solidFill>
              </a:rPr>
              <a:t>Phân</a:t>
            </a:r>
            <a:r>
              <a:rPr lang="en-US" sz="2400" b="1" dirty="0">
                <a:solidFill>
                  <a:srgbClr val="FFFF00"/>
                </a:solidFill>
              </a:rPr>
              <a:t> </a:t>
            </a:r>
            <a:r>
              <a:rPr lang="en-US" sz="2400" b="1" dirty="0" err="1">
                <a:solidFill>
                  <a:srgbClr val="FFFF00"/>
                </a:solidFill>
              </a:rPr>
              <a:t>tích</a:t>
            </a:r>
            <a:r>
              <a:rPr lang="en-US" sz="2400" b="1" dirty="0">
                <a:solidFill>
                  <a:srgbClr val="FFFF00"/>
                </a:solidFill>
              </a:rPr>
              <a:t> </a:t>
            </a:r>
            <a:r>
              <a:rPr lang="en-US" sz="2400" b="1" dirty="0" err="1">
                <a:solidFill>
                  <a:srgbClr val="FFFF00"/>
                </a:solidFill>
              </a:rPr>
              <a:t>hai</a:t>
            </a:r>
            <a:r>
              <a:rPr lang="en-US" sz="2400" b="1" dirty="0">
                <a:solidFill>
                  <a:srgbClr val="FFFF00"/>
                </a:solidFill>
              </a:rPr>
              <a:t> </a:t>
            </a:r>
            <a:r>
              <a:rPr lang="en-US" sz="2400" b="1" dirty="0" err="1">
                <a:solidFill>
                  <a:srgbClr val="FFFF00"/>
                </a:solidFill>
              </a:rPr>
              <a:t>câu</a:t>
            </a:r>
            <a:r>
              <a:rPr lang="en-US" sz="2400" b="1" dirty="0">
                <a:solidFill>
                  <a:srgbClr val="FFFF00"/>
                </a:solidFill>
              </a:rPr>
              <a:t> </a:t>
            </a:r>
            <a:r>
              <a:rPr lang="en-US" sz="2400" b="1" dirty="0" err="1">
                <a:solidFill>
                  <a:srgbClr val="FFFF00"/>
                </a:solidFill>
              </a:rPr>
              <a:t>đầu</a:t>
            </a:r>
            <a:r>
              <a:rPr lang="en-US" sz="2400" b="1" dirty="0">
                <a:solidFill>
                  <a:srgbClr val="FFFF00"/>
                </a:solidFill>
              </a:rPr>
              <a:t> </a:t>
            </a:r>
            <a:r>
              <a:rPr lang="en-US" sz="2400" b="1" dirty="0" err="1">
                <a:solidFill>
                  <a:srgbClr val="FFFF00"/>
                </a:solidFill>
              </a:rPr>
              <a:t>bài</a:t>
            </a:r>
            <a:r>
              <a:rPr lang="en-US" sz="2400" b="1" dirty="0">
                <a:solidFill>
                  <a:srgbClr val="FFFF00"/>
                </a:solidFill>
              </a:rPr>
              <a:t> ca </a:t>
            </a:r>
            <a:r>
              <a:rPr lang="en-US" sz="2400" b="1" dirty="0" err="1">
                <a:solidFill>
                  <a:srgbClr val="FFFF00"/>
                </a:solidFill>
              </a:rPr>
              <a:t>dao</a:t>
            </a:r>
            <a:r>
              <a:rPr lang="en-US" sz="2400" b="1" dirty="0">
                <a:solidFill>
                  <a:srgbClr val="FFFF00"/>
                </a:solidFill>
              </a:rPr>
              <a:t>:</a:t>
            </a:r>
          </a:p>
        </p:txBody>
      </p:sp>
      <p:sp>
        <p:nvSpPr>
          <p:cNvPr id="5" name="Rectangle 4">
            <a:extLst>
              <a:ext uri="{FF2B5EF4-FFF2-40B4-BE49-F238E27FC236}">
                <a16:creationId xmlns:a16="http://schemas.microsoft.com/office/drawing/2014/main" id="{A3039BB9-812B-4B5C-9118-14C683066604}"/>
              </a:ext>
            </a:extLst>
          </p:cNvPr>
          <p:cNvSpPr/>
          <p:nvPr/>
        </p:nvSpPr>
        <p:spPr bwMode="auto">
          <a:xfrm>
            <a:off x="1066800" y="723900"/>
            <a:ext cx="6874081" cy="888696"/>
          </a:xfrm>
          <a:prstGeom prst="rect">
            <a:avLst/>
          </a:prstGeom>
          <a:solidFill>
            <a:srgbClr val="002060"/>
          </a:solidFill>
          <a:ln w="9525" cap="flat" cmpd="sng" algn="ctr">
            <a:no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noAutofit/>
          </a:bodyPr>
          <a:lstStyle/>
          <a:p>
            <a:r>
              <a:rPr lang="vi-VN" sz="1800" b="1" i="1" dirty="0">
                <a:solidFill>
                  <a:schemeClr val="bg1"/>
                </a:solidFill>
                <a:latin typeface="+mj-lt"/>
              </a:rPr>
              <a:t>Đứng bên ni đồng ngó bên tê đồng,</a:t>
            </a:r>
            <a:r>
              <a:rPr lang="en-US" sz="1800" b="1" i="1" dirty="0">
                <a:solidFill>
                  <a:schemeClr val="bg1"/>
                </a:solidFill>
                <a:latin typeface="+mj-lt"/>
              </a:rPr>
              <a:t> </a:t>
            </a:r>
            <a:r>
              <a:rPr lang="vi-VN" sz="1800" b="1" i="1" dirty="0">
                <a:solidFill>
                  <a:schemeClr val="bg1"/>
                </a:solidFill>
                <a:latin typeface="+mj-lt"/>
              </a:rPr>
              <a:t>mênh mông bát ngát</a:t>
            </a:r>
          </a:p>
          <a:p>
            <a:r>
              <a:rPr lang="vi-VN" sz="1800" b="1" i="1" dirty="0">
                <a:solidFill>
                  <a:schemeClr val="bg1"/>
                </a:solidFill>
                <a:latin typeface="+mj-lt"/>
              </a:rPr>
              <a:t>Đứng bền tê đồng ngó bên ni đồng</a:t>
            </a:r>
            <a:r>
              <a:rPr lang="en-US" sz="1800" b="1" i="1" dirty="0">
                <a:solidFill>
                  <a:schemeClr val="bg1"/>
                </a:solidFill>
                <a:latin typeface="+mj-lt"/>
              </a:rPr>
              <a:t> </a:t>
            </a:r>
            <a:r>
              <a:rPr lang="vi-VN" sz="1800" b="1" i="1" dirty="0">
                <a:solidFill>
                  <a:schemeClr val="bg1"/>
                </a:solidFill>
                <a:latin typeface="+mj-lt"/>
              </a:rPr>
              <a:t>bát ngát mênh mông</a:t>
            </a:r>
          </a:p>
        </p:txBody>
      </p:sp>
      <p:sp>
        <p:nvSpPr>
          <p:cNvPr id="16" name="Line 5">
            <a:extLst>
              <a:ext uri="{FF2B5EF4-FFF2-40B4-BE49-F238E27FC236}">
                <a16:creationId xmlns:a16="http://schemas.microsoft.com/office/drawing/2014/main" id="{82D95BE6-52FB-45DE-B206-D58AD8237F3F}"/>
              </a:ext>
            </a:extLst>
          </p:cNvPr>
          <p:cNvSpPr>
            <a:spLocks noChangeShapeType="1"/>
          </p:cNvSpPr>
          <p:nvPr/>
        </p:nvSpPr>
        <p:spPr bwMode="auto">
          <a:xfrm flipH="1">
            <a:off x="1784762" y="1612596"/>
            <a:ext cx="2680390" cy="528032"/>
          </a:xfrm>
          <a:prstGeom prst="line">
            <a:avLst/>
          </a:prstGeom>
          <a:noFill/>
          <a:ln w="76200" cmpd="tri">
            <a:solidFill>
              <a:srgbClr val="8E0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67"/>
          </a:p>
        </p:txBody>
      </p:sp>
      <p:sp>
        <p:nvSpPr>
          <p:cNvPr id="17" name="Text Box 3">
            <a:extLst>
              <a:ext uri="{FF2B5EF4-FFF2-40B4-BE49-F238E27FC236}">
                <a16:creationId xmlns:a16="http://schemas.microsoft.com/office/drawing/2014/main" id="{7D23CB95-68C3-4097-B35D-4845DEA57629}"/>
              </a:ext>
            </a:extLst>
          </p:cNvPr>
          <p:cNvSpPr txBox="1">
            <a:spLocks noChangeArrowheads="1"/>
          </p:cNvSpPr>
          <p:nvPr/>
        </p:nvSpPr>
        <p:spPr bwMode="auto">
          <a:xfrm>
            <a:off x="4876800" y="2186623"/>
            <a:ext cx="3944587" cy="1371601"/>
          </a:xfrm>
          <a:prstGeom prst="rect">
            <a:avLst/>
          </a:prstGeom>
          <a:gradFill rotWithShape="1">
            <a:gsLst>
              <a:gs pos="0">
                <a:srgbClr val="C08E70"/>
              </a:gs>
              <a:gs pos="100000">
                <a:srgbClr val="594234"/>
              </a:gs>
            </a:gsLst>
            <a:path path="shape">
              <a:fillToRect l="50000" t="50000" r="50000" b="50000"/>
            </a:path>
          </a:gradFill>
          <a:ln w="76200" cmpd="tri">
            <a:solidFill>
              <a:srgbClr val="3366FF"/>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spcBef>
                <a:spcPts val="0"/>
              </a:spcBef>
            </a:pPr>
            <a:r>
              <a:rPr lang="vi-VN" dirty="0">
                <a:solidFill>
                  <a:schemeClr val="bg1"/>
                </a:solidFill>
              </a:rPr>
              <a:t>Cảm giác về sự mênh mông, bát ngát cũng lan truyền sang người đọc một cách tự nhiên</a:t>
            </a:r>
            <a:endParaRPr lang="en-US" b="1" dirty="0">
              <a:solidFill>
                <a:schemeClr val="bg1"/>
              </a:solidFill>
            </a:endParaRPr>
          </a:p>
        </p:txBody>
      </p:sp>
      <p:sp>
        <p:nvSpPr>
          <p:cNvPr id="18" name="Line 5">
            <a:extLst>
              <a:ext uri="{FF2B5EF4-FFF2-40B4-BE49-F238E27FC236}">
                <a16:creationId xmlns:a16="http://schemas.microsoft.com/office/drawing/2014/main" id="{1A9EC793-F546-42F8-8150-3863D02977C8}"/>
              </a:ext>
            </a:extLst>
          </p:cNvPr>
          <p:cNvSpPr>
            <a:spLocks noChangeShapeType="1"/>
          </p:cNvSpPr>
          <p:nvPr/>
        </p:nvSpPr>
        <p:spPr bwMode="auto">
          <a:xfrm>
            <a:off x="4465152" y="1612596"/>
            <a:ext cx="2392849" cy="504016"/>
          </a:xfrm>
          <a:prstGeom prst="line">
            <a:avLst/>
          </a:prstGeom>
          <a:noFill/>
          <a:ln w="76200" cmpd="tri">
            <a:solidFill>
              <a:srgbClr val="8E0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67"/>
          </a:p>
        </p:txBody>
      </p:sp>
      <p:sp>
        <p:nvSpPr>
          <p:cNvPr id="19" name="Text Box 3">
            <a:extLst>
              <a:ext uri="{FF2B5EF4-FFF2-40B4-BE49-F238E27FC236}">
                <a16:creationId xmlns:a16="http://schemas.microsoft.com/office/drawing/2014/main" id="{0FF3330F-2CB5-4A8F-8892-CF66E4D2B4B9}"/>
              </a:ext>
            </a:extLst>
          </p:cNvPr>
          <p:cNvSpPr txBox="1">
            <a:spLocks noChangeArrowheads="1"/>
          </p:cNvSpPr>
          <p:nvPr/>
        </p:nvSpPr>
        <p:spPr bwMode="auto">
          <a:xfrm>
            <a:off x="228600" y="2198004"/>
            <a:ext cx="3657600" cy="1360220"/>
          </a:xfrm>
          <a:prstGeom prst="rect">
            <a:avLst/>
          </a:prstGeom>
          <a:gradFill rotWithShape="1">
            <a:gsLst>
              <a:gs pos="0">
                <a:srgbClr val="C08E70"/>
              </a:gs>
              <a:gs pos="100000">
                <a:srgbClr val="594234"/>
              </a:gs>
            </a:gsLst>
            <a:path path="shape">
              <a:fillToRect l="50000" t="50000" r="50000" b="50000"/>
            </a:path>
          </a:gradFill>
          <a:ln w="76200" cmpd="tri">
            <a:solidFill>
              <a:srgbClr val="3366FF"/>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ts val="0"/>
              </a:spcBef>
            </a:pPr>
            <a:r>
              <a:rPr lang="vi-VN" dirty="0">
                <a:solidFill>
                  <a:schemeClr val="bg1"/>
                </a:solidFill>
              </a:rPr>
              <a:t>Cả 2 câu đều không có chủ ngữ. Người nghe đồng cảm, như cùng cô gái đi thăm đồng, cùng vị trí đứng và ngắm nhìn</a:t>
            </a:r>
            <a:endParaRPr lang="en-US" b="1" dirty="0">
              <a:solidFill>
                <a:schemeClr val="bg1"/>
              </a:solidFill>
            </a:endParaRPr>
          </a:p>
        </p:txBody>
      </p:sp>
      <p:sp>
        <p:nvSpPr>
          <p:cNvPr id="20" name="Line 5">
            <a:extLst>
              <a:ext uri="{FF2B5EF4-FFF2-40B4-BE49-F238E27FC236}">
                <a16:creationId xmlns:a16="http://schemas.microsoft.com/office/drawing/2014/main" id="{30B3CCF4-1575-4E36-8B8D-0C74F197EA90}"/>
              </a:ext>
            </a:extLst>
          </p:cNvPr>
          <p:cNvSpPr>
            <a:spLocks noChangeShapeType="1"/>
          </p:cNvSpPr>
          <p:nvPr/>
        </p:nvSpPr>
        <p:spPr bwMode="auto">
          <a:xfrm>
            <a:off x="1904999" y="3623867"/>
            <a:ext cx="2643789" cy="700257"/>
          </a:xfrm>
          <a:prstGeom prst="line">
            <a:avLst/>
          </a:prstGeom>
          <a:noFill/>
          <a:ln w="76200" cmpd="tri">
            <a:solidFill>
              <a:srgbClr val="8E0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67"/>
          </a:p>
        </p:txBody>
      </p:sp>
      <p:sp>
        <p:nvSpPr>
          <p:cNvPr id="21" name="Line 5">
            <a:extLst>
              <a:ext uri="{FF2B5EF4-FFF2-40B4-BE49-F238E27FC236}">
                <a16:creationId xmlns:a16="http://schemas.microsoft.com/office/drawing/2014/main" id="{95817223-F9D1-42DB-AF2F-07AD7EC4DBC4}"/>
              </a:ext>
            </a:extLst>
          </p:cNvPr>
          <p:cNvSpPr>
            <a:spLocks noChangeShapeType="1"/>
          </p:cNvSpPr>
          <p:nvPr/>
        </p:nvSpPr>
        <p:spPr bwMode="auto">
          <a:xfrm flipH="1">
            <a:off x="4560665" y="3623867"/>
            <a:ext cx="2297336" cy="700257"/>
          </a:xfrm>
          <a:prstGeom prst="line">
            <a:avLst/>
          </a:prstGeom>
          <a:noFill/>
          <a:ln w="76200" cmpd="tri">
            <a:solidFill>
              <a:srgbClr val="8E0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67"/>
          </a:p>
        </p:txBody>
      </p:sp>
      <p:sp>
        <p:nvSpPr>
          <p:cNvPr id="22" name="AutoShape 13">
            <a:extLst>
              <a:ext uri="{FF2B5EF4-FFF2-40B4-BE49-F238E27FC236}">
                <a16:creationId xmlns:a16="http://schemas.microsoft.com/office/drawing/2014/main" id="{E630222E-5B46-486A-9EDC-E2572F180806}"/>
              </a:ext>
            </a:extLst>
          </p:cNvPr>
          <p:cNvSpPr>
            <a:spLocks noChangeArrowheads="1"/>
          </p:cNvSpPr>
          <p:nvPr/>
        </p:nvSpPr>
        <p:spPr bwMode="auto">
          <a:xfrm>
            <a:off x="1447800" y="4381500"/>
            <a:ext cx="6205875" cy="960990"/>
          </a:xfrm>
          <a:prstGeom prst="hexagon">
            <a:avLst>
              <a:gd name="adj" fmla="val 25000"/>
              <a:gd name="vf" fmla="val 115470"/>
            </a:avLst>
          </a:prstGeom>
          <a:gradFill rotWithShape="1">
            <a:gsLst>
              <a:gs pos="0">
                <a:srgbClr val="336600"/>
              </a:gs>
              <a:gs pos="100000">
                <a:srgbClr val="182F00"/>
              </a:gs>
            </a:gsLst>
            <a:path path="shape">
              <a:fillToRect l="50000" t="50000" r="50000" b="50000"/>
            </a:path>
          </a:gra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b="1" dirty="0">
                <a:solidFill>
                  <a:schemeClr val="bg1"/>
                </a:solidFill>
              </a:rPr>
              <a:t>Cảm giác như chính bản thân cảm nhận và nói lên.</a:t>
            </a:r>
            <a:r>
              <a:rPr lang="en-US" b="1" dirty="0">
                <a:solidFill>
                  <a:schemeClr val="bg1"/>
                </a:solidFill>
              </a:rPr>
              <a:t> </a:t>
            </a:r>
            <a:r>
              <a:rPr lang="vi-VN" b="1" dirty="0">
                <a:solidFill>
                  <a:schemeClr val="bg1"/>
                </a:solidFill>
              </a:rPr>
              <a:t>Cái nhìn khái quát cảnh vật</a:t>
            </a:r>
            <a:endParaRPr lang="en-US" b="1" dirty="0">
              <a:solidFill>
                <a:schemeClr val="bg1"/>
              </a:solidFill>
            </a:endParaRPr>
          </a:p>
        </p:txBody>
      </p:sp>
    </p:spTree>
    <p:extLst>
      <p:ext uri="{BB962C8B-B14F-4D97-AF65-F5344CB8AC3E}">
        <p14:creationId xmlns:p14="http://schemas.microsoft.com/office/powerpoint/2010/main" val="249478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1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500"/>
                                        <p:tgtEl>
                                          <p:spTgt spid="20"/>
                                        </p:tgtEl>
                                      </p:cBhvr>
                                    </p:animEffect>
                                  </p:childTnLst>
                                </p:cTn>
                              </p:par>
                              <p:par>
                                <p:cTn id="36" presetID="22" presetClass="entr" presetSubtype="1"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childTnLst>
                          </p:cTn>
                        </p:par>
                        <p:par>
                          <p:cTn id="39" fill="hold">
                            <p:stCondLst>
                              <p:cond delay="500"/>
                            </p:stCondLst>
                            <p:childTnLst>
                              <p:par>
                                <p:cTn id="40" presetID="53"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7" grpId="0" animBg="1"/>
      <p:bldP spid="19"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X NINH NHẤT TỔ CHỨC ĐI KIỂM TRA ĐÁNH GIÁ KẾT QUẢ SẢN XUẤT VỤ MÙA NĂM 2018">
            <a:extLst>
              <a:ext uri="{FF2B5EF4-FFF2-40B4-BE49-F238E27FC236}">
                <a16:creationId xmlns:a16="http://schemas.microsoft.com/office/drawing/2014/main" id="{93DB5DE7-60F4-4A0A-A1CA-C8CB99F406C9}"/>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876" y="0"/>
            <a:ext cx="9155876" cy="56958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A0A28FC6-B507-4F73-9A6A-1AED6D0F52BB}"/>
              </a:ext>
            </a:extLst>
          </p:cNvPr>
          <p:cNvSpPr/>
          <p:nvPr/>
        </p:nvSpPr>
        <p:spPr bwMode="auto">
          <a:xfrm>
            <a:off x="1784762" y="60722"/>
            <a:ext cx="5606638" cy="510778"/>
          </a:xfrm>
          <a:prstGeom prst="roundRect">
            <a:avLst/>
          </a:prstGeom>
          <a:solidFill>
            <a:srgbClr val="006600"/>
          </a:solidFill>
          <a:ln w="38100" cap="flat" cmpd="sng" algn="ctr">
            <a:solidFill>
              <a:srgbClr val="00FFFF"/>
            </a:solidFill>
            <a:prstDash val="solid"/>
            <a:round/>
            <a:headEnd type="none" w="med" len="med"/>
            <a:tailEnd type="none" w="med" len="med"/>
          </a:ln>
          <a:effectLst>
            <a:glow rad="139700">
              <a:schemeClr val="accent6">
                <a:satMod val="175000"/>
                <a:alpha val="40000"/>
              </a:schemeClr>
            </a:glow>
          </a:effectLst>
        </p:spPr>
        <p:txBody>
          <a:bodyPr vert="horz" wrap="square" lIns="91440" tIns="45720" rIns="91440" bIns="45720" numCol="1" rtlCol="0" anchor="t" anchorCtr="0" compatLnSpc="1">
            <a:prstTxWarp prst="textNoShape">
              <a:avLst/>
            </a:prstTxWarp>
            <a:spAutoFit/>
          </a:bodyPr>
          <a:lstStyle/>
          <a:p>
            <a:pPr algn="ctr"/>
            <a:r>
              <a:rPr lang="en-US" sz="2400" b="1" dirty="0" smtClean="0">
                <a:solidFill>
                  <a:srgbClr val="FFFF00"/>
                </a:solidFill>
              </a:rPr>
              <a:t>c. </a:t>
            </a:r>
            <a:r>
              <a:rPr lang="en-US" sz="2400" b="1" dirty="0" err="1">
                <a:solidFill>
                  <a:srgbClr val="FFFF00"/>
                </a:solidFill>
              </a:rPr>
              <a:t>Phân</a:t>
            </a:r>
            <a:r>
              <a:rPr lang="en-US" sz="2400" b="1" dirty="0">
                <a:solidFill>
                  <a:srgbClr val="FFFF00"/>
                </a:solidFill>
              </a:rPr>
              <a:t> </a:t>
            </a:r>
            <a:r>
              <a:rPr lang="en-US" sz="2400" b="1" dirty="0" err="1">
                <a:solidFill>
                  <a:srgbClr val="FFFF00"/>
                </a:solidFill>
              </a:rPr>
              <a:t>tích</a:t>
            </a:r>
            <a:r>
              <a:rPr lang="en-US" sz="2400" b="1" dirty="0">
                <a:solidFill>
                  <a:srgbClr val="FFFF00"/>
                </a:solidFill>
              </a:rPr>
              <a:t> </a:t>
            </a:r>
            <a:r>
              <a:rPr lang="en-US" sz="2400" b="1" dirty="0" err="1">
                <a:solidFill>
                  <a:srgbClr val="FFFF00"/>
                </a:solidFill>
              </a:rPr>
              <a:t>hai</a:t>
            </a:r>
            <a:r>
              <a:rPr lang="en-US" sz="2400" b="1" dirty="0">
                <a:solidFill>
                  <a:srgbClr val="FFFF00"/>
                </a:solidFill>
              </a:rPr>
              <a:t> </a:t>
            </a:r>
            <a:r>
              <a:rPr lang="en-US" sz="2400" b="1" dirty="0" err="1">
                <a:solidFill>
                  <a:srgbClr val="FFFF00"/>
                </a:solidFill>
              </a:rPr>
              <a:t>câu</a:t>
            </a:r>
            <a:r>
              <a:rPr lang="en-US" sz="2400" b="1" dirty="0">
                <a:solidFill>
                  <a:srgbClr val="FFFF00"/>
                </a:solidFill>
              </a:rPr>
              <a:t> </a:t>
            </a:r>
            <a:r>
              <a:rPr lang="en-US" sz="2400" b="1" dirty="0" err="1">
                <a:solidFill>
                  <a:srgbClr val="FFFF00"/>
                </a:solidFill>
              </a:rPr>
              <a:t>đầu</a:t>
            </a:r>
            <a:r>
              <a:rPr lang="en-US" sz="2400" b="1" dirty="0">
                <a:solidFill>
                  <a:srgbClr val="FFFF00"/>
                </a:solidFill>
              </a:rPr>
              <a:t> </a:t>
            </a:r>
            <a:r>
              <a:rPr lang="en-US" sz="2400" b="1" dirty="0" err="1">
                <a:solidFill>
                  <a:srgbClr val="FFFF00"/>
                </a:solidFill>
              </a:rPr>
              <a:t>bài</a:t>
            </a:r>
            <a:r>
              <a:rPr lang="en-US" sz="2400" b="1" dirty="0">
                <a:solidFill>
                  <a:srgbClr val="FFFF00"/>
                </a:solidFill>
              </a:rPr>
              <a:t> ca </a:t>
            </a:r>
            <a:r>
              <a:rPr lang="en-US" sz="2400" b="1" dirty="0" err="1">
                <a:solidFill>
                  <a:srgbClr val="FFFF00"/>
                </a:solidFill>
              </a:rPr>
              <a:t>dao</a:t>
            </a:r>
            <a:r>
              <a:rPr lang="en-US" sz="2400" b="1" dirty="0">
                <a:solidFill>
                  <a:srgbClr val="FFFF00"/>
                </a:solidFill>
              </a:rPr>
              <a:t>:</a:t>
            </a:r>
          </a:p>
        </p:txBody>
      </p:sp>
      <p:sp>
        <p:nvSpPr>
          <p:cNvPr id="16" name="Line 5">
            <a:extLst>
              <a:ext uri="{FF2B5EF4-FFF2-40B4-BE49-F238E27FC236}">
                <a16:creationId xmlns:a16="http://schemas.microsoft.com/office/drawing/2014/main" id="{82D95BE6-52FB-45DE-B206-D58AD8237F3F}"/>
              </a:ext>
            </a:extLst>
          </p:cNvPr>
          <p:cNvSpPr>
            <a:spLocks noChangeShapeType="1"/>
          </p:cNvSpPr>
          <p:nvPr/>
        </p:nvSpPr>
        <p:spPr bwMode="auto">
          <a:xfrm flipH="1">
            <a:off x="1784762" y="647700"/>
            <a:ext cx="2680390" cy="528032"/>
          </a:xfrm>
          <a:prstGeom prst="line">
            <a:avLst/>
          </a:prstGeom>
          <a:noFill/>
          <a:ln w="76200" cmpd="tri">
            <a:solidFill>
              <a:srgbClr val="8E0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67"/>
          </a:p>
        </p:txBody>
      </p:sp>
      <p:sp>
        <p:nvSpPr>
          <p:cNvPr id="17" name="Text Box 3">
            <a:extLst>
              <a:ext uri="{FF2B5EF4-FFF2-40B4-BE49-F238E27FC236}">
                <a16:creationId xmlns:a16="http://schemas.microsoft.com/office/drawing/2014/main" id="{7D23CB95-68C3-4097-B35D-4845DEA57629}"/>
              </a:ext>
            </a:extLst>
          </p:cNvPr>
          <p:cNvSpPr txBox="1">
            <a:spLocks noChangeArrowheads="1"/>
          </p:cNvSpPr>
          <p:nvPr/>
        </p:nvSpPr>
        <p:spPr bwMode="auto">
          <a:xfrm>
            <a:off x="4876800" y="1221727"/>
            <a:ext cx="3944587" cy="1371601"/>
          </a:xfrm>
          <a:prstGeom prst="rect">
            <a:avLst/>
          </a:prstGeom>
          <a:gradFill rotWithShape="1">
            <a:gsLst>
              <a:gs pos="0">
                <a:srgbClr val="C08E70"/>
              </a:gs>
              <a:gs pos="100000">
                <a:srgbClr val="594234"/>
              </a:gs>
            </a:gsLst>
            <a:path path="shape">
              <a:fillToRect l="50000" t="50000" r="50000" b="50000"/>
            </a:path>
          </a:gradFill>
          <a:ln w="76200" cmpd="tri">
            <a:solidFill>
              <a:srgbClr val="3366FF"/>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spcBef>
                <a:spcPts val="0"/>
              </a:spcBef>
            </a:pPr>
            <a:r>
              <a:rPr lang="vi-VN" dirty="0">
                <a:solidFill>
                  <a:schemeClr val="bg1"/>
                </a:solidFill>
              </a:rPr>
              <a:t>Cảm giác về sự mênh mông, bát ngát cũng lan truyền sang người đọc một cách tự nhiên</a:t>
            </a:r>
            <a:endParaRPr lang="en-US" b="1" dirty="0">
              <a:solidFill>
                <a:schemeClr val="bg1"/>
              </a:solidFill>
            </a:endParaRPr>
          </a:p>
        </p:txBody>
      </p:sp>
      <p:sp>
        <p:nvSpPr>
          <p:cNvPr id="18" name="Line 5">
            <a:extLst>
              <a:ext uri="{FF2B5EF4-FFF2-40B4-BE49-F238E27FC236}">
                <a16:creationId xmlns:a16="http://schemas.microsoft.com/office/drawing/2014/main" id="{1A9EC793-F546-42F8-8150-3863D02977C8}"/>
              </a:ext>
            </a:extLst>
          </p:cNvPr>
          <p:cNvSpPr>
            <a:spLocks noChangeShapeType="1"/>
          </p:cNvSpPr>
          <p:nvPr/>
        </p:nvSpPr>
        <p:spPr bwMode="auto">
          <a:xfrm>
            <a:off x="4465152" y="647700"/>
            <a:ext cx="2392849" cy="504016"/>
          </a:xfrm>
          <a:prstGeom prst="line">
            <a:avLst/>
          </a:prstGeom>
          <a:noFill/>
          <a:ln w="76200" cmpd="tri">
            <a:solidFill>
              <a:srgbClr val="8E0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67"/>
          </a:p>
        </p:txBody>
      </p:sp>
      <p:sp>
        <p:nvSpPr>
          <p:cNvPr id="19" name="Text Box 3">
            <a:extLst>
              <a:ext uri="{FF2B5EF4-FFF2-40B4-BE49-F238E27FC236}">
                <a16:creationId xmlns:a16="http://schemas.microsoft.com/office/drawing/2014/main" id="{0FF3330F-2CB5-4A8F-8892-CF66E4D2B4B9}"/>
              </a:ext>
            </a:extLst>
          </p:cNvPr>
          <p:cNvSpPr txBox="1">
            <a:spLocks noChangeArrowheads="1"/>
          </p:cNvSpPr>
          <p:nvPr/>
        </p:nvSpPr>
        <p:spPr bwMode="auto">
          <a:xfrm>
            <a:off x="228600" y="1233108"/>
            <a:ext cx="3657600" cy="1360220"/>
          </a:xfrm>
          <a:prstGeom prst="rect">
            <a:avLst/>
          </a:prstGeom>
          <a:gradFill rotWithShape="1">
            <a:gsLst>
              <a:gs pos="0">
                <a:srgbClr val="C08E70"/>
              </a:gs>
              <a:gs pos="100000">
                <a:srgbClr val="594234"/>
              </a:gs>
            </a:gsLst>
            <a:path path="shape">
              <a:fillToRect l="50000" t="50000" r="50000" b="50000"/>
            </a:path>
          </a:gradFill>
          <a:ln w="76200" cmpd="tri">
            <a:solidFill>
              <a:srgbClr val="3366FF"/>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ts val="0"/>
              </a:spcBef>
            </a:pPr>
            <a:r>
              <a:rPr lang="vi-VN" dirty="0">
                <a:solidFill>
                  <a:schemeClr val="bg1"/>
                </a:solidFill>
              </a:rPr>
              <a:t>Cả 2 câu đều không có chủ ngữ. Người nghe đồng cảm, như cùng cô gái đi thăm đồng, cùng vị trí đứng và ngắm nhìn</a:t>
            </a:r>
            <a:endParaRPr lang="en-US" b="1" dirty="0">
              <a:solidFill>
                <a:schemeClr val="bg1"/>
              </a:solidFill>
            </a:endParaRPr>
          </a:p>
        </p:txBody>
      </p:sp>
      <p:sp>
        <p:nvSpPr>
          <p:cNvPr id="20" name="Line 5">
            <a:extLst>
              <a:ext uri="{FF2B5EF4-FFF2-40B4-BE49-F238E27FC236}">
                <a16:creationId xmlns:a16="http://schemas.microsoft.com/office/drawing/2014/main" id="{30B3CCF4-1575-4E36-8B8D-0C74F197EA90}"/>
              </a:ext>
            </a:extLst>
          </p:cNvPr>
          <p:cNvSpPr>
            <a:spLocks noChangeShapeType="1"/>
          </p:cNvSpPr>
          <p:nvPr/>
        </p:nvSpPr>
        <p:spPr bwMode="auto">
          <a:xfrm>
            <a:off x="1904999" y="2658971"/>
            <a:ext cx="2643789" cy="700257"/>
          </a:xfrm>
          <a:prstGeom prst="line">
            <a:avLst/>
          </a:prstGeom>
          <a:noFill/>
          <a:ln w="76200" cmpd="tri">
            <a:solidFill>
              <a:srgbClr val="8E0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67"/>
          </a:p>
        </p:txBody>
      </p:sp>
      <p:sp>
        <p:nvSpPr>
          <p:cNvPr id="21" name="Line 5">
            <a:extLst>
              <a:ext uri="{FF2B5EF4-FFF2-40B4-BE49-F238E27FC236}">
                <a16:creationId xmlns:a16="http://schemas.microsoft.com/office/drawing/2014/main" id="{95817223-F9D1-42DB-AF2F-07AD7EC4DBC4}"/>
              </a:ext>
            </a:extLst>
          </p:cNvPr>
          <p:cNvSpPr>
            <a:spLocks noChangeShapeType="1"/>
          </p:cNvSpPr>
          <p:nvPr/>
        </p:nvSpPr>
        <p:spPr bwMode="auto">
          <a:xfrm flipH="1">
            <a:off x="4560665" y="2658971"/>
            <a:ext cx="2297336" cy="700257"/>
          </a:xfrm>
          <a:prstGeom prst="line">
            <a:avLst/>
          </a:prstGeom>
          <a:noFill/>
          <a:ln w="76200" cmpd="tri">
            <a:solidFill>
              <a:srgbClr val="8E0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67"/>
          </a:p>
        </p:txBody>
      </p:sp>
      <p:sp>
        <p:nvSpPr>
          <p:cNvPr id="22" name="AutoShape 13">
            <a:extLst>
              <a:ext uri="{FF2B5EF4-FFF2-40B4-BE49-F238E27FC236}">
                <a16:creationId xmlns:a16="http://schemas.microsoft.com/office/drawing/2014/main" id="{E630222E-5B46-486A-9EDC-E2572F180806}"/>
              </a:ext>
            </a:extLst>
          </p:cNvPr>
          <p:cNvSpPr>
            <a:spLocks noChangeArrowheads="1"/>
          </p:cNvSpPr>
          <p:nvPr/>
        </p:nvSpPr>
        <p:spPr bwMode="auto">
          <a:xfrm>
            <a:off x="1447800" y="3416604"/>
            <a:ext cx="6205875" cy="960990"/>
          </a:xfrm>
          <a:prstGeom prst="hexagon">
            <a:avLst>
              <a:gd name="adj" fmla="val 25000"/>
              <a:gd name="vf" fmla="val 115470"/>
            </a:avLst>
          </a:prstGeom>
          <a:gradFill rotWithShape="1">
            <a:gsLst>
              <a:gs pos="0">
                <a:srgbClr val="336600"/>
              </a:gs>
              <a:gs pos="100000">
                <a:srgbClr val="182F00"/>
              </a:gs>
            </a:gsLst>
            <a:path path="shape">
              <a:fillToRect l="50000" t="50000" r="50000" b="50000"/>
            </a:path>
          </a:gra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b="1" dirty="0">
                <a:solidFill>
                  <a:schemeClr val="bg1"/>
                </a:solidFill>
              </a:rPr>
              <a:t>Cảm giác như chính bản thân cảm nhận và nói lên.</a:t>
            </a:r>
            <a:r>
              <a:rPr lang="en-US" b="1" dirty="0">
                <a:solidFill>
                  <a:schemeClr val="bg1"/>
                </a:solidFill>
              </a:rPr>
              <a:t> </a:t>
            </a:r>
            <a:r>
              <a:rPr lang="vi-VN" b="1" dirty="0">
                <a:solidFill>
                  <a:schemeClr val="bg1"/>
                </a:solidFill>
              </a:rPr>
              <a:t>Cái nhìn khái quát cảnh vật</a:t>
            </a:r>
            <a:endParaRPr lang="en-US" b="1" dirty="0">
              <a:solidFill>
                <a:schemeClr val="bg1"/>
              </a:solidFill>
            </a:endParaRPr>
          </a:p>
        </p:txBody>
      </p:sp>
      <p:sp>
        <p:nvSpPr>
          <p:cNvPr id="3" name="TextBox 2">
            <a:extLst>
              <a:ext uri="{FF2B5EF4-FFF2-40B4-BE49-F238E27FC236}">
                <a16:creationId xmlns:a16="http://schemas.microsoft.com/office/drawing/2014/main" id="{6E7167CE-DF9C-44C9-AC27-608DFDB566A3}"/>
              </a:ext>
            </a:extLst>
          </p:cNvPr>
          <p:cNvSpPr txBox="1"/>
          <p:nvPr/>
        </p:nvSpPr>
        <p:spPr>
          <a:xfrm>
            <a:off x="48520" y="4682579"/>
            <a:ext cx="8833263" cy="769441"/>
          </a:xfrm>
          <a:prstGeom prst="rect">
            <a:avLst/>
          </a:prstGeom>
          <a:noFill/>
        </p:spPr>
        <p:txBody>
          <a:bodyPr wrap="square" rtlCol="0">
            <a:spAutoFit/>
          </a:bodyPr>
          <a:lstStyle/>
          <a:p>
            <a:pPr algn="just"/>
            <a:r>
              <a:rPr lang="vi-VN" sz="2200" b="1" dirty="0">
                <a:solidFill>
                  <a:srgbClr val="FF0000"/>
                </a:solidFill>
                <a:effectLst/>
                <a:latin typeface="+mj-lt"/>
                <a:ea typeface="Times New Roman" panose="02020603050405020304" pitchFamily="18" charset="0"/>
                <a:sym typeface="Wingdings" panose="05000000000000000000" pitchFamily="2" charset="2"/>
              </a:rPr>
              <a:t></a:t>
            </a:r>
            <a:r>
              <a:rPr lang="en-US" sz="2200" b="1" dirty="0">
                <a:solidFill>
                  <a:srgbClr val="FF0000"/>
                </a:solidFill>
                <a:effectLst/>
                <a:latin typeface="+mj-lt"/>
                <a:ea typeface="Times New Roman" panose="02020603050405020304" pitchFamily="18" charset="0"/>
                <a:sym typeface="Wingdings" panose="05000000000000000000" pitchFamily="2" charset="2"/>
              </a:rPr>
              <a:t> </a:t>
            </a:r>
            <a:r>
              <a:rPr lang="vi-VN" sz="2200" b="1" dirty="0">
                <a:solidFill>
                  <a:srgbClr val="FF0000"/>
                </a:solidFill>
                <a:effectLst/>
                <a:latin typeface="+mj-lt"/>
                <a:ea typeface="Times New Roman" panose="02020603050405020304" pitchFamily="18" charset="0"/>
              </a:rPr>
              <a:t>Nghệ thuật: Điệp từ, điệp cấu trúc "đứng bên ni đồng", "đứng bên tê đồng", "ngó", "bát ngát", "mênh mông". Đảo ngữ</a:t>
            </a:r>
            <a:endParaRPr lang="en-US" sz="2200" b="1" dirty="0">
              <a:solidFill>
                <a:srgbClr val="FF0000"/>
              </a:solidFill>
              <a:latin typeface="+mj-lt"/>
            </a:endParaRPr>
          </a:p>
        </p:txBody>
      </p:sp>
    </p:spTree>
    <p:extLst>
      <p:ext uri="{BB962C8B-B14F-4D97-AF65-F5344CB8AC3E}">
        <p14:creationId xmlns:p14="http://schemas.microsoft.com/office/powerpoint/2010/main" val="871792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0A28FC6-B507-4F73-9A6A-1AED6D0F52BB}"/>
              </a:ext>
            </a:extLst>
          </p:cNvPr>
          <p:cNvSpPr/>
          <p:nvPr/>
        </p:nvSpPr>
        <p:spPr bwMode="auto">
          <a:xfrm>
            <a:off x="1784762" y="60722"/>
            <a:ext cx="5606638" cy="510778"/>
          </a:xfrm>
          <a:prstGeom prst="roundRect">
            <a:avLst/>
          </a:prstGeom>
          <a:solidFill>
            <a:srgbClr val="006600"/>
          </a:solidFill>
          <a:ln w="38100" cap="flat" cmpd="sng" algn="ctr">
            <a:solidFill>
              <a:srgbClr val="00FFFF"/>
            </a:solidFill>
            <a:prstDash val="solid"/>
            <a:round/>
            <a:headEnd type="none" w="med" len="med"/>
            <a:tailEnd type="none" w="med" len="med"/>
          </a:ln>
          <a:effectLst>
            <a:glow rad="139700">
              <a:schemeClr val="accent6">
                <a:satMod val="175000"/>
                <a:alpha val="40000"/>
              </a:schemeClr>
            </a:glow>
          </a:effectLst>
        </p:spPr>
        <p:txBody>
          <a:bodyPr vert="horz" wrap="square" lIns="91440" tIns="45720" rIns="91440" bIns="45720" numCol="1" rtlCol="0" anchor="t" anchorCtr="0" compatLnSpc="1">
            <a:prstTxWarp prst="textNoShape">
              <a:avLst/>
            </a:prstTxWarp>
            <a:spAutoFit/>
          </a:bodyPr>
          <a:lstStyle/>
          <a:p>
            <a:pPr algn="ctr"/>
            <a:r>
              <a:rPr lang="en-US" sz="2400" b="1" dirty="0" smtClean="0">
                <a:solidFill>
                  <a:srgbClr val="FFFF00"/>
                </a:solidFill>
              </a:rPr>
              <a:t>d. </a:t>
            </a:r>
            <a:r>
              <a:rPr lang="en-US" sz="2400" b="1" dirty="0" err="1">
                <a:solidFill>
                  <a:srgbClr val="FFFF00"/>
                </a:solidFill>
              </a:rPr>
              <a:t>Phân</a:t>
            </a:r>
            <a:r>
              <a:rPr lang="en-US" sz="2400" b="1" dirty="0">
                <a:solidFill>
                  <a:srgbClr val="FFFF00"/>
                </a:solidFill>
              </a:rPr>
              <a:t> </a:t>
            </a:r>
            <a:r>
              <a:rPr lang="en-US" sz="2400" b="1" dirty="0" err="1">
                <a:solidFill>
                  <a:srgbClr val="FFFF00"/>
                </a:solidFill>
              </a:rPr>
              <a:t>tích</a:t>
            </a:r>
            <a:r>
              <a:rPr lang="en-US" sz="2400" b="1" dirty="0">
                <a:solidFill>
                  <a:srgbClr val="FFFF00"/>
                </a:solidFill>
              </a:rPr>
              <a:t> </a:t>
            </a:r>
            <a:r>
              <a:rPr lang="en-US" sz="2400" b="1" dirty="0" err="1">
                <a:solidFill>
                  <a:srgbClr val="FFFF00"/>
                </a:solidFill>
              </a:rPr>
              <a:t>hai</a:t>
            </a:r>
            <a:r>
              <a:rPr lang="en-US" sz="2400" b="1" dirty="0">
                <a:solidFill>
                  <a:srgbClr val="FFFF00"/>
                </a:solidFill>
              </a:rPr>
              <a:t> </a:t>
            </a:r>
            <a:r>
              <a:rPr lang="en-US" sz="2400" b="1" dirty="0" err="1">
                <a:solidFill>
                  <a:srgbClr val="FFFF00"/>
                </a:solidFill>
              </a:rPr>
              <a:t>câu</a:t>
            </a:r>
            <a:r>
              <a:rPr lang="en-US" sz="2400" b="1" dirty="0">
                <a:solidFill>
                  <a:srgbClr val="FFFF00"/>
                </a:solidFill>
              </a:rPr>
              <a:t> </a:t>
            </a:r>
            <a:r>
              <a:rPr lang="en-US" sz="2400" b="1" dirty="0" err="1" smtClean="0">
                <a:solidFill>
                  <a:srgbClr val="FFFF00"/>
                </a:solidFill>
              </a:rPr>
              <a:t>cuối</a:t>
            </a:r>
            <a:r>
              <a:rPr lang="en-US" sz="2400" b="1" dirty="0" smtClean="0">
                <a:solidFill>
                  <a:srgbClr val="FFFF00"/>
                </a:solidFill>
              </a:rPr>
              <a:t> </a:t>
            </a:r>
            <a:r>
              <a:rPr lang="en-US" sz="2400" b="1" dirty="0" err="1">
                <a:solidFill>
                  <a:srgbClr val="FFFF00"/>
                </a:solidFill>
              </a:rPr>
              <a:t>bài</a:t>
            </a:r>
            <a:r>
              <a:rPr lang="en-US" sz="2400" b="1" dirty="0">
                <a:solidFill>
                  <a:srgbClr val="FFFF00"/>
                </a:solidFill>
              </a:rPr>
              <a:t> ca </a:t>
            </a:r>
            <a:r>
              <a:rPr lang="en-US" sz="2400" b="1" dirty="0" err="1">
                <a:solidFill>
                  <a:srgbClr val="FFFF00"/>
                </a:solidFill>
              </a:rPr>
              <a:t>dao</a:t>
            </a:r>
            <a:r>
              <a:rPr lang="en-US" sz="2400" b="1" dirty="0">
                <a:solidFill>
                  <a:srgbClr val="FFFF00"/>
                </a:solidFill>
              </a:rPr>
              <a:t>:</a:t>
            </a:r>
          </a:p>
        </p:txBody>
      </p:sp>
      <p:sp>
        <p:nvSpPr>
          <p:cNvPr id="5" name="Rectangle 4">
            <a:extLst>
              <a:ext uri="{FF2B5EF4-FFF2-40B4-BE49-F238E27FC236}">
                <a16:creationId xmlns:a16="http://schemas.microsoft.com/office/drawing/2014/main" id="{A3039BB9-812B-4B5C-9118-14C683066604}"/>
              </a:ext>
            </a:extLst>
          </p:cNvPr>
          <p:cNvSpPr/>
          <p:nvPr/>
        </p:nvSpPr>
        <p:spPr bwMode="auto">
          <a:xfrm>
            <a:off x="2133600" y="723900"/>
            <a:ext cx="4953000" cy="888696"/>
          </a:xfrm>
          <a:prstGeom prst="rect">
            <a:avLst/>
          </a:prstGeom>
          <a:solidFill>
            <a:srgbClr val="002060"/>
          </a:solidFill>
          <a:ln w="9525" cap="flat" cmpd="sng" algn="ctr">
            <a:no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noAutofit/>
          </a:bodyPr>
          <a:lstStyle/>
          <a:p>
            <a:r>
              <a:rPr lang="vi-VN" sz="1800" b="1" i="1" dirty="0">
                <a:solidFill>
                  <a:srgbClr val="FFFF00"/>
                </a:solidFill>
                <a:latin typeface="+mj-lt"/>
              </a:rPr>
              <a:t>Thân em như chẽn lúa đòng đòng</a:t>
            </a:r>
          </a:p>
          <a:p>
            <a:r>
              <a:rPr lang="vi-VN" sz="1800" b="1" i="1" dirty="0">
                <a:solidFill>
                  <a:srgbClr val="FFFF00"/>
                </a:solidFill>
                <a:latin typeface="+mj-lt"/>
              </a:rPr>
              <a:t>Phất phơ dưới ngọn nắng hồng ban mai.</a:t>
            </a:r>
          </a:p>
        </p:txBody>
      </p:sp>
      <p:sp>
        <p:nvSpPr>
          <p:cNvPr id="16" name="Line 5">
            <a:extLst>
              <a:ext uri="{FF2B5EF4-FFF2-40B4-BE49-F238E27FC236}">
                <a16:creationId xmlns:a16="http://schemas.microsoft.com/office/drawing/2014/main" id="{82D95BE6-52FB-45DE-B206-D58AD8237F3F}"/>
              </a:ext>
            </a:extLst>
          </p:cNvPr>
          <p:cNvSpPr>
            <a:spLocks noChangeShapeType="1"/>
          </p:cNvSpPr>
          <p:nvPr/>
        </p:nvSpPr>
        <p:spPr bwMode="auto">
          <a:xfrm flipH="1">
            <a:off x="2133599" y="1612596"/>
            <a:ext cx="2349365" cy="528032"/>
          </a:xfrm>
          <a:prstGeom prst="line">
            <a:avLst/>
          </a:prstGeom>
          <a:noFill/>
          <a:ln w="76200" cmpd="tri">
            <a:solidFill>
              <a:srgbClr val="8E0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67"/>
          </a:p>
        </p:txBody>
      </p:sp>
      <p:sp>
        <p:nvSpPr>
          <p:cNvPr id="17" name="Text Box 3">
            <a:extLst>
              <a:ext uri="{FF2B5EF4-FFF2-40B4-BE49-F238E27FC236}">
                <a16:creationId xmlns:a16="http://schemas.microsoft.com/office/drawing/2014/main" id="{7D23CB95-68C3-4097-B35D-4845DEA57629}"/>
              </a:ext>
            </a:extLst>
          </p:cNvPr>
          <p:cNvSpPr txBox="1">
            <a:spLocks noChangeArrowheads="1"/>
          </p:cNvSpPr>
          <p:nvPr/>
        </p:nvSpPr>
        <p:spPr bwMode="auto">
          <a:xfrm>
            <a:off x="4742215" y="2186623"/>
            <a:ext cx="4096986" cy="1371601"/>
          </a:xfrm>
          <a:prstGeom prst="rect">
            <a:avLst/>
          </a:prstGeom>
          <a:gradFill rotWithShape="1">
            <a:gsLst>
              <a:gs pos="0">
                <a:srgbClr val="C08E70"/>
              </a:gs>
              <a:gs pos="100000">
                <a:srgbClr val="594234"/>
              </a:gs>
            </a:gsLst>
            <a:path path="shape">
              <a:fillToRect l="50000" t="50000" r="50000" b="50000"/>
            </a:path>
          </a:gradFill>
          <a:ln w="76200" cmpd="tri">
            <a:solidFill>
              <a:srgbClr val="3366FF"/>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dirty="0">
                <a:solidFill>
                  <a:schemeClr val="bg1"/>
                </a:solidFill>
              </a:rPr>
              <a:t>Tả "chẽn lúa đòng đòng" trong mối liên hệ so sánh với bản thân.</a:t>
            </a:r>
            <a:r>
              <a:rPr lang="en-US" dirty="0">
                <a:solidFill>
                  <a:schemeClr val="bg1"/>
                </a:solidFill>
              </a:rPr>
              <a:t> </a:t>
            </a:r>
            <a:r>
              <a:rPr lang="vi-VN" dirty="0">
                <a:solidFill>
                  <a:schemeClr val="bg1"/>
                </a:solidFill>
              </a:rPr>
              <a:t>Cô gái đến tuổi dậy thì, căng đầy sức sống</a:t>
            </a:r>
            <a:endParaRPr lang="en-US" b="1" dirty="0">
              <a:solidFill>
                <a:schemeClr val="bg1"/>
              </a:solidFill>
            </a:endParaRPr>
          </a:p>
        </p:txBody>
      </p:sp>
      <p:sp>
        <p:nvSpPr>
          <p:cNvPr id="18" name="Line 5">
            <a:extLst>
              <a:ext uri="{FF2B5EF4-FFF2-40B4-BE49-F238E27FC236}">
                <a16:creationId xmlns:a16="http://schemas.microsoft.com/office/drawing/2014/main" id="{1A9EC793-F546-42F8-8150-3863D02977C8}"/>
              </a:ext>
            </a:extLst>
          </p:cNvPr>
          <p:cNvSpPr>
            <a:spLocks noChangeShapeType="1"/>
          </p:cNvSpPr>
          <p:nvPr/>
        </p:nvSpPr>
        <p:spPr bwMode="auto">
          <a:xfrm>
            <a:off x="4482965" y="1612596"/>
            <a:ext cx="2392849" cy="504016"/>
          </a:xfrm>
          <a:prstGeom prst="line">
            <a:avLst/>
          </a:prstGeom>
          <a:noFill/>
          <a:ln w="76200" cmpd="tri">
            <a:solidFill>
              <a:srgbClr val="8E0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67"/>
          </a:p>
        </p:txBody>
      </p:sp>
      <p:sp>
        <p:nvSpPr>
          <p:cNvPr id="19" name="Text Box 3">
            <a:extLst>
              <a:ext uri="{FF2B5EF4-FFF2-40B4-BE49-F238E27FC236}">
                <a16:creationId xmlns:a16="http://schemas.microsoft.com/office/drawing/2014/main" id="{0FF3330F-2CB5-4A8F-8892-CF66E4D2B4B9}"/>
              </a:ext>
            </a:extLst>
          </p:cNvPr>
          <p:cNvSpPr txBox="1">
            <a:spLocks noChangeArrowheads="1"/>
          </p:cNvSpPr>
          <p:nvPr/>
        </p:nvSpPr>
        <p:spPr bwMode="auto">
          <a:xfrm>
            <a:off x="94013" y="2198004"/>
            <a:ext cx="4096987" cy="1360220"/>
          </a:xfrm>
          <a:prstGeom prst="rect">
            <a:avLst/>
          </a:prstGeom>
          <a:gradFill rotWithShape="1">
            <a:gsLst>
              <a:gs pos="0">
                <a:srgbClr val="C08E70"/>
              </a:gs>
              <a:gs pos="100000">
                <a:srgbClr val="594234"/>
              </a:gs>
            </a:gsLst>
            <a:path path="shape">
              <a:fillToRect l="50000" t="50000" r="50000" b="50000"/>
            </a:path>
          </a:gradFill>
          <a:ln w="76200" cmpd="tri">
            <a:solidFill>
              <a:srgbClr val="3366FF"/>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dirty="0">
                <a:solidFill>
                  <a:schemeClr val="bg1"/>
                </a:solidFill>
              </a:rPr>
              <a:t>Đ</a:t>
            </a:r>
            <a:r>
              <a:rPr lang="vi-VN" dirty="0">
                <a:solidFill>
                  <a:schemeClr val="bg1"/>
                </a:solidFill>
              </a:rPr>
              <a:t>ặc tả "chẽn lúa đòng đòng" đang phất phơ dưới "ngọn nắng hồng ban mai". Ngọn nắng cũng được coi là một hoán dụ của Mặt Trời.</a:t>
            </a:r>
            <a:endParaRPr lang="en-US" dirty="0">
              <a:solidFill>
                <a:schemeClr val="bg1"/>
              </a:solidFill>
            </a:endParaRPr>
          </a:p>
        </p:txBody>
      </p:sp>
      <p:sp>
        <p:nvSpPr>
          <p:cNvPr id="20" name="Line 5">
            <a:extLst>
              <a:ext uri="{FF2B5EF4-FFF2-40B4-BE49-F238E27FC236}">
                <a16:creationId xmlns:a16="http://schemas.microsoft.com/office/drawing/2014/main" id="{30B3CCF4-1575-4E36-8B8D-0C74F197EA90}"/>
              </a:ext>
            </a:extLst>
          </p:cNvPr>
          <p:cNvSpPr>
            <a:spLocks noChangeShapeType="1"/>
          </p:cNvSpPr>
          <p:nvPr/>
        </p:nvSpPr>
        <p:spPr bwMode="auto">
          <a:xfrm>
            <a:off x="2173752" y="3623867"/>
            <a:ext cx="2392849" cy="700257"/>
          </a:xfrm>
          <a:prstGeom prst="line">
            <a:avLst/>
          </a:prstGeom>
          <a:noFill/>
          <a:ln w="76200" cmpd="tri">
            <a:solidFill>
              <a:srgbClr val="8E0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67"/>
          </a:p>
        </p:txBody>
      </p:sp>
      <p:sp>
        <p:nvSpPr>
          <p:cNvPr id="21" name="Line 5">
            <a:extLst>
              <a:ext uri="{FF2B5EF4-FFF2-40B4-BE49-F238E27FC236}">
                <a16:creationId xmlns:a16="http://schemas.microsoft.com/office/drawing/2014/main" id="{95817223-F9D1-42DB-AF2F-07AD7EC4DBC4}"/>
              </a:ext>
            </a:extLst>
          </p:cNvPr>
          <p:cNvSpPr>
            <a:spLocks noChangeShapeType="1"/>
          </p:cNvSpPr>
          <p:nvPr/>
        </p:nvSpPr>
        <p:spPr bwMode="auto">
          <a:xfrm flipH="1">
            <a:off x="4578478" y="3623867"/>
            <a:ext cx="2297336" cy="700257"/>
          </a:xfrm>
          <a:prstGeom prst="line">
            <a:avLst/>
          </a:prstGeom>
          <a:noFill/>
          <a:ln w="76200" cmpd="tri">
            <a:solidFill>
              <a:srgbClr val="8E0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67"/>
          </a:p>
        </p:txBody>
      </p:sp>
      <p:sp>
        <p:nvSpPr>
          <p:cNvPr id="22" name="AutoShape 13">
            <a:extLst>
              <a:ext uri="{FF2B5EF4-FFF2-40B4-BE49-F238E27FC236}">
                <a16:creationId xmlns:a16="http://schemas.microsoft.com/office/drawing/2014/main" id="{E630222E-5B46-486A-9EDC-E2572F180806}"/>
              </a:ext>
            </a:extLst>
          </p:cNvPr>
          <p:cNvSpPr>
            <a:spLocks noChangeArrowheads="1"/>
          </p:cNvSpPr>
          <p:nvPr/>
        </p:nvSpPr>
        <p:spPr bwMode="auto">
          <a:xfrm>
            <a:off x="762000" y="4381500"/>
            <a:ext cx="7620000" cy="960990"/>
          </a:xfrm>
          <a:prstGeom prst="hexagon">
            <a:avLst>
              <a:gd name="adj" fmla="val 25000"/>
              <a:gd name="vf" fmla="val 115470"/>
            </a:avLst>
          </a:prstGeom>
          <a:gradFill rotWithShape="1">
            <a:gsLst>
              <a:gs pos="0">
                <a:srgbClr val="336600"/>
              </a:gs>
              <a:gs pos="100000">
                <a:srgbClr val="182F00"/>
              </a:gs>
            </a:gsLst>
            <a:path path="shape">
              <a:fillToRect l="50000" t="50000" r="50000" b="50000"/>
            </a:path>
          </a:gra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b="1" dirty="0">
                <a:solidFill>
                  <a:schemeClr val="bg1"/>
                </a:solidFill>
              </a:rPr>
              <a:t>K</a:t>
            </a:r>
            <a:r>
              <a:rPr lang="vi-VN" b="1" dirty="0">
                <a:solidFill>
                  <a:schemeClr val="bg1"/>
                </a:solidFill>
              </a:rPr>
              <a:t>hẳng định lại "Bài ca dao quả là bức tranh tuyệt đẹp và giàu ý tưởng".</a:t>
            </a:r>
            <a:r>
              <a:rPr lang="en-US" b="1" dirty="0">
                <a:solidFill>
                  <a:schemeClr val="bg1"/>
                </a:solidFill>
              </a:rPr>
              <a:t> </a:t>
            </a:r>
            <a:r>
              <a:rPr lang="vi-VN" b="1" dirty="0">
                <a:solidFill>
                  <a:schemeClr val="bg1"/>
                </a:solidFill>
              </a:rPr>
              <a:t>Cái nhìn chi tiết, bộ phận</a:t>
            </a:r>
            <a:endParaRPr lang="en-US" b="1" dirty="0">
              <a:solidFill>
                <a:schemeClr val="bg1"/>
              </a:solidFill>
            </a:endParaRPr>
          </a:p>
        </p:txBody>
      </p:sp>
    </p:spTree>
    <p:extLst>
      <p:ext uri="{BB962C8B-B14F-4D97-AF65-F5344CB8AC3E}">
        <p14:creationId xmlns:p14="http://schemas.microsoft.com/office/powerpoint/2010/main" val="428351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1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500"/>
                                        <p:tgtEl>
                                          <p:spTgt spid="20"/>
                                        </p:tgtEl>
                                      </p:cBhvr>
                                    </p:animEffect>
                                  </p:childTnLst>
                                </p:cTn>
                              </p:par>
                              <p:par>
                                <p:cTn id="36" presetID="22" presetClass="entr" presetSubtype="1"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childTnLst>
                          </p:cTn>
                        </p:par>
                        <p:par>
                          <p:cTn id="39" fill="hold">
                            <p:stCondLst>
                              <p:cond delay="500"/>
                            </p:stCondLst>
                            <p:childTnLst>
                              <p:par>
                                <p:cTn id="40" presetID="53"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7" grpId="0" animBg="1"/>
      <p:bldP spid="19"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Line 5">
            <a:extLst>
              <a:ext uri="{FF2B5EF4-FFF2-40B4-BE49-F238E27FC236}">
                <a16:creationId xmlns:a16="http://schemas.microsoft.com/office/drawing/2014/main" id="{636601F3-D49B-4463-B8EA-C3D15618C099}"/>
              </a:ext>
            </a:extLst>
          </p:cNvPr>
          <p:cNvSpPr>
            <a:spLocks noChangeShapeType="1"/>
          </p:cNvSpPr>
          <p:nvPr/>
        </p:nvSpPr>
        <p:spPr bwMode="auto">
          <a:xfrm flipH="1">
            <a:off x="1624016" y="876301"/>
            <a:ext cx="2947984" cy="1058223"/>
          </a:xfrm>
          <a:prstGeom prst="line">
            <a:avLst/>
          </a:prstGeom>
          <a:noFill/>
          <a:ln w="76200" cmpd="tri">
            <a:solidFill>
              <a:srgbClr val="8E0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67"/>
          </a:p>
        </p:txBody>
      </p:sp>
      <p:sp>
        <p:nvSpPr>
          <p:cNvPr id="62467" name="Text Box 3">
            <a:extLst>
              <a:ext uri="{FF2B5EF4-FFF2-40B4-BE49-F238E27FC236}">
                <a16:creationId xmlns:a16="http://schemas.microsoft.com/office/drawing/2014/main" id="{8D6165BB-9386-4963-9F2F-52E903A0F6ED}"/>
              </a:ext>
            </a:extLst>
          </p:cNvPr>
          <p:cNvSpPr txBox="1">
            <a:spLocks noChangeArrowheads="1"/>
          </p:cNvSpPr>
          <p:nvPr/>
        </p:nvSpPr>
        <p:spPr bwMode="auto">
          <a:xfrm>
            <a:off x="5892110" y="1943099"/>
            <a:ext cx="2929277" cy="1905001"/>
          </a:xfrm>
          <a:prstGeom prst="rect">
            <a:avLst/>
          </a:prstGeom>
          <a:gradFill rotWithShape="1">
            <a:gsLst>
              <a:gs pos="0">
                <a:srgbClr val="C08E70"/>
              </a:gs>
              <a:gs pos="100000">
                <a:srgbClr val="594234"/>
              </a:gs>
            </a:gsLst>
            <a:path path="shape">
              <a:fillToRect l="50000" t="50000" r="50000" b="50000"/>
            </a:path>
          </a:gradFill>
          <a:ln w="76200" cmpd="tri">
            <a:solidFill>
              <a:srgbClr val="3366FF"/>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ts val="0"/>
              </a:spcBef>
            </a:pPr>
            <a:r>
              <a:rPr lang="fr-FR" dirty="0">
                <a:solidFill>
                  <a:schemeClr val="bg1"/>
                </a:solidFill>
              </a:rPr>
              <a:t>Qua </a:t>
            </a:r>
            <a:r>
              <a:rPr lang="vi-VN" dirty="0">
                <a:solidFill>
                  <a:schemeClr val="bg1"/>
                </a:solidFill>
              </a:rPr>
              <a:t>"</a:t>
            </a:r>
            <a:r>
              <a:rPr lang="fr-FR" dirty="0" err="1">
                <a:solidFill>
                  <a:schemeClr val="bg1"/>
                </a:solidFill>
              </a:rPr>
              <a:t>Vẻ</a:t>
            </a:r>
            <a:r>
              <a:rPr lang="fr-FR" dirty="0">
                <a:solidFill>
                  <a:schemeClr val="bg1"/>
                </a:solidFill>
              </a:rPr>
              <a:t> </a:t>
            </a:r>
            <a:r>
              <a:rPr lang="fr-FR" dirty="0" err="1">
                <a:solidFill>
                  <a:schemeClr val="bg1"/>
                </a:solidFill>
              </a:rPr>
              <a:t>đẹp</a:t>
            </a:r>
            <a:r>
              <a:rPr lang="fr-FR" dirty="0">
                <a:solidFill>
                  <a:schemeClr val="bg1"/>
                </a:solidFill>
              </a:rPr>
              <a:t> </a:t>
            </a:r>
            <a:r>
              <a:rPr lang="fr-FR" dirty="0" err="1">
                <a:solidFill>
                  <a:schemeClr val="bg1"/>
                </a:solidFill>
              </a:rPr>
              <a:t>của</a:t>
            </a:r>
            <a:r>
              <a:rPr lang="fr-FR" dirty="0">
                <a:solidFill>
                  <a:schemeClr val="bg1"/>
                </a:solidFill>
              </a:rPr>
              <a:t> </a:t>
            </a:r>
            <a:r>
              <a:rPr lang="fr-FR" dirty="0" err="1">
                <a:solidFill>
                  <a:schemeClr val="bg1"/>
                </a:solidFill>
              </a:rPr>
              <a:t>một</a:t>
            </a:r>
            <a:r>
              <a:rPr lang="fr-FR" dirty="0">
                <a:solidFill>
                  <a:schemeClr val="bg1"/>
                </a:solidFill>
              </a:rPr>
              <a:t> </a:t>
            </a:r>
            <a:r>
              <a:rPr lang="fr-FR" dirty="0" err="1">
                <a:solidFill>
                  <a:schemeClr val="bg1"/>
                </a:solidFill>
              </a:rPr>
              <a:t>bài</a:t>
            </a:r>
            <a:r>
              <a:rPr lang="fr-FR" dirty="0">
                <a:solidFill>
                  <a:schemeClr val="bg1"/>
                </a:solidFill>
              </a:rPr>
              <a:t> ca dao</a:t>
            </a:r>
            <a:r>
              <a:rPr lang="vi-VN" dirty="0">
                <a:solidFill>
                  <a:schemeClr val="bg1"/>
                </a:solidFill>
              </a:rPr>
              <a:t>"</a:t>
            </a:r>
            <a:r>
              <a:rPr lang="fr-FR" dirty="0">
                <a:solidFill>
                  <a:schemeClr val="bg1"/>
                </a:solidFill>
              </a:rPr>
              <a:t>, </a:t>
            </a:r>
            <a:r>
              <a:rPr lang="fr-FR" dirty="0" err="1">
                <a:solidFill>
                  <a:schemeClr val="bg1"/>
                </a:solidFill>
              </a:rPr>
              <a:t>Hoàng</a:t>
            </a:r>
            <a:r>
              <a:rPr lang="fr-FR" dirty="0">
                <a:solidFill>
                  <a:schemeClr val="bg1"/>
                </a:solidFill>
              </a:rPr>
              <a:t> </a:t>
            </a:r>
            <a:r>
              <a:rPr lang="fr-FR" dirty="0" err="1">
                <a:solidFill>
                  <a:schemeClr val="bg1"/>
                </a:solidFill>
              </a:rPr>
              <a:t>Tiến</a:t>
            </a:r>
            <a:r>
              <a:rPr lang="fr-FR" dirty="0">
                <a:solidFill>
                  <a:schemeClr val="bg1"/>
                </a:solidFill>
              </a:rPr>
              <a:t> </a:t>
            </a:r>
            <a:r>
              <a:rPr lang="fr-FR" dirty="0" err="1">
                <a:solidFill>
                  <a:schemeClr val="bg1"/>
                </a:solidFill>
              </a:rPr>
              <a:t>Tựu</a:t>
            </a:r>
            <a:r>
              <a:rPr lang="fr-FR" dirty="0">
                <a:solidFill>
                  <a:schemeClr val="bg1"/>
                </a:solidFill>
              </a:rPr>
              <a:t> </a:t>
            </a:r>
            <a:r>
              <a:rPr lang="fr-FR" dirty="0" err="1">
                <a:solidFill>
                  <a:schemeClr val="bg1"/>
                </a:solidFill>
              </a:rPr>
              <a:t>đã</a:t>
            </a:r>
            <a:r>
              <a:rPr lang="fr-FR" dirty="0">
                <a:solidFill>
                  <a:schemeClr val="bg1"/>
                </a:solidFill>
              </a:rPr>
              <a:t> </a:t>
            </a:r>
            <a:r>
              <a:rPr lang="fr-FR" dirty="0" err="1">
                <a:solidFill>
                  <a:schemeClr val="bg1"/>
                </a:solidFill>
              </a:rPr>
              <a:t>nêu</a:t>
            </a:r>
            <a:r>
              <a:rPr lang="fr-FR" dirty="0">
                <a:solidFill>
                  <a:schemeClr val="bg1"/>
                </a:solidFill>
              </a:rPr>
              <a:t> </a:t>
            </a:r>
            <a:r>
              <a:rPr lang="fr-FR" dirty="0" err="1">
                <a:solidFill>
                  <a:schemeClr val="bg1"/>
                </a:solidFill>
              </a:rPr>
              <a:t>lên</a:t>
            </a:r>
            <a:r>
              <a:rPr lang="fr-FR" dirty="0">
                <a:solidFill>
                  <a:schemeClr val="bg1"/>
                </a:solidFill>
              </a:rPr>
              <a:t> ý </a:t>
            </a:r>
            <a:r>
              <a:rPr lang="fr-FR" dirty="0" err="1">
                <a:solidFill>
                  <a:schemeClr val="bg1"/>
                </a:solidFill>
              </a:rPr>
              <a:t>kiến</a:t>
            </a:r>
            <a:r>
              <a:rPr lang="fr-FR" dirty="0">
                <a:solidFill>
                  <a:schemeClr val="bg1"/>
                </a:solidFill>
              </a:rPr>
              <a:t> </a:t>
            </a:r>
            <a:r>
              <a:rPr lang="fr-FR" dirty="0" err="1">
                <a:solidFill>
                  <a:schemeClr val="bg1"/>
                </a:solidFill>
              </a:rPr>
              <a:t>của</a:t>
            </a:r>
            <a:r>
              <a:rPr lang="fr-FR" dirty="0">
                <a:solidFill>
                  <a:schemeClr val="bg1"/>
                </a:solidFill>
              </a:rPr>
              <a:t> </a:t>
            </a:r>
            <a:r>
              <a:rPr lang="fr-FR" dirty="0" err="1">
                <a:solidFill>
                  <a:schemeClr val="bg1"/>
                </a:solidFill>
              </a:rPr>
              <a:t>mình</a:t>
            </a:r>
            <a:r>
              <a:rPr lang="fr-FR" dirty="0">
                <a:solidFill>
                  <a:schemeClr val="bg1"/>
                </a:solidFill>
              </a:rPr>
              <a:t> </a:t>
            </a:r>
            <a:r>
              <a:rPr lang="fr-FR" dirty="0" err="1">
                <a:solidFill>
                  <a:schemeClr val="bg1"/>
                </a:solidFill>
              </a:rPr>
              <a:t>về</a:t>
            </a:r>
            <a:r>
              <a:rPr lang="fr-FR" dirty="0">
                <a:solidFill>
                  <a:schemeClr val="bg1"/>
                </a:solidFill>
              </a:rPr>
              <a:t> </a:t>
            </a:r>
            <a:r>
              <a:rPr lang="fr-FR" dirty="0" err="1">
                <a:solidFill>
                  <a:schemeClr val="bg1"/>
                </a:solidFill>
              </a:rPr>
              <a:t>vẻ</a:t>
            </a:r>
            <a:r>
              <a:rPr lang="fr-FR" dirty="0">
                <a:solidFill>
                  <a:schemeClr val="bg1"/>
                </a:solidFill>
              </a:rPr>
              <a:t> </a:t>
            </a:r>
            <a:r>
              <a:rPr lang="fr-FR" dirty="0" err="1">
                <a:solidFill>
                  <a:schemeClr val="bg1"/>
                </a:solidFill>
              </a:rPr>
              <a:t>đẹp</a:t>
            </a:r>
            <a:r>
              <a:rPr lang="fr-FR" dirty="0">
                <a:solidFill>
                  <a:schemeClr val="bg1"/>
                </a:solidFill>
              </a:rPr>
              <a:t> </a:t>
            </a:r>
            <a:r>
              <a:rPr lang="fr-FR" dirty="0" err="1">
                <a:solidFill>
                  <a:schemeClr val="bg1"/>
                </a:solidFill>
              </a:rPr>
              <a:t>cũng</a:t>
            </a:r>
            <a:r>
              <a:rPr lang="fr-FR" dirty="0">
                <a:solidFill>
                  <a:schemeClr val="bg1"/>
                </a:solidFill>
              </a:rPr>
              <a:t> </a:t>
            </a:r>
            <a:r>
              <a:rPr lang="fr-FR" dirty="0" err="1">
                <a:solidFill>
                  <a:schemeClr val="bg1"/>
                </a:solidFill>
              </a:rPr>
              <a:t>như</a:t>
            </a:r>
            <a:r>
              <a:rPr lang="fr-FR" dirty="0">
                <a:solidFill>
                  <a:schemeClr val="bg1"/>
                </a:solidFill>
              </a:rPr>
              <a:t> </a:t>
            </a:r>
            <a:r>
              <a:rPr lang="fr-FR" dirty="0" err="1">
                <a:solidFill>
                  <a:schemeClr val="bg1"/>
                </a:solidFill>
              </a:rPr>
              <a:t>bố</a:t>
            </a:r>
            <a:r>
              <a:rPr lang="fr-FR" dirty="0">
                <a:solidFill>
                  <a:schemeClr val="bg1"/>
                </a:solidFill>
              </a:rPr>
              <a:t> </a:t>
            </a:r>
            <a:r>
              <a:rPr lang="fr-FR" dirty="0" err="1">
                <a:solidFill>
                  <a:schemeClr val="bg1"/>
                </a:solidFill>
              </a:rPr>
              <a:t>cục</a:t>
            </a:r>
            <a:r>
              <a:rPr lang="fr-FR" dirty="0">
                <a:solidFill>
                  <a:schemeClr val="bg1"/>
                </a:solidFill>
              </a:rPr>
              <a:t> </a:t>
            </a:r>
            <a:r>
              <a:rPr lang="fr-FR" dirty="0" err="1">
                <a:solidFill>
                  <a:schemeClr val="bg1"/>
                </a:solidFill>
              </a:rPr>
              <a:t>của</a:t>
            </a:r>
            <a:r>
              <a:rPr lang="fr-FR" dirty="0">
                <a:solidFill>
                  <a:schemeClr val="bg1"/>
                </a:solidFill>
              </a:rPr>
              <a:t> </a:t>
            </a:r>
            <a:r>
              <a:rPr lang="fr-FR" dirty="0" err="1">
                <a:solidFill>
                  <a:schemeClr val="bg1"/>
                </a:solidFill>
              </a:rPr>
              <a:t>một</a:t>
            </a:r>
            <a:r>
              <a:rPr lang="fr-FR" dirty="0">
                <a:solidFill>
                  <a:schemeClr val="bg1"/>
                </a:solidFill>
              </a:rPr>
              <a:t> </a:t>
            </a:r>
            <a:r>
              <a:rPr lang="fr-FR" dirty="0" err="1">
                <a:solidFill>
                  <a:schemeClr val="bg1"/>
                </a:solidFill>
              </a:rPr>
              <a:t>bài</a:t>
            </a:r>
            <a:r>
              <a:rPr lang="fr-FR" dirty="0">
                <a:solidFill>
                  <a:schemeClr val="bg1"/>
                </a:solidFill>
              </a:rPr>
              <a:t> ca dao</a:t>
            </a:r>
            <a:endParaRPr lang="en-US" b="1" dirty="0">
              <a:solidFill>
                <a:schemeClr val="bg1"/>
              </a:solidFill>
            </a:endParaRPr>
          </a:p>
        </p:txBody>
      </p:sp>
      <p:sp>
        <p:nvSpPr>
          <p:cNvPr id="62469" name="Line 5">
            <a:extLst>
              <a:ext uri="{FF2B5EF4-FFF2-40B4-BE49-F238E27FC236}">
                <a16:creationId xmlns:a16="http://schemas.microsoft.com/office/drawing/2014/main" id="{2D5E965B-993B-4F6A-A16E-077F9B474305}"/>
              </a:ext>
            </a:extLst>
          </p:cNvPr>
          <p:cNvSpPr>
            <a:spLocks noChangeShapeType="1"/>
          </p:cNvSpPr>
          <p:nvPr/>
        </p:nvSpPr>
        <p:spPr bwMode="auto">
          <a:xfrm>
            <a:off x="4571998" y="893207"/>
            <a:ext cx="2743199" cy="1041317"/>
          </a:xfrm>
          <a:prstGeom prst="line">
            <a:avLst/>
          </a:prstGeom>
          <a:noFill/>
          <a:ln w="76200" cmpd="tri">
            <a:solidFill>
              <a:srgbClr val="8E0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67"/>
          </a:p>
        </p:txBody>
      </p:sp>
      <p:sp>
        <p:nvSpPr>
          <p:cNvPr id="62477" name="AutoShape 13">
            <a:extLst>
              <a:ext uri="{FF2B5EF4-FFF2-40B4-BE49-F238E27FC236}">
                <a16:creationId xmlns:a16="http://schemas.microsoft.com/office/drawing/2014/main" id="{E5D22F41-586E-43FB-8077-DD0570D77C90}"/>
              </a:ext>
            </a:extLst>
          </p:cNvPr>
          <p:cNvSpPr>
            <a:spLocks noChangeArrowheads="1"/>
          </p:cNvSpPr>
          <p:nvPr/>
        </p:nvSpPr>
        <p:spPr bwMode="auto">
          <a:xfrm>
            <a:off x="2455238" y="156686"/>
            <a:ext cx="4233523" cy="670876"/>
          </a:xfrm>
          <a:prstGeom prst="hexagon">
            <a:avLst>
              <a:gd name="adj" fmla="val 25000"/>
              <a:gd name="vf" fmla="val 115470"/>
            </a:avLst>
          </a:prstGeom>
          <a:gradFill rotWithShape="1">
            <a:gsLst>
              <a:gs pos="0">
                <a:srgbClr val="336600"/>
              </a:gs>
              <a:gs pos="100000">
                <a:srgbClr val="182F00"/>
              </a:gs>
            </a:gsLst>
            <a:path path="shape">
              <a:fillToRect l="50000" t="50000" r="50000" b="50000"/>
            </a:path>
          </a:gra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40000"/>
              </a:lnSpc>
            </a:pPr>
            <a:r>
              <a:rPr lang="en-US" sz="2400" b="1" dirty="0">
                <a:solidFill>
                  <a:srgbClr val="FFFF00"/>
                </a:solidFill>
              </a:rPr>
              <a:t>III. TỔNG KẾT</a:t>
            </a:r>
            <a:endParaRPr lang="en-US" altLang="en-US" sz="1800" b="1" dirty="0">
              <a:solidFill>
                <a:srgbClr val="00FFFF"/>
              </a:solidFill>
              <a:latin typeface="+mj-lt"/>
            </a:endParaRPr>
          </a:p>
        </p:txBody>
      </p:sp>
      <p:sp>
        <p:nvSpPr>
          <p:cNvPr id="14" name="Text Box 3">
            <a:extLst>
              <a:ext uri="{FF2B5EF4-FFF2-40B4-BE49-F238E27FC236}">
                <a16:creationId xmlns:a16="http://schemas.microsoft.com/office/drawing/2014/main" id="{394FE91D-D117-444F-B015-141ABDB5ED38}"/>
              </a:ext>
            </a:extLst>
          </p:cNvPr>
          <p:cNvSpPr txBox="1">
            <a:spLocks noChangeArrowheads="1"/>
          </p:cNvSpPr>
          <p:nvPr/>
        </p:nvSpPr>
        <p:spPr bwMode="auto">
          <a:xfrm>
            <a:off x="228600" y="1954479"/>
            <a:ext cx="2929277" cy="1905001"/>
          </a:xfrm>
          <a:prstGeom prst="rect">
            <a:avLst/>
          </a:prstGeom>
          <a:gradFill rotWithShape="1">
            <a:gsLst>
              <a:gs pos="0">
                <a:srgbClr val="C08E70"/>
              </a:gs>
              <a:gs pos="100000">
                <a:srgbClr val="594234"/>
              </a:gs>
            </a:gsLst>
            <a:path path="shape">
              <a:fillToRect l="50000" t="50000" r="50000" b="50000"/>
            </a:path>
          </a:gradFill>
          <a:ln w="76200" cmpd="tri">
            <a:solidFill>
              <a:srgbClr val="3366FF"/>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dirty="0">
                <a:solidFill>
                  <a:schemeClr val="bg1"/>
                </a:solidFill>
              </a:rPr>
              <a:t>- Văn nghị luận sắc bén, chặt chẽ.</a:t>
            </a:r>
            <a:endParaRPr lang="en-US" dirty="0">
              <a:solidFill>
                <a:schemeClr val="bg1"/>
              </a:solidFill>
            </a:endParaRPr>
          </a:p>
          <a:p>
            <a:pPr algn="just"/>
            <a:r>
              <a:rPr lang="en-US" dirty="0">
                <a:solidFill>
                  <a:schemeClr val="bg1"/>
                </a:solidFill>
              </a:rPr>
              <a:t>- </a:t>
            </a:r>
            <a:r>
              <a:rPr lang="en-US" dirty="0" err="1">
                <a:solidFill>
                  <a:schemeClr val="bg1"/>
                </a:solidFill>
              </a:rPr>
              <a:t>Sử</a:t>
            </a:r>
            <a:r>
              <a:rPr lang="en-US" dirty="0">
                <a:solidFill>
                  <a:schemeClr val="bg1"/>
                </a:solidFill>
              </a:rPr>
              <a:t> </a:t>
            </a:r>
            <a:r>
              <a:rPr lang="en-US" dirty="0" err="1">
                <a:solidFill>
                  <a:schemeClr val="bg1"/>
                </a:solidFill>
              </a:rPr>
              <a:t>dụng</a:t>
            </a:r>
            <a:r>
              <a:rPr lang="en-US" dirty="0">
                <a:solidFill>
                  <a:schemeClr val="bg1"/>
                </a:solidFill>
              </a:rPr>
              <a:t> </a:t>
            </a:r>
            <a:r>
              <a:rPr lang="en-US" dirty="0" err="1">
                <a:solidFill>
                  <a:schemeClr val="bg1"/>
                </a:solidFill>
              </a:rPr>
              <a:t>điệp</a:t>
            </a:r>
            <a:r>
              <a:rPr lang="en-US" dirty="0">
                <a:solidFill>
                  <a:schemeClr val="bg1"/>
                </a:solidFill>
              </a:rPr>
              <a:t> </a:t>
            </a:r>
            <a:r>
              <a:rPr lang="en-US" dirty="0" err="1">
                <a:solidFill>
                  <a:schemeClr val="bg1"/>
                </a:solidFill>
              </a:rPr>
              <a:t>ngữ</a:t>
            </a:r>
            <a:r>
              <a:rPr lang="en-US" dirty="0">
                <a:solidFill>
                  <a:schemeClr val="bg1"/>
                </a:solidFill>
              </a:rPr>
              <a:t>, </a:t>
            </a:r>
            <a:r>
              <a:rPr lang="en-US" dirty="0" err="1">
                <a:solidFill>
                  <a:schemeClr val="bg1"/>
                </a:solidFill>
              </a:rPr>
              <a:t>đảo</a:t>
            </a:r>
            <a:r>
              <a:rPr lang="en-US" dirty="0">
                <a:solidFill>
                  <a:schemeClr val="bg1"/>
                </a:solidFill>
              </a:rPr>
              <a:t> </a:t>
            </a:r>
            <a:r>
              <a:rPr lang="en-US" dirty="0" err="1">
                <a:solidFill>
                  <a:schemeClr val="bg1"/>
                </a:solidFill>
              </a:rPr>
              <a:t>ngữ</a:t>
            </a:r>
            <a:r>
              <a:rPr lang="en-US" dirty="0">
                <a:solidFill>
                  <a:schemeClr val="bg1"/>
                </a:solidFill>
              </a:rPr>
              <a:t>.</a:t>
            </a:r>
          </a:p>
        </p:txBody>
      </p:sp>
      <p:pic>
        <p:nvPicPr>
          <p:cNvPr id="8" name="Picture 7">
            <a:extLst>
              <a:ext uri="{FF2B5EF4-FFF2-40B4-BE49-F238E27FC236}">
                <a16:creationId xmlns:a16="http://schemas.microsoft.com/office/drawing/2014/main" id="{7F56ACE6-80D0-4956-AF81-9CDF6E5A4F74}"/>
              </a:ext>
            </a:extLst>
          </p:cNvPr>
          <p:cNvPicPr/>
          <p:nvPr/>
        </p:nvPicPr>
        <p:blipFill>
          <a:blip r:embed="rId3">
            <a:extLst>
              <a:ext uri="{28A0092B-C50C-407E-A947-70E740481C1C}">
                <a14:useLocalDpi xmlns:a14="http://schemas.microsoft.com/office/drawing/2010/main" val="0"/>
              </a:ext>
            </a:extLst>
          </a:blip>
          <a:stretch>
            <a:fillRect/>
          </a:stretch>
        </p:blipFill>
        <p:spPr>
          <a:xfrm>
            <a:off x="3651407" y="1626705"/>
            <a:ext cx="1841182" cy="2461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444147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2469"/>
                                        </p:tgtEl>
                                        <p:attrNameLst>
                                          <p:attrName>style.visibility</p:attrName>
                                        </p:attrNameLst>
                                      </p:cBhvr>
                                      <p:to>
                                        <p:strVal val="visible"/>
                                      </p:to>
                                    </p:set>
                                    <p:animEffect transition="in" filter="wipe(up)">
                                      <p:cBhvr>
                                        <p:cTn id="15" dur="500"/>
                                        <p:tgtEl>
                                          <p:spTgt spid="62469"/>
                                        </p:tgtEl>
                                      </p:cBhvr>
                                    </p:animEffect>
                                  </p:childTnLst>
                                </p:cTn>
                              </p:par>
                              <p:par>
                                <p:cTn id="16" presetID="21" presetClass="entr" presetSubtype="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2467"/>
                                        </p:tgtEl>
                                        <p:attrNameLst>
                                          <p:attrName>style.visibility</p:attrName>
                                        </p:attrNameLst>
                                      </p:cBhvr>
                                      <p:to>
                                        <p:strVal val="visible"/>
                                      </p:to>
                                    </p:set>
                                    <p:animEffect transition="in" filter="wipe(left)">
                                      <p:cBhvr>
                                        <p:cTn id="21" dur="1000"/>
                                        <p:tgtEl>
                                          <p:spTgt spid="6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4" name="Picture 20">
            <a:extLst>
              <a:ext uri="{FF2B5EF4-FFF2-40B4-BE49-F238E27FC236}">
                <a16:creationId xmlns:a16="http://schemas.microsoft.com/office/drawing/2014/main" id="{0F279FA9-A173-4F77-AC77-A2AE9597AA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2100" y="4365625"/>
            <a:ext cx="38957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19">
            <a:extLst>
              <a:ext uri="{FF2B5EF4-FFF2-40B4-BE49-F238E27FC236}">
                <a16:creationId xmlns:a16="http://schemas.microsoft.com/office/drawing/2014/main" id="{43FC54BD-F3AB-4F0F-981C-054D4FA75E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3" y="4365625"/>
            <a:ext cx="2909887"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18">
            <a:extLst>
              <a:ext uri="{FF2B5EF4-FFF2-40B4-BE49-F238E27FC236}">
                <a16:creationId xmlns:a16="http://schemas.microsoft.com/office/drawing/2014/main" id="{82B5009F-C9B9-40AC-8776-37500CDB84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113" y="4362450"/>
            <a:ext cx="24003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17">
            <a:extLst>
              <a:ext uri="{FF2B5EF4-FFF2-40B4-BE49-F238E27FC236}">
                <a16:creationId xmlns:a16="http://schemas.microsoft.com/office/drawing/2014/main" id="{E81DF1B6-EA21-41CC-88BC-675235F1AC9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688" y="3817938"/>
            <a:ext cx="24923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a:extLst>
              <a:ext uri="{FF2B5EF4-FFF2-40B4-BE49-F238E27FC236}">
                <a16:creationId xmlns:a16="http://schemas.microsoft.com/office/drawing/2014/main" id="{E2B6B437-A46E-44E9-967D-D33E8BCEAB4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90825" y="3235325"/>
            <a:ext cx="16637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a:extLst>
              <a:ext uri="{FF2B5EF4-FFF2-40B4-BE49-F238E27FC236}">
                <a16:creationId xmlns:a16="http://schemas.microsoft.com/office/drawing/2014/main" id="{142A3506-3F95-4BD0-882F-FAF88139831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813" y="1566863"/>
            <a:ext cx="2541587"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a:extLst>
              <a:ext uri="{FF2B5EF4-FFF2-40B4-BE49-F238E27FC236}">
                <a16:creationId xmlns:a16="http://schemas.microsoft.com/office/drawing/2014/main" id="{D0992106-3D48-4A98-83E6-99BF80118A4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1566863"/>
            <a:ext cx="2570163"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a:extLst>
              <a:ext uri="{FF2B5EF4-FFF2-40B4-BE49-F238E27FC236}">
                <a16:creationId xmlns:a16="http://schemas.microsoft.com/office/drawing/2014/main" id="{5E9B813C-6FA2-41E4-A040-D89E996710C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213" y="1277938"/>
            <a:ext cx="2516187"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a:extLst>
              <a:ext uri="{FF2B5EF4-FFF2-40B4-BE49-F238E27FC236}">
                <a16:creationId xmlns:a16="http://schemas.microsoft.com/office/drawing/2014/main" id="{D8D645E9-11A7-410F-9C40-B9E8EE8496A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775" y="538163"/>
            <a:ext cx="259397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a:extLst>
              <a:ext uri="{FF2B5EF4-FFF2-40B4-BE49-F238E27FC236}">
                <a16:creationId xmlns:a16="http://schemas.microsoft.com/office/drawing/2014/main" id="{0EB51B4E-15F6-413D-9FBB-9173DEA3099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39988" y="1317625"/>
            <a:ext cx="20574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a:extLst>
              <a:ext uri="{FF2B5EF4-FFF2-40B4-BE49-F238E27FC236}">
                <a16:creationId xmlns:a16="http://schemas.microsoft.com/office/drawing/2014/main" id="{AFF62167-6884-4E58-AD33-A13B964E79B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72263" y="2373313"/>
            <a:ext cx="2463800"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a:extLst>
              <a:ext uri="{FF2B5EF4-FFF2-40B4-BE49-F238E27FC236}">
                <a16:creationId xmlns:a16="http://schemas.microsoft.com/office/drawing/2014/main" id="{3E0ACF0E-538C-4A49-81B4-B7A48DB0254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72263" y="2373313"/>
            <a:ext cx="24257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a:extLst>
              <a:ext uri="{FF2B5EF4-FFF2-40B4-BE49-F238E27FC236}">
                <a16:creationId xmlns:a16="http://schemas.microsoft.com/office/drawing/2014/main" id="{C6E511B7-D065-4387-91CF-08DFEAAE8F6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81775" y="1874838"/>
            <a:ext cx="24987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a:extLst>
              <a:ext uri="{FF2B5EF4-FFF2-40B4-BE49-F238E27FC236}">
                <a16:creationId xmlns:a16="http://schemas.microsoft.com/office/drawing/2014/main" id="{781CF2B0-0FF2-4C56-981D-BF1202729720}"/>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543675" y="952500"/>
            <a:ext cx="2484438"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a:extLst>
              <a:ext uri="{FF2B5EF4-FFF2-40B4-BE49-F238E27FC236}">
                <a16:creationId xmlns:a16="http://schemas.microsoft.com/office/drawing/2014/main" id="{38898A23-1E53-4DA4-9F88-B99061164CB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170363" y="569913"/>
            <a:ext cx="2741612"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a:extLst>
              <a:ext uri="{FF2B5EF4-FFF2-40B4-BE49-F238E27FC236}">
                <a16:creationId xmlns:a16="http://schemas.microsoft.com/office/drawing/2014/main" id="{C13D7450-B9F4-4DB7-8BD2-F75713B8B654}"/>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260850" y="2170113"/>
            <a:ext cx="25336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a:extLst>
              <a:ext uri="{FF2B5EF4-FFF2-40B4-BE49-F238E27FC236}">
                <a16:creationId xmlns:a16="http://schemas.microsoft.com/office/drawing/2014/main" id="{E3B4F5BF-36CD-4508-9392-D1DE2EB830AA}"/>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35388" y="2643188"/>
            <a:ext cx="1446212"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Kết quả hình ảnh cho chiều chiều ra đứng ngõ sau">
            <a:extLst>
              <a:ext uri="{FF2B5EF4-FFF2-40B4-BE49-F238E27FC236}">
                <a16:creationId xmlns:a16="http://schemas.microsoft.com/office/drawing/2014/main" id="{7ECB95CF-B938-47ED-A147-1F6BC65152A2}"/>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214938" y="2706688"/>
            <a:ext cx="1500187"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22" descr="Thờ cúng tổ tiên đúng và đủ dưới góc nhìn chuyên gia văn hóa | Tin tức mới  nhất 24h - Đọc Báo Lao Động online - Laodong.vn">
            <a:extLst>
              <a:ext uri="{FF2B5EF4-FFF2-40B4-BE49-F238E27FC236}">
                <a16:creationId xmlns:a16="http://schemas.microsoft.com/office/drawing/2014/main" id="{F32A5F1C-1693-4761-A78D-22AB2D83E897}"/>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489200" y="201613"/>
            <a:ext cx="16287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8" name="Picture 24" descr="Khoảnh khắc vui đùa ấn tượng của hai chị em trong bộ ảnh đồng quê">
            <a:extLst>
              <a:ext uri="{FF2B5EF4-FFF2-40B4-BE49-F238E27FC236}">
                <a16:creationId xmlns:a16="http://schemas.microsoft.com/office/drawing/2014/main" id="{9F4B5115-8FA3-4502-AAE6-E52AC7421ACB}"/>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565400" y="3222625"/>
            <a:ext cx="1227138"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par>
                                <p:cTn id="13" presetID="53" presetClass="entr" presetSubtype="16"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par>
                          <p:cTn id="18" fill="hold" nodeType="afterGroup">
                            <p:stCondLst>
                              <p:cond delay="500"/>
                            </p:stCondLst>
                            <p:childTnLst>
                              <p:par>
                                <p:cTn id="19" presetID="22" presetClass="entr" presetSubtype="2" fill="hold" nodeType="afterEffect">
                                  <p:stCondLst>
                                    <p:cond delay="0"/>
                                  </p:stCondLst>
                                  <p:childTnLst>
                                    <p:set>
                                      <p:cBhvr>
                                        <p:cTn id="20" dur="1" fill="hold">
                                          <p:stCondLst>
                                            <p:cond delay="0"/>
                                          </p:stCondLst>
                                        </p:cTn>
                                        <p:tgtEl>
                                          <p:spTgt spid="21510"/>
                                        </p:tgtEl>
                                        <p:attrNameLst>
                                          <p:attrName>style.visibility</p:attrName>
                                        </p:attrNameLst>
                                      </p:cBhvr>
                                      <p:to>
                                        <p:strVal val="visible"/>
                                      </p:to>
                                    </p:set>
                                    <p:animEffect transition="in" filter="wipe(right)">
                                      <p:cBhvr>
                                        <p:cTn id="21" dur="500"/>
                                        <p:tgtEl>
                                          <p:spTgt spid="21510"/>
                                        </p:tgtEl>
                                      </p:cBhvr>
                                    </p:animEffect>
                                  </p:childTnLst>
                                </p:cTn>
                              </p:par>
                            </p:childTnLst>
                          </p:cTn>
                        </p:par>
                        <p:par>
                          <p:cTn id="22" fill="hold" nodeType="afterGroup">
                            <p:stCondLst>
                              <p:cond delay="1000"/>
                            </p:stCondLst>
                            <p:childTnLst>
                              <p:par>
                                <p:cTn id="23" presetID="22" presetClass="entr" presetSubtype="8" fill="hold" nodeType="afterEffect">
                                  <p:stCondLst>
                                    <p:cond delay="0"/>
                                  </p:stCondLst>
                                  <p:childTnLst>
                                    <p:set>
                                      <p:cBhvr>
                                        <p:cTn id="24" dur="1" fill="hold">
                                          <p:stCondLst>
                                            <p:cond delay="0"/>
                                          </p:stCondLst>
                                        </p:cTn>
                                        <p:tgtEl>
                                          <p:spTgt spid="21511"/>
                                        </p:tgtEl>
                                        <p:attrNameLst>
                                          <p:attrName>style.visibility</p:attrName>
                                        </p:attrNameLst>
                                      </p:cBhvr>
                                      <p:to>
                                        <p:strVal val="visible"/>
                                      </p:to>
                                    </p:set>
                                    <p:animEffect transition="in" filter="wipe(left)">
                                      <p:cBhvr>
                                        <p:cTn id="25" dur="500"/>
                                        <p:tgtEl>
                                          <p:spTgt spid="21511"/>
                                        </p:tgtEl>
                                      </p:cBhvr>
                                    </p:animEffect>
                                  </p:childTnLst>
                                </p:cTn>
                              </p:par>
                            </p:childTnLst>
                          </p:cTn>
                        </p:par>
                        <p:par>
                          <p:cTn id="26" fill="hold" nodeType="afterGroup">
                            <p:stCondLst>
                              <p:cond delay="1500"/>
                            </p:stCondLst>
                            <p:childTnLst>
                              <p:par>
                                <p:cTn id="27" presetID="22" presetClass="entr" presetSubtype="8" fill="hold" nodeType="afterEffect">
                                  <p:stCondLst>
                                    <p:cond delay="0"/>
                                  </p:stCondLst>
                                  <p:childTnLst>
                                    <p:set>
                                      <p:cBhvr>
                                        <p:cTn id="28" dur="1" fill="hold">
                                          <p:stCondLst>
                                            <p:cond delay="0"/>
                                          </p:stCondLst>
                                        </p:cTn>
                                        <p:tgtEl>
                                          <p:spTgt spid="21512"/>
                                        </p:tgtEl>
                                        <p:attrNameLst>
                                          <p:attrName>style.visibility</p:attrName>
                                        </p:attrNameLst>
                                      </p:cBhvr>
                                      <p:to>
                                        <p:strVal val="visible"/>
                                      </p:to>
                                    </p:set>
                                    <p:animEffect transition="in" filter="wipe(left)">
                                      <p:cBhvr>
                                        <p:cTn id="29" dur="500"/>
                                        <p:tgtEl>
                                          <p:spTgt spid="21512"/>
                                        </p:tgtEl>
                                      </p:cBhvr>
                                    </p:animEffect>
                                  </p:childTnLst>
                                </p:cTn>
                              </p:par>
                            </p:childTnLst>
                          </p:cTn>
                        </p:par>
                        <p:par>
                          <p:cTn id="30" fill="hold" nodeType="afterGroup">
                            <p:stCondLst>
                              <p:cond delay="2000"/>
                            </p:stCondLst>
                            <p:childTnLst>
                              <p:par>
                                <p:cTn id="31" presetID="22" presetClass="entr" presetSubtype="8" fill="hold" nodeType="afterEffect">
                                  <p:stCondLst>
                                    <p:cond delay="0"/>
                                  </p:stCondLst>
                                  <p:childTnLst>
                                    <p:set>
                                      <p:cBhvr>
                                        <p:cTn id="32" dur="1" fill="hold">
                                          <p:stCondLst>
                                            <p:cond delay="0"/>
                                          </p:stCondLst>
                                        </p:cTn>
                                        <p:tgtEl>
                                          <p:spTgt spid="21513"/>
                                        </p:tgtEl>
                                        <p:attrNameLst>
                                          <p:attrName>style.visibility</p:attrName>
                                        </p:attrNameLst>
                                      </p:cBhvr>
                                      <p:to>
                                        <p:strVal val="visible"/>
                                      </p:to>
                                    </p:set>
                                    <p:animEffect transition="in" filter="wipe(left)">
                                      <p:cBhvr>
                                        <p:cTn id="33" dur="500"/>
                                        <p:tgtEl>
                                          <p:spTgt spid="21513"/>
                                        </p:tgtEl>
                                      </p:cBhvr>
                                    </p:animEffect>
                                  </p:childTnLst>
                                </p:cTn>
                              </p:par>
                            </p:childTnLst>
                          </p:cTn>
                        </p:par>
                        <p:par>
                          <p:cTn id="34" fill="hold" nodeType="afterGroup">
                            <p:stCondLst>
                              <p:cond delay="2500"/>
                            </p:stCondLst>
                            <p:childTnLst>
                              <p:par>
                                <p:cTn id="35" presetID="22" presetClass="entr" presetSubtype="8" fill="hold" nodeType="after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right)">
                                      <p:cBhvr>
                                        <p:cTn id="42" dur="500"/>
                                        <p:tgtEl>
                                          <p:spTgt spid="21515"/>
                                        </p:tgtEl>
                                      </p:cBhvr>
                                    </p:animEffect>
                                  </p:childTnLst>
                                </p:cTn>
                              </p:par>
                              <p:par>
                                <p:cTn id="43" presetID="53" presetClass="entr" presetSubtype="16" fill="hold" nodeType="withEffect">
                                  <p:stCondLst>
                                    <p:cond delay="0"/>
                                  </p:stCondLst>
                                  <p:childTnLst>
                                    <p:set>
                                      <p:cBhvr>
                                        <p:cTn id="44" dur="1" fill="hold">
                                          <p:stCondLst>
                                            <p:cond delay="0"/>
                                          </p:stCondLst>
                                        </p:cTn>
                                        <p:tgtEl>
                                          <p:spTgt spid="21526"/>
                                        </p:tgtEl>
                                        <p:attrNameLst>
                                          <p:attrName>style.visibility</p:attrName>
                                        </p:attrNameLst>
                                      </p:cBhvr>
                                      <p:to>
                                        <p:strVal val="visible"/>
                                      </p:to>
                                    </p:set>
                                    <p:anim calcmode="lin" valueType="num">
                                      <p:cBhvr>
                                        <p:cTn id="45" dur="500" fill="hold"/>
                                        <p:tgtEl>
                                          <p:spTgt spid="21526"/>
                                        </p:tgtEl>
                                        <p:attrNameLst>
                                          <p:attrName>ppt_w</p:attrName>
                                        </p:attrNameLst>
                                      </p:cBhvr>
                                      <p:tavLst>
                                        <p:tav tm="0">
                                          <p:val>
                                            <p:fltVal val="0"/>
                                          </p:val>
                                        </p:tav>
                                        <p:tav tm="100000">
                                          <p:val>
                                            <p:strVal val="#ppt_w"/>
                                          </p:val>
                                        </p:tav>
                                      </p:tavLst>
                                    </p:anim>
                                    <p:anim calcmode="lin" valueType="num">
                                      <p:cBhvr>
                                        <p:cTn id="46" dur="500" fill="hold"/>
                                        <p:tgtEl>
                                          <p:spTgt spid="21526"/>
                                        </p:tgtEl>
                                        <p:attrNameLst>
                                          <p:attrName>ppt_h</p:attrName>
                                        </p:attrNameLst>
                                      </p:cBhvr>
                                      <p:tavLst>
                                        <p:tav tm="0">
                                          <p:val>
                                            <p:fltVal val="0"/>
                                          </p:val>
                                        </p:tav>
                                        <p:tav tm="100000">
                                          <p:val>
                                            <p:strVal val="#ppt_h"/>
                                          </p:val>
                                        </p:tav>
                                      </p:tavLst>
                                    </p:anim>
                                    <p:animEffect transition="in" filter="fade">
                                      <p:cBhvr>
                                        <p:cTn id="47" dur="500"/>
                                        <p:tgtEl>
                                          <p:spTgt spid="21526"/>
                                        </p:tgtEl>
                                      </p:cBhvr>
                                    </p:animEffect>
                                  </p:childTnLst>
                                </p:cTn>
                              </p:par>
                            </p:childTnLst>
                          </p:cTn>
                        </p:par>
                        <p:par>
                          <p:cTn id="48" fill="hold" nodeType="afterGroup">
                            <p:stCondLst>
                              <p:cond delay="500"/>
                            </p:stCondLst>
                            <p:childTnLst>
                              <p:par>
                                <p:cTn id="49" presetID="22" presetClass="entr" presetSubtype="2" fill="hold" nodeType="afterEffect">
                                  <p:stCondLst>
                                    <p:cond delay="0"/>
                                  </p:stCondLst>
                                  <p:childTnLst>
                                    <p:set>
                                      <p:cBhvr>
                                        <p:cTn id="50" dur="1" fill="hold">
                                          <p:stCondLst>
                                            <p:cond delay="0"/>
                                          </p:stCondLst>
                                        </p:cTn>
                                        <p:tgtEl>
                                          <p:spTgt spid="21516"/>
                                        </p:tgtEl>
                                        <p:attrNameLst>
                                          <p:attrName>style.visibility</p:attrName>
                                        </p:attrNameLst>
                                      </p:cBhvr>
                                      <p:to>
                                        <p:strVal val="visible"/>
                                      </p:to>
                                    </p:set>
                                    <p:animEffect transition="in" filter="wipe(right)">
                                      <p:cBhvr>
                                        <p:cTn id="51" dur="500"/>
                                        <p:tgtEl>
                                          <p:spTgt spid="21516"/>
                                        </p:tgtEl>
                                      </p:cBhvr>
                                    </p:animEffect>
                                  </p:childTnLst>
                                </p:cTn>
                              </p:par>
                            </p:childTnLst>
                          </p:cTn>
                        </p:par>
                        <p:par>
                          <p:cTn id="52" fill="hold" nodeType="afterGroup">
                            <p:stCondLst>
                              <p:cond delay="1000"/>
                            </p:stCondLst>
                            <p:childTnLst>
                              <p:par>
                                <p:cTn id="53" presetID="22" presetClass="entr" presetSubtype="2" fill="hold" nodeType="afterEffect">
                                  <p:stCondLst>
                                    <p:cond delay="0"/>
                                  </p:stCondLst>
                                  <p:childTnLst>
                                    <p:set>
                                      <p:cBhvr>
                                        <p:cTn id="54" dur="1" fill="hold">
                                          <p:stCondLst>
                                            <p:cond delay="0"/>
                                          </p:stCondLst>
                                        </p:cTn>
                                        <p:tgtEl>
                                          <p:spTgt spid="21517"/>
                                        </p:tgtEl>
                                        <p:attrNameLst>
                                          <p:attrName>style.visibility</p:attrName>
                                        </p:attrNameLst>
                                      </p:cBhvr>
                                      <p:to>
                                        <p:strVal val="visible"/>
                                      </p:to>
                                    </p:set>
                                    <p:animEffect transition="in" filter="wipe(right)">
                                      <p:cBhvr>
                                        <p:cTn id="55" dur="500"/>
                                        <p:tgtEl>
                                          <p:spTgt spid="21517"/>
                                        </p:tgtEl>
                                      </p:cBhvr>
                                    </p:animEffect>
                                  </p:childTnLst>
                                </p:cTn>
                              </p:par>
                            </p:childTnLst>
                          </p:cTn>
                        </p:par>
                        <p:par>
                          <p:cTn id="56" fill="hold" nodeType="afterGroup">
                            <p:stCondLst>
                              <p:cond delay="1500"/>
                            </p:stCondLst>
                            <p:childTnLst>
                              <p:par>
                                <p:cTn id="57" presetID="22" presetClass="entr" presetSubtype="2" fill="hold" nodeType="afterEffect">
                                  <p:stCondLst>
                                    <p:cond delay="0"/>
                                  </p:stCondLst>
                                  <p:childTnLst>
                                    <p:set>
                                      <p:cBhvr>
                                        <p:cTn id="58" dur="1" fill="hold">
                                          <p:stCondLst>
                                            <p:cond delay="0"/>
                                          </p:stCondLst>
                                        </p:cTn>
                                        <p:tgtEl>
                                          <p:spTgt spid="21518"/>
                                        </p:tgtEl>
                                        <p:attrNameLst>
                                          <p:attrName>style.visibility</p:attrName>
                                        </p:attrNameLst>
                                      </p:cBhvr>
                                      <p:to>
                                        <p:strVal val="visible"/>
                                      </p:to>
                                    </p:set>
                                    <p:animEffect transition="in" filter="wipe(right)">
                                      <p:cBhvr>
                                        <p:cTn id="59" dur="500"/>
                                        <p:tgtEl>
                                          <p:spTgt spid="21518"/>
                                        </p:tgtEl>
                                      </p:cBhvr>
                                    </p:animEffect>
                                  </p:childTnLst>
                                </p:cTn>
                              </p:par>
                            </p:childTnLst>
                          </p:cTn>
                        </p:par>
                        <p:par>
                          <p:cTn id="60" fill="hold" nodeType="afterGroup">
                            <p:stCondLst>
                              <p:cond delay="2000"/>
                            </p:stCondLst>
                            <p:childTnLst>
                              <p:par>
                                <p:cTn id="61" presetID="22" presetClass="entr" presetSubtype="2" fill="hold" nodeType="afterEffect">
                                  <p:stCondLst>
                                    <p:cond delay="0"/>
                                  </p:stCondLst>
                                  <p:childTnLst>
                                    <p:set>
                                      <p:cBhvr>
                                        <p:cTn id="62" dur="1" fill="hold">
                                          <p:stCondLst>
                                            <p:cond delay="0"/>
                                          </p:stCondLst>
                                        </p:cTn>
                                        <p:tgtEl>
                                          <p:spTgt spid="21519"/>
                                        </p:tgtEl>
                                        <p:attrNameLst>
                                          <p:attrName>style.visibility</p:attrName>
                                        </p:attrNameLst>
                                      </p:cBhvr>
                                      <p:to>
                                        <p:strVal val="visible"/>
                                      </p:to>
                                    </p:set>
                                    <p:animEffect transition="in" filter="wipe(right)">
                                      <p:cBhvr>
                                        <p:cTn id="63" dur="500"/>
                                        <p:tgtEl>
                                          <p:spTgt spid="2151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2" fill="hold" nodeType="clickEffect">
                                  <p:stCondLst>
                                    <p:cond delay="0"/>
                                  </p:stCondLst>
                                  <p:childTnLst>
                                    <p:set>
                                      <p:cBhvr>
                                        <p:cTn id="67" dur="1" fill="hold">
                                          <p:stCondLst>
                                            <p:cond delay="0"/>
                                          </p:stCondLst>
                                        </p:cTn>
                                        <p:tgtEl>
                                          <p:spTgt spid="21520"/>
                                        </p:tgtEl>
                                        <p:attrNameLst>
                                          <p:attrName>style.visibility</p:attrName>
                                        </p:attrNameLst>
                                      </p:cBhvr>
                                      <p:to>
                                        <p:strVal val="visible"/>
                                      </p:to>
                                    </p:set>
                                    <p:animEffect transition="in" filter="wipe(right)">
                                      <p:cBhvr>
                                        <p:cTn id="68" dur="500"/>
                                        <p:tgtEl>
                                          <p:spTgt spid="21520"/>
                                        </p:tgtEl>
                                      </p:cBhvr>
                                    </p:animEffect>
                                  </p:childTnLst>
                                </p:cTn>
                              </p:par>
                              <p:par>
                                <p:cTn id="69" presetID="53" presetClass="entr" presetSubtype="16" fill="hold" nodeType="withEffect">
                                  <p:stCondLst>
                                    <p:cond delay="0"/>
                                  </p:stCondLst>
                                  <p:childTnLst>
                                    <p:set>
                                      <p:cBhvr>
                                        <p:cTn id="70" dur="1" fill="hold">
                                          <p:stCondLst>
                                            <p:cond delay="0"/>
                                          </p:stCondLst>
                                        </p:cTn>
                                        <p:tgtEl>
                                          <p:spTgt spid="21528"/>
                                        </p:tgtEl>
                                        <p:attrNameLst>
                                          <p:attrName>style.visibility</p:attrName>
                                        </p:attrNameLst>
                                      </p:cBhvr>
                                      <p:to>
                                        <p:strVal val="visible"/>
                                      </p:to>
                                    </p:set>
                                    <p:anim calcmode="lin" valueType="num">
                                      <p:cBhvr>
                                        <p:cTn id="71" dur="500" fill="hold"/>
                                        <p:tgtEl>
                                          <p:spTgt spid="21528"/>
                                        </p:tgtEl>
                                        <p:attrNameLst>
                                          <p:attrName>ppt_w</p:attrName>
                                        </p:attrNameLst>
                                      </p:cBhvr>
                                      <p:tavLst>
                                        <p:tav tm="0">
                                          <p:val>
                                            <p:fltVal val="0"/>
                                          </p:val>
                                        </p:tav>
                                        <p:tav tm="100000">
                                          <p:val>
                                            <p:strVal val="#ppt_w"/>
                                          </p:val>
                                        </p:tav>
                                      </p:tavLst>
                                    </p:anim>
                                    <p:anim calcmode="lin" valueType="num">
                                      <p:cBhvr>
                                        <p:cTn id="72" dur="500" fill="hold"/>
                                        <p:tgtEl>
                                          <p:spTgt spid="21528"/>
                                        </p:tgtEl>
                                        <p:attrNameLst>
                                          <p:attrName>ppt_h</p:attrName>
                                        </p:attrNameLst>
                                      </p:cBhvr>
                                      <p:tavLst>
                                        <p:tav tm="0">
                                          <p:val>
                                            <p:fltVal val="0"/>
                                          </p:val>
                                        </p:tav>
                                        <p:tav tm="100000">
                                          <p:val>
                                            <p:strVal val="#ppt_h"/>
                                          </p:val>
                                        </p:tav>
                                      </p:tavLst>
                                    </p:anim>
                                    <p:animEffect transition="in" filter="fade">
                                      <p:cBhvr>
                                        <p:cTn id="73" dur="500"/>
                                        <p:tgtEl>
                                          <p:spTgt spid="21528"/>
                                        </p:tgtEl>
                                      </p:cBhvr>
                                    </p:animEffect>
                                  </p:childTnLst>
                                </p:cTn>
                              </p:par>
                            </p:childTnLst>
                          </p:cTn>
                        </p:par>
                        <p:par>
                          <p:cTn id="74" fill="hold" nodeType="afterGroup">
                            <p:stCondLst>
                              <p:cond delay="500"/>
                            </p:stCondLst>
                            <p:childTnLst>
                              <p:par>
                                <p:cTn id="75" presetID="22" presetClass="entr" presetSubtype="2" fill="hold" nodeType="afterEffect">
                                  <p:stCondLst>
                                    <p:cond delay="0"/>
                                  </p:stCondLst>
                                  <p:childTnLst>
                                    <p:set>
                                      <p:cBhvr>
                                        <p:cTn id="76" dur="1" fill="hold">
                                          <p:stCondLst>
                                            <p:cond delay="0"/>
                                          </p:stCondLst>
                                        </p:cTn>
                                        <p:tgtEl>
                                          <p:spTgt spid="21521"/>
                                        </p:tgtEl>
                                        <p:attrNameLst>
                                          <p:attrName>style.visibility</p:attrName>
                                        </p:attrNameLst>
                                      </p:cBhvr>
                                      <p:to>
                                        <p:strVal val="visible"/>
                                      </p:to>
                                    </p:set>
                                    <p:animEffect transition="in" filter="wipe(right)">
                                      <p:cBhvr>
                                        <p:cTn id="77" dur="500"/>
                                        <p:tgtEl>
                                          <p:spTgt spid="21521"/>
                                        </p:tgtEl>
                                      </p:cBhvr>
                                    </p:animEffect>
                                  </p:childTnLst>
                                </p:cTn>
                              </p:par>
                            </p:childTnLst>
                          </p:cTn>
                        </p:par>
                        <p:par>
                          <p:cTn id="78" fill="hold" nodeType="afterGroup">
                            <p:stCondLst>
                              <p:cond delay="1000"/>
                            </p:stCondLst>
                            <p:childTnLst>
                              <p:par>
                                <p:cTn id="79" presetID="22" presetClass="entr" presetSubtype="2" fill="hold" nodeType="afterEffect">
                                  <p:stCondLst>
                                    <p:cond delay="0"/>
                                  </p:stCondLst>
                                  <p:childTnLst>
                                    <p:set>
                                      <p:cBhvr>
                                        <p:cTn id="80" dur="1" fill="hold">
                                          <p:stCondLst>
                                            <p:cond delay="0"/>
                                          </p:stCondLst>
                                        </p:cTn>
                                        <p:tgtEl>
                                          <p:spTgt spid="21522"/>
                                        </p:tgtEl>
                                        <p:attrNameLst>
                                          <p:attrName>style.visibility</p:attrName>
                                        </p:attrNameLst>
                                      </p:cBhvr>
                                      <p:to>
                                        <p:strVal val="visible"/>
                                      </p:to>
                                    </p:set>
                                    <p:animEffect transition="in" filter="wipe(right)">
                                      <p:cBhvr>
                                        <p:cTn id="81" dur="500"/>
                                        <p:tgtEl>
                                          <p:spTgt spid="21522"/>
                                        </p:tgtEl>
                                      </p:cBhvr>
                                    </p:animEffect>
                                  </p:childTnLst>
                                </p:cTn>
                              </p:par>
                            </p:childTnLst>
                          </p:cTn>
                        </p:par>
                        <p:par>
                          <p:cTn id="82" fill="hold" nodeType="afterGroup">
                            <p:stCondLst>
                              <p:cond delay="1500"/>
                            </p:stCondLst>
                            <p:childTnLst>
                              <p:par>
                                <p:cTn id="83" presetID="22" presetClass="entr" presetSubtype="2" fill="hold" nodeType="afterEffect">
                                  <p:stCondLst>
                                    <p:cond delay="0"/>
                                  </p:stCondLst>
                                  <p:childTnLst>
                                    <p:set>
                                      <p:cBhvr>
                                        <p:cTn id="84" dur="1" fill="hold">
                                          <p:stCondLst>
                                            <p:cond delay="0"/>
                                          </p:stCondLst>
                                        </p:cTn>
                                        <p:tgtEl>
                                          <p:spTgt spid="21523"/>
                                        </p:tgtEl>
                                        <p:attrNameLst>
                                          <p:attrName>style.visibility</p:attrName>
                                        </p:attrNameLst>
                                      </p:cBhvr>
                                      <p:to>
                                        <p:strVal val="visible"/>
                                      </p:to>
                                    </p:set>
                                    <p:animEffect transition="in" filter="wipe(right)">
                                      <p:cBhvr>
                                        <p:cTn id="85" dur="500"/>
                                        <p:tgtEl>
                                          <p:spTgt spid="21523"/>
                                        </p:tgtEl>
                                      </p:cBhvr>
                                    </p:animEffect>
                                  </p:childTnLst>
                                </p:cTn>
                              </p:par>
                            </p:childTnLst>
                          </p:cTn>
                        </p:par>
                        <p:par>
                          <p:cTn id="86" fill="hold" nodeType="afterGroup">
                            <p:stCondLst>
                              <p:cond delay="2000"/>
                            </p:stCondLst>
                            <p:childTnLst>
                              <p:par>
                                <p:cTn id="87" presetID="22" presetClass="entr" presetSubtype="8" fill="hold" nodeType="afterEffect">
                                  <p:stCondLst>
                                    <p:cond delay="0"/>
                                  </p:stCondLst>
                                  <p:childTnLst>
                                    <p:set>
                                      <p:cBhvr>
                                        <p:cTn id="88" dur="1" fill="hold">
                                          <p:stCondLst>
                                            <p:cond delay="0"/>
                                          </p:stCondLst>
                                        </p:cTn>
                                        <p:tgtEl>
                                          <p:spTgt spid="21524"/>
                                        </p:tgtEl>
                                        <p:attrNameLst>
                                          <p:attrName>style.visibility</p:attrName>
                                        </p:attrNameLst>
                                      </p:cBhvr>
                                      <p:to>
                                        <p:strVal val="visible"/>
                                      </p:to>
                                    </p:set>
                                    <p:animEffect transition="in" filter="wipe(left)">
                                      <p:cBhvr>
                                        <p:cTn id="89" dur="500"/>
                                        <p:tgtEl>
                                          <p:spTgt spid="21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152400" y="1143000"/>
            <a:ext cx="8839200" cy="3619500"/>
          </a:xfrm>
          <a:prstGeom prst="rect">
            <a:avLst/>
          </a:prstGeom>
          <a:noFill/>
          <a:ln w="76200" cmpd="tri">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61445" name="Picture 5" descr="bloem23"/>
          <p:cNvPicPr>
            <a:picLocks noChangeAspect="1" noChangeArrowheads="1" noCrop="1"/>
          </p:cNvPicPr>
          <p:nvPr/>
        </p:nvPicPr>
        <p:blipFill>
          <a:blip r:embed="rId4">
            <a:lum bright="-20000" contrast="32000"/>
            <a:extLst>
              <a:ext uri="{28A0092B-C50C-407E-A947-70E740481C1C}">
                <a14:useLocalDpi xmlns:a14="http://schemas.microsoft.com/office/drawing/2010/main" val="0"/>
              </a:ext>
            </a:extLst>
          </a:blip>
          <a:srcRect/>
          <a:stretch>
            <a:fillRect/>
          </a:stretch>
        </p:blipFill>
        <p:spPr bwMode="auto">
          <a:xfrm>
            <a:off x="609601" y="2222501"/>
            <a:ext cx="549275" cy="48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3" name="Group 7"/>
          <p:cNvGrpSpPr>
            <a:grpSpLocks/>
          </p:cNvGrpSpPr>
          <p:nvPr/>
        </p:nvGrpSpPr>
        <p:grpSpPr bwMode="auto">
          <a:xfrm>
            <a:off x="1447800" y="4484688"/>
            <a:ext cx="6324600" cy="1230313"/>
            <a:chOff x="1680" y="2880"/>
            <a:chExt cx="2976" cy="1266"/>
          </a:xfrm>
        </p:grpSpPr>
        <p:pic>
          <p:nvPicPr>
            <p:cNvPr id="37901" name="Picture 8" descr="tn_an10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80" y="2880"/>
              <a:ext cx="2976"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2" name="Freeform 9"/>
            <p:cNvSpPr>
              <a:spLocks/>
            </p:cNvSpPr>
            <p:nvPr/>
          </p:nvSpPr>
          <p:spPr bwMode="auto">
            <a:xfrm>
              <a:off x="1928" y="3352"/>
              <a:ext cx="108" cy="192"/>
            </a:xfrm>
            <a:custGeom>
              <a:avLst/>
              <a:gdLst>
                <a:gd name="T0" fmla="*/ 37 w 100"/>
                <a:gd name="T1" fmla="*/ 0 h 155"/>
                <a:gd name="T2" fmla="*/ 21 w 100"/>
                <a:gd name="T3" fmla="*/ 152 h 155"/>
                <a:gd name="T4" fmla="*/ 37 w 100"/>
                <a:gd name="T5" fmla="*/ 0 h 155"/>
                <a:gd name="T6" fmla="*/ 0 60000 65536"/>
                <a:gd name="T7" fmla="*/ 0 60000 65536"/>
                <a:gd name="T8" fmla="*/ 0 60000 65536"/>
                <a:gd name="T9" fmla="*/ 0 w 100"/>
                <a:gd name="T10" fmla="*/ 0 h 155"/>
                <a:gd name="T11" fmla="*/ 100 w 100"/>
                <a:gd name="T12" fmla="*/ 155 h 155"/>
              </a:gdLst>
              <a:ahLst/>
              <a:cxnLst>
                <a:cxn ang="T6">
                  <a:pos x="T0" y="T1"/>
                </a:cxn>
                <a:cxn ang="T7">
                  <a:pos x="T2" y="T3"/>
                </a:cxn>
                <a:cxn ang="T8">
                  <a:pos x="T4" y="T5"/>
                </a:cxn>
              </a:cxnLst>
              <a:rect l="T9" t="T10" r="T11" b="T12"/>
              <a:pathLst>
                <a:path w="100" h="155">
                  <a:moveTo>
                    <a:pt x="37" y="0"/>
                  </a:moveTo>
                  <a:cubicBezTo>
                    <a:pt x="0" y="56"/>
                    <a:pt x="15" y="69"/>
                    <a:pt x="21" y="152"/>
                  </a:cubicBezTo>
                  <a:cubicBezTo>
                    <a:pt x="100" y="132"/>
                    <a:pt x="54" y="155"/>
                    <a:pt x="37" y="0"/>
                  </a:cubicBez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3" name="Freeform 10"/>
            <p:cNvSpPr>
              <a:spLocks/>
            </p:cNvSpPr>
            <p:nvPr/>
          </p:nvSpPr>
          <p:spPr bwMode="auto">
            <a:xfrm>
              <a:off x="3856" y="3320"/>
              <a:ext cx="188" cy="196"/>
            </a:xfrm>
            <a:custGeom>
              <a:avLst/>
              <a:gdLst>
                <a:gd name="T0" fmla="*/ 40 w 188"/>
                <a:gd name="T1" fmla="*/ 0 h 196"/>
                <a:gd name="T2" fmla="*/ 86 w 188"/>
                <a:gd name="T3" fmla="*/ 196 h 196"/>
                <a:gd name="T4" fmla="*/ 40 w 188"/>
                <a:gd name="T5" fmla="*/ 0 h 196"/>
                <a:gd name="T6" fmla="*/ 0 60000 65536"/>
                <a:gd name="T7" fmla="*/ 0 60000 65536"/>
                <a:gd name="T8" fmla="*/ 0 60000 65536"/>
                <a:gd name="T9" fmla="*/ 0 w 188"/>
                <a:gd name="T10" fmla="*/ 0 h 196"/>
                <a:gd name="T11" fmla="*/ 188 w 188"/>
                <a:gd name="T12" fmla="*/ 196 h 196"/>
              </a:gdLst>
              <a:ahLst/>
              <a:cxnLst>
                <a:cxn ang="T6">
                  <a:pos x="T0" y="T1"/>
                </a:cxn>
                <a:cxn ang="T7">
                  <a:pos x="T2" y="T3"/>
                </a:cxn>
                <a:cxn ang="T8">
                  <a:pos x="T4" y="T5"/>
                </a:cxn>
              </a:cxnLst>
              <a:rect l="T9" t="T10" r="T11" b="T12"/>
              <a:pathLst>
                <a:path w="188" h="196">
                  <a:moveTo>
                    <a:pt x="40" y="0"/>
                  </a:moveTo>
                  <a:cubicBezTo>
                    <a:pt x="0" y="69"/>
                    <a:pt x="79" y="93"/>
                    <a:pt x="86" y="196"/>
                  </a:cubicBezTo>
                  <a:cubicBezTo>
                    <a:pt x="188" y="124"/>
                    <a:pt x="128" y="192"/>
                    <a:pt x="40" y="0"/>
                  </a:cubicBez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4" name="Freeform 11"/>
            <p:cNvSpPr>
              <a:spLocks/>
            </p:cNvSpPr>
            <p:nvPr/>
          </p:nvSpPr>
          <p:spPr bwMode="auto">
            <a:xfrm>
              <a:off x="2130" y="3414"/>
              <a:ext cx="101" cy="188"/>
            </a:xfrm>
            <a:custGeom>
              <a:avLst/>
              <a:gdLst>
                <a:gd name="T0" fmla="*/ 36 w 101"/>
                <a:gd name="T1" fmla="*/ 0 h 188"/>
                <a:gd name="T2" fmla="*/ 0 w 101"/>
                <a:gd name="T3" fmla="*/ 150 h 188"/>
                <a:gd name="T4" fmla="*/ 36 w 101"/>
                <a:gd name="T5" fmla="*/ 0 h 188"/>
                <a:gd name="T6" fmla="*/ 0 60000 65536"/>
                <a:gd name="T7" fmla="*/ 0 60000 65536"/>
                <a:gd name="T8" fmla="*/ 0 60000 65536"/>
                <a:gd name="T9" fmla="*/ 0 w 101"/>
                <a:gd name="T10" fmla="*/ 0 h 188"/>
                <a:gd name="T11" fmla="*/ 101 w 101"/>
                <a:gd name="T12" fmla="*/ 188 h 188"/>
              </a:gdLst>
              <a:ahLst/>
              <a:cxnLst>
                <a:cxn ang="T6">
                  <a:pos x="T0" y="T1"/>
                </a:cxn>
                <a:cxn ang="T7">
                  <a:pos x="T2" y="T3"/>
                </a:cxn>
                <a:cxn ang="T8">
                  <a:pos x="T4" y="T5"/>
                </a:cxn>
              </a:cxnLst>
              <a:rect l="T9" t="T10" r="T11" b="T12"/>
              <a:pathLst>
                <a:path w="101" h="188">
                  <a:moveTo>
                    <a:pt x="36" y="0"/>
                  </a:moveTo>
                  <a:cubicBezTo>
                    <a:pt x="6" y="68"/>
                    <a:pt x="12" y="18"/>
                    <a:pt x="0" y="150"/>
                  </a:cubicBezTo>
                  <a:cubicBezTo>
                    <a:pt x="36" y="48"/>
                    <a:pt x="101" y="188"/>
                    <a:pt x="36" y="0"/>
                  </a:cubicBez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5" name="Freeform 12"/>
            <p:cNvSpPr>
              <a:spLocks/>
            </p:cNvSpPr>
            <p:nvPr/>
          </p:nvSpPr>
          <p:spPr bwMode="auto">
            <a:xfrm>
              <a:off x="2202" y="3570"/>
              <a:ext cx="126" cy="204"/>
            </a:xfrm>
            <a:custGeom>
              <a:avLst/>
              <a:gdLst>
                <a:gd name="T0" fmla="*/ 126 w 126"/>
                <a:gd name="T1" fmla="*/ 0 h 204"/>
                <a:gd name="T2" fmla="*/ 0 w 126"/>
                <a:gd name="T3" fmla="*/ 150 h 204"/>
                <a:gd name="T4" fmla="*/ 126 w 126"/>
                <a:gd name="T5" fmla="*/ 0 h 204"/>
                <a:gd name="T6" fmla="*/ 0 60000 65536"/>
                <a:gd name="T7" fmla="*/ 0 60000 65536"/>
                <a:gd name="T8" fmla="*/ 0 60000 65536"/>
                <a:gd name="T9" fmla="*/ 0 w 126"/>
                <a:gd name="T10" fmla="*/ 0 h 204"/>
                <a:gd name="T11" fmla="*/ 126 w 126"/>
                <a:gd name="T12" fmla="*/ 204 h 204"/>
              </a:gdLst>
              <a:ahLst/>
              <a:cxnLst>
                <a:cxn ang="T6">
                  <a:pos x="T0" y="T1"/>
                </a:cxn>
                <a:cxn ang="T7">
                  <a:pos x="T2" y="T3"/>
                </a:cxn>
                <a:cxn ang="T8">
                  <a:pos x="T4" y="T5"/>
                </a:cxn>
              </a:cxnLst>
              <a:rect l="T9" t="T10" r="T11" b="T12"/>
              <a:pathLst>
                <a:path w="126" h="204">
                  <a:moveTo>
                    <a:pt x="126" y="0"/>
                  </a:moveTo>
                  <a:cubicBezTo>
                    <a:pt x="96" y="68"/>
                    <a:pt x="12" y="18"/>
                    <a:pt x="0" y="150"/>
                  </a:cubicBezTo>
                  <a:cubicBezTo>
                    <a:pt x="36" y="48"/>
                    <a:pt x="54" y="204"/>
                    <a:pt x="126" y="0"/>
                  </a:cubicBez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61454" name="Picture 14" descr="bloem23"/>
          <p:cNvPicPr>
            <a:picLocks noChangeAspect="1" noChangeArrowheads="1" noCrop="1"/>
          </p:cNvPicPr>
          <p:nvPr/>
        </p:nvPicPr>
        <p:blipFill>
          <a:blip r:embed="rId4">
            <a:lum bright="-20000" contrast="32000"/>
            <a:extLst>
              <a:ext uri="{28A0092B-C50C-407E-A947-70E740481C1C}">
                <a14:useLocalDpi xmlns:a14="http://schemas.microsoft.com/office/drawing/2010/main" val="0"/>
              </a:ext>
            </a:extLst>
          </a:blip>
          <a:srcRect/>
          <a:stretch>
            <a:fillRect/>
          </a:stretch>
        </p:blipFill>
        <p:spPr bwMode="auto">
          <a:xfrm>
            <a:off x="685801" y="1397000"/>
            <a:ext cx="549275" cy="48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5" name="Picture 15" descr="bloem23"/>
          <p:cNvPicPr>
            <a:picLocks noChangeAspect="1" noChangeArrowheads="1" noCrop="1"/>
          </p:cNvPicPr>
          <p:nvPr/>
        </p:nvPicPr>
        <p:blipFill>
          <a:blip r:embed="rId4">
            <a:lum bright="-20000" contrast="32000"/>
            <a:extLst>
              <a:ext uri="{28A0092B-C50C-407E-A947-70E740481C1C}">
                <a14:useLocalDpi xmlns:a14="http://schemas.microsoft.com/office/drawing/2010/main" val="0"/>
              </a:ext>
            </a:extLst>
          </a:blip>
          <a:srcRect/>
          <a:stretch>
            <a:fillRect/>
          </a:stretch>
        </p:blipFill>
        <p:spPr bwMode="auto">
          <a:xfrm>
            <a:off x="609601" y="3073400"/>
            <a:ext cx="549275" cy="48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8" name="Rectangle 18"/>
          <p:cNvSpPr>
            <a:spLocks noChangeArrowheads="1"/>
          </p:cNvSpPr>
          <p:nvPr/>
        </p:nvSpPr>
        <p:spPr bwMode="auto">
          <a:xfrm>
            <a:off x="1447800" y="1333500"/>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spcBef>
                <a:spcPct val="0"/>
              </a:spcBef>
            </a:pPr>
            <a:r>
              <a:rPr lang="en-US" sz="2400" b="1" dirty="0" err="1">
                <a:solidFill>
                  <a:srgbClr val="0000CC"/>
                </a:solidFill>
                <a:latin typeface="+mj-lt"/>
                <a:ea typeface="Tahoma" panose="020B0604030504040204" pitchFamily="34" charset="0"/>
                <a:cs typeface="Tahoma" panose="020B0604030504040204" pitchFamily="34" charset="0"/>
              </a:rPr>
              <a:t>Vẽ</a:t>
            </a:r>
            <a:r>
              <a:rPr lang="en-US" sz="2400" b="1" dirty="0">
                <a:solidFill>
                  <a:srgbClr val="0000CC"/>
                </a:solidFill>
                <a:latin typeface="+mj-lt"/>
                <a:ea typeface="Tahoma" panose="020B0604030504040204" pitchFamily="34" charset="0"/>
                <a:cs typeface="Tahoma" panose="020B0604030504040204" pitchFamily="34" charset="0"/>
              </a:rPr>
              <a:t> </a:t>
            </a:r>
            <a:r>
              <a:rPr lang="en-US" sz="2400" b="1" dirty="0" err="1">
                <a:solidFill>
                  <a:srgbClr val="0000CC"/>
                </a:solidFill>
                <a:latin typeface="+mj-lt"/>
                <a:ea typeface="Tahoma" panose="020B0604030504040204" pitchFamily="34" charset="0"/>
                <a:cs typeface="Tahoma" panose="020B0604030504040204" pitchFamily="34" charset="0"/>
              </a:rPr>
              <a:t>sơ</a:t>
            </a:r>
            <a:r>
              <a:rPr lang="en-US" sz="2400" b="1" dirty="0">
                <a:solidFill>
                  <a:srgbClr val="0000CC"/>
                </a:solidFill>
                <a:latin typeface="+mj-lt"/>
                <a:ea typeface="Tahoma" panose="020B0604030504040204" pitchFamily="34" charset="0"/>
                <a:cs typeface="Tahoma" panose="020B0604030504040204" pitchFamily="34" charset="0"/>
              </a:rPr>
              <a:t> </a:t>
            </a:r>
            <a:r>
              <a:rPr lang="en-US" sz="2400" b="1" dirty="0" err="1">
                <a:solidFill>
                  <a:srgbClr val="0000CC"/>
                </a:solidFill>
                <a:latin typeface="+mj-lt"/>
                <a:ea typeface="Tahoma" panose="020B0604030504040204" pitchFamily="34" charset="0"/>
                <a:cs typeface="Tahoma" panose="020B0604030504040204" pitchFamily="34" charset="0"/>
              </a:rPr>
              <a:t>đồ</a:t>
            </a:r>
            <a:r>
              <a:rPr lang="en-US" sz="2400" b="1" dirty="0">
                <a:solidFill>
                  <a:srgbClr val="0000CC"/>
                </a:solidFill>
                <a:latin typeface="+mj-lt"/>
                <a:ea typeface="Tahoma" panose="020B0604030504040204" pitchFamily="34" charset="0"/>
                <a:cs typeface="Tahoma" panose="020B0604030504040204" pitchFamily="34" charset="0"/>
              </a:rPr>
              <a:t> </a:t>
            </a:r>
            <a:r>
              <a:rPr lang="en-US" sz="2400" b="1" dirty="0" err="1">
                <a:solidFill>
                  <a:srgbClr val="0000CC"/>
                </a:solidFill>
                <a:latin typeface="+mj-lt"/>
                <a:ea typeface="Tahoma" panose="020B0604030504040204" pitchFamily="34" charset="0"/>
                <a:cs typeface="Tahoma" panose="020B0604030504040204" pitchFamily="34" charset="0"/>
              </a:rPr>
              <a:t>tư</a:t>
            </a:r>
            <a:r>
              <a:rPr lang="en-US" sz="2400" b="1" dirty="0">
                <a:solidFill>
                  <a:srgbClr val="0000CC"/>
                </a:solidFill>
                <a:latin typeface="+mj-lt"/>
                <a:ea typeface="Tahoma" panose="020B0604030504040204" pitchFamily="34" charset="0"/>
                <a:cs typeface="Tahoma" panose="020B0604030504040204" pitchFamily="34" charset="0"/>
              </a:rPr>
              <a:t> </a:t>
            </a:r>
            <a:r>
              <a:rPr lang="en-US" sz="2400" b="1" dirty="0" err="1">
                <a:solidFill>
                  <a:srgbClr val="0000CC"/>
                </a:solidFill>
                <a:latin typeface="+mj-lt"/>
                <a:ea typeface="Tahoma" panose="020B0604030504040204" pitchFamily="34" charset="0"/>
                <a:cs typeface="Tahoma" panose="020B0604030504040204" pitchFamily="34" charset="0"/>
              </a:rPr>
              <a:t>duy</a:t>
            </a:r>
            <a:r>
              <a:rPr lang="en-US" sz="2400" b="1" dirty="0">
                <a:solidFill>
                  <a:srgbClr val="0000CC"/>
                </a:solidFill>
                <a:latin typeface="+mj-lt"/>
                <a:ea typeface="Tahoma" panose="020B0604030504040204" pitchFamily="34" charset="0"/>
                <a:cs typeface="Tahoma" panose="020B0604030504040204" pitchFamily="34" charset="0"/>
              </a:rPr>
              <a:t> </a:t>
            </a:r>
            <a:r>
              <a:rPr lang="en-US" sz="2400" b="1" dirty="0" err="1">
                <a:solidFill>
                  <a:srgbClr val="0000CC"/>
                </a:solidFill>
                <a:latin typeface="+mj-lt"/>
                <a:ea typeface="Tahoma" panose="020B0604030504040204" pitchFamily="34" charset="0"/>
                <a:cs typeface="Tahoma" panose="020B0604030504040204" pitchFamily="34" charset="0"/>
              </a:rPr>
              <a:t>khái</a:t>
            </a:r>
            <a:r>
              <a:rPr lang="en-US" sz="2400" b="1" dirty="0">
                <a:solidFill>
                  <a:srgbClr val="0000CC"/>
                </a:solidFill>
                <a:latin typeface="+mj-lt"/>
                <a:ea typeface="Tahoma" panose="020B0604030504040204" pitchFamily="34" charset="0"/>
                <a:cs typeface="Tahoma" panose="020B0604030504040204" pitchFamily="34" charset="0"/>
              </a:rPr>
              <a:t> </a:t>
            </a:r>
            <a:r>
              <a:rPr lang="en-US" sz="2400" b="1" dirty="0" err="1">
                <a:solidFill>
                  <a:srgbClr val="0000CC"/>
                </a:solidFill>
                <a:latin typeface="+mj-lt"/>
                <a:ea typeface="Tahoma" panose="020B0604030504040204" pitchFamily="34" charset="0"/>
                <a:cs typeface="Tahoma" panose="020B0604030504040204" pitchFamily="34" charset="0"/>
              </a:rPr>
              <a:t>quá</a:t>
            </a:r>
            <a:r>
              <a:rPr lang="en-US" sz="2400" b="1" dirty="0">
                <a:solidFill>
                  <a:srgbClr val="0000CC"/>
                </a:solidFill>
                <a:latin typeface="+mj-lt"/>
                <a:ea typeface="Tahoma" panose="020B0604030504040204" pitchFamily="34" charset="0"/>
                <a:cs typeface="Tahoma" panose="020B0604030504040204" pitchFamily="34" charset="0"/>
              </a:rPr>
              <a:t> </a:t>
            </a:r>
            <a:r>
              <a:rPr lang="en-US" sz="2400" b="1" dirty="0" err="1">
                <a:solidFill>
                  <a:srgbClr val="0000CC"/>
                </a:solidFill>
                <a:latin typeface="+mj-lt"/>
                <a:ea typeface="Tahoma" panose="020B0604030504040204" pitchFamily="34" charset="0"/>
                <a:cs typeface="Tahoma" panose="020B0604030504040204" pitchFamily="34" charset="0"/>
              </a:rPr>
              <a:t>kiến</a:t>
            </a:r>
            <a:r>
              <a:rPr lang="en-US" sz="2400" b="1" dirty="0">
                <a:solidFill>
                  <a:srgbClr val="0000CC"/>
                </a:solidFill>
                <a:latin typeface="+mj-lt"/>
                <a:ea typeface="Tahoma" panose="020B0604030504040204" pitchFamily="34" charset="0"/>
                <a:cs typeface="Tahoma" panose="020B0604030504040204" pitchFamily="34" charset="0"/>
              </a:rPr>
              <a:t> </a:t>
            </a:r>
            <a:r>
              <a:rPr lang="en-US" sz="2400" b="1" dirty="0" err="1">
                <a:solidFill>
                  <a:srgbClr val="0000CC"/>
                </a:solidFill>
                <a:latin typeface="+mj-lt"/>
                <a:ea typeface="Tahoma" panose="020B0604030504040204" pitchFamily="34" charset="0"/>
                <a:cs typeface="Tahoma" panose="020B0604030504040204" pitchFamily="34" charset="0"/>
              </a:rPr>
              <a:t>thức</a:t>
            </a:r>
            <a:r>
              <a:rPr lang="en-US" sz="2400" b="1" dirty="0">
                <a:solidFill>
                  <a:srgbClr val="0000CC"/>
                </a:solidFill>
                <a:latin typeface="+mj-lt"/>
                <a:ea typeface="Tahoma" panose="020B0604030504040204" pitchFamily="34" charset="0"/>
                <a:cs typeface="Tahoma" panose="020B0604030504040204" pitchFamily="34" charset="0"/>
              </a:rPr>
              <a:t> </a:t>
            </a:r>
            <a:r>
              <a:rPr lang="en-US" sz="2400" b="1" dirty="0" err="1">
                <a:solidFill>
                  <a:srgbClr val="0000CC"/>
                </a:solidFill>
                <a:latin typeface="+mj-lt"/>
                <a:ea typeface="Tahoma" panose="020B0604030504040204" pitchFamily="34" charset="0"/>
                <a:cs typeface="Tahoma" panose="020B0604030504040204" pitchFamily="34" charset="0"/>
              </a:rPr>
              <a:t>bài</a:t>
            </a:r>
            <a:r>
              <a:rPr lang="en-US" sz="2400" b="1" dirty="0">
                <a:solidFill>
                  <a:srgbClr val="0000CC"/>
                </a:solidFill>
                <a:latin typeface="+mj-lt"/>
                <a:ea typeface="Tahoma" panose="020B0604030504040204" pitchFamily="34" charset="0"/>
                <a:cs typeface="Tahoma" panose="020B0604030504040204" pitchFamily="34" charset="0"/>
              </a:rPr>
              <a:t> </a:t>
            </a:r>
            <a:r>
              <a:rPr lang="en-US" sz="2400" b="1" dirty="0" err="1">
                <a:solidFill>
                  <a:srgbClr val="0000CC"/>
                </a:solidFill>
                <a:latin typeface="+mj-lt"/>
                <a:ea typeface="Tahoma" panose="020B0604030504040204" pitchFamily="34" charset="0"/>
                <a:cs typeface="Tahoma" panose="020B0604030504040204" pitchFamily="34" charset="0"/>
              </a:rPr>
              <a:t>học</a:t>
            </a:r>
            <a:r>
              <a:rPr lang="en-US" sz="2400" b="1" dirty="0">
                <a:solidFill>
                  <a:srgbClr val="0000CC"/>
                </a:solidFill>
                <a:latin typeface="+mj-lt"/>
                <a:ea typeface="Tahoma" panose="020B0604030504040204" pitchFamily="34" charset="0"/>
                <a:cs typeface="Tahoma" panose="020B0604030504040204" pitchFamily="34" charset="0"/>
              </a:rPr>
              <a:t>­</a:t>
            </a:r>
            <a:endParaRPr lang="ru-RU" sz="2400" b="1" dirty="0">
              <a:solidFill>
                <a:srgbClr val="0000CC"/>
              </a:solidFill>
              <a:latin typeface="+mj-lt"/>
              <a:ea typeface="Tahoma" panose="020B0604030504040204" pitchFamily="34" charset="0"/>
              <a:cs typeface="Tahoma" panose="020B0604030504040204" pitchFamily="34" charset="0"/>
            </a:endParaRPr>
          </a:p>
        </p:txBody>
      </p:sp>
      <p:sp>
        <p:nvSpPr>
          <p:cNvPr id="61459" name="Rectangle 19"/>
          <p:cNvSpPr>
            <a:spLocks noChangeArrowheads="1"/>
          </p:cNvSpPr>
          <p:nvPr/>
        </p:nvSpPr>
        <p:spPr bwMode="auto">
          <a:xfrm>
            <a:off x="1371600" y="2222501"/>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800" b="1" dirty="0" err="1">
                <a:solidFill>
                  <a:srgbClr val="0000CC"/>
                </a:solidFill>
                <a:latin typeface="+mj-lt"/>
              </a:rPr>
              <a:t>Chuẩn</a:t>
            </a:r>
            <a:r>
              <a:rPr lang="en-US" sz="2800" b="1" dirty="0">
                <a:solidFill>
                  <a:srgbClr val="0000CC"/>
                </a:solidFill>
                <a:latin typeface="+mj-lt"/>
              </a:rPr>
              <a:t> </a:t>
            </a:r>
            <a:r>
              <a:rPr lang="en-US" sz="2800" b="1" dirty="0" err="1">
                <a:solidFill>
                  <a:srgbClr val="0000CC"/>
                </a:solidFill>
                <a:latin typeface="+mj-lt"/>
              </a:rPr>
              <a:t>bị</a:t>
            </a:r>
            <a:r>
              <a:rPr lang="en-US" sz="2800" b="1" dirty="0">
                <a:solidFill>
                  <a:srgbClr val="0000CC"/>
                </a:solidFill>
                <a:latin typeface="+mj-lt"/>
              </a:rPr>
              <a:t> </a:t>
            </a:r>
            <a:r>
              <a:rPr lang="en-US" sz="2800" b="1" dirty="0" err="1">
                <a:solidFill>
                  <a:srgbClr val="0000CC"/>
                </a:solidFill>
                <a:latin typeface="+mj-lt"/>
              </a:rPr>
              <a:t>nội</a:t>
            </a:r>
            <a:r>
              <a:rPr lang="en-US" sz="2800" b="1" dirty="0">
                <a:solidFill>
                  <a:srgbClr val="0000CC"/>
                </a:solidFill>
                <a:latin typeface="+mj-lt"/>
              </a:rPr>
              <a:t> dung </a:t>
            </a:r>
            <a:r>
              <a:rPr lang="en-US" sz="2800" b="1" dirty="0" err="1">
                <a:solidFill>
                  <a:srgbClr val="0000CC"/>
                </a:solidFill>
                <a:latin typeface="+mj-lt"/>
              </a:rPr>
              <a:t>bài</a:t>
            </a:r>
            <a:r>
              <a:rPr lang="en-US" sz="2800" b="1" dirty="0">
                <a:solidFill>
                  <a:srgbClr val="0000CC"/>
                </a:solidFill>
                <a:latin typeface="+mj-lt"/>
              </a:rPr>
              <a:t> </a:t>
            </a:r>
            <a:r>
              <a:rPr lang="en-US" sz="2800" b="1" dirty="0" err="1">
                <a:solidFill>
                  <a:srgbClr val="0000CC"/>
                </a:solidFill>
                <a:latin typeface="+mj-lt"/>
              </a:rPr>
              <a:t>sau</a:t>
            </a:r>
            <a:endParaRPr lang="en-US" sz="2800" b="1" dirty="0">
              <a:solidFill>
                <a:srgbClr val="0000CC"/>
              </a:solidFill>
              <a:latin typeface="+mj-lt"/>
            </a:endParaRPr>
          </a:p>
        </p:txBody>
      </p:sp>
      <p:sp>
        <p:nvSpPr>
          <p:cNvPr id="61461" name="Rectangle 21"/>
          <p:cNvSpPr>
            <a:spLocks noChangeArrowheads="1"/>
          </p:cNvSpPr>
          <p:nvPr/>
        </p:nvSpPr>
        <p:spPr bwMode="auto">
          <a:xfrm>
            <a:off x="1447801" y="3009900"/>
            <a:ext cx="73913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400" b="1" dirty="0" err="1">
                <a:solidFill>
                  <a:srgbClr val="0000CC"/>
                </a:solidFill>
                <a:latin typeface="+mj-lt"/>
                <a:ea typeface="Tahoma" panose="020B0604030504040204" pitchFamily="34" charset="0"/>
                <a:cs typeface="Tahoma" panose="020B0604030504040204" pitchFamily="34" charset="0"/>
              </a:rPr>
              <a:t>Sưu</a:t>
            </a:r>
            <a:r>
              <a:rPr lang="en-US" sz="2400" b="1" dirty="0">
                <a:solidFill>
                  <a:srgbClr val="0000CC"/>
                </a:solidFill>
                <a:latin typeface="+mj-lt"/>
                <a:ea typeface="Tahoma" panose="020B0604030504040204" pitchFamily="34" charset="0"/>
                <a:cs typeface="Tahoma" panose="020B0604030504040204" pitchFamily="34" charset="0"/>
              </a:rPr>
              <a:t> </a:t>
            </a:r>
            <a:r>
              <a:rPr lang="en-US" sz="2400" b="1" dirty="0" err="1">
                <a:solidFill>
                  <a:srgbClr val="0000CC"/>
                </a:solidFill>
                <a:latin typeface="+mj-lt"/>
                <a:ea typeface="Tahoma" panose="020B0604030504040204" pitchFamily="34" charset="0"/>
                <a:cs typeface="Tahoma" panose="020B0604030504040204" pitchFamily="34" charset="0"/>
              </a:rPr>
              <a:t>tầm</a:t>
            </a:r>
            <a:r>
              <a:rPr lang="en-US" sz="2400" b="1" dirty="0">
                <a:solidFill>
                  <a:srgbClr val="0000CC"/>
                </a:solidFill>
                <a:latin typeface="+mj-lt"/>
                <a:ea typeface="Tahoma" panose="020B0604030504040204" pitchFamily="34" charset="0"/>
                <a:cs typeface="Tahoma" panose="020B0604030504040204" pitchFamily="34" charset="0"/>
              </a:rPr>
              <a:t> </a:t>
            </a:r>
            <a:r>
              <a:rPr lang="en-US" sz="2400" b="1" dirty="0" err="1">
                <a:solidFill>
                  <a:srgbClr val="0000CC"/>
                </a:solidFill>
                <a:latin typeface="+mj-lt"/>
                <a:ea typeface="Tahoma" panose="020B0604030504040204" pitchFamily="34" charset="0"/>
                <a:cs typeface="Tahoma" panose="020B0604030504040204" pitchFamily="34" charset="0"/>
              </a:rPr>
              <a:t>các</a:t>
            </a:r>
            <a:r>
              <a:rPr lang="en-US" sz="2400" b="1" dirty="0">
                <a:solidFill>
                  <a:srgbClr val="0000CC"/>
                </a:solidFill>
                <a:latin typeface="+mj-lt"/>
                <a:ea typeface="Tahoma" panose="020B0604030504040204" pitchFamily="34" charset="0"/>
                <a:cs typeface="Tahoma" panose="020B0604030504040204" pitchFamily="34" charset="0"/>
              </a:rPr>
              <a:t> </a:t>
            </a:r>
            <a:r>
              <a:rPr lang="en-US" sz="2400" b="1" dirty="0" err="1">
                <a:solidFill>
                  <a:srgbClr val="0000CC"/>
                </a:solidFill>
                <a:latin typeface="+mj-lt"/>
                <a:ea typeface="Tahoma" panose="020B0604030504040204" pitchFamily="34" charset="0"/>
                <a:cs typeface="Tahoma" panose="020B0604030504040204" pitchFamily="34" charset="0"/>
              </a:rPr>
              <a:t>bài</a:t>
            </a:r>
            <a:r>
              <a:rPr lang="en-US" sz="2400" b="1" dirty="0">
                <a:solidFill>
                  <a:srgbClr val="0000CC"/>
                </a:solidFill>
                <a:latin typeface="+mj-lt"/>
                <a:ea typeface="Tahoma" panose="020B0604030504040204" pitchFamily="34" charset="0"/>
                <a:cs typeface="Tahoma" panose="020B0604030504040204" pitchFamily="34" charset="0"/>
              </a:rPr>
              <a:t> ca </a:t>
            </a:r>
            <a:r>
              <a:rPr lang="en-US" sz="2400" b="1" dirty="0" err="1">
                <a:solidFill>
                  <a:srgbClr val="0000CC"/>
                </a:solidFill>
                <a:latin typeface="+mj-lt"/>
                <a:ea typeface="Tahoma" panose="020B0604030504040204" pitchFamily="34" charset="0"/>
                <a:cs typeface="Tahoma" panose="020B0604030504040204" pitchFamily="34" charset="0"/>
              </a:rPr>
              <a:t>dao</a:t>
            </a:r>
            <a:r>
              <a:rPr lang="en-US" sz="2400" b="1" dirty="0">
                <a:solidFill>
                  <a:srgbClr val="0000CC"/>
                </a:solidFill>
                <a:latin typeface="+mj-lt"/>
                <a:ea typeface="Tahoma" panose="020B0604030504040204" pitchFamily="34" charset="0"/>
                <a:cs typeface="Tahoma" panose="020B0604030504040204" pitchFamily="34" charset="0"/>
              </a:rPr>
              <a:t> </a:t>
            </a:r>
            <a:r>
              <a:rPr lang="en-US" sz="2400" b="1" dirty="0" err="1">
                <a:solidFill>
                  <a:srgbClr val="0000CC"/>
                </a:solidFill>
                <a:latin typeface="+mj-lt"/>
                <a:ea typeface="Tahoma" panose="020B0604030504040204" pitchFamily="34" charset="0"/>
                <a:cs typeface="Tahoma" panose="020B0604030504040204" pitchFamily="34" charset="0"/>
              </a:rPr>
              <a:t>về</a:t>
            </a:r>
            <a:r>
              <a:rPr lang="en-US" sz="2400" b="1" dirty="0">
                <a:solidFill>
                  <a:srgbClr val="0000CC"/>
                </a:solidFill>
                <a:latin typeface="+mj-lt"/>
                <a:ea typeface="Tahoma" panose="020B0604030504040204" pitchFamily="34" charset="0"/>
                <a:cs typeface="Tahoma" panose="020B0604030504040204" pitchFamily="34" charset="0"/>
              </a:rPr>
              <a:t> </a:t>
            </a:r>
            <a:r>
              <a:rPr lang="en-US" sz="2400" b="1" dirty="0" err="1">
                <a:solidFill>
                  <a:srgbClr val="0000CC"/>
                </a:solidFill>
                <a:latin typeface="+mj-lt"/>
                <a:ea typeface="Tahoma" panose="020B0604030504040204" pitchFamily="34" charset="0"/>
                <a:cs typeface="Tahoma" panose="020B0604030504040204" pitchFamily="34" charset="0"/>
              </a:rPr>
              <a:t>tình</a:t>
            </a:r>
            <a:r>
              <a:rPr lang="en-US" sz="2400" b="1" dirty="0">
                <a:solidFill>
                  <a:srgbClr val="0000CC"/>
                </a:solidFill>
                <a:latin typeface="+mj-lt"/>
                <a:ea typeface="Tahoma" panose="020B0604030504040204" pitchFamily="34" charset="0"/>
                <a:cs typeface="Tahoma" panose="020B0604030504040204" pitchFamily="34" charset="0"/>
              </a:rPr>
              <a:t> </a:t>
            </a:r>
            <a:r>
              <a:rPr lang="en-US" sz="2400" b="1" dirty="0" err="1">
                <a:solidFill>
                  <a:srgbClr val="0000CC"/>
                </a:solidFill>
                <a:latin typeface="+mj-lt"/>
                <a:ea typeface="Tahoma" panose="020B0604030504040204" pitchFamily="34" charset="0"/>
                <a:cs typeface="Tahoma" panose="020B0604030504040204" pitchFamily="34" charset="0"/>
              </a:rPr>
              <a:t>cảm</a:t>
            </a:r>
            <a:r>
              <a:rPr lang="en-US" sz="2400" b="1" dirty="0">
                <a:solidFill>
                  <a:srgbClr val="0000CC"/>
                </a:solidFill>
                <a:latin typeface="+mj-lt"/>
                <a:ea typeface="Tahoma" panose="020B0604030504040204" pitchFamily="34" charset="0"/>
                <a:cs typeface="Tahoma" panose="020B0604030504040204" pitchFamily="34" charset="0"/>
              </a:rPr>
              <a:t> </a:t>
            </a:r>
            <a:r>
              <a:rPr lang="en-US" sz="2400" b="1" dirty="0" err="1">
                <a:solidFill>
                  <a:srgbClr val="0000CC"/>
                </a:solidFill>
                <a:latin typeface="+mj-lt"/>
                <a:ea typeface="Tahoma" panose="020B0604030504040204" pitchFamily="34" charset="0"/>
                <a:cs typeface="Tahoma" panose="020B0604030504040204" pitchFamily="34" charset="0"/>
              </a:rPr>
              <a:t>gia</a:t>
            </a:r>
            <a:r>
              <a:rPr lang="en-US" sz="2400" b="1" dirty="0">
                <a:solidFill>
                  <a:srgbClr val="0000CC"/>
                </a:solidFill>
                <a:latin typeface="+mj-lt"/>
                <a:ea typeface="Tahoma" panose="020B0604030504040204" pitchFamily="34" charset="0"/>
                <a:cs typeface="Tahoma" panose="020B0604030504040204" pitchFamily="34" charset="0"/>
              </a:rPr>
              <a:t> </a:t>
            </a:r>
            <a:r>
              <a:rPr lang="en-US" sz="2400" b="1" dirty="0" err="1">
                <a:solidFill>
                  <a:srgbClr val="0000CC"/>
                </a:solidFill>
                <a:latin typeface="+mj-lt"/>
                <a:ea typeface="Tahoma" panose="020B0604030504040204" pitchFamily="34" charset="0"/>
                <a:cs typeface="Tahoma" panose="020B0604030504040204" pitchFamily="34" charset="0"/>
              </a:rPr>
              <a:t>đình</a:t>
            </a:r>
            <a:r>
              <a:rPr lang="en-US" sz="2400" b="1" dirty="0">
                <a:solidFill>
                  <a:srgbClr val="0000CC"/>
                </a:solidFill>
                <a:latin typeface="+mj-lt"/>
                <a:ea typeface="Tahoma" panose="020B0604030504040204" pitchFamily="34" charset="0"/>
                <a:cs typeface="Tahoma" panose="020B0604030504040204" pitchFamily="34" charset="0"/>
              </a:rPr>
              <a:t> </a:t>
            </a:r>
            <a:r>
              <a:rPr lang="en-US" sz="2400" b="1" dirty="0" err="1">
                <a:solidFill>
                  <a:srgbClr val="0000CC"/>
                </a:solidFill>
                <a:latin typeface="+mj-lt"/>
                <a:ea typeface="Tahoma" panose="020B0604030504040204" pitchFamily="34" charset="0"/>
                <a:cs typeface="Tahoma" panose="020B0604030504040204" pitchFamily="34" charset="0"/>
              </a:rPr>
              <a:t>và</a:t>
            </a:r>
            <a:r>
              <a:rPr lang="en-US" sz="2400" b="1" dirty="0">
                <a:solidFill>
                  <a:srgbClr val="0000CC"/>
                </a:solidFill>
                <a:latin typeface="+mj-lt"/>
                <a:ea typeface="Tahoma" panose="020B0604030504040204" pitchFamily="34" charset="0"/>
                <a:cs typeface="Tahoma" panose="020B0604030504040204" pitchFamily="34" charset="0"/>
              </a:rPr>
              <a:t> </a:t>
            </a:r>
            <a:r>
              <a:rPr lang="en-US" sz="2400" b="1" dirty="0" err="1">
                <a:solidFill>
                  <a:srgbClr val="0000CC"/>
                </a:solidFill>
                <a:latin typeface="+mj-lt"/>
                <a:ea typeface="Tahoma" panose="020B0604030504040204" pitchFamily="34" charset="0"/>
                <a:cs typeface="Tahoma" panose="020B0604030504040204" pitchFamily="34" charset="0"/>
              </a:rPr>
              <a:t>tình</a:t>
            </a:r>
            <a:r>
              <a:rPr lang="en-US" sz="2400" b="1" dirty="0">
                <a:solidFill>
                  <a:srgbClr val="0000CC"/>
                </a:solidFill>
                <a:latin typeface="+mj-lt"/>
                <a:ea typeface="Tahoma" panose="020B0604030504040204" pitchFamily="34" charset="0"/>
                <a:cs typeface="Tahoma" panose="020B0604030504040204" pitchFamily="34" charset="0"/>
              </a:rPr>
              <a:t> </a:t>
            </a:r>
            <a:r>
              <a:rPr lang="en-US" sz="2400" b="1" dirty="0" err="1">
                <a:solidFill>
                  <a:srgbClr val="0000CC"/>
                </a:solidFill>
                <a:latin typeface="+mj-lt"/>
                <a:ea typeface="Tahoma" panose="020B0604030504040204" pitchFamily="34" charset="0"/>
                <a:cs typeface="Tahoma" panose="020B0604030504040204" pitchFamily="34" charset="0"/>
              </a:rPr>
              <a:t>yêu</a:t>
            </a:r>
            <a:r>
              <a:rPr lang="en-US" sz="2400" b="1" dirty="0">
                <a:solidFill>
                  <a:srgbClr val="0000CC"/>
                </a:solidFill>
                <a:latin typeface="+mj-lt"/>
                <a:ea typeface="Tahoma" panose="020B0604030504040204" pitchFamily="34" charset="0"/>
                <a:cs typeface="Tahoma" panose="020B0604030504040204" pitchFamily="34" charset="0"/>
              </a:rPr>
              <a:t> </a:t>
            </a:r>
            <a:r>
              <a:rPr lang="en-US" sz="2400" b="1" dirty="0" err="1">
                <a:solidFill>
                  <a:srgbClr val="0000CC"/>
                </a:solidFill>
                <a:latin typeface="+mj-lt"/>
                <a:ea typeface="Tahoma" panose="020B0604030504040204" pitchFamily="34" charset="0"/>
                <a:cs typeface="Tahoma" panose="020B0604030504040204" pitchFamily="34" charset="0"/>
              </a:rPr>
              <a:t>quê</a:t>
            </a:r>
            <a:r>
              <a:rPr lang="en-US" sz="2400" b="1" dirty="0">
                <a:solidFill>
                  <a:srgbClr val="0000CC"/>
                </a:solidFill>
                <a:latin typeface="+mj-lt"/>
                <a:ea typeface="Tahoma" panose="020B0604030504040204" pitchFamily="34" charset="0"/>
                <a:cs typeface="Tahoma" panose="020B0604030504040204" pitchFamily="34" charset="0"/>
              </a:rPr>
              <a:t> </a:t>
            </a:r>
            <a:r>
              <a:rPr lang="en-US" sz="2400" b="1" dirty="0" err="1">
                <a:solidFill>
                  <a:srgbClr val="0000CC"/>
                </a:solidFill>
                <a:latin typeface="+mj-lt"/>
                <a:ea typeface="Tahoma" panose="020B0604030504040204" pitchFamily="34" charset="0"/>
                <a:cs typeface="Tahoma" panose="020B0604030504040204" pitchFamily="34" charset="0"/>
              </a:rPr>
              <a:t>hương</a:t>
            </a:r>
            <a:r>
              <a:rPr lang="en-US" sz="2400" b="1" dirty="0">
                <a:solidFill>
                  <a:srgbClr val="0000CC"/>
                </a:solidFill>
                <a:latin typeface="+mj-lt"/>
                <a:ea typeface="Tahoma" panose="020B0604030504040204" pitchFamily="34" charset="0"/>
                <a:cs typeface="Tahoma" panose="020B0604030504040204" pitchFamily="34" charset="0"/>
              </a:rPr>
              <a:t> </a:t>
            </a:r>
            <a:r>
              <a:rPr lang="en-US" sz="2400" b="1" dirty="0" err="1">
                <a:solidFill>
                  <a:srgbClr val="0000CC"/>
                </a:solidFill>
                <a:latin typeface="+mj-lt"/>
                <a:ea typeface="Tahoma" panose="020B0604030504040204" pitchFamily="34" charset="0"/>
                <a:cs typeface="Tahoma" panose="020B0604030504040204" pitchFamily="34" charset="0"/>
              </a:rPr>
              <a:t>đất</a:t>
            </a:r>
            <a:r>
              <a:rPr lang="en-US" sz="2400" b="1" dirty="0">
                <a:solidFill>
                  <a:srgbClr val="0000CC"/>
                </a:solidFill>
                <a:latin typeface="+mj-lt"/>
                <a:ea typeface="Tahoma" panose="020B0604030504040204" pitchFamily="34" charset="0"/>
                <a:cs typeface="Tahoma" panose="020B0604030504040204" pitchFamily="34" charset="0"/>
              </a:rPr>
              <a:t> </a:t>
            </a:r>
            <a:r>
              <a:rPr lang="en-US" sz="2400" b="1" dirty="0" err="1">
                <a:solidFill>
                  <a:srgbClr val="0000CC"/>
                </a:solidFill>
                <a:latin typeface="+mj-lt"/>
                <a:ea typeface="Tahoma" panose="020B0604030504040204" pitchFamily="34" charset="0"/>
                <a:cs typeface="Tahoma" panose="020B0604030504040204" pitchFamily="34" charset="0"/>
              </a:rPr>
              <a:t>nước</a:t>
            </a:r>
            <a:endParaRPr lang="en-US" sz="2400" i="1" dirty="0">
              <a:solidFill>
                <a:srgbClr val="0000CC"/>
              </a:solidFill>
              <a:latin typeface="+mj-lt"/>
            </a:endParaRPr>
          </a:p>
        </p:txBody>
      </p:sp>
      <p:pic>
        <p:nvPicPr>
          <p:cNvPr id="286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1463" y="190500"/>
            <a:ext cx="4449763"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89425591"/>
      </p:ext>
    </p:extLst>
  </p:cSld>
  <p:clrMapOvr>
    <a:masterClrMapping/>
  </p:clrMapOvr>
  <p:transition>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14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5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61458"/>
                                        </p:tgtEl>
                                        <p:attrNameLst>
                                          <p:attrName>style.visibility</p:attrName>
                                        </p:attrNameLst>
                                      </p:cBhvr>
                                      <p:to>
                                        <p:strVal val="visible"/>
                                      </p:to>
                                    </p:set>
                                    <p:animEffect transition="in" filter="wheel(4)">
                                      <p:cBhvr>
                                        <p:cTn id="15" dur="2000"/>
                                        <p:tgtEl>
                                          <p:spTgt spid="6145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61459"/>
                                        </p:tgtEl>
                                        <p:attrNameLst>
                                          <p:attrName>style.visibility</p:attrName>
                                        </p:attrNameLst>
                                      </p:cBhvr>
                                      <p:to>
                                        <p:strVal val="visible"/>
                                      </p:to>
                                    </p:set>
                                    <p:animEffect transition="in" filter="wheel(4)">
                                      <p:cBhvr>
                                        <p:cTn id="20" dur="2000"/>
                                        <p:tgtEl>
                                          <p:spTgt spid="6145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61461"/>
                                        </p:tgtEl>
                                        <p:attrNameLst>
                                          <p:attrName>style.visibility</p:attrName>
                                        </p:attrNameLst>
                                      </p:cBhvr>
                                      <p:to>
                                        <p:strVal val="visible"/>
                                      </p:to>
                                    </p:set>
                                    <p:animEffect transition="in" filter="wheel(4)">
                                      <p:cBhvr>
                                        <p:cTn id="25" dur="2000"/>
                                        <p:tgtEl>
                                          <p:spTgt spid="61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8" grpId="0"/>
      <p:bldP spid="61459" grpId="0"/>
      <p:bldP spid="6146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1563" y="248330"/>
            <a:ext cx="2601031" cy="260103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498111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433366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343178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94929" y="2973958"/>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4" name="TextBox 23">
            <a:extLst>
              <a:ext uri="{FF2B5EF4-FFF2-40B4-BE49-F238E27FC236}">
                <a16:creationId xmlns:a16="http://schemas.microsoft.com/office/drawing/2014/main" id="{4605F6AC-8356-4661-B6A4-309609CF4CCF}"/>
              </a:ext>
            </a:extLst>
          </p:cNvPr>
          <p:cNvSpPr txBox="1"/>
          <p:nvPr/>
        </p:nvSpPr>
        <p:spPr>
          <a:xfrm>
            <a:off x="1038688" y="3162300"/>
            <a:ext cx="7037773" cy="461665"/>
          </a:xfrm>
          <a:prstGeom prst="rect">
            <a:avLst/>
          </a:prstGeom>
          <a:noFill/>
        </p:spPr>
        <p:txBody>
          <a:bodyPr wrap="square" rtlCol="0">
            <a:spAutoFit/>
          </a:bodyPr>
          <a:lstStyle/>
          <a:p>
            <a:r>
              <a:rPr lang="en-US" sz="2400" dirty="0" err="1">
                <a:solidFill>
                  <a:schemeClr val="bg1"/>
                </a:solidFill>
              </a:rPr>
              <a:t>Câu</a:t>
            </a:r>
            <a:r>
              <a:rPr lang="en-US" sz="2400" dirty="0">
                <a:solidFill>
                  <a:schemeClr val="bg1"/>
                </a:solidFill>
              </a:rPr>
              <a:t> </a:t>
            </a:r>
            <a:r>
              <a:rPr lang="en-US" sz="2400" dirty="0" err="1">
                <a:solidFill>
                  <a:schemeClr val="bg1"/>
                </a:solidFill>
              </a:rPr>
              <a:t>hỏi</a:t>
            </a:r>
            <a:r>
              <a:rPr lang="en-US" sz="2400" dirty="0">
                <a:solidFill>
                  <a:schemeClr val="bg1"/>
                </a:solidFill>
              </a:rPr>
              <a:t> 1: Ca </a:t>
            </a:r>
            <a:r>
              <a:rPr lang="en-US" sz="2400" dirty="0" err="1">
                <a:solidFill>
                  <a:schemeClr val="bg1"/>
                </a:solidFill>
              </a:rPr>
              <a:t>dao</a:t>
            </a:r>
            <a:r>
              <a:rPr lang="en-US" sz="2400" dirty="0">
                <a:solidFill>
                  <a:schemeClr val="bg1"/>
                </a:solidFill>
              </a:rPr>
              <a:t> </a:t>
            </a:r>
            <a:r>
              <a:rPr lang="en-US" sz="2400" dirty="0" err="1">
                <a:solidFill>
                  <a:schemeClr val="bg1"/>
                </a:solidFill>
              </a:rPr>
              <a:t>là</a:t>
            </a:r>
            <a:r>
              <a:rPr lang="en-US" sz="2400" dirty="0">
                <a:solidFill>
                  <a:schemeClr val="bg1"/>
                </a:solidFill>
              </a:rPr>
              <a:t> </a:t>
            </a:r>
            <a:r>
              <a:rPr lang="en-US" sz="2400" dirty="0" err="1">
                <a:solidFill>
                  <a:schemeClr val="bg1"/>
                </a:solidFill>
              </a:rPr>
              <a:t>những</a:t>
            </a:r>
            <a:r>
              <a:rPr lang="en-US" sz="2400" dirty="0">
                <a:solidFill>
                  <a:schemeClr val="bg1"/>
                </a:solidFill>
              </a:rPr>
              <a:t> </a:t>
            </a:r>
            <a:r>
              <a:rPr lang="en-US" sz="2400" dirty="0" err="1">
                <a:solidFill>
                  <a:schemeClr val="bg1"/>
                </a:solidFill>
              </a:rPr>
              <a:t>sáng</a:t>
            </a:r>
            <a:r>
              <a:rPr lang="en-US" sz="2400" dirty="0">
                <a:solidFill>
                  <a:schemeClr val="bg1"/>
                </a:solidFill>
              </a:rPr>
              <a:t> </a:t>
            </a:r>
            <a:r>
              <a:rPr lang="en-US" sz="2400" dirty="0" err="1">
                <a:solidFill>
                  <a:schemeClr val="bg1"/>
                </a:solidFill>
              </a:rPr>
              <a:t>tác</a:t>
            </a:r>
            <a:r>
              <a:rPr lang="en-US" sz="2400" dirty="0">
                <a:solidFill>
                  <a:schemeClr val="bg1"/>
                </a:solidFill>
              </a:rPr>
              <a:t> </a:t>
            </a:r>
            <a:r>
              <a:rPr lang="en-US" sz="2400" dirty="0" err="1">
                <a:solidFill>
                  <a:schemeClr val="bg1"/>
                </a:solidFill>
              </a:rPr>
              <a:t>của</a:t>
            </a:r>
            <a:r>
              <a:rPr lang="en-US" sz="2400" dirty="0">
                <a:solidFill>
                  <a:schemeClr val="bg1"/>
                </a:solidFill>
              </a:rPr>
              <a:t> ai?</a:t>
            </a:r>
          </a:p>
        </p:txBody>
      </p:sp>
      <p:sp>
        <p:nvSpPr>
          <p:cNvPr id="15" name="bang a">
            <a:extLst>
              <a:ext uri="{FF2B5EF4-FFF2-40B4-BE49-F238E27FC236}">
                <a16:creationId xmlns:a16="http://schemas.microsoft.com/office/drawing/2014/main" id="{D0E6AFB4-275F-4728-9A13-27E00F9EA3A2}"/>
              </a:ext>
            </a:extLst>
          </p:cNvPr>
          <p:cNvSpPr/>
          <p:nvPr/>
        </p:nvSpPr>
        <p:spPr>
          <a:xfrm flipH="1">
            <a:off x="604749" y="4106972"/>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604749" y="475441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5" name="dap an a">
            <a:extLst>
              <a:ext uri="{FF2B5EF4-FFF2-40B4-BE49-F238E27FC236}">
                <a16:creationId xmlns:a16="http://schemas.microsoft.com/office/drawing/2014/main" id="{9897B1B9-EB78-41AF-AC33-1E8F7714B11F}"/>
              </a:ext>
            </a:extLst>
          </p:cNvPr>
          <p:cNvSpPr txBox="1"/>
          <p:nvPr/>
        </p:nvSpPr>
        <p:spPr>
          <a:xfrm>
            <a:off x="829507" y="4183623"/>
            <a:ext cx="3487814" cy="400110"/>
          </a:xfrm>
          <a:prstGeom prst="rect">
            <a:avLst/>
          </a:prstGeom>
          <a:noFill/>
        </p:spPr>
        <p:txBody>
          <a:bodyPr wrap="square" rtlCol="0">
            <a:spAutoFit/>
          </a:bodyPr>
          <a:lstStyle/>
          <a:p>
            <a:pPr marL="257175" indent="-257175">
              <a:buClr>
                <a:schemeClr val="bg1"/>
              </a:buClr>
              <a:buFont typeface="Wingdings" panose="05000000000000000000" pitchFamily="2" charset="2"/>
              <a:buChar char=""/>
            </a:pPr>
            <a:r>
              <a:rPr lang="en-US" dirty="0">
                <a:solidFill>
                  <a:srgbClr val="FFC000"/>
                </a:solidFill>
                <a:latin typeface="+mj-lt"/>
                <a:ea typeface="Tahoma" panose="020B0604030504040204" pitchFamily="34" charset="0"/>
                <a:cs typeface="Tahoma" panose="020B0604030504040204" pitchFamily="34" charset="0"/>
              </a:rPr>
              <a:t>A. </a:t>
            </a:r>
            <a:r>
              <a:rPr lang="en-US" dirty="0" err="1">
                <a:solidFill>
                  <a:schemeClr val="bg1"/>
                </a:solidFill>
                <a:latin typeface="+mj-lt"/>
                <a:ea typeface="Tahoma" panose="020B0604030504040204" pitchFamily="34" charset="0"/>
                <a:cs typeface="Tahoma" panose="020B0604030504040204" pitchFamily="34" charset="0"/>
              </a:rPr>
              <a:t>Nhân</a:t>
            </a:r>
            <a:r>
              <a:rPr lang="en-US" dirty="0">
                <a:solidFill>
                  <a:schemeClr val="bg1"/>
                </a:solidFill>
                <a:latin typeface="+mj-lt"/>
                <a:ea typeface="Tahoma" panose="020B0604030504040204" pitchFamily="34" charset="0"/>
                <a:cs typeface="Tahoma" panose="020B0604030504040204" pitchFamily="34" charset="0"/>
              </a:rPr>
              <a:t> </a:t>
            </a:r>
            <a:r>
              <a:rPr lang="en-US" dirty="0" err="1">
                <a:solidFill>
                  <a:schemeClr val="bg1"/>
                </a:solidFill>
                <a:latin typeface="+mj-lt"/>
                <a:ea typeface="Tahoma" panose="020B0604030504040204" pitchFamily="34" charset="0"/>
                <a:cs typeface="Tahoma" panose="020B0604030504040204" pitchFamily="34" charset="0"/>
              </a:rPr>
              <a:t>dân</a:t>
            </a:r>
            <a:r>
              <a:rPr lang="en-US" dirty="0">
                <a:solidFill>
                  <a:schemeClr val="bg1"/>
                </a:solidFill>
                <a:latin typeface="+mj-lt"/>
                <a:ea typeface="Tahoma" panose="020B0604030504040204" pitchFamily="34" charset="0"/>
                <a:cs typeface="Tahoma" panose="020B0604030504040204" pitchFamily="34" charset="0"/>
              </a:rPr>
              <a:t> </a:t>
            </a:r>
            <a:r>
              <a:rPr lang="en-US" dirty="0" err="1">
                <a:solidFill>
                  <a:schemeClr val="bg1"/>
                </a:solidFill>
                <a:latin typeface="+mj-lt"/>
                <a:ea typeface="Tahoma" panose="020B0604030504040204" pitchFamily="34" charset="0"/>
                <a:cs typeface="Tahoma" panose="020B0604030504040204" pitchFamily="34" charset="0"/>
              </a:rPr>
              <a:t>lao</a:t>
            </a:r>
            <a:r>
              <a:rPr lang="en-US" dirty="0">
                <a:solidFill>
                  <a:schemeClr val="bg1"/>
                </a:solidFill>
                <a:latin typeface="+mj-lt"/>
                <a:ea typeface="Tahoma" panose="020B0604030504040204" pitchFamily="34" charset="0"/>
                <a:cs typeface="Tahoma" panose="020B0604030504040204" pitchFamily="34" charset="0"/>
              </a:rPr>
              <a:t> </a:t>
            </a:r>
            <a:r>
              <a:rPr lang="en-US" dirty="0" err="1">
                <a:solidFill>
                  <a:schemeClr val="bg1"/>
                </a:solidFill>
                <a:latin typeface="+mj-lt"/>
                <a:ea typeface="Tahoma" panose="020B0604030504040204" pitchFamily="34" charset="0"/>
                <a:cs typeface="Tahoma" panose="020B0604030504040204" pitchFamily="34" charset="0"/>
              </a:rPr>
              <a:t>động</a:t>
            </a:r>
            <a:endParaRPr lang="en-US" dirty="0">
              <a:solidFill>
                <a:schemeClr val="bg1"/>
              </a:solidFill>
              <a:latin typeface="+mj-lt"/>
              <a:ea typeface="Tahoma" panose="020B0604030504040204" pitchFamily="34" charset="0"/>
              <a:cs typeface="Tahoma" panose="020B0604030504040204" pitchFamily="34"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829507" y="4831069"/>
            <a:ext cx="3487814" cy="400110"/>
          </a:xfrm>
          <a:prstGeom prst="rect">
            <a:avLst/>
          </a:prstGeom>
          <a:noFill/>
        </p:spPr>
        <p:txBody>
          <a:bodyPr wrap="square" rtlCol="0">
            <a:spAutoFit/>
          </a:bodyPr>
          <a:lstStyle/>
          <a:p>
            <a:pPr marL="257175" indent="-257175">
              <a:buClr>
                <a:schemeClr val="bg1"/>
              </a:buClr>
              <a:buFont typeface="Wingdings" panose="05000000000000000000" pitchFamily="2" charset="2"/>
              <a:buChar char="w"/>
            </a:pPr>
            <a:r>
              <a:rPr lang="en-US" dirty="0">
                <a:solidFill>
                  <a:srgbClr val="FFC000"/>
                </a:solidFill>
                <a:latin typeface="+mj-lt"/>
                <a:ea typeface="Tahoma" panose="020B0604030504040204" pitchFamily="34" charset="0"/>
                <a:cs typeface="Tahoma" panose="020B0604030504040204" pitchFamily="34" charset="0"/>
              </a:rPr>
              <a:t>C. </a:t>
            </a:r>
            <a:r>
              <a:rPr lang="en-US" dirty="0" err="1">
                <a:solidFill>
                  <a:schemeClr val="bg1"/>
                </a:solidFill>
                <a:latin typeface="+mj-lt"/>
                <a:ea typeface="Tahoma" panose="020B0604030504040204" pitchFamily="34" charset="0"/>
                <a:cs typeface="Tahoma" panose="020B0604030504040204" pitchFamily="34" charset="0"/>
              </a:rPr>
              <a:t>Các</a:t>
            </a:r>
            <a:r>
              <a:rPr lang="en-US" dirty="0">
                <a:solidFill>
                  <a:schemeClr val="bg1"/>
                </a:solidFill>
                <a:latin typeface="+mj-lt"/>
                <a:ea typeface="Tahoma" panose="020B0604030504040204" pitchFamily="34" charset="0"/>
                <a:cs typeface="Tahoma" panose="020B0604030504040204" pitchFamily="34" charset="0"/>
              </a:rPr>
              <a:t> </a:t>
            </a:r>
            <a:r>
              <a:rPr lang="en-US" dirty="0" err="1">
                <a:solidFill>
                  <a:schemeClr val="bg1"/>
                </a:solidFill>
                <a:latin typeface="+mj-lt"/>
                <a:ea typeface="Tahoma" panose="020B0604030504040204" pitchFamily="34" charset="0"/>
                <a:cs typeface="Tahoma" panose="020B0604030504040204" pitchFamily="34" charset="0"/>
              </a:rPr>
              <a:t>nhà</a:t>
            </a:r>
            <a:r>
              <a:rPr lang="en-US" dirty="0">
                <a:solidFill>
                  <a:schemeClr val="bg1"/>
                </a:solidFill>
                <a:latin typeface="+mj-lt"/>
                <a:ea typeface="Tahoma" panose="020B0604030504040204" pitchFamily="34" charset="0"/>
                <a:cs typeface="Tahoma" panose="020B0604030504040204" pitchFamily="34" charset="0"/>
              </a:rPr>
              <a:t> </a:t>
            </a:r>
            <a:r>
              <a:rPr lang="en-US" dirty="0" err="1">
                <a:solidFill>
                  <a:schemeClr val="bg1"/>
                </a:solidFill>
                <a:latin typeface="+mj-lt"/>
                <a:ea typeface="Tahoma" panose="020B0604030504040204" pitchFamily="34" charset="0"/>
                <a:cs typeface="Tahoma" panose="020B0604030504040204" pitchFamily="34" charset="0"/>
              </a:rPr>
              <a:t>văn</a:t>
            </a:r>
            <a:endParaRPr lang="en-US" dirty="0">
              <a:solidFill>
                <a:schemeClr val="bg1"/>
              </a:solidFill>
              <a:latin typeface="+mj-lt"/>
              <a:ea typeface="Tahoma" panose="020B0604030504040204" pitchFamily="34" charset="0"/>
              <a:cs typeface="Tahoma" panose="020B0604030504040204" pitchFamily="34" charset="0"/>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4601922" y="4106972"/>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601922" y="475441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dap an b">
            <a:extLst>
              <a:ext uri="{FF2B5EF4-FFF2-40B4-BE49-F238E27FC236}">
                <a16:creationId xmlns:a16="http://schemas.microsoft.com/office/drawing/2014/main" id="{9B5DABB8-849A-4D2D-930C-9CA07BFC5BDE}"/>
              </a:ext>
            </a:extLst>
          </p:cNvPr>
          <p:cNvSpPr txBox="1"/>
          <p:nvPr/>
        </p:nvSpPr>
        <p:spPr>
          <a:xfrm>
            <a:off x="4826679" y="4183623"/>
            <a:ext cx="3487814" cy="400110"/>
          </a:xfrm>
          <a:prstGeom prst="rect">
            <a:avLst/>
          </a:prstGeom>
          <a:noFill/>
        </p:spPr>
        <p:txBody>
          <a:bodyPr wrap="square" rtlCol="0">
            <a:spAutoFit/>
          </a:bodyPr>
          <a:lstStyle/>
          <a:p>
            <a:pPr marL="257175" indent="-257175">
              <a:buClr>
                <a:schemeClr val="bg1"/>
              </a:buClr>
              <a:buFont typeface="Wingdings" panose="05000000000000000000" pitchFamily="2" charset="2"/>
              <a:buChar char="w"/>
            </a:pPr>
            <a:r>
              <a:rPr lang="en-US" dirty="0">
                <a:solidFill>
                  <a:srgbClr val="FFC000"/>
                </a:solidFill>
                <a:latin typeface="+mj-lt"/>
                <a:ea typeface="Tahoma" panose="020B0604030504040204" pitchFamily="34" charset="0"/>
                <a:cs typeface="Tahoma" panose="020B0604030504040204" pitchFamily="34" charset="0"/>
              </a:rPr>
              <a:t>B. </a:t>
            </a:r>
            <a:r>
              <a:rPr lang="en-US" dirty="0" err="1">
                <a:solidFill>
                  <a:schemeClr val="bg1"/>
                </a:solidFill>
                <a:latin typeface="+mj-lt"/>
                <a:ea typeface="Tahoma" panose="020B0604030504040204" pitchFamily="34" charset="0"/>
                <a:cs typeface="Tahoma" panose="020B0604030504040204" pitchFamily="34" charset="0"/>
              </a:rPr>
              <a:t>Các</a:t>
            </a:r>
            <a:r>
              <a:rPr lang="en-US" dirty="0">
                <a:solidFill>
                  <a:schemeClr val="bg1"/>
                </a:solidFill>
                <a:latin typeface="+mj-lt"/>
                <a:ea typeface="Tahoma" panose="020B0604030504040204" pitchFamily="34" charset="0"/>
                <a:cs typeface="Tahoma" panose="020B0604030504040204" pitchFamily="34" charset="0"/>
              </a:rPr>
              <a:t> </a:t>
            </a:r>
            <a:r>
              <a:rPr lang="en-US" dirty="0" err="1">
                <a:solidFill>
                  <a:schemeClr val="bg1"/>
                </a:solidFill>
                <a:latin typeface="+mj-lt"/>
                <a:ea typeface="Tahoma" panose="020B0604030504040204" pitchFamily="34" charset="0"/>
                <a:cs typeface="Tahoma" panose="020B0604030504040204" pitchFamily="34" charset="0"/>
              </a:rPr>
              <a:t>nhà</a:t>
            </a:r>
            <a:r>
              <a:rPr lang="en-US" dirty="0">
                <a:solidFill>
                  <a:schemeClr val="bg1"/>
                </a:solidFill>
                <a:latin typeface="+mj-lt"/>
                <a:ea typeface="Tahoma" panose="020B0604030504040204" pitchFamily="34" charset="0"/>
                <a:cs typeface="Tahoma" panose="020B0604030504040204" pitchFamily="34" charset="0"/>
              </a:rPr>
              <a:t> </a:t>
            </a:r>
            <a:r>
              <a:rPr lang="en-US" dirty="0" err="1">
                <a:solidFill>
                  <a:schemeClr val="bg1"/>
                </a:solidFill>
                <a:latin typeface="+mj-lt"/>
                <a:ea typeface="Tahoma" panose="020B0604030504040204" pitchFamily="34" charset="0"/>
                <a:cs typeface="Tahoma" panose="020B0604030504040204" pitchFamily="34" charset="0"/>
              </a:rPr>
              <a:t>nho</a:t>
            </a:r>
            <a:endParaRPr lang="en-US" dirty="0">
              <a:solidFill>
                <a:schemeClr val="bg1"/>
              </a:solidFill>
              <a:latin typeface="+mj-lt"/>
              <a:ea typeface="Tahoma" panose="020B0604030504040204" pitchFamily="34" charset="0"/>
              <a:cs typeface="Tahoma" panose="020B0604030504040204" pitchFamily="34" charset="0"/>
            </a:endParaRPr>
          </a:p>
        </p:txBody>
      </p:sp>
      <p:sp>
        <p:nvSpPr>
          <p:cNvPr id="34" name="dap an d">
            <a:extLst>
              <a:ext uri="{FF2B5EF4-FFF2-40B4-BE49-F238E27FC236}">
                <a16:creationId xmlns:a16="http://schemas.microsoft.com/office/drawing/2014/main" id="{42A746A3-96B8-42A5-8EFA-A104DB6B2F69}"/>
              </a:ext>
            </a:extLst>
          </p:cNvPr>
          <p:cNvSpPr txBox="1"/>
          <p:nvPr/>
        </p:nvSpPr>
        <p:spPr>
          <a:xfrm>
            <a:off x="4826679" y="4831069"/>
            <a:ext cx="3487814" cy="400110"/>
          </a:xfrm>
          <a:prstGeom prst="rect">
            <a:avLst/>
          </a:prstGeom>
          <a:noFill/>
        </p:spPr>
        <p:txBody>
          <a:bodyPr wrap="square" rtlCol="0">
            <a:spAutoFit/>
          </a:bodyPr>
          <a:lstStyle/>
          <a:p>
            <a:pPr marL="257175" indent="-257175">
              <a:buClr>
                <a:schemeClr val="bg1"/>
              </a:buClr>
              <a:buFont typeface="Wingdings" panose="05000000000000000000" pitchFamily="2" charset="2"/>
              <a:buChar char="w"/>
            </a:pPr>
            <a:r>
              <a:rPr lang="en-US" dirty="0">
                <a:solidFill>
                  <a:srgbClr val="FFC000"/>
                </a:solidFill>
                <a:latin typeface="+mj-lt"/>
                <a:ea typeface="Tahoma" panose="020B0604030504040204" pitchFamily="34" charset="0"/>
                <a:cs typeface="Tahoma" panose="020B0604030504040204" pitchFamily="34" charset="0"/>
              </a:rPr>
              <a:t>D. </a:t>
            </a:r>
            <a:r>
              <a:rPr lang="en-US" dirty="0" err="1">
                <a:solidFill>
                  <a:schemeClr val="bg1"/>
                </a:solidFill>
                <a:latin typeface="+mj-lt"/>
                <a:ea typeface="Tahoma" panose="020B0604030504040204" pitchFamily="34" charset="0"/>
                <a:cs typeface="Tahoma" panose="020B0604030504040204" pitchFamily="34" charset="0"/>
              </a:rPr>
              <a:t>Các</a:t>
            </a:r>
            <a:r>
              <a:rPr lang="en-US" dirty="0">
                <a:solidFill>
                  <a:schemeClr val="bg1"/>
                </a:solidFill>
                <a:latin typeface="+mj-lt"/>
                <a:ea typeface="Tahoma" panose="020B0604030504040204" pitchFamily="34" charset="0"/>
                <a:cs typeface="Tahoma" panose="020B0604030504040204" pitchFamily="34" charset="0"/>
              </a:rPr>
              <a:t> </a:t>
            </a:r>
            <a:r>
              <a:rPr lang="en-US" dirty="0" err="1">
                <a:solidFill>
                  <a:schemeClr val="bg1"/>
                </a:solidFill>
                <a:latin typeface="+mj-lt"/>
                <a:ea typeface="Tahoma" panose="020B0604030504040204" pitchFamily="34" charset="0"/>
                <a:cs typeface="Tahoma" panose="020B0604030504040204" pitchFamily="34" charset="0"/>
              </a:rPr>
              <a:t>nhạc</a:t>
            </a:r>
            <a:r>
              <a:rPr lang="en-US" dirty="0">
                <a:solidFill>
                  <a:schemeClr val="bg1"/>
                </a:solidFill>
                <a:latin typeface="+mj-lt"/>
                <a:ea typeface="Tahoma" panose="020B0604030504040204" pitchFamily="34" charset="0"/>
                <a:cs typeface="Tahoma" panose="020B0604030504040204" pitchFamily="34" charset="0"/>
              </a:rPr>
              <a:t> </a:t>
            </a:r>
            <a:r>
              <a:rPr lang="en-US" dirty="0" err="1">
                <a:solidFill>
                  <a:schemeClr val="bg1"/>
                </a:solidFill>
                <a:latin typeface="+mj-lt"/>
                <a:ea typeface="Tahoma" panose="020B0604030504040204" pitchFamily="34" charset="0"/>
                <a:cs typeface="Tahoma" panose="020B0604030504040204" pitchFamily="34" charset="0"/>
              </a:rPr>
              <a:t>sĩ</a:t>
            </a:r>
            <a:endParaRPr lang="en-US" dirty="0">
              <a:solidFill>
                <a:schemeClr val="bg1"/>
              </a:solidFill>
              <a:latin typeface="+mj-lt"/>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933645"/>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39477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841367"/>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2258559"/>
            <a:ext cx="365522" cy="365522"/>
          </a:xfrm>
          <a:prstGeom prst="rect">
            <a:avLst/>
          </a:prstGeom>
        </p:spPr>
      </p:pic>
    </p:spTree>
    <p:extLst>
      <p:ext uri="{BB962C8B-B14F-4D97-AF65-F5344CB8AC3E}">
        <p14:creationId xmlns:p14="http://schemas.microsoft.com/office/powerpoint/2010/main" val="182291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1563" y="248330"/>
            <a:ext cx="2601031" cy="260103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498111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433366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343178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94929" y="2973958"/>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038688" y="3295590"/>
            <a:ext cx="7419512" cy="400110"/>
          </a:xfrm>
          <a:prstGeom prst="rect">
            <a:avLst/>
          </a:prstGeom>
          <a:noFill/>
        </p:spPr>
        <p:txBody>
          <a:bodyPr wrap="square" rtlCol="0">
            <a:spAutoFit/>
          </a:bodyPr>
          <a:lstStyle/>
          <a:p>
            <a:pPr algn="ctr" defTabSz="685800" fontAlgn="auto">
              <a:spcBef>
                <a:spcPts val="0"/>
              </a:spcBef>
              <a:spcAft>
                <a:spcPts val="0"/>
              </a:spcAft>
              <a:defRPr/>
            </a:pPr>
            <a:r>
              <a:rPr lang="en-US" b="1" dirty="0" err="1">
                <a:solidFill>
                  <a:prstClr val="white"/>
                </a:solidFill>
                <a:latin typeface="+mj-lt"/>
              </a:rPr>
              <a:t>Câu</a:t>
            </a:r>
            <a:r>
              <a:rPr lang="en-US" b="1" dirty="0">
                <a:solidFill>
                  <a:prstClr val="white"/>
                </a:solidFill>
                <a:latin typeface="+mj-lt"/>
              </a:rPr>
              <a:t> </a:t>
            </a:r>
            <a:r>
              <a:rPr lang="en-US" b="1" dirty="0" err="1">
                <a:solidFill>
                  <a:prstClr val="white"/>
                </a:solidFill>
                <a:latin typeface="+mj-lt"/>
              </a:rPr>
              <a:t>hỏi</a:t>
            </a:r>
            <a:r>
              <a:rPr lang="en-US" b="1" dirty="0">
                <a:solidFill>
                  <a:prstClr val="white"/>
                </a:solidFill>
                <a:latin typeface="+mj-lt"/>
              </a:rPr>
              <a:t> 2: Ca </a:t>
            </a:r>
            <a:r>
              <a:rPr lang="en-US" b="1" dirty="0" err="1">
                <a:solidFill>
                  <a:prstClr val="white"/>
                </a:solidFill>
                <a:latin typeface="+mj-lt"/>
              </a:rPr>
              <a:t>dao</a:t>
            </a:r>
            <a:r>
              <a:rPr lang="en-US" b="1" dirty="0">
                <a:solidFill>
                  <a:prstClr val="white"/>
                </a:solidFill>
                <a:latin typeface="+mj-lt"/>
              </a:rPr>
              <a:t> </a:t>
            </a:r>
            <a:r>
              <a:rPr lang="en-US" b="1" dirty="0" err="1">
                <a:solidFill>
                  <a:prstClr val="white"/>
                </a:solidFill>
                <a:latin typeface="+mj-lt"/>
              </a:rPr>
              <a:t>thường</a:t>
            </a:r>
            <a:r>
              <a:rPr lang="en-US" b="1" dirty="0">
                <a:solidFill>
                  <a:prstClr val="white"/>
                </a:solidFill>
                <a:latin typeface="+mj-lt"/>
              </a:rPr>
              <a:t> </a:t>
            </a:r>
            <a:r>
              <a:rPr lang="en-US" b="1" dirty="0" err="1">
                <a:solidFill>
                  <a:prstClr val="white"/>
                </a:solidFill>
                <a:latin typeface="+mj-lt"/>
              </a:rPr>
              <a:t>được</a:t>
            </a:r>
            <a:r>
              <a:rPr lang="en-US" b="1" dirty="0">
                <a:solidFill>
                  <a:prstClr val="white"/>
                </a:solidFill>
                <a:latin typeface="+mj-lt"/>
              </a:rPr>
              <a:t> </a:t>
            </a:r>
            <a:r>
              <a:rPr lang="en-US" b="1" dirty="0" err="1">
                <a:solidFill>
                  <a:prstClr val="white"/>
                </a:solidFill>
                <a:latin typeface="+mj-lt"/>
              </a:rPr>
              <a:t>làm</a:t>
            </a:r>
            <a:r>
              <a:rPr lang="en-US" b="1" dirty="0">
                <a:solidFill>
                  <a:prstClr val="white"/>
                </a:solidFill>
                <a:latin typeface="+mj-lt"/>
              </a:rPr>
              <a:t> </a:t>
            </a:r>
            <a:r>
              <a:rPr lang="en-US" b="1" dirty="0" err="1">
                <a:solidFill>
                  <a:prstClr val="white"/>
                </a:solidFill>
                <a:latin typeface="+mj-lt"/>
              </a:rPr>
              <a:t>bằng</a:t>
            </a:r>
            <a:r>
              <a:rPr lang="en-US" b="1" dirty="0">
                <a:solidFill>
                  <a:prstClr val="white"/>
                </a:solidFill>
                <a:latin typeface="+mj-lt"/>
              </a:rPr>
              <a:t> </a:t>
            </a:r>
            <a:r>
              <a:rPr lang="en-US" b="1" dirty="0" err="1">
                <a:solidFill>
                  <a:prstClr val="white"/>
                </a:solidFill>
                <a:latin typeface="+mj-lt"/>
              </a:rPr>
              <a:t>thể</a:t>
            </a:r>
            <a:r>
              <a:rPr lang="en-US" b="1" dirty="0">
                <a:solidFill>
                  <a:prstClr val="white"/>
                </a:solidFill>
                <a:latin typeface="+mj-lt"/>
              </a:rPr>
              <a:t> </a:t>
            </a:r>
            <a:r>
              <a:rPr lang="en-US" b="1" dirty="0" err="1">
                <a:solidFill>
                  <a:prstClr val="white"/>
                </a:solidFill>
                <a:latin typeface="+mj-lt"/>
              </a:rPr>
              <a:t>thơ</a:t>
            </a:r>
            <a:r>
              <a:rPr lang="en-US" b="1" dirty="0">
                <a:solidFill>
                  <a:prstClr val="white"/>
                </a:solidFill>
                <a:latin typeface="+mj-lt"/>
              </a:rPr>
              <a:t> </a:t>
            </a:r>
            <a:r>
              <a:rPr lang="en-US" b="1" dirty="0" err="1">
                <a:solidFill>
                  <a:prstClr val="white"/>
                </a:solidFill>
                <a:latin typeface="+mj-lt"/>
              </a:rPr>
              <a:t>gì</a:t>
            </a:r>
            <a:r>
              <a:rPr lang="en-US" b="1" dirty="0">
                <a:solidFill>
                  <a:prstClr val="white"/>
                </a:solidFill>
                <a:latin typeface="+mj-lt"/>
              </a:rPr>
              <a:t>?</a:t>
            </a:r>
          </a:p>
        </p:txBody>
      </p:sp>
      <p:sp>
        <p:nvSpPr>
          <p:cNvPr id="15" name="bang b">
            <a:extLst>
              <a:ext uri="{FF2B5EF4-FFF2-40B4-BE49-F238E27FC236}">
                <a16:creationId xmlns:a16="http://schemas.microsoft.com/office/drawing/2014/main" id="{D0E6AFB4-275F-4728-9A13-27E00F9EA3A2}"/>
              </a:ext>
            </a:extLst>
          </p:cNvPr>
          <p:cNvSpPr/>
          <p:nvPr/>
        </p:nvSpPr>
        <p:spPr>
          <a:xfrm flipH="1">
            <a:off x="4601922" y="4111187"/>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b="1">
              <a:solidFill>
                <a:prstClr val="white"/>
              </a:solidFill>
              <a:latin typeface="+mj-lt"/>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604749" y="475441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b="1">
              <a:solidFill>
                <a:prstClr val="white"/>
              </a:solidFill>
              <a:latin typeface="+mj-lt"/>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4826679" y="4187838"/>
            <a:ext cx="3487814" cy="400110"/>
          </a:xfrm>
          <a:prstGeom prst="rect">
            <a:avLst/>
          </a:prstGeom>
          <a:noFill/>
        </p:spPr>
        <p:txBody>
          <a:bodyPr wrap="square" rtlCol="0">
            <a:spAutoFit/>
          </a:bodyPr>
          <a:lstStyle/>
          <a:p>
            <a:pPr marL="257175" indent="-257175" defTabSz="685800" fontAlgn="auto">
              <a:spcBef>
                <a:spcPts val="0"/>
              </a:spcBef>
              <a:spcAft>
                <a:spcPts val="0"/>
              </a:spcAft>
              <a:buClr>
                <a:schemeClr val="bg1"/>
              </a:buClr>
              <a:buFont typeface="Wingdings" panose="05000000000000000000" pitchFamily="2" charset="2"/>
              <a:buChar char="w"/>
              <a:defRPr/>
            </a:pPr>
            <a:r>
              <a:rPr lang="en-US" b="1" dirty="0">
                <a:solidFill>
                  <a:srgbClr val="FFC000"/>
                </a:solidFill>
                <a:latin typeface="+mj-lt"/>
                <a:ea typeface="Tahoma" panose="020B0604030504040204" pitchFamily="34" charset="0"/>
                <a:cs typeface="Tahoma" panose="020B0604030504040204" pitchFamily="34" charset="0"/>
              </a:rPr>
              <a:t>B. </a:t>
            </a:r>
            <a:r>
              <a:rPr lang="en-US" b="1" dirty="0" err="1">
                <a:solidFill>
                  <a:prstClr val="white"/>
                </a:solidFill>
                <a:latin typeface="+mj-lt"/>
                <a:ea typeface="Tahoma" panose="020B0604030504040204" pitchFamily="34" charset="0"/>
                <a:cs typeface="Tahoma" panose="020B0604030504040204" pitchFamily="34" charset="0"/>
              </a:rPr>
              <a:t>Lục</a:t>
            </a:r>
            <a:r>
              <a:rPr lang="en-US" b="1" dirty="0">
                <a:solidFill>
                  <a:prstClr val="white"/>
                </a:solidFill>
                <a:latin typeface="+mj-lt"/>
                <a:ea typeface="Tahoma" panose="020B0604030504040204" pitchFamily="34" charset="0"/>
                <a:cs typeface="Tahoma" panose="020B0604030504040204" pitchFamily="34" charset="0"/>
              </a:rPr>
              <a:t> </a:t>
            </a:r>
            <a:r>
              <a:rPr lang="en-US" b="1" dirty="0" err="1">
                <a:solidFill>
                  <a:prstClr val="white"/>
                </a:solidFill>
                <a:latin typeface="+mj-lt"/>
                <a:ea typeface="Tahoma" panose="020B0604030504040204" pitchFamily="34" charset="0"/>
                <a:cs typeface="Tahoma" panose="020B0604030504040204" pitchFamily="34" charset="0"/>
              </a:rPr>
              <a:t>bát</a:t>
            </a:r>
            <a:endParaRPr lang="en-US" b="1" dirty="0">
              <a:solidFill>
                <a:prstClr val="white"/>
              </a:solidFill>
              <a:latin typeface="+mj-lt"/>
              <a:ea typeface="Tahoma" panose="020B0604030504040204" pitchFamily="34" charset="0"/>
              <a:cs typeface="Tahoma" panose="020B060403050404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829507" y="4831069"/>
            <a:ext cx="3487814" cy="400110"/>
          </a:xfrm>
          <a:prstGeom prst="rect">
            <a:avLst/>
          </a:prstGeom>
          <a:noFill/>
        </p:spPr>
        <p:txBody>
          <a:bodyPr wrap="square" rtlCol="0">
            <a:spAutoFit/>
          </a:bodyPr>
          <a:lstStyle/>
          <a:p>
            <a:pPr marL="257175" indent="-257175" defTabSz="685800" fontAlgn="auto">
              <a:spcBef>
                <a:spcPts val="0"/>
              </a:spcBef>
              <a:spcAft>
                <a:spcPts val="0"/>
              </a:spcAft>
              <a:buClr>
                <a:schemeClr val="bg1"/>
              </a:buClr>
              <a:buFont typeface="Wingdings" panose="05000000000000000000" pitchFamily="2" charset="2"/>
              <a:buChar char="w"/>
              <a:defRPr/>
            </a:pPr>
            <a:r>
              <a:rPr lang="en-US" b="1" dirty="0">
                <a:solidFill>
                  <a:srgbClr val="FFC000"/>
                </a:solidFill>
                <a:latin typeface="+mj-lt"/>
                <a:ea typeface="Tahoma" panose="020B0604030504040204" pitchFamily="34" charset="0"/>
                <a:cs typeface="Tahoma" panose="020B0604030504040204" pitchFamily="34" charset="0"/>
              </a:rPr>
              <a:t>C. </a:t>
            </a:r>
            <a:r>
              <a:rPr lang="en-US" b="1" dirty="0">
                <a:solidFill>
                  <a:prstClr val="white"/>
                </a:solidFill>
                <a:latin typeface="+mj-lt"/>
                <a:ea typeface="Tahoma" panose="020B0604030504040204" pitchFamily="34" charset="0"/>
                <a:cs typeface="Tahoma" panose="020B0604030504040204" pitchFamily="34" charset="0"/>
              </a:rPr>
              <a:t>Song </a:t>
            </a:r>
            <a:r>
              <a:rPr lang="en-US" b="1" dirty="0" err="1">
                <a:solidFill>
                  <a:prstClr val="white"/>
                </a:solidFill>
                <a:latin typeface="+mj-lt"/>
                <a:ea typeface="Tahoma" panose="020B0604030504040204" pitchFamily="34" charset="0"/>
                <a:cs typeface="Tahoma" panose="020B0604030504040204" pitchFamily="34" charset="0"/>
              </a:rPr>
              <a:t>thất</a:t>
            </a:r>
            <a:r>
              <a:rPr lang="en-US" b="1" dirty="0">
                <a:solidFill>
                  <a:prstClr val="white"/>
                </a:solidFill>
                <a:latin typeface="+mj-lt"/>
                <a:ea typeface="Tahoma" panose="020B0604030504040204" pitchFamily="34" charset="0"/>
                <a:cs typeface="Tahoma" panose="020B0604030504040204" pitchFamily="34" charset="0"/>
              </a:rPr>
              <a:t> </a:t>
            </a:r>
            <a:r>
              <a:rPr lang="en-US" b="1" dirty="0" err="1">
                <a:solidFill>
                  <a:prstClr val="white"/>
                </a:solidFill>
                <a:latin typeface="+mj-lt"/>
                <a:ea typeface="Tahoma" panose="020B0604030504040204" pitchFamily="34" charset="0"/>
                <a:cs typeface="Tahoma" panose="020B0604030504040204" pitchFamily="34" charset="0"/>
              </a:rPr>
              <a:t>lục</a:t>
            </a:r>
            <a:r>
              <a:rPr lang="en-US" b="1" dirty="0">
                <a:solidFill>
                  <a:prstClr val="white"/>
                </a:solidFill>
                <a:latin typeface="+mj-lt"/>
                <a:ea typeface="Tahoma" panose="020B0604030504040204" pitchFamily="34" charset="0"/>
                <a:cs typeface="Tahoma" panose="020B0604030504040204" pitchFamily="34" charset="0"/>
              </a:rPr>
              <a:t> </a:t>
            </a:r>
            <a:r>
              <a:rPr lang="en-US" b="1" dirty="0" err="1">
                <a:solidFill>
                  <a:prstClr val="white"/>
                </a:solidFill>
                <a:latin typeface="+mj-lt"/>
                <a:ea typeface="Tahoma" panose="020B0604030504040204" pitchFamily="34" charset="0"/>
                <a:cs typeface="Tahoma" panose="020B0604030504040204" pitchFamily="34" charset="0"/>
              </a:rPr>
              <a:t>bát</a:t>
            </a:r>
            <a:endParaRPr lang="en-US" b="1" dirty="0">
              <a:solidFill>
                <a:prstClr val="white"/>
              </a:solidFill>
              <a:latin typeface="+mj-lt"/>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04749" y="410697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b="1">
              <a:solidFill>
                <a:prstClr val="white"/>
              </a:solidFill>
              <a:latin typeface="+mj-lt"/>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601922" y="475441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b="1">
              <a:solidFill>
                <a:prstClr val="white"/>
              </a:solidFill>
              <a:latin typeface="+mj-lt"/>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829507" y="4183622"/>
            <a:ext cx="3487814" cy="400110"/>
          </a:xfrm>
          <a:prstGeom prst="rect">
            <a:avLst/>
          </a:prstGeom>
          <a:noFill/>
        </p:spPr>
        <p:txBody>
          <a:bodyPr wrap="square" rtlCol="0">
            <a:spAutoFit/>
          </a:bodyPr>
          <a:lstStyle/>
          <a:p>
            <a:pPr marL="257175" indent="-257175" defTabSz="685800" fontAlgn="auto">
              <a:spcBef>
                <a:spcPts val="0"/>
              </a:spcBef>
              <a:spcAft>
                <a:spcPts val="0"/>
              </a:spcAft>
              <a:buClr>
                <a:schemeClr val="bg1"/>
              </a:buClr>
              <a:buFont typeface="Wingdings" panose="05000000000000000000" pitchFamily="2" charset="2"/>
              <a:buChar char="w"/>
              <a:defRPr/>
            </a:pPr>
            <a:r>
              <a:rPr lang="en-US" b="1" dirty="0">
                <a:solidFill>
                  <a:srgbClr val="FFC000"/>
                </a:solidFill>
                <a:latin typeface="+mj-lt"/>
                <a:ea typeface="Tahoma" panose="020B0604030504040204" pitchFamily="34" charset="0"/>
                <a:cs typeface="Tahoma" panose="020B0604030504040204" pitchFamily="34" charset="0"/>
              </a:rPr>
              <a:t>A. </a:t>
            </a:r>
            <a:r>
              <a:rPr lang="en-US" b="1" dirty="0" err="1">
                <a:solidFill>
                  <a:prstClr val="white"/>
                </a:solidFill>
                <a:latin typeface="+mj-lt"/>
                <a:ea typeface="Tahoma" panose="020B0604030504040204" pitchFamily="34" charset="0"/>
                <a:cs typeface="Tahoma" panose="020B0604030504040204" pitchFamily="34" charset="0"/>
              </a:rPr>
              <a:t>Tứ</a:t>
            </a:r>
            <a:r>
              <a:rPr lang="en-US" b="1" dirty="0">
                <a:solidFill>
                  <a:prstClr val="white"/>
                </a:solidFill>
                <a:latin typeface="+mj-lt"/>
                <a:ea typeface="Tahoma" panose="020B0604030504040204" pitchFamily="34" charset="0"/>
                <a:cs typeface="Tahoma" panose="020B0604030504040204" pitchFamily="34" charset="0"/>
              </a:rPr>
              <a:t> </a:t>
            </a:r>
            <a:r>
              <a:rPr lang="en-US" b="1" dirty="0" err="1">
                <a:solidFill>
                  <a:prstClr val="white"/>
                </a:solidFill>
                <a:latin typeface="+mj-lt"/>
                <a:ea typeface="Tahoma" panose="020B0604030504040204" pitchFamily="34" charset="0"/>
                <a:cs typeface="Tahoma" panose="020B0604030504040204" pitchFamily="34" charset="0"/>
              </a:rPr>
              <a:t>tuyệt</a:t>
            </a:r>
            <a:endParaRPr lang="en-US" b="1" dirty="0">
              <a:solidFill>
                <a:prstClr val="white"/>
              </a:solidFill>
              <a:latin typeface="+mj-lt"/>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4826679" y="4831069"/>
            <a:ext cx="3487814" cy="400110"/>
          </a:xfrm>
          <a:prstGeom prst="rect">
            <a:avLst/>
          </a:prstGeom>
          <a:noFill/>
        </p:spPr>
        <p:txBody>
          <a:bodyPr wrap="square" rtlCol="0">
            <a:spAutoFit/>
          </a:bodyPr>
          <a:lstStyle/>
          <a:p>
            <a:pPr marL="257175" indent="-257175" defTabSz="685800" fontAlgn="auto">
              <a:spcBef>
                <a:spcPts val="0"/>
              </a:spcBef>
              <a:spcAft>
                <a:spcPts val="0"/>
              </a:spcAft>
              <a:buClr>
                <a:schemeClr val="bg1"/>
              </a:buClr>
              <a:buFont typeface="Wingdings" panose="05000000000000000000" pitchFamily="2" charset="2"/>
              <a:buChar char="w"/>
              <a:defRPr/>
            </a:pPr>
            <a:r>
              <a:rPr lang="en-US" b="1" dirty="0">
                <a:solidFill>
                  <a:srgbClr val="FFC000"/>
                </a:solidFill>
                <a:latin typeface="+mj-lt"/>
                <a:ea typeface="Tahoma" panose="020B0604030504040204" pitchFamily="34" charset="0"/>
                <a:cs typeface="Tahoma" panose="020B0604030504040204" pitchFamily="34" charset="0"/>
              </a:rPr>
              <a:t>D. </a:t>
            </a:r>
            <a:r>
              <a:rPr lang="en-US" b="1" dirty="0" err="1">
                <a:solidFill>
                  <a:prstClr val="white"/>
                </a:solidFill>
                <a:latin typeface="+mj-lt"/>
                <a:ea typeface="Tahoma" panose="020B0604030504040204" pitchFamily="34" charset="0"/>
                <a:cs typeface="Tahoma" panose="020B0604030504040204" pitchFamily="34" charset="0"/>
              </a:rPr>
              <a:t>Thất</a:t>
            </a:r>
            <a:r>
              <a:rPr lang="en-US" b="1" dirty="0">
                <a:solidFill>
                  <a:prstClr val="white"/>
                </a:solidFill>
                <a:latin typeface="+mj-lt"/>
                <a:ea typeface="Tahoma" panose="020B0604030504040204" pitchFamily="34" charset="0"/>
                <a:cs typeface="Tahoma" panose="020B0604030504040204" pitchFamily="34" charset="0"/>
              </a:rPr>
              <a:t> </a:t>
            </a:r>
            <a:r>
              <a:rPr lang="en-US" b="1" dirty="0" err="1">
                <a:solidFill>
                  <a:prstClr val="white"/>
                </a:solidFill>
                <a:latin typeface="+mj-lt"/>
                <a:ea typeface="Tahoma" panose="020B0604030504040204" pitchFamily="34" charset="0"/>
                <a:cs typeface="Tahoma" panose="020B0604030504040204" pitchFamily="34" charset="0"/>
              </a:rPr>
              <a:t>ngôn</a:t>
            </a:r>
            <a:r>
              <a:rPr lang="en-US" b="1" dirty="0">
                <a:solidFill>
                  <a:prstClr val="white"/>
                </a:solidFill>
                <a:latin typeface="+mj-lt"/>
                <a:ea typeface="Tahoma" panose="020B0604030504040204" pitchFamily="34" charset="0"/>
                <a:cs typeface="Tahoma" panose="020B0604030504040204" pitchFamily="34" charset="0"/>
              </a:rPr>
              <a:t> </a:t>
            </a:r>
            <a:r>
              <a:rPr lang="en-US" b="1" dirty="0" err="1">
                <a:solidFill>
                  <a:prstClr val="white"/>
                </a:solidFill>
                <a:latin typeface="+mj-lt"/>
                <a:ea typeface="Tahoma" panose="020B0604030504040204" pitchFamily="34" charset="0"/>
                <a:cs typeface="Tahoma" panose="020B0604030504040204" pitchFamily="34" charset="0"/>
              </a:rPr>
              <a:t>bát</a:t>
            </a:r>
            <a:r>
              <a:rPr lang="en-US" b="1" dirty="0">
                <a:solidFill>
                  <a:prstClr val="white"/>
                </a:solidFill>
                <a:latin typeface="+mj-lt"/>
                <a:ea typeface="Tahoma" panose="020B0604030504040204" pitchFamily="34" charset="0"/>
                <a:cs typeface="Tahoma" panose="020B0604030504040204" pitchFamily="34" charset="0"/>
              </a:rPr>
              <a:t> </a:t>
            </a:r>
            <a:r>
              <a:rPr lang="en-US" b="1" dirty="0" err="1">
                <a:solidFill>
                  <a:prstClr val="white"/>
                </a:solidFill>
                <a:latin typeface="+mj-lt"/>
                <a:ea typeface="Tahoma" panose="020B0604030504040204" pitchFamily="34" charset="0"/>
                <a:cs typeface="Tahoma" panose="020B0604030504040204" pitchFamily="34" charset="0"/>
              </a:rPr>
              <a:t>cú</a:t>
            </a:r>
            <a:endParaRPr lang="en-US" b="1" dirty="0">
              <a:solidFill>
                <a:prstClr val="white"/>
              </a:solidFill>
              <a:latin typeface="+mj-lt"/>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933645"/>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39477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841367"/>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2258559"/>
            <a:ext cx="365522" cy="365522"/>
          </a:xfrm>
          <a:prstGeom prst="rect">
            <a:avLst/>
          </a:prstGeom>
        </p:spPr>
      </p:pic>
    </p:spTree>
    <p:extLst>
      <p:ext uri="{BB962C8B-B14F-4D97-AF65-F5344CB8AC3E}">
        <p14:creationId xmlns:p14="http://schemas.microsoft.com/office/powerpoint/2010/main" val="324208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1563" y="248330"/>
            <a:ext cx="2601031" cy="260103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498111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433366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343178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94929" y="2973958"/>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038688" y="3234035"/>
            <a:ext cx="7275805" cy="461665"/>
          </a:xfrm>
          <a:prstGeom prst="rect">
            <a:avLst/>
          </a:prstGeom>
          <a:noFill/>
        </p:spPr>
        <p:txBody>
          <a:bodyPr wrap="square" rtlCol="0">
            <a:spAutoFit/>
          </a:bodyPr>
          <a:lstStyle/>
          <a:p>
            <a:pPr defTabSz="685800" fontAlgn="auto">
              <a:spcBef>
                <a:spcPts val="0"/>
              </a:spcBef>
              <a:spcAft>
                <a:spcPts val="0"/>
              </a:spcAft>
              <a:defRPr/>
            </a:pPr>
            <a:r>
              <a:rPr lang="en-US" sz="2400" dirty="0" err="1">
                <a:solidFill>
                  <a:prstClr val="white"/>
                </a:solidFill>
                <a:latin typeface="+mj-lt"/>
              </a:rPr>
              <a:t>Câu</a:t>
            </a:r>
            <a:r>
              <a:rPr lang="en-US" sz="2400" dirty="0">
                <a:solidFill>
                  <a:prstClr val="white"/>
                </a:solidFill>
                <a:latin typeface="+mj-lt"/>
              </a:rPr>
              <a:t> 3: </a:t>
            </a:r>
            <a:r>
              <a:rPr lang="en-US" sz="2400" dirty="0" err="1">
                <a:solidFill>
                  <a:prstClr val="white"/>
                </a:solidFill>
                <a:latin typeface="+mj-lt"/>
              </a:rPr>
              <a:t>Các</a:t>
            </a:r>
            <a:r>
              <a:rPr lang="en-US" sz="2400" dirty="0">
                <a:solidFill>
                  <a:prstClr val="white"/>
                </a:solidFill>
                <a:latin typeface="+mj-lt"/>
              </a:rPr>
              <a:t> </a:t>
            </a:r>
            <a:r>
              <a:rPr lang="en-US" sz="2400" dirty="0" err="1">
                <a:solidFill>
                  <a:prstClr val="white"/>
                </a:solidFill>
                <a:latin typeface="+mj-lt"/>
              </a:rPr>
              <a:t>bài</a:t>
            </a:r>
            <a:r>
              <a:rPr lang="en-US" sz="2400" dirty="0">
                <a:solidFill>
                  <a:prstClr val="white"/>
                </a:solidFill>
                <a:latin typeface="+mj-lt"/>
              </a:rPr>
              <a:t> ca </a:t>
            </a:r>
            <a:r>
              <a:rPr lang="en-US" sz="2400" dirty="0" err="1">
                <a:solidFill>
                  <a:prstClr val="white"/>
                </a:solidFill>
                <a:latin typeface="+mj-lt"/>
              </a:rPr>
              <a:t>dao</a:t>
            </a:r>
            <a:r>
              <a:rPr lang="en-US" sz="2400" dirty="0">
                <a:solidFill>
                  <a:prstClr val="white"/>
                </a:solidFill>
                <a:latin typeface="+mj-lt"/>
              </a:rPr>
              <a:t> </a:t>
            </a:r>
            <a:r>
              <a:rPr lang="en-US" sz="2400" dirty="0" err="1">
                <a:solidFill>
                  <a:prstClr val="white"/>
                </a:solidFill>
                <a:latin typeface="+mj-lt"/>
              </a:rPr>
              <a:t>thường</a:t>
            </a:r>
            <a:r>
              <a:rPr lang="en-US" sz="2400" dirty="0">
                <a:solidFill>
                  <a:prstClr val="white"/>
                </a:solidFill>
                <a:latin typeface="+mj-lt"/>
              </a:rPr>
              <a:t> </a:t>
            </a:r>
            <a:r>
              <a:rPr lang="en-US" sz="2400" dirty="0" err="1">
                <a:solidFill>
                  <a:prstClr val="white"/>
                </a:solidFill>
                <a:latin typeface="+mj-lt"/>
              </a:rPr>
              <a:t>nói</a:t>
            </a:r>
            <a:r>
              <a:rPr lang="en-US" sz="2400" dirty="0">
                <a:solidFill>
                  <a:prstClr val="white"/>
                </a:solidFill>
                <a:latin typeface="+mj-lt"/>
              </a:rPr>
              <a:t> </a:t>
            </a:r>
            <a:r>
              <a:rPr lang="en-US" sz="2400" dirty="0" err="1">
                <a:solidFill>
                  <a:prstClr val="white"/>
                </a:solidFill>
                <a:latin typeface="+mj-lt"/>
              </a:rPr>
              <a:t>về</a:t>
            </a:r>
            <a:r>
              <a:rPr lang="en-US" sz="2400" dirty="0">
                <a:solidFill>
                  <a:prstClr val="white"/>
                </a:solidFill>
                <a:latin typeface="+mj-lt"/>
              </a:rPr>
              <a:t> </a:t>
            </a:r>
            <a:r>
              <a:rPr lang="en-US" sz="2400" dirty="0" err="1">
                <a:solidFill>
                  <a:prstClr val="white"/>
                </a:solidFill>
                <a:latin typeface="+mj-lt"/>
              </a:rPr>
              <a:t>chủ</a:t>
            </a:r>
            <a:r>
              <a:rPr lang="en-US" sz="2400" dirty="0">
                <a:solidFill>
                  <a:prstClr val="white"/>
                </a:solidFill>
                <a:latin typeface="+mj-lt"/>
              </a:rPr>
              <a:t> </a:t>
            </a:r>
            <a:r>
              <a:rPr lang="en-US" sz="2400" dirty="0" err="1">
                <a:solidFill>
                  <a:prstClr val="white"/>
                </a:solidFill>
                <a:latin typeface="+mj-lt"/>
              </a:rPr>
              <a:t>đề</a:t>
            </a:r>
            <a:r>
              <a:rPr lang="en-US" sz="2400" dirty="0">
                <a:solidFill>
                  <a:prstClr val="white"/>
                </a:solidFill>
                <a:latin typeface="+mj-lt"/>
              </a:rPr>
              <a:t> </a:t>
            </a:r>
            <a:r>
              <a:rPr lang="en-US" sz="2400" dirty="0" err="1">
                <a:solidFill>
                  <a:prstClr val="white"/>
                </a:solidFill>
                <a:latin typeface="+mj-lt"/>
              </a:rPr>
              <a:t>gì</a:t>
            </a:r>
            <a:r>
              <a:rPr lang="en-US" sz="2400" dirty="0">
                <a:solidFill>
                  <a:prstClr val="white"/>
                </a:solidFill>
                <a:latin typeface="+mj-lt"/>
              </a:rPr>
              <a:t>?</a:t>
            </a:r>
          </a:p>
        </p:txBody>
      </p:sp>
      <p:sp>
        <p:nvSpPr>
          <p:cNvPr id="15" name="bang c">
            <a:extLst>
              <a:ext uri="{FF2B5EF4-FFF2-40B4-BE49-F238E27FC236}">
                <a16:creationId xmlns:a16="http://schemas.microsoft.com/office/drawing/2014/main" id="{D0E6AFB4-275F-4728-9A13-27E00F9EA3A2}"/>
              </a:ext>
            </a:extLst>
          </p:cNvPr>
          <p:cNvSpPr/>
          <p:nvPr/>
        </p:nvSpPr>
        <p:spPr>
          <a:xfrm flipH="1">
            <a:off x="603457" y="4756719"/>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600">
              <a:solidFill>
                <a:prstClr val="white"/>
              </a:solidFill>
              <a:latin typeface="+mj-lt"/>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4601922" y="410697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600">
              <a:solidFill>
                <a:prstClr val="white"/>
              </a:solidFill>
              <a:latin typeface="+mj-lt"/>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828214" y="4833370"/>
            <a:ext cx="3487814" cy="338554"/>
          </a:xfrm>
          <a:prstGeom prst="rect">
            <a:avLst/>
          </a:prstGeom>
          <a:noFill/>
        </p:spPr>
        <p:txBody>
          <a:bodyPr wrap="square" rtlCol="0">
            <a:spAutoFit/>
          </a:bodyPr>
          <a:lstStyle/>
          <a:p>
            <a:pPr marL="257175" indent="-257175" defTabSz="685800" fontAlgn="auto">
              <a:spcBef>
                <a:spcPts val="0"/>
              </a:spcBef>
              <a:spcAft>
                <a:spcPts val="0"/>
              </a:spcAft>
              <a:buClr>
                <a:schemeClr val="bg1"/>
              </a:buClr>
              <a:buFont typeface="Wingdings" panose="05000000000000000000" pitchFamily="2" charset="2"/>
              <a:buChar char="w"/>
              <a:defRPr/>
            </a:pPr>
            <a:r>
              <a:rPr lang="en-US" sz="1600" dirty="0">
                <a:solidFill>
                  <a:srgbClr val="FF9933"/>
                </a:solidFill>
                <a:latin typeface="+mj-lt"/>
                <a:ea typeface="Tahoma" panose="020B0604030504040204" pitchFamily="34" charset="0"/>
                <a:cs typeface="Tahoma" panose="020B0604030504040204" pitchFamily="34" charset="0"/>
              </a:rPr>
              <a:t>C. </a:t>
            </a:r>
            <a:r>
              <a:rPr lang="en-US" sz="1600" dirty="0" err="1">
                <a:solidFill>
                  <a:schemeClr val="bg1"/>
                </a:solidFill>
                <a:latin typeface="+mj-lt"/>
                <a:ea typeface="Tahoma" panose="020B0604030504040204" pitchFamily="34" charset="0"/>
                <a:cs typeface="Tahoma" panose="020B0604030504040204" pitchFamily="34" charset="0"/>
              </a:rPr>
              <a:t>Mọi</a:t>
            </a:r>
            <a:r>
              <a:rPr lang="en-US" sz="1600" dirty="0">
                <a:solidFill>
                  <a:schemeClr val="bg1"/>
                </a:solidFill>
                <a:latin typeface="+mj-lt"/>
                <a:ea typeface="Tahoma" panose="020B0604030504040204" pitchFamily="34" charset="0"/>
                <a:cs typeface="Tahoma" panose="020B0604030504040204" pitchFamily="34" charset="0"/>
              </a:rPr>
              <a:t> </a:t>
            </a:r>
            <a:r>
              <a:rPr lang="en-US" sz="1600" dirty="0" err="1">
                <a:solidFill>
                  <a:schemeClr val="bg1"/>
                </a:solidFill>
                <a:latin typeface="+mj-lt"/>
                <a:ea typeface="Tahoma" panose="020B0604030504040204" pitchFamily="34" charset="0"/>
                <a:cs typeface="Tahoma" panose="020B0604030504040204" pitchFamily="34" charset="0"/>
              </a:rPr>
              <a:t>mặt</a:t>
            </a:r>
            <a:r>
              <a:rPr lang="en-US" sz="1600" dirty="0">
                <a:solidFill>
                  <a:schemeClr val="bg1"/>
                </a:solidFill>
                <a:latin typeface="+mj-lt"/>
                <a:ea typeface="Tahoma" panose="020B0604030504040204" pitchFamily="34" charset="0"/>
                <a:cs typeface="Tahoma" panose="020B0604030504040204" pitchFamily="34" charset="0"/>
              </a:rPr>
              <a:t> </a:t>
            </a:r>
            <a:r>
              <a:rPr lang="en-US" sz="1600" dirty="0" err="1">
                <a:solidFill>
                  <a:schemeClr val="bg1"/>
                </a:solidFill>
                <a:latin typeface="+mj-lt"/>
                <a:ea typeface="Tahoma" panose="020B0604030504040204" pitchFamily="34" charset="0"/>
                <a:cs typeface="Tahoma" panose="020B0604030504040204" pitchFamily="34" charset="0"/>
              </a:rPr>
              <a:t>cuộc</a:t>
            </a:r>
            <a:r>
              <a:rPr lang="en-US" sz="1600" dirty="0">
                <a:solidFill>
                  <a:schemeClr val="bg1"/>
                </a:solidFill>
                <a:latin typeface="+mj-lt"/>
                <a:ea typeface="Tahoma" panose="020B0604030504040204" pitchFamily="34" charset="0"/>
                <a:cs typeface="Tahoma" panose="020B0604030504040204" pitchFamily="34" charset="0"/>
              </a:rPr>
              <a:t> </a:t>
            </a:r>
            <a:r>
              <a:rPr lang="en-US" sz="1600" dirty="0" err="1">
                <a:solidFill>
                  <a:schemeClr val="bg1"/>
                </a:solidFill>
                <a:latin typeface="+mj-lt"/>
                <a:ea typeface="Tahoma" panose="020B0604030504040204" pitchFamily="34" charset="0"/>
                <a:cs typeface="Tahoma" panose="020B0604030504040204" pitchFamily="34" charset="0"/>
              </a:rPr>
              <a:t>sống</a:t>
            </a:r>
            <a:endParaRPr lang="en-US" sz="1600" dirty="0">
              <a:solidFill>
                <a:schemeClr val="bg1"/>
              </a:solidFill>
              <a:latin typeface="+mj-lt"/>
              <a:ea typeface="Tahoma" panose="020B0604030504040204" pitchFamily="34" charset="0"/>
              <a:cs typeface="Tahoma" panose="020B060403050404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4826679" y="4183622"/>
            <a:ext cx="3487814" cy="338554"/>
          </a:xfrm>
          <a:prstGeom prst="rect">
            <a:avLst/>
          </a:prstGeom>
          <a:noFill/>
        </p:spPr>
        <p:txBody>
          <a:bodyPr wrap="square" rtlCol="0">
            <a:spAutoFit/>
          </a:bodyPr>
          <a:lstStyle/>
          <a:p>
            <a:pPr marL="257175" indent="-257175" defTabSz="685800" fontAlgn="auto">
              <a:spcBef>
                <a:spcPts val="0"/>
              </a:spcBef>
              <a:spcAft>
                <a:spcPts val="0"/>
              </a:spcAft>
              <a:buClr>
                <a:schemeClr val="bg1"/>
              </a:buClr>
              <a:buFont typeface="Wingdings" panose="05000000000000000000" pitchFamily="2" charset="2"/>
              <a:buChar char="w"/>
              <a:defRPr/>
            </a:pPr>
            <a:r>
              <a:rPr lang="en-US" sz="1600" dirty="0">
                <a:solidFill>
                  <a:srgbClr val="FFC000"/>
                </a:solidFill>
                <a:latin typeface="+mj-lt"/>
                <a:ea typeface="Tahoma" panose="020B0604030504040204" pitchFamily="34" charset="0"/>
                <a:cs typeface="Tahoma" panose="020B0604030504040204" pitchFamily="34" charset="0"/>
              </a:rPr>
              <a:t>B. </a:t>
            </a:r>
            <a:r>
              <a:rPr lang="en-US" sz="1600" dirty="0">
                <a:solidFill>
                  <a:prstClr val="white"/>
                </a:solidFill>
                <a:latin typeface="+mj-lt"/>
                <a:ea typeface="Tahoma" panose="020B0604030504040204" pitchFamily="34" charset="0"/>
                <a:cs typeface="Tahoma" panose="020B0604030504040204" pitchFamily="34" charset="0"/>
              </a:rPr>
              <a:t>Than </a:t>
            </a:r>
            <a:r>
              <a:rPr lang="en-US" sz="1600" dirty="0" err="1">
                <a:solidFill>
                  <a:prstClr val="white"/>
                </a:solidFill>
                <a:latin typeface="+mj-lt"/>
                <a:ea typeface="Tahoma" panose="020B0604030504040204" pitchFamily="34" charset="0"/>
                <a:cs typeface="Tahoma" panose="020B0604030504040204" pitchFamily="34" charset="0"/>
              </a:rPr>
              <a:t>thân</a:t>
            </a:r>
            <a:r>
              <a:rPr lang="en-US" sz="1600" dirty="0">
                <a:solidFill>
                  <a:prstClr val="white"/>
                </a:solidFill>
                <a:latin typeface="+mj-lt"/>
                <a:ea typeface="Tahoma" panose="020B0604030504040204" pitchFamily="34" charset="0"/>
                <a:cs typeface="Tahoma" panose="020B0604030504040204" pitchFamily="34" charset="0"/>
              </a:rPr>
              <a:t> </a:t>
            </a:r>
            <a:r>
              <a:rPr lang="en-US" sz="1600" dirty="0" err="1">
                <a:solidFill>
                  <a:prstClr val="white"/>
                </a:solidFill>
                <a:latin typeface="+mj-lt"/>
                <a:ea typeface="Tahoma" panose="020B0604030504040204" pitchFamily="34" charset="0"/>
                <a:cs typeface="Tahoma" panose="020B0604030504040204" pitchFamily="34" charset="0"/>
              </a:rPr>
              <a:t>trách</a:t>
            </a:r>
            <a:r>
              <a:rPr lang="en-US" sz="1600" dirty="0">
                <a:solidFill>
                  <a:prstClr val="white"/>
                </a:solidFill>
                <a:latin typeface="+mj-lt"/>
                <a:ea typeface="Tahoma" panose="020B0604030504040204" pitchFamily="34" charset="0"/>
                <a:cs typeface="Tahoma" panose="020B0604030504040204" pitchFamily="34" charset="0"/>
              </a:rPr>
              <a:t> </a:t>
            </a:r>
            <a:r>
              <a:rPr lang="en-US" sz="1600" dirty="0" err="1">
                <a:solidFill>
                  <a:prstClr val="white"/>
                </a:solidFill>
                <a:latin typeface="+mj-lt"/>
                <a:ea typeface="Tahoma" panose="020B0604030504040204" pitchFamily="34" charset="0"/>
                <a:cs typeface="Tahoma" panose="020B0604030504040204" pitchFamily="34" charset="0"/>
              </a:rPr>
              <a:t>phận</a:t>
            </a:r>
            <a:endParaRPr lang="en-US" sz="1600" dirty="0">
              <a:solidFill>
                <a:prstClr val="white"/>
              </a:solidFill>
              <a:latin typeface="+mj-lt"/>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04749" y="410697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600">
              <a:solidFill>
                <a:prstClr val="white"/>
              </a:solidFill>
              <a:latin typeface="+mj-lt"/>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601922" y="475441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600">
              <a:solidFill>
                <a:prstClr val="white"/>
              </a:solidFill>
              <a:latin typeface="+mj-lt"/>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829507" y="4183622"/>
            <a:ext cx="3487814" cy="338554"/>
          </a:xfrm>
          <a:prstGeom prst="rect">
            <a:avLst/>
          </a:prstGeom>
          <a:noFill/>
        </p:spPr>
        <p:txBody>
          <a:bodyPr wrap="square" rtlCol="0">
            <a:spAutoFit/>
          </a:bodyPr>
          <a:lstStyle/>
          <a:p>
            <a:pPr marL="257175" indent="-257175" defTabSz="685800" fontAlgn="auto">
              <a:spcBef>
                <a:spcPts val="0"/>
              </a:spcBef>
              <a:spcAft>
                <a:spcPts val="0"/>
              </a:spcAft>
              <a:buClr>
                <a:schemeClr val="bg1"/>
              </a:buClr>
              <a:buFont typeface="Wingdings" panose="05000000000000000000" pitchFamily="2" charset="2"/>
              <a:buChar char="w"/>
              <a:defRPr/>
            </a:pPr>
            <a:r>
              <a:rPr lang="en-US" sz="1600" dirty="0">
                <a:solidFill>
                  <a:srgbClr val="FFC000"/>
                </a:solidFill>
                <a:latin typeface="+mj-lt"/>
                <a:ea typeface="Tahoma" panose="020B0604030504040204" pitchFamily="34" charset="0"/>
                <a:cs typeface="Tahoma" panose="020B0604030504040204" pitchFamily="34" charset="0"/>
              </a:rPr>
              <a:t>A. </a:t>
            </a:r>
            <a:r>
              <a:rPr lang="en-US" sz="1600" dirty="0">
                <a:solidFill>
                  <a:prstClr val="white"/>
                </a:solidFill>
                <a:latin typeface="+mj-lt"/>
                <a:ea typeface="Tahoma" panose="020B0604030504040204" pitchFamily="34" charset="0"/>
                <a:cs typeface="Tahoma" panose="020B0604030504040204" pitchFamily="34" charset="0"/>
              </a:rPr>
              <a:t>Mua </a:t>
            </a:r>
            <a:r>
              <a:rPr lang="en-US" sz="1600" dirty="0" err="1">
                <a:solidFill>
                  <a:prstClr val="white"/>
                </a:solidFill>
                <a:latin typeface="+mj-lt"/>
                <a:ea typeface="Tahoma" panose="020B0604030504040204" pitchFamily="34" charset="0"/>
                <a:cs typeface="Tahoma" panose="020B0604030504040204" pitchFamily="34" charset="0"/>
              </a:rPr>
              <a:t>vui</a:t>
            </a:r>
            <a:r>
              <a:rPr lang="en-US" sz="1600" dirty="0">
                <a:solidFill>
                  <a:prstClr val="white"/>
                </a:solidFill>
                <a:latin typeface="+mj-lt"/>
                <a:ea typeface="Tahoma" panose="020B0604030504040204" pitchFamily="34" charset="0"/>
                <a:cs typeface="Tahoma" panose="020B0604030504040204" pitchFamily="34" charset="0"/>
              </a:rPr>
              <a:t> </a:t>
            </a:r>
            <a:r>
              <a:rPr lang="en-US" sz="1600" dirty="0" err="1">
                <a:solidFill>
                  <a:prstClr val="white"/>
                </a:solidFill>
                <a:latin typeface="+mj-lt"/>
                <a:ea typeface="Tahoma" panose="020B0604030504040204" pitchFamily="34" charset="0"/>
                <a:cs typeface="Tahoma" panose="020B0604030504040204" pitchFamily="34" charset="0"/>
              </a:rPr>
              <a:t>giải</a:t>
            </a:r>
            <a:r>
              <a:rPr lang="en-US" sz="1600" dirty="0">
                <a:solidFill>
                  <a:prstClr val="white"/>
                </a:solidFill>
                <a:latin typeface="+mj-lt"/>
                <a:ea typeface="Tahoma" panose="020B0604030504040204" pitchFamily="34" charset="0"/>
                <a:cs typeface="Tahoma" panose="020B0604030504040204" pitchFamily="34" charset="0"/>
              </a:rPr>
              <a:t> </a:t>
            </a:r>
            <a:r>
              <a:rPr lang="en-US" sz="1600" dirty="0" err="1">
                <a:solidFill>
                  <a:prstClr val="white"/>
                </a:solidFill>
                <a:latin typeface="+mj-lt"/>
                <a:ea typeface="Tahoma" panose="020B0604030504040204" pitchFamily="34" charset="0"/>
                <a:cs typeface="Tahoma" panose="020B0604030504040204" pitchFamily="34" charset="0"/>
              </a:rPr>
              <a:t>trí</a:t>
            </a:r>
            <a:endParaRPr lang="en-US" sz="1600" dirty="0">
              <a:solidFill>
                <a:prstClr val="white"/>
              </a:solidFill>
              <a:latin typeface="+mj-lt"/>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4826679" y="4831069"/>
            <a:ext cx="3487814" cy="338554"/>
          </a:xfrm>
          <a:prstGeom prst="rect">
            <a:avLst/>
          </a:prstGeom>
          <a:noFill/>
        </p:spPr>
        <p:txBody>
          <a:bodyPr wrap="square" rtlCol="0">
            <a:spAutoFit/>
          </a:bodyPr>
          <a:lstStyle/>
          <a:p>
            <a:pPr marL="257175" indent="-257175" defTabSz="685800" fontAlgn="auto">
              <a:spcBef>
                <a:spcPts val="0"/>
              </a:spcBef>
              <a:spcAft>
                <a:spcPts val="0"/>
              </a:spcAft>
              <a:buClr>
                <a:schemeClr val="bg1"/>
              </a:buClr>
              <a:buFont typeface="Wingdings" panose="05000000000000000000" pitchFamily="2" charset="2"/>
              <a:buChar char="w"/>
              <a:defRPr/>
            </a:pPr>
            <a:r>
              <a:rPr lang="en-US" sz="1600" dirty="0">
                <a:solidFill>
                  <a:srgbClr val="FFC000"/>
                </a:solidFill>
                <a:latin typeface="+mj-lt"/>
                <a:ea typeface="Tahoma" panose="020B0604030504040204" pitchFamily="34" charset="0"/>
                <a:cs typeface="Tahoma" panose="020B0604030504040204" pitchFamily="34" charset="0"/>
              </a:rPr>
              <a:t>D. </a:t>
            </a:r>
            <a:r>
              <a:rPr lang="en-US" sz="1600" dirty="0" err="1">
                <a:solidFill>
                  <a:prstClr val="white"/>
                </a:solidFill>
                <a:latin typeface="+mj-lt"/>
                <a:ea typeface="Tahoma" panose="020B0604030504040204" pitchFamily="34" charset="0"/>
                <a:cs typeface="Tahoma" panose="020B0604030504040204" pitchFamily="34" charset="0"/>
              </a:rPr>
              <a:t>Châm</a:t>
            </a:r>
            <a:r>
              <a:rPr lang="en-US" sz="1600" dirty="0">
                <a:solidFill>
                  <a:prstClr val="white"/>
                </a:solidFill>
                <a:latin typeface="+mj-lt"/>
                <a:ea typeface="Tahoma" panose="020B0604030504040204" pitchFamily="34" charset="0"/>
                <a:cs typeface="Tahoma" panose="020B0604030504040204" pitchFamily="34" charset="0"/>
              </a:rPr>
              <a:t> </a:t>
            </a:r>
            <a:r>
              <a:rPr lang="en-US" sz="1600" dirty="0" err="1">
                <a:solidFill>
                  <a:prstClr val="white"/>
                </a:solidFill>
                <a:latin typeface="+mj-lt"/>
                <a:ea typeface="Tahoma" panose="020B0604030504040204" pitchFamily="34" charset="0"/>
                <a:cs typeface="Tahoma" panose="020B0604030504040204" pitchFamily="34" charset="0"/>
              </a:rPr>
              <a:t>biếm</a:t>
            </a:r>
            <a:endParaRPr lang="en-US" sz="1600" dirty="0">
              <a:solidFill>
                <a:prstClr val="white"/>
              </a:solidFill>
              <a:latin typeface="+mj-lt"/>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933645"/>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39477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841367"/>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2258559"/>
            <a:ext cx="365522" cy="365522"/>
          </a:xfrm>
          <a:prstGeom prst="rect">
            <a:avLst/>
          </a:prstGeom>
        </p:spPr>
      </p:pic>
    </p:spTree>
    <p:extLst>
      <p:ext uri="{BB962C8B-B14F-4D97-AF65-F5344CB8AC3E}">
        <p14:creationId xmlns:p14="http://schemas.microsoft.com/office/powerpoint/2010/main" val="293670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9C01B56-DA3A-41A9-AE57-D9F13F2E19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1563" y="248330"/>
            <a:ext cx="2601031" cy="260103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498111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433366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343178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94929" y="2973958"/>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038688" y="2970193"/>
            <a:ext cx="7037773" cy="954107"/>
          </a:xfrm>
          <a:prstGeom prst="rect">
            <a:avLst/>
          </a:prstGeom>
          <a:noFill/>
        </p:spPr>
        <p:txBody>
          <a:bodyPr wrap="square" rtlCol="0">
            <a:spAutoFit/>
          </a:bodyPr>
          <a:lstStyle/>
          <a:p>
            <a:pPr algn="ctr" defTabSz="685800" fontAlgn="auto">
              <a:spcBef>
                <a:spcPts val="0"/>
              </a:spcBef>
              <a:spcAft>
                <a:spcPts val="0"/>
              </a:spcAft>
              <a:defRPr/>
            </a:pPr>
            <a:r>
              <a:rPr lang="en-US" sz="2800" dirty="0" err="1">
                <a:solidFill>
                  <a:prstClr val="white"/>
                </a:solidFill>
                <a:latin typeface="Calibri" panose="020F0502020204030204"/>
              </a:rPr>
              <a:t>Câu</a:t>
            </a:r>
            <a:r>
              <a:rPr lang="en-US" sz="2800" dirty="0">
                <a:solidFill>
                  <a:prstClr val="white"/>
                </a:solidFill>
                <a:latin typeface="Calibri" panose="020F0502020204030204"/>
              </a:rPr>
              <a:t> 4: </a:t>
            </a:r>
            <a:r>
              <a:rPr lang="en-US" sz="2800" dirty="0" err="1">
                <a:solidFill>
                  <a:prstClr val="white"/>
                </a:solidFill>
                <a:latin typeface="Calibri" panose="020F0502020204030204"/>
              </a:rPr>
              <a:t>Một</a:t>
            </a:r>
            <a:r>
              <a:rPr lang="en-US" sz="2800" dirty="0">
                <a:solidFill>
                  <a:prstClr val="white"/>
                </a:solidFill>
                <a:latin typeface="Calibri" panose="020F0502020204030204"/>
              </a:rPr>
              <a:t> </a:t>
            </a:r>
            <a:r>
              <a:rPr lang="en-US" sz="2800" dirty="0" err="1">
                <a:solidFill>
                  <a:prstClr val="white"/>
                </a:solidFill>
                <a:latin typeface="Calibri" panose="020F0502020204030204"/>
              </a:rPr>
              <a:t>trong</a:t>
            </a:r>
            <a:r>
              <a:rPr lang="en-US" sz="2800" dirty="0">
                <a:solidFill>
                  <a:prstClr val="white"/>
                </a:solidFill>
                <a:latin typeface="Calibri" panose="020F0502020204030204"/>
              </a:rPr>
              <a:t> </a:t>
            </a:r>
            <a:r>
              <a:rPr lang="en-US" sz="2800" dirty="0" err="1">
                <a:solidFill>
                  <a:prstClr val="white"/>
                </a:solidFill>
                <a:latin typeface="Calibri" panose="020F0502020204030204"/>
              </a:rPr>
              <a:t>những</a:t>
            </a:r>
            <a:r>
              <a:rPr lang="en-US" sz="2800" dirty="0">
                <a:solidFill>
                  <a:prstClr val="white"/>
                </a:solidFill>
                <a:latin typeface="Calibri" panose="020F0502020204030204"/>
              </a:rPr>
              <a:t> </a:t>
            </a:r>
            <a:r>
              <a:rPr lang="en-US" sz="2800" dirty="0" err="1">
                <a:solidFill>
                  <a:prstClr val="white"/>
                </a:solidFill>
                <a:latin typeface="Calibri" panose="020F0502020204030204"/>
              </a:rPr>
              <a:t>chủ</a:t>
            </a:r>
            <a:r>
              <a:rPr lang="en-US" sz="2800" dirty="0">
                <a:solidFill>
                  <a:prstClr val="white"/>
                </a:solidFill>
                <a:latin typeface="Calibri" panose="020F0502020204030204"/>
              </a:rPr>
              <a:t> </a:t>
            </a:r>
            <a:r>
              <a:rPr lang="en-US" sz="2800" dirty="0" err="1">
                <a:solidFill>
                  <a:prstClr val="white"/>
                </a:solidFill>
                <a:latin typeface="Calibri" panose="020F0502020204030204"/>
              </a:rPr>
              <a:t>đến</a:t>
            </a:r>
            <a:r>
              <a:rPr lang="en-US" sz="2800" dirty="0">
                <a:solidFill>
                  <a:prstClr val="white"/>
                </a:solidFill>
                <a:latin typeface="Calibri" panose="020F0502020204030204"/>
              </a:rPr>
              <a:t> </a:t>
            </a:r>
            <a:r>
              <a:rPr lang="en-US" sz="2800" dirty="0" err="1">
                <a:solidFill>
                  <a:prstClr val="white"/>
                </a:solidFill>
                <a:latin typeface="Calibri" panose="020F0502020204030204"/>
              </a:rPr>
              <a:t>lớn</a:t>
            </a:r>
            <a:r>
              <a:rPr lang="en-US" sz="2800" dirty="0">
                <a:solidFill>
                  <a:prstClr val="white"/>
                </a:solidFill>
                <a:latin typeface="Calibri" panose="020F0502020204030204"/>
              </a:rPr>
              <a:t> </a:t>
            </a:r>
            <a:r>
              <a:rPr lang="en-US" sz="2800" dirty="0" err="1">
                <a:solidFill>
                  <a:prstClr val="white"/>
                </a:solidFill>
                <a:latin typeface="Calibri" panose="020F0502020204030204"/>
              </a:rPr>
              <a:t>nhất</a:t>
            </a:r>
            <a:r>
              <a:rPr lang="en-US" sz="2800" dirty="0">
                <a:solidFill>
                  <a:prstClr val="white"/>
                </a:solidFill>
                <a:latin typeface="Calibri" panose="020F0502020204030204"/>
              </a:rPr>
              <a:t> </a:t>
            </a:r>
            <a:r>
              <a:rPr lang="en-US" sz="2800" dirty="0" err="1">
                <a:solidFill>
                  <a:prstClr val="white"/>
                </a:solidFill>
                <a:latin typeface="Calibri" panose="020F0502020204030204"/>
              </a:rPr>
              <a:t>mà</a:t>
            </a:r>
            <a:r>
              <a:rPr lang="en-US" sz="2800" dirty="0">
                <a:solidFill>
                  <a:prstClr val="white"/>
                </a:solidFill>
                <a:latin typeface="Calibri" panose="020F0502020204030204"/>
              </a:rPr>
              <a:t> ca </a:t>
            </a:r>
            <a:r>
              <a:rPr lang="en-US" sz="2800" dirty="0" err="1">
                <a:solidFill>
                  <a:prstClr val="white"/>
                </a:solidFill>
                <a:latin typeface="Calibri" panose="020F0502020204030204"/>
              </a:rPr>
              <a:t>dao</a:t>
            </a:r>
            <a:r>
              <a:rPr lang="en-US" sz="2800" dirty="0">
                <a:solidFill>
                  <a:prstClr val="white"/>
                </a:solidFill>
                <a:latin typeface="Calibri" panose="020F0502020204030204"/>
              </a:rPr>
              <a:t> </a:t>
            </a:r>
            <a:r>
              <a:rPr lang="en-US" sz="2800" dirty="0" err="1">
                <a:solidFill>
                  <a:prstClr val="white"/>
                </a:solidFill>
                <a:latin typeface="Calibri" panose="020F0502020204030204"/>
              </a:rPr>
              <a:t>hướng</a:t>
            </a:r>
            <a:r>
              <a:rPr lang="en-US" sz="2800" dirty="0">
                <a:solidFill>
                  <a:prstClr val="white"/>
                </a:solidFill>
                <a:latin typeface="Calibri" panose="020F0502020204030204"/>
              </a:rPr>
              <a:t> </a:t>
            </a:r>
            <a:r>
              <a:rPr lang="en-US" sz="2800" dirty="0" err="1">
                <a:solidFill>
                  <a:prstClr val="white"/>
                </a:solidFill>
                <a:latin typeface="Calibri" panose="020F0502020204030204"/>
              </a:rPr>
              <a:t>đến</a:t>
            </a:r>
            <a:r>
              <a:rPr lang="en-US" sz="2800" dirty="0">
                <a:solidFill>
                  <a:prstClr val="white"/>
                </a:solidFill>
                <a:latin typeface="Calibri" panose="020F0502020204030204"/>
              </a:rPr>
              <a:t> </a:t>
            </a:r>
            <a:r>
              <a:rPr lang="en-US" sz="2800" dirty="0" err="1">
                <a:solidFill>
                  <a:prstClr val="white"/>
                </a:solidFill>
                <a:latin typeface="Calibri" panose="020F0502020204030204"/>
              </a:rPr>
              <a:t>đó</a:t>
            </a:r>
            <a:r>
              <a:rPr lang="en-US" sz="2800" dirty="0">
                <a:solidFill>
                  <a:prstClr val="white"/>
                </a:solidFill>
                <a:latin typeface="Calibri" panose="020F0502020204030204"/>
              </a:rPr>
              <a:t> </a:t>
            </a:r>
            <a:r>
              <a:rPr lang="en-US" sz="2800" dirty="0" err="1">
                <a:solidFill>
                  <a:prstClr val="white"/>
                </a:solidFill>
                <a:latin typeface="Calibri" panose="020F0502020204030204"/>
              </a:rPr>
              <a:t>là</a:t>
            </a:r>
            <a:r>
              <a:rPr lang="en-US" sz="2800" dirty="0">
                <a:solidFill>
                  <a:prstClr val="white"/>
                </a:solidFill>
                <a:latin typeface="Calibri" panose="020F0502020204030204"/>
              </a:rPr>
              <a:t> </a:t>
            </a:r>
            <a:r>
              <a:rPr lang="en-US" sz="2800" dirty="0" err="1">
                <a:solidFill>
                  <a:prstClr val="white"/>
                </a:solidFill>
                <a:latin typeface="Calibri" panose="020F0502020204030204"/>
              </a:rPr>
              <a:t>gì</a:t>
            </a:r>
            <a:r>
              <a:rPr lang="en-US" sz="2800" dirty="0">
                <a:solidFill>
                  <a:prstClr val="white"/>
                </a:solidFill>
                <a:latin typeface="Calibri" panose="020F0502020204030204"/>
              </a:rPr>
              <a:t>?</a:t>
            </a:r>
          </a:p>
        </p:txBody>
      </p:sp>
      <p:sp>
        <p:nvSpPr>
          <p:cNvPr id="15" name="bang d">
            <a:extLst>
              <a:ext uri="{FF2B5EF4-FFF2-40B4-BE49-F238E27FC236}">
                <a16:creationId xmlns:a16="http://schemas.microsoft.com/office/drawing/2014/main" id="{D0E6AFB4-275F-4728-9A13-27E00F9EA3A2}"/>
              </a:ext>
            </a:extLst>
          </p:cNvPr>
          <p:cNvSpPr/>
          <p:nvPr/>
        </p:nvSpPr>
        <p:spPr>
          <a:xfrm flipH="1">
            <a:off x="4601922" y="4754417"/>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ctr" defTabSz="685800" fontAlgn="auto">
              <a:spcBef>
                <a:spcPts val="0"/>
              </a:spcBef>
              <a:spcAft>
                <a:spcPts val="0"/>
              </a:spcAft>
              <a:buClr>
                <a:schemeClr val="bg1"/>
              </a:buClr>
              <a:buFont typeface="Wingdings" panose="05000000000000000000" pitchFamily="2" charset="2"/>
              <a:buChar char="w"/>
              <a:defRPr/>
            </a:pPr>
            <a:endParaRPr lang="en-US" sz="1800" b="1">
              <a:solidFill>
                <a:prstClr val="white"/>
              </a:solidFill>
              <a:latin typeface="+mj-lt"/>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4601922" y="4106970"/>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ctr" defTabSz="685800" fontAlgn="auto">
              <a:spcBef>
                <a:spcPts val="0"/>
              </a:spcBef>
              <a:spcAft>
                <a:spcPts val="0"/>
              </a:spcAft>
              <a:buClr>
                <a:schemeClr val="bg1"/>
              </a:buClr>
              <a:buFont typeface="Wingdings" panose="05000000000000000000" pitchFamily="2" charset="2"/>
              <a:buChar char="w"/>
              <a:defRPr/>
            </a:pPr>
            <a:endParaRPr lang="en-US" sz="1800" b="1">
              <a:solidFill>
                <a:prstClr val="white"/>
              </a:solidFill>
              <a:latin typeface="+mj-lt"/>
            </a:endParaRPr>
          </a:p>
        </p:txBody>
      </p:sp>
      <p:sp>
        <p:nvSpPr>
          <p:cNvPr id="25" name="cau hoi d">
            <a:extLst>
              <a:ext uri="{FF2B5EF4-FFF2-40B4-BE49-F238E27FC236}">
                <a16:creationId xmlns:a16="http://schemas.microsoft.com/office/drawing/2014/main" id="{9897B1B9-EB78-41AF-AC33-1E8F7714B11F}"/>
              </a:ext>
            </a:extLst>
          </p:cNvPr>
          <p:cNvSpPr txBox="1"/>
          <p:nvPr/>
        </p:nvSpPr>
        <p:spPr>
          <a:xfrm>
            <a:off x="4826679" y="4831068"/>
            <a:ext cx="3487814" cy="369332"/>
          </a:xfrm>
          <a:prstGeom prst="rect">
            <a:avLst/>
          </a:prstGeom>
          <a:noFill/>
        </p:spPr>
        <p:txBody>
          <a:bodyPr wrap="square" rtlCol="0">
            <a:spAutoFit/>
          </a:bodyPr>
          <a:lstStyle/>
          <a:p>
            <a:pPr marL="257175" indent="-257175" defTabSz="685800" fontAlgn="auto">
              <a:spcBef>
                <a:spcPts val="0"/>
              </a:spcBef>
              <a:spcAft>
                <a:spcPts val="0"/>
              </a:spcAft>
              <a:buClr>
                <a:schemeClr val="bg1"/>
              </a:buClr>
              <a:buFont typeface="Wingdings" panose="05000000000000000000" pitchFamily="2" charset="2"/>
              <a:buChar char="w"/>
              <a:defRPr/>
            </a:pPr>
            <a:r>
              <a:rPr lang="en-US" sz="1800" b="1" dirty="0">
                <a:solidFill>
                  <a:srgbClr val="FFC000"/>
                </a:solidFill>
                <a:latin typeface="+mj-lt"/>
                <a:ea typeface="Tahoma" panose="020B0604030504040204" pitchFamily="34" charset="0"/>
                <a:cs typeface="Tahoma" panose="020B0604030504040204" pitchFamily="34" charset="0"/>
              </a:rPr>
              <a:t>D. </a:t>
            </a:r>
            <a:r>
              <a:rPr lang="en-US" sz="1800" b="1" dirty="0" err="1">
                <a:solidFill>
                  <a:prstClr val="white"/>
                </a:solidFill>
                <a:latin typeface="+mj-lt"/>
                <a:ea typeface="Tahoma" panose="020B0604030504040204" pitchFamily="34" charset="0"/>
                <a:cs typeface="Tahoma" panose="020B0604030504040204" pitchFamily="34" charset="0"/>
              </a:rPr>
              <a:t>Quê</a:t>
            </a:r>
            <a:r>
              <a:rPr lang="en-US" sz="1800" b="1" dirty="0">
                <a:solidFill>
                  <a:prstClr val="white"/>
                </a:solidFill>
                <a:latin typeface="+mj-lt"/>
                <a:ea typeface="Tahoma" panose="020B0604030504040204" pitchFamily="34" charset="0"/>
                <a:cs typeface="Tahoma" panose="020B0604030504040204" pitchFamily="34" charset="0"/>
              </a:rPr>
              <a:t> </a:t>
            </a:r>
            <a:r>
              <a:rPr lang="en-US" sz="1800" b="1" dirty="0" err="1">
                <a:solidFill>
                  <a:prstClr val="white"/>
                </a:solidFill>
                <a:latin typeface="+mj-lt"/>
                <a:ea typeface="Tahoma" panose="020B0604030504040204" pitchFamily="34" charset="0"/>
                <a:cs typeface="Tahoma" panose="020B0604030504040204" pitchFamily="34" charset="0"/>
              </a:rPr>
              <a:t>hương</a:t>
            </a:r>
            <a:r>
              <a:rPr lang="en-US" sz="1800" b="1" dirty="0">
                <a:solidFill>
                  <a:prstClr val="white"/>
                </a:solidFill>
                <a:latin typeface="+mj-lt"/>
                <a:ea typeface="Tahoma" panose="020B0604030504040204" pitchFamily="34" charset="0"/>
                <a:cs typeface="Tahoma" panose="020B0604030504040204" pitchFamily="34" charset="0"/>
              </a:rPr>
              <a:t> </a:t>
            </a:r>
            <a:r>
              <a:rPr lang="en-US" sz="1800" b="1" dirty="0" err="1">
                <a:solidFill>
                  <a:prstClr val="white"/>
                </a:solidFill>
                <a:latin typeface="+mj-lt"/>
                <a:ea typeface="Tahoma" panose="020B0604030504040204" pitchFamily="34" charset="0"/>
                <a:cs typeface="Tahoma" panose="020B0604030504040204" pitchFamily="34" charset="0"/>
              </a:rPr>
              <a:t>đất</a:t>
            </a:r>
            <a:r>
              <a:rPr lang="en-US" sz="1800" b="1" dirty="0">
                <a:solidFill>
                  <a:prstClr val="white"/>
                </a:solidFill>
                <a:latin typeface="+mj-lt"/>
                <a:ea typeface="Tahoma" panose="020B0604030504040204" pitchFamily="34" charset="0"/>
                <a:cs typeface="Tahoma" panose="020B0604030504040204" pitchFamily="34" charset="0"/>
              </a:rPr>
              <a:t> </a:t>
            </a:r>
            <a:r>
              <a:rPr lang="en-US" sz="1800" b="1" dirty="0" err="1">
                <a:solidFill>
                  <a:prstClr val="white"/>
                </a:solidFill>
                <a:latin typeface="+mj-lt"/>
                <a:ea typeface="Tahoma" panose="020B0604030504040204" pitchFamily="34" charset="0"/>
                <a:cs typeface="Tahoma" panose="020B0604030504040204" pitchFamily="34" charset="0"/>
              </a:rPr>
              <a:t>nước</a:t>
            </a:r>
            <a:endParaRPr lang="en-US" sz="1800" b="1" dirty="0">
              <a:solidFill>
                <a:prstClr val="white"/>
              </a:solidFill>
              <a:latin typeface="+mj-lt"/>
              <a:ea typeface="Tahoma" panose="020B0604030504040204" pitchFamily="34" charset="0"/>
              <a:cs typeface="Tahoma" panose="020B060403050404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4826679" y="4183621"/>
            <a:ext cx="3487814" cy="369332"/>
          </a:xfrm>
          <a:prstGeom prst="rect">
            <a:avLst/>
          </a:prstGeom>
          <a:noFill/>
        </p:spPr>
        <p:txBody>
          <a:bodyPr wrap="square" rtlCol="0">
            <a:spAutoFit/>
          </a:bodyPr>
          <a:lstStyle/>
          <a:p>
            <a:pPr marL="257175" indent="-257175" defTabSz="685800" fontAlgn="auto">
              <a:spcBef>
                <a:spcPts val="0"/>
              </a:spcBef>
              <a:spcAft>
                <a:spcPts val="0"/>
              </a:spcAft>
              <a:buClr>
                <a:schemeClr val="bg1"/>
              </a:buClr>
              <a:buFont typeface="Wingdings" panose="05000000000000000000" pitchFamily="2" charset="2"/>
              <a:buChar char="w"/>
              <a:defRPr/>
            </a:pPr>
            <a:r>
              <a:rPr lang="en-US" sz="1800" b="1" dirty="0">
                <a:solidFill>
                  <a:srgbClr val="FFC000"/>
                </a:solidFill>
                <a:latin typeface="+mj-lt"/>
                <a:ea typeface="Tahoma" panose="020B0604030504040204" pitchFamily="34" charset="0"/>
                <a:cs typeface="Tahoma" panose="020B0604030504040204" pitchFamily="34" charset="0"/>
              </a:rPr>
              <a:t>B. </a:t>
            </a:r>
            <a:r>
              <a:rPr lang="en-US" sz="1800" b="1" dirty="0" err="1">
                <a:solidFill>
                  <a:prstClr val="white"/>
                </a:solidFill>
                <a:latin typeface="+mj-lt"/>
                <a:ea typeface="Tahoma" panose="020B0604030504040204" pitchFamily="34" charset="0"/>
                <a:cs typeface="Tahoma" panose="020B0604030504040204" pitchFamily="34" charset="0"/>
              </a:rPr>
              <a:t>Châm</a:t>
            </a:r>
            <a:r>
              <a:rPr lang="en-US" sz="1800" b="1" dirty="0">
                <a:solidFill>
                  <a:prstClr val="white"/>
                </a:solidFill>
                <a:latin typeface="+mj-lt"/>
                <a:ea typeface="Tahoma" panose="020B0604030504040204" pitchFamily="34" charset="0"/>
                <a:cs typeface="Tahoma" panose="020B0604030504040204" pitchFamily="34" charset="0"/>
              </a:rPr>
              <a:t> </a:t>
            </a:r>
            <a:r>
              <a:rPr lang="en-US" sz="1800" b="1" dirty="0" err="1">
                <a:solidFill>
                  <a:prstClr val="white"/>
                </a:solidFill>
                <a:latin typeface="+mj-lt"/>
                <a:ea typeface="Tahoma" panose="020B0604030504040204" pitchFamily="34" charset="0"/>
                <a:cs typeface="Tahoma" panose="020B0604030504040204" pitchFamily="34" charset="0"/>
              </a:rPr>
              <a:t>biếm</a:t>
            </a:r>
            <a:endParaRPr lang="en-US" sz="1800" b="1" dirty="0">
              <a:solidFill>
                <a:prstClr val="white"/>
              </a:solidFill>
              <a:latin typeface="+mj-lt"/>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04749" y="410697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800" b="1">
              <a:solidFill>
                <a:prstClr val="white"/>
              </a:solidFill>
              <a:latin typeface="+mj-lt"/>
            </a:endParaRPr>
          </a:p>
        </p:txBody>
      </p:sp>
      <p:sp>
        <p:nvSpPr>
          <p:cNvPr id="32" name="bang c">
            <a:extLst>
              <a:ext uri="{FF2B5EF4-FFF2-40B4-BE49-F238E27FC236}">
                <a16:creationId xmlns:a16="http://schemas.microsoft.com/office/drawing/2014/main" id="{A6F11D1C-4D08-4BAF-9A3D-4AC673B9036B}"/>
              </a:ext>
            </a:extLst>
          </p:cNvPr>
          <p:cNvSpPr/>
          <p:nvPr/>
        </p:nvSpPr>
        <p:spPr>
          <a:xfrm flipH="1">
            <a:off x="604749" y="4754417"/>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800" b="1">
              <a:solidFill>
                <a:prstClr val="white"/>
              </a:solidFill>
              <a:latin typeface="+mj-lt"/>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829507" y="4183622"/>
            <a:ext cx="3487814" cy="369332"/>
          </a:xfrm>
          <a:prstGeom prst="rect">
            <a:avLst/>
          </a:prstGeom>
          <a:noFill/>
        </p:spPr>
        <p:txBody>
          <a:bodyPr wrap="square" rtlCol="0">
            <a:spAutoFit/>
          </a:bodyPr>
          <a:lstStyle/>
          <a:p>
            <a:pPr marL="257175" indent="-257175" defTabSz="685800" fontAlgn="auto">
              <a:spcBef>
                <a:spcPts val="0"/>
              </a:spcBef>
              <a:spcAft>
                <a:spcPts val="0"/>
              </a:spcAft>
              <a:buClr>
                <a:schemeClr val="bg1"/>
              </a:buClr>
              <a:buFont typeface="Wingdings" panose="05000000000000000000" pitchFamily="2" charset="2"/>
              <a:buChar char="w"/>
              <a:defRPr/>
            </a:pPr>
            <a:r>
              <a:rPr lang="en-US" sz="1800" b="1" dirty="0">
                <a:solidFill>
                  <a:srgbClr val="FFC000"/>
                </a:solidFill>
                <a:latin typeface="+mj-lt"/>
                <a:ea typeface="Tahoma" panose="020B0604030504040204" pitchFamily="34" charset="0"/>
                <a:cs typeface="Tahoma" panose="020B0604030504040204" pitchFamily="34" charset="0"/>
              </a:rPr>
              <a:t>A. </a:t>
            </a:r>
            <a:r>
              <a:rPr lang="en-US" sz="1800" b="1" dirty="0" err="1">
                <a:solidFill>
                  <a:prstClr val="white"/>
                </a:solidFill>
                <a:latin typeface="+mj-lt"/>
                <a:ea typeface="Tahoma" panose="020B0604030504040204" pitchFamily="34" charset="0"/>
                <a:cs typeface="Tahoma" panose="020B0604030504040204" pitchFamily="34" charset="0"/>
              </a:rPr>
              <a:t>Hài</a:t>
            </a:r>
            <a:r>
              <a:rPr lang="en-US" sz="1800" b="1" dirty="0">
                <a:solidFill>
                  <a:prstClr val="white"/>
                </a:solidFill>
                <a:latin typeface="+mj-lt"/>
                <a:ea typeface="Tahoma" panose="020B0604030504040204" pitchFamily="34" charset="0"/>
                <a:cs typeface="Tahoma" panose="020B0604030504040204" pitchFamily="34" charset="0"/>
              </a:rPr>
              <a:t> </a:t>
            </a:r>
            <a:r>
              <a:rPr lang="en-US" sz="1800" b="1" dirty="0" err="1">
                <a:solidFill>
                  <a:prstClr val="white"/>
                </a:solidFill>
                <a:latin typeface="+mj-lt"/>
                <a:ea typeface="Tahoma" panose="020B0604030504040204" pitchFamily="34" charset="0"/>
                <a:cs typeface="Tahoma" panose="020B0604030504040204" pitchFamily="34" charset="0"/>
              </a:rPr>
              <a:t>hước</a:t>
            </a:r>
            <a:endParaRPr lang="en-US" sz="1800" b="1" dirty="0">
              <a:solidFill>
                <a:prstClr val="white"/>
              </a:solidFill>
              <a:latin typeface="+mj-lt"/>
              <a:ea typeface="Tahoma" panose="020B0604030504040204" pitchFamily="34" charset="0"/>
              <a:cs typeface="Tahoma" panose="020B0604030504040204" pitchFamily="34" charset="0"/>
            </a:endParaRPr>
          </a:p>
        </p:txBody>
      </p:sp>
      <p:sp>
        <p:nvSpPr>
          <p:cNvPr id="34" name="cau hoi c">
            <a:extLst>
              <a:ext uri="{FF2B5EF4-FFF2-40B4-BE49-F238E27FC236}">
                <a16:creationId xmlns:a16="http://schemas.microsoft.com/office/drawing/2014/main" id="{42A746A3-96B8-42A5-8EFA-A104DB6B2F69}"/>
              </a:ext>
            </a:extLst>
          </p:cNvPr>
          <p:cNvSpPr txBox="1"/>
          <p:nvPr/>
        </p:nvSpPr>
        <p:spPr>
          <a:xfrm>
            <a:off x="829507" y="4831068"/>
            <a:ext cx="3487814" cy="369332"/>
          </a:xfrm>
          <a:prstGeom prst="rect">
            <a:avLst/>
          </a:prstGeom>
          <a:noFill/>
        </p:spPr>
        <p:txBody>
          <a:bodyPr wrap="square" rtlCol="0">
            <a:spAutoFit/>
          </a:bodyPr>
          <a:lstStyle/>
          <a:p>
            <a:pPr marL="257175" indent="-257175" defTabSz="685800" fontAlgn="auto">
              <a:spcBef>
                <a:spcPts val="0"/>
              </a:spcBef>
              <a:spcAft>
                <a:spcPts val="0"/>
              </a:spcAft>
              <a:buClr>
                <a:schemeClr val="bg1"/>
              </a:buClr>
              <a:buFont typeface="Wingdings" panose="05000000000000000000" pitchFamily="2" charset="2"/>
              <a:buChar char="w"/>
              <a:defRPr/>
            </a:pPr>
            <a:r>
              <a:rPr lang="en-US" sz="1800" b="1" dirty="0">
                <a:solidFill>
                  <a:srgbClr val="FFC000"/>
                </a:solidFill>
                <a:latin typeface="+mj-lt"/>
                <a:ea typeface="Tahoma" panose="020B0604030504040204" pitchFamily="34" charset="0"/>
                <a:cs typeface="Tahoma" panose="020B0604030504040204" pitchFamily="34" charset="0"/>
              </a:rPr>
              <a:t>C. </a:t>
            </a:r>
            <a:r>
              <a:rPr lang="en-US" sz="1800" b="1" dirty="0">
                <a:solidFill>
                  <a:prstClr val="white"/>
                </a:solidFill>
                <a:latin typeface="+mj-lt"/>
                <a:ea typeface="Tahoma" panose="020B0604030504040204" pitchFamily="34" charset="0"/>
                <a:cs typeface="Tahoma" panose="020B0604030504040204" pitchFamily="34" charset="0"/>
              </a:rPr>
              <a:t>Than </a:t>
            </a:r>
            <a:r>
              <a:rPr lang="en-US" sz="1800" b="1" dirty="0" err="1">
                <a:solidFill>
                  <a:prstClr val="white"/>
                </a:solidFill>
                <a:latin typeface="+mj-lt"/>
                <a:ea typeface="Tahoma" panose="020B0604030504040204" pitchFamily="34" charset="0"/>
                <a:cs typeface="Tahoma" panose="020B0604030504040204" pitchFamily="34" charset="0"/>
              </a:rPr>
              <a:t>thân</a:t>
            </a:r>
            <a:endParaRPr lang="en-US" sz="1800" b="1" dirty="0">
              <a:solidFill>
                <a:prstClr val="white"/>
              </a:solidFill>
              <a:latin typeface="+mj-lt"/>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933645"/>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39477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841367"/>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2258559"/>
            <a:ext cx="365522" cy="365522"/>
          </a:xfrm>
          <a:prstGeom prst="rect">
            <a:avLst/>
          </a:prstGeom>
        </p:spPr>
      </p:pic>
    </p:spTree>
    <p:extLst>
      <p:ext uri="{BB962C8B-B14F-4D97-AF65-F5344CB8AC3E}">
        <p14:creationId xmlns:p14="http://schemas.microsoft.com/office/powerpoint/2010/main" val="104845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1563" y="248330"/>
            <a:ext cx="2601031" cy="260103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498111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433366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343178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94929" y="2973958"/>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038688" y="2998160"/>
            <a:ext cx="7275805" cy="954107"/>
          </a:xfrm>
          <a:prstGeom prst="rect">
            <a:avLst/>
          </a:prstGeom>
          <a:noFill/>
        </p:spPr>
        <p:txBody>
          <a:bodyPr wrap="square" rtlCol="0">
            <a:spAutoFit/>
          </a:bodyPr>
          <a:lstStyle/>
          <a:p>
            <a:pPr algn="ctr" defTabSz="685800" fontAlgn="auto">
              <a:spcBef>
                <a:spcPts val="0"/>
              </a:spcBef>
              <a:spcAft>
                <a:spcPts val="0"/>
              </a:spcAft>
              <a:defRPr/>
            </a:pPr>
            <a:r>
              <a:rPr lang="en-US" sz="2800" dirty="0" err="1">
                <a:solidFill>
                  <a:prstClr val="white"/>
                </a:solidFill>
                <a:latin typeface="+mj-lt"/>
              </a:rPr>
              <a:t>Câu</a:t>
            </a:r>
            <a:r>
              <a:rPr lang="en-US" sz="2800" dirty="0">
                <a:solidFill>
                  <a:prstClr val="white"/>
                </a:solidFill>
                <a:latin typeface="+mj-lt"/>
              </a:rPr>
              <a:t> 5: </a:t>
            </a:r>
            <a:r>
              <a:rPr lang="en-US" sz="2800" dirty="0" err="1">
                <a:solidFill>
                  <a:prstClr val="white"/>
                </a:solidFill>
                <a:latin typeface="+mj-lt"/>
              </a:rPr>
              <a:t>Cả</a:t>
            </a:r>
            <a:r>
              <a:rPr lang="en-US" sz="2800" dirty="0">
                <a:solidFill>
                  <a:prstClr val="white"/>
                </a:solidFill>
                <a:latin typeface="+mj-lt"/>
              </a:rPr>
              <a:t> </a:t>
            </a:r>
            <a:r>
              <a:rPr lang="en-US" sz="2800" dirty="0" err="1">
                <a:solidFill>
                  <a:prstClr val="white"/>
                </a:solidFill>
                <a:latin typeface="+mj-lt"/>
              </a:rPr>
              <a:t>ba</a:t>
            </a:r>
            <a:r>
              <a:rPr lang="en-US" sz="2800" dirty="0">
                <a:solidFill>
                  <a:prstClr val="white"/>
                </a:solidFill>
                <a:latin typeface="+mj-lt"/>
              </a:rPr>
              <a:t> </a:t>
            </a:r>
            <a:r>
              <a:rPr lang="en-US" sz="2800" dirty="0" err="1">
                <a:solidFill>
                  <a:prstClr val="white"/>
                </a:solidFill>
                <a:latin typeface="+mj-lt"/>
              </a:rPr>
              <a:t>bài</a:t>
            </a:r>
            <a:r>
              <a:rPr lang="en-US" sz="2800" dirty="0">
                <a:solidFill>
                  <a:prstClr val="white"/>
                </a:solidFill>
                <a:latin typeface="+mj-lt"/>
              </a:rPr>
              <a:t> ca </a:t>
            </a:r>
            <a:r>
              <a:rPr lang="en-US" sz="2800" dirty="0" err="1">
                <a:solidFill>
                  <a:prstClr val="white"/>
                </a:solidFill>
                <a:latin typeface="+mj-lt"/>
              </a:rPr>
              <a:t>dao</a:t>
            </a:r>
            <a:r>
              <a:rPr lang="en-US" sz="2800" dirty="0">
                <a:solidFill>
                  <a:prstClr val="white"/>
                </a:solidFill>
                <a:latin typeface="+mj-lt"/>
              </a:rPr>
              <a:t> </a:t>
            </a:r>
            <a:r>
              <a:rPr lang="en-US" sz="2800" dirty="0" err="1">
                <a:solidFill>
                  <a:prstClr val="white"/>
                </a:solidFill>
                <a:latin typeface="+mj-lt"/>
              </a:rPr>
              <a:t>học</a:t>
            </a:r>
            <a:r>
              <a:rPr lang="en-US" sz="2800" dirty="0">
                <a:solidFill>
                  <a:prstClr val="white"/>
                </a:solidFill>
                <a:latin typeface="+mj-lt"/>
              </a:rPr>
              <a:t> ở </a:t>
            </a:r>
            <a:r>
              <a:rPr lang="en-US" sz="2800" dirty="0" err="1">
                <a:solidFill>
                  <a:prstClr val="white"/>
                </a:solidFill>
                <a:latin typeface="+mj-lt"/>
              </a:rPr>
              <a:t>bài</a:t>
            </a:r>
            <a:r>
              <a:rPr lang="en-US" sz="2800" dirty="0">
                <a:solidFill>
                  <a:prstClr val="white"/>
                </a:solidFill>
                <a:latin typeface="+mj-lt"/>
              </a:rPr>
              <a:t> 2 </a:t>
            </a:r>
            <a:r>
              <a:rPr lang="en-US" sz="2800" dirty="0" err="1">
                <a:solidFill>
                  <a:prstClr val="white"/>
                </a:solidFill>
                <a:latin typeface="+mj-lt"/>
              </a:rPr>
              <a:t>thuộc</a:t>
            </a:r>
            <a:r>
              <a:rPr lang="en-US" sz="2800" dirty="0">
                <a:solidFill>
                  <a:prstClr val="white"/>
                </a:solidFill>
                <a:latin typeface="+mj-lt"/>
              </a:rPr>
              <a:t> </a:t>
            </a:r>
            <a:r>
              <a:rPr lang="en-US" sz="2800" dirty="0" err="1">
                <a:solidFill>
                  <a:prstClr val="white"/>
                </a:solidFill>
                <a:latin typeface="+mj-lt"/>
              </a:rPr>
              <a:t>chủ</a:t>
            </a:r>
            <a:r>
              <a:rPr lang="en-US" sz="2800" dirty="0">
                <a:solidFill>
                  <a:prstClr val="white"/>
                </a:solidFill>
                <a:latin typeface="+mj-lt"/>
              </a:rPr>
              <a:t> </a:t>
            </a:r>
            <a:r>
              <a:rPr lang="en-US" sz="2800" dirty="0" err="1">
                <a:solidFill>
                  <a:prstClr val="white"/>
                </a:solidFill>
                <a:latin typeface="+mj-lt"/>
              </a:rPr>
              <a:t>đề</a:t>
            </a:r>
            <a:r>
              <a:rPr lang="en-US" sz="2800" dirty="0">
                <a:solidFill>
                  <a:prstClr val="white"/>
                </a:solidFill>
                <a:latin typeface="+mj-lt"/>
              </a:rPr>
              <a:t> ca </a:t>
            </a:r>
            <a:r>
              <a:rPr lang="en-US" sz="2800" dirty="0" err="1">
                <a:solidFill>
                  <a:prstClr val="white"/>
                </a:solidFill>
                <a:latin typeface="+mj-lt"/>
              </a:rPr>
              <a:t>dao</a:t>
            </a:r>
            <a:r>
              <a:rPr lang="en-US" sz="2800" dirty="0">
                <a:solidFill>
                  <a:prstClr val="white"/>
                </a:solidFill>
                <a:latin typeface="+mj-lt"/>
              </a:rPr>
              <a:t> </a:t>
            </a:r>
            <a:r>
              <a:rPr lang="en-US" sz="2800" dirty="0" err="1">
                <a:solidFill>
                  <a:prstClr val="white"/>
                </a:solidFill>
                <a:latin typeface="+mj-lt"/>
              </a:rPr>
              <a:t>nào</a:t>
            </a:r>
            <a:r>
              <a:rPr lang="en-US" sz="2800" dirty="0">
                <a:solidFill>
                  <a:prstClr val="white"/>
                </a:solidFill>
                <a:latin typeface="+mj-lt"/>
              </a:rPr>
              <a:t>?</a:t>
            </a:r>
          </a:p>
        </p:txBody>
      </p:sp>
      <p:sp>
        <p:nvSpPr>
          <p:cNvPr id="15" name="bang c">
            <a:extLst>
              <a:ext uri="{FF2B5EF4-FFF2-40B4-BE49-F238E27FC236}">
                <a16:creationId xmlns:a16="http://schemas.microsoft.com/office/drawing/2014/main" id="{D0E6AFB4-275F-4728-9A13-27E00F9EA3A2}"/>
              </a:ext>
            </a:extLst>
          </p:cNvPr>
          <p:cNvSpPr/>
          <p:nvPr/>
        </p:nvSpPr>
        <p:spPr>
          <a:xfrm flipH="1">
            <a:off x="603457" y="4756719"/>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500" b="1">
              <a:solidFill>
                <a:prstClr val="white"/>
              </a:solidFill>
              <a:latin typeface="+mj-lt"/>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4601922" y="410697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500" b="1">
              <a:solidFill>
                <a:prstClr val="white"/>
              </a:solidFill>
              <a:latin typeface="+mj-lt"/>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828214" y="4833370"/>
            <a:ext cx="3487814" cy="323165"/>
          </a:xfrm>
          <a:prstGeom prst="rect">
            <a:avLst/>
          </a:prstGeom>
          <a:noFill/>
        </p:spPr>
        <p:txBody>
          <a:bodyPr wrap="square" rtlCol="0">
            <a:spAutoFit/>
          </a:bodyPr>
          <a:lstStyle/>
          <a:p>
            <a:pPr marL="257175" indent="-257175" defTabSz="685800" fontAlgn="auto">
              <a:spcBef>
                <a:spcPts val="0"/>
              </a:spcBef>
              <a:spcAft>
                <a:spcPts val="0"/>
              </a:spcAft>
              <a:buClr>
                <a:schemeClr val="bg1"/>
              </a:buClr>
              <a:buFont typeface="Wingdings" panose="05000000000000000000" pitchFamily="2" charset="2"/>
              <a:buChar char="w"/>
              <a:defRPr/>
            </a:pPr>
            <a:r>
              <a:rPr lang="en-US" sz="1500" b="1" dirty="0">
                <a:solidFill>
                  <a:srgbClr val="FFC000"/>
                </a:solidFill>
                <a:latin typeface="+mj-lt"/>
                <a:ea typeface="Tahoma" panose="020B0604030504040204" pitchFamily="34" charset="0"/>
                <a:cs typeface="Tahoma" panose="020B0604030504040204" pitchFamily="34" charset="0"/>
              </a:rPr>
              <a:t>C. </a:t>
            </a:r>
            <a:r>
              <a:rPr lang="en-US" sz="1500" b="1" dirty="0" err="1">
                <a:solidFill>
                  <a:schemeClr val="bg1"/>
                </a:solidFill>
                <a:latin typeface="+mj-lt"/>
                <a:ea typeface="Tahoma" panose="020B0604030504040204" pitchFamily="34" charset="0"/>
                <a:cs typeface="Tahoma" panose="020B0604030504040204" pitchFamily="34" charset="0"/>
              </a:rPr>
              <a:t>Tình</a:t>
            </a:r>
            <a:r>
              <a:rPr lang="en-US" sz="1500" b="1" dirty="0">
                <a:solidFill>
                  <a:schemeClr val="bg1"/>
                </a:solidFill>
                <a:latin typeface="+mj-lt"/>
                <a:ea typeface="Tahoma" panose="020B0604030504040204" pitchFamily="34" charset="0"/>
                <a:cs typeface="Tahoma" panose="020B0604030504040204" pitchFamily="34" charset="0"/>
              </a:rPr>
              <a:t> </a:t>
            </a:r>
            <a:r>
              <a:rPr lang="en-US" sz="1500" b="1" dirty="0" err="1">
                <a:solidFill>
                  <a:schemeClr val="bg1"/>
                </a:solidFill>
                <a:latin typeface="+mj-lt"/>
                <a:ea typeface="Tahoma" panose="020B0604030504040204" pitchFamily="34" charset="0"/>
                <a:cs typeface="Tahoma" panose="020B0604030504040204" pitchFamily="34" charset="0"/>
              </a:rPr>
              <a:t>cảm</a:t>
            </a:r>
            <a:r>
              <a:rPr lang="en-US" sz="1500" b="1" dirty="0">
                <a:solidFill>
                  <a:schemeClr val="bg1"/>
                </a:solidFill>
                <a:latin typeface="+mj-lt"/>
                <a:ea typeface="Tahoma" panose="020B0604030504040204" pitchFamily="34" charset="0"/>
                <a:cs typeface="Tahoma" panose="020B0604030504040204" pitchFamily="34" charset="0"/>
              </a:rPr>
              <a:t> </a:t>
            </a:r>
            <a:r>
              <a:rPr lang="en-US" sz="1500" b="1" dirty="0" err="1">
                <a:solidFill>
                  <a:schemeClr val="bg1"/>
                </a:solidFill>
                <a:latin typeface="+mj-lt"/>
                <a:ea typeface="Tahoma" panose="020B0604030504040204" pitchFamily="34" charset="0"/>
                <a:cs typeface="Tahoma" panose="020B0604030504040204" pitchFamily="34" charset="0"/>
              </a:rPr>
              <a:t>gia</a:t>
            </a:r>
            <a:r>
              <a:rPr lang="en-US" sz="1500" b="1" dirty="0">
                <a:solidFill>
                  <a:schemeClr val="bg1"/>
                </a:solidFill>
                <a:latin typeface="+mj-lt"/>
                <a:ea typeface="Tahoma" panose="020B0604030504040204" pitchFamily="34" charset="0"/>
                <a:cs typeface="Tahoma" panose="020B0604030504040204" pitchFamily="34" charset="0"/>
              </a:rPr>
              <a:t> </a:t>
            </a:r>
            <a:r>
              <a:rPr lang="en-US" sz="1500" b="1" dirty="0" err="1">
                <a:solidFill>
                  <a:schemeClr val="bg1"/>
                </a:solidFill>
                <a:latin typeface="+mj-lt"/>
                <a:ea typeface="Tahoma" panose="020B0604030504040204" pitchFamily="34" charset="0"/>
                <a:cs typeface="Tahoma" panose="020B0604030504040204" pitchFamily="34" charset="0"/>
              </a:rPr>
              <a:t>đình</a:t>
            </a:r>
            <a:endParaRPr lang="en-US" sz="1500" b="1" dirty="0">
              <a:solidFill>
                <a:schemeClr val="bg1"/>
              </a:solidFill>
              <a:latin typeface="+mj-lt"/>
              <a:ea typeface="Tahoma" panose="020B0604030504040204" pitchFamily="34" charset="0"/>
              <a:cs typeface="Tahoma" panose="020B060403050404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4826679" y="4183622"/>
            <a:ext cx="3487814" cy="323165"/>
          </a:xfrm>
          <a:prstGeom prst="rect">
            <a:avLst/>
          </a:prstGeom>
          <a:noFill/>
        </p:spPr>
        <p:txBody>
          <a:bodyPr wrap="square" rtlCol="0">
            <a:spAutoFit/>
          </a:bodyPr>
          <a:lstStyle/>
          <a:p>
            <a:pPr marL="257175" indent="-257175" defTabSz="685800" fontAlgn="auto">
              <a:spcBef>
                <a:spcPts val="0"/>
              </a:spcBef>
              <a:spcAft>
                <a:spcPts val="0"/>
              </a:spcAft>
              <a:buClr>
                <a:schemeClr val="bg1"/>
              </a:buClr>
              <a:buFont typeface="Wingdings" panose="05000000000000000000" pitchFamily="2" charset="2"/>
              <a:buChar char="w"/>
              <a:defRPr/>
            </a:pPr>
            <a:r>
              <a:rPr lang="en-US" sz="1500" b="1" dirty="0">
                <a:solidFill>
                  <a:srgbClr val="FFC000"/>
                </a:solidFill>
                <a:latin typeface="+mj-lt"/>
                <a:ea typeface="Tahoma" panose="020B0604030504040204" pitchFamily="34" charset="0"/>
                <a:cs typeface="Tahoma" panose="020B0604030504040204" pitchFamily="34" charset="0"/>
              </a:rPr>
              <a:t>B. </a:t>
            </a:r>
            <a:r>
              <a:rPr lang="en-US" sz="1500" b="1" dirty="0">
                <a:solidFill>
                  <a:prstClr val="white"/>
                </a:solidFill>
                <a:latin typeface="+mj-lt"/>
                <a:ea typeface="Tahoma" panose="020B0604030504040204" pitchFamily="34" charset="0"/>
                <a:cs typeface="Tahoma" panose="020B0604030504040204" pitchFamily="34" charset="0"/>
              </a:rPr>
              <a:t>Than </a:t>
            </a:r>
            <a:r>
              <a:rPr lang="en-US" sz="1500" b="1" dirty="0" err="1">
                <a:solidFill>
                  <a:prstClr val="white"/>
                </a:solidFill>
                <a:latin typeface="+mj-lt"/>
                <a:ea typeface="Tahoma" panose="020B0604030504040204" pitchFamily="34" charset="0"/>
                <a:cs typeface="Tahoma" panose="020B0604030504040204" pitchFamily="34" charset="0"/>
              </a:rPr>
              <a:t>thân</a:t>
            </a:r>
            <a:endParaRPr lang="en-US" sz="1500" b="1" dirty="0">
              <a:solidFill>
                <a:prstClr val="white"/>
              </a:solidFill>
              <a:latin typeface="+mj-lt"/>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04749" y="410697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500" b="1">
              <a:solidFill>
                <a:prstClr val="white"/>
              </a:solidFill>
              <a:latin typeface="+mj-lt"/>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601922" y="475441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500" b="1">
              <a:solidFill>
                <a:prstClr val="white"/>
              </a:solidFill>
              <a:latin typeface="+mj-lt"/>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829507" y="4183622"/>
            <a:ext cx="3487814" cy="323165"/>
          </a:xfrm>
          <a:prstGeom prst="rect">
            <a:avLst/>
          </a:prstGeom>
          <a:noFill/>
        </p:spPr>
        <p:txBody>
          <a:bodyPr wrap="square" rtlCol="0">
            <a:spAutoFit/>
          </a:bodyPr>
          <a:lstStyle/>
          <a:p>
            <a:pPr marL="257175" indent="-257175" defTabSz="685800" fontAlgn="auto">
              <a:spcBef>
                <a:spcPts val="0"/>
              </a:spcBef>
              <a:spcAft>
                <a:spcPts val="0"/>
              </a:spcAft>
              <a:buClr>
                <a:schemeClr val="bg1"/>
              </a:buClr>
              <a:buFont typeface="Wingdings" panose="05000000000000000000" pitchFamily="2" charset="2"/>
              <a:buChar char="w"/>
              <a:defRPr/>
            </a:pPr>
            <a:r>
              <a:rPr lang="en-US" sz="1500" b="1" dirty="0">
                <a:solidFill>
                  <a:srgbClr val="FFC000"/>
                </a:solidFill>
                <a:latin typeface="+mj-lt"/>
                <a:ea typeface="Tahoma" panose="020B0604030504040204" pitchFamily="34" charset="0"/>
                <a:cs typeface="Tahoma" panose="020B0604030504040204" pitchFamily="34" charset="0"/>
              </a:rPr>
              <a:t>A. </a:t>
            </a:r>
            <a:r>
              <a:rPr lang="en-US" sz="1500" b="1" dirty="0" err="1">
                <a:solidFill>
                  <a:prstClr val="white"/>
                </a:solidFill>
                <a:latin typeface="+mj-lt"/>
                <a:ea typeface="Tahoma" panose="020B0604030504040204" pitchFamily="34" charset="0"/>
                <a:cs typeface="Tahoma" panose="020B0604030504040204" pitchFamily="34" charset="0"/>
              </a:rPr>
              <a:t>Tình</a:t>
            </a:r>
            <a:r>
              <a:rPr lang="en-US" sz="1500" b="1" dirty="0">
                <a:solidFill>
                  <a:prstClr val="white"/>
                </a:solidFill>
                <a:latin typeface="+mj-lt"/>
                <a:ea typeface="Tahoma" panose="020B0604030504040204" pitchFamily="34" charset="0"/>
                <a:cs typeface="Tahoma" panose="020B0604030504040204" pitchFamily="34" charset="0"/>
              </a:rPr>
              <a:t> </a:t>
            </a:r>
            <a:r>
              <a:rPr lang="en-US" sz="1500" b="1" dirty="0" err="1">
                <a:solidFill>
                  <a:prstClr val="white"/>
                </a:solidFill>
                <a:latin typeface="+mj-lt"/>
                <a:ea typeface="Tahoma" panose="020B0604030504040204" pitchFamily="34" charset="0"/>
                <a:cs typeface="Tahoma" panose="020B0604030504040204" pitchFamily="34" charset="0"/>
              </a:rPr>
              <a:t>yêu</a:t>
            </a:r>
            <a:r>
              <a:rPr lang="en-US" sz="1500" b="1" dirty="0">
                <a:solidFill>
                  <a:prstClr val="white"/>
                </a:solidFill>
                <a:latin typeface="+mj-lt"/>
                <a:ea typeface="Tahoma" panose="020B0604030504040204" pitchFamily="34" charset="0"/>
                <a:cs typeface="Tahoma" panose="020B0604030504040204" pitchFamily="34" charset="0"/>
              </a:rPr>
              <a:t> </a:t>
            </a:r>
            <a:r>
              <a:rPr lang="en-US" sz="1500" b="1" dirty="0" err="1">
                <a:solidFill>
                  <a:prstClr val="white"/>
                </a:solidFill>
                <a:latin typeface="+mj-lt"/>
                <a:ea typeface="Tahoma" panose="020B0604030504040204" pitchFamily="34" charset="0"/>
                <a:cs typeface="Tahoma" panose="020B0604030504040204" pitchFamily="34" charset="0"/>
              </a:rPr>
              <a:t>quê</a:t>
            </a:r>
            <a:r>
              <a:rPr lang="en-US" sz="1500" b="1" dirty="0">
                <a:solidFill>
                  <a:prstClr val="white"/>
                </a:solidFill>
                <a:latin typeface="+mj-lt"/>
                <a:ea typeface="Tahoma" panose="020B0604030504040204" pitchFamily="34" charset="0"/>
                <a:cs typeface="Tahoma" panose="020B0604030504040204" pitchFamily="34" charset="0"/>
              </a:rPr>
              <a:t> </a:t>
            </a:r>
            <a:r>
              <a:rPr lang="en-US" sz="1500" b="1" dirty="0" err="1">
                <a:solidFill>
                  <a:prstClr val="white"/>
                </a:solidFill>
                <a:latin typeface="+mj-lt"/>
                <a:ea typeface="Tahoma" panose="020B0604030504040204" pitchFamily="34" charset="0"/>
                <a:cs typeface="Tahoma" panose="020B0604030504040204" pitchFamily="34" charset="0"/>
              </a:rPr>
              <a:t>hương</a:t>
            </a:r>
            <a:r>
              <a:rPr lang="en-US" sz="1500" b="1" dirty="0">
                <a:solidFill>
                  <a:prstClr val="white"/>
                </a:solidFill>
                <a:latin typeface="+mj-lt"/>
                <a:ea typeface="Tahoma" panose="020B0604030504040204" pitchFamily="34" charset="0"/>
                <a:cs typeface="Tahoma" panose="020B0604030504040204" pitchFamily="34" charset="0"/>
              </a:rPr>
              <a:t> </a:t>
            </a:r>
            <a:r>
              <a:rPr lang="en-US" sz="1500" b="1" dirty="0" err="1">
                <a:solidFill>
                  <a:prstClr val="white"/>
                </a:solidFill>
                <a:latin typeface="+mj-lt"/>
                <a:ea typeface="Tahoma" panose="020B0604030504040204" pitchFamily="34" charset="0"/>
                <a:cs typeface="Tahoma" panose="020B0604030504040204" pitchFamily="34" charset="0"/>
              </a:rPr>
              <a:t>đất</a:t>
            </a:r>
            <a:r>
              <a:rPr lang="en-US" sz="1500" b="1" dirty="0">
                <a:solidFill>
                  <a:prstClr val="white"/>
                </a:solidFill>
                <a:latin typeface="+mj-lt"/>
                <a:ea typeface="Tahoma" panose="020B0604030504040204" pitchFamily="34" charset="0"/>
                <a:cs typeface="Tahoma" panose="020B0604030504040204" pitchFamily="34" charset="0"/>
              </a:rPr>
              <a:t> </a:t>
            </a:r>
            <a:r>
              <a:rPr lang="en-US" sz="1500" b="1" dirty="0" err="1">
                <a:solidFill>
                  <a:prstClr val="white"/>
                </a:solidFill>
                <a:latin typeface="+mj-lt"/>
                <a:ea typeface="Tahoma" panose="020B0604030504040204" pitchFamily="34" charset="0"/>
                <a:cs typeface="Tahoma" panose="020B0604030504040204" pitchFamily="34" charset="0"/>
              </a:rPr>
              <a:t>nước</a:t>
            </a:r>
            <a:endParaRPr lang="en-US" sz="1500" b="1" dirty="0">
              <a:solidFill>
                <a:prstClr val="white"/>
              </a:solidFill>
              <a:latin typeface="+mj-lt"/>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4826679" y="4831069"/>
            <a:ext cx="3487814" cy="323165"/>
          </a:xfrm>
          <a:prstGeom prst="rect">
            <a:avLst/>
          </a:prstGeom>
          <a:noFill/>
        </p:spPr>
        <p:txBody>
          <a:bodyPr wrap="square" rtlCol="0">
            <a:spAutoFit/>
          </a:bodyPr>
          <a:lstStyle/>
          <a:p>
            <a:pPr marL="257175" indent="-257175" defTabSz="685800" fontAlgn="auto">
              <a:spcBef>
                <a:spcPts val="0"/>
              </a:spcBef>
              <a:spcAft>
                <a:spcPts val="0"/>
              </a:spcAft>
              <a:buClr>
                <a:schemeClr val="bg1"/>
              </a:buClr>
              <a:buFont typeface="Wingdings" panose="05000000000000000000" pitchFamily="2" charset="2"/>
              <a:buChar char="w"/>
              <a:defRPr/>
            </a:pPr>
            <a:r>
              <a:rPr lang="en-US" sz="1500" b="1" dirty="0">
                <a:solidFill>
                  <a:srgbClr val="FFC000"/>
                </a:solidFill>
                <a:latin typeface="+mj-lt"/>
                <a:ea typeface="Tahoma" panose="020B0604030504040204" pitchFamily="34" charset="0"/>
                <a:cs typeface="Tahoma" panose="020B0604030504040204" pitchFamily="34" charset="0"/>
              </a:rPr>
              <a:t>D. </a:t>
            </a:r>
            <a:r>
              <a:rPr lang="en-US" sz="1500" b="1" dirty="0" err="1">
                <a:solidFill>
                  <a:prstClr val="white"/>
                </a:solidFill>
                <a:latin typeface="+mj-lt"/>
                <a:ea typeface="Tahoma" panose="020B0604030504040204" pitchFamily="34" charset="0"/>
                <a:cs typeface="Tahoma" panose="020B0604030504040204" pitchFamily="34" charset="0"/>
              </a:rPr>
              <a:t>Châm</a:t>
            </a:r>
            <a:r>
              <a:rPr lang="en-US" sz="1500" b="1" dirty="0">
                <a:solidFill>
                  <a:prstClr val="white"/>
                </a:solidFill>
                <a:latin typeface="+mj-lt"/>
                <a:ea typeface="Tahoma" panose="020B0604030504040204" pitchFamily="34" charset="0"/>
                <a:cs typeface="Tahoma" panose="020B0604030504040204" pitchFamily="34" charset="0"/>
              </a:rPr>
              <a:t> </a:t>
            </a:r>
            <a:r>
              <a:rPr lang="en-US" sz="1500" b="1" dirty="0" err="1">
                <a:solidFill>
                  <a:prstClr val="white"/>
                </a:solidFill>
                <a:latin typeface="+mj-lt"/>
                <a:ea typeface="Tahoma" panose="020B0604030504040204" pitchFamily="34" charset="0"/>
                <a:cs typeface="Tahoma" panose="020B0604030504040204" pitchFamily="34" charset="0"/>
              </a:rPr>
              <a:t>biếm</a:t>
            </a:r>
            <a:r>
              <a:rPr lang="en-US" sz="1500" b="1" dirty="0">
                <a:solidFill>
                  <a:prstClr val="white"/>
                </a:solidFill>
                <a:latin typeface="+mj-lt"/>
                <a:ea typeface="Tahoma" panose="020B0604030504040204" pitchFamily="34" charset="0"/>
                <a:cs typeface="Tahoma" panose="020B0604030504040204" pitchFamily="34" charset="0"/>
              </a:rPr>
              <a:t>, </a:t>
            </a:r>
            <a:r>
              <a:rPr lang="en-US" sz="1500" b="1" dirty="0" err="1">
                <a:solidFill>
                  <a:prstClr val="white"/>
                </a:solidFill>
                <a:latin typeface="+mj-lt"/>
                <a:ea typeface="Tahoma" panose="020B0604030504040204" pitchFamily="34" charset="0"/>
                <a:cs typeface="Tahoma" panose="020B0604030504040204" pitchFamily="34" charset="0"/>
              </a:rPr>
              <a:t>hài</a:t>
            </a:r>
            <a:r>
              <a:rPr lang="en-US" sz="1500" b="1" dirty="0">
                <a:solidFill>
                  <a:prstClr val="white"/>
                </a:solidFill>
                <a:latin typeface="+mj-lt"/>
                <a:ea typeface="Tahoma" panose="020B0604030504040204" pitchFamily="34" charset="0"/>
                <a:cs typeface="Tahoma" panose="020B0604030504040204" pitchFamily="34" charset="0"/>
              </a:rPr>
              <a:t> </a:t>
            </a:r>
            <a:r>
              <a:rPr lang="en-US" sz="1500" b="1" dirty="0" err="1">
                <a:solidFill>
                  <a:prstClr val="white"/>
                </a:solidFill>
                <a:latin typeface="+mj-lt"/>
                <a:ea typeface="Tahoma" panose="020B0604030504040204" pitchFamily="34" charset="0"/>
                <a:cs typeface="Tahoma" panose="020B0604030504040204" pitchFamily="34" charset="0"/>
              </a:rPr>
              <a:t>hước</a:t>
            </a:r>
            <a:endParaRPr lang="en-US" sz="1500" b="1" dirty="0">
              <a:solidFill>
                <a:prstClr val="white"/>
              </a:solidFill>
              <a:latin typeface="+mj-lt"/>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933645"/>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39477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841367"/>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2258559"/>
            <a:ext cx="365522" cy="365522"/>
          </a:xfrm>
          <a:prstGeom prst="rect">
            <a:avLst/>
          </a:prstGeom>
        </p:spPr>
      </p:pic>
    </p:spTree>
    <p:extLst>
      <p:ext uri="{BB962C8B-B14F-4D97-AF65-F5344CB8AC3E}">
        <p14:creationId xmlns:p14="http://schemas.microsoft.com/office/powerpoint/2010/main" val="388577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270C742-6AF9-4D79-991D-BB08F9B7390C}"/>
              </a:ext>
            </a:extLst>
          </p:cNvPr>
          <p:cNvSpPr/>
          <p:nvPr/>
        </p:nvSpPr>
        <p:spPr bwMode="auto">
          <a:xfrm>
            <a:off x="3352800" y="190500"/>
            <a:ext cx="2133600" cy="510778"/>
          </a:xfrm>
          <a:prstGeom prst="roundRect">
            <a:avLst/>
          </a:prstGeom>
          <a:solidFill>
            <a:srgbClr val="006600"/>
          </a:solidFill>
          <a:ln w="38100" cap="flat" cmpd="sng" algn="ctr">
            <a:solidFill>
              <a:srgbClr val="00FFFF"/>
            </a:solidFill>
            <a:prstDash val="solid"/>
            <a:round/>
            <a:headEnd type="none" w="med" len="med"/>
            <a:tailEnd type="none" w="med" len="med"/>
          </a:ln>
          <a:effectLst>
            <a:glow rad="139700">
              <a:schemeClr val="accent6">
                <a:satMod val="175000"/>
                <a:alpha val="40000"/>
              </a:schemeClr>
            </a:glo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rPr>
              <a:t>Ca </a:t>
            </a:r>
            <a:r>
              <a:rPr kumimoji="0" lang="en-US" sz="2400" b="1" i="0" u="none" strike="noStrike" cap="none" normalizeH="0" baseline="0" dirty="0" err="1">
                <a:ln>
                  <a:noFill/>
                </a:ln>
                <a:solidFill>
                  <a:schemeClr val="bg1"/>
                </a:solidFill>
                <a:effectLst/>
                <a:latin typeface="Arial" charset="0"/>
              </a:rPr>
              <a:t>dao</a:t>
            </a:r>
            <a:endParaRPr kumimoji="0" lang="en-US" sz="2400" b="1" i="0" u="none" strike="noStrike" cap="none" normalizeH="0" baseline="0" dirty="0">
              <a:ln>
                <a:noFill/>
              </a:ln>
              <a:solidFill>
                <a:schemeClr val="bg1"/>
              </a:solidFill>
              <a:effectLst/>
              <a:latin typeface="Arial" charset="0"/>
            </a:endParaRPr>
          </a:p>
        </p:txBody>
      </p:sp>
      <p:sp>
        <p:nvSpPr>
          <p:cNvPr id="8" name="TextBox 7">
            <a:extLst>
              <a:ext uri="{FF2B5EF4-FFF2-40B4-BE49-F238E27FC236}">
                <a16:creationId xmlns:a16="http://schemas.microsoft.com/office/drawing/2014/main" id="{05071486-83B4-4D81-9197-FA7ED12BAF15}"/>
              </a:ext>
            </a:extLst>
          </p:cNvPr>
          <p:cNvSpPr txBox="1"/>
          <p:nvPr/>
        </p:nvSpPr>
        <p:spPr>
          <a:xfrm>
            <a:off x="0" y="800100"/>
            <a:ext cx="9144000" cy="4524315"/>
          </a:xfrm>
          <a:prstGeom prst="rect">
            <a:avLst/>
          </a:prstGeom>
          <a:noFill/>
        </p:spPr>
        <p:txBody>
          <a:bodyPr wrap="square" rtlCol="0">
            <a:spAutoFit/>
          </a:bodyPr>
          <a:lstStyle/>
          <a:p>
            <a:pPr algn="just">
              <a:spcBef>
                <a:spcPct val="0"/>
              </a:spcBef>
              <a:buNone/>
            </a:pP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lời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thơ</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dân</a:t>
            </a:r>
            <a:r>
              <a:rPr lang="en-US" altLang="en-US" sz="3200" dirty="0">
                <a:latin typeface="Times New Roman" panose="02020603050405020304" pitchFamily="18" charset="0"/>
                <a:cs typeface="Times New Roman" panose="02020603050405020304" pitchFamily="18" charset="0"/>
              </a:rPr>
              <a:t> ca </a:t>
            </a:r>
            <a:r>
              <a:rPr lang="en-US" altLang="en-US" sz="3200" dirty="0" err="1">
                <a:latin typeface="Times New Roman" panose="02020603050405020304" pitchFamily="18" charset="0"/>
                <a:cs typeface="Times New Roman" panose="02020603050405020304" pitchFamily="18" charset="0"/>
              </a:rPr>
              <a:t>và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gồm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những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bài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thơ</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dân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gian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mang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thơ</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dân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gian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thể</a:t>
            </a:r>
            <a:r>
              <a:rPr lang="en-US" altLang="en-US" sz="3200" dirty="0">
                <a:latin typeface="Times New Roman" panose="02020603050405020304" pitchFamily="18" charset="0"/>
                <a:cs typeface="Times New Roman" panose="02020603050405020304" pitchFamily="18" charset="0"/>
              </a:rPr>
              <a:t> ca </a:t>
            </a:r>
            <a:r>
              <a:rPr lang="en-US" altLang="en-US" sz="3200" dirty="0" err="1">
                <a:latin typeface="Times New Roman" panose="02020603050405020304" pitchFamily="18" charset="0"/>
                <a:cs typeface="Times New Roman" panose="02020603050405020304" pitchFamily="18" charset="0"/>
              </a:rPr>
              <a:t>dao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diễn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đời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sống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nội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tâm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con </a:t>
            </a:r>
            <a:r>
              <a:rPr lang="en-US" altLang="en-US" sz="3200" dirty="0" err="1">
                <a:latin typeface="Times New Roman" panose="02020603050405020304" pitchFamily="18" charset="0"/>
                <a:cs typeface="Times New Roman" panose="02020603050405020304" pitchFamily="18" charset="0"/>
              </a:rPr>
              <a:t>người</a:t>
            </a:r>
            <a:r>
              <a:rPr lang="en-US" altLang="en-US" sz="3200" dirty="0">
                <a:latin typeface="Times New Roman" panose="02020603050405020304" pitchFamily="18" charset="0"/>
                <a:cs typeface="Times New Roman" panose="02020603050405020304" pitchFamily="18" charset="0"/>
              </a:rPr>
              <a:t>.</a:t>
            </a:r>
          </a:p>
          <a:p>
            <a:pPr algn="just">
              <a:spcBef>
                <a:spcPct val="0"/>
              </a:spcBef>
              <a:buNone/>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tron</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ca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dao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than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trách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phận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châm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biếm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hài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hước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kích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ct val="0"/>
              </a:spcBef>
              <a:buNone/>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Tình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cảm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đình</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là một trong những chủ đề góp phần thể hiện đời sống tâm hồn, tình cảm của người Việt Nam</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072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Đẹp xao xuyến hình ảnh cô thôn nữ giữa đồng lúa chín">
            <a:extLst>
              <a:ext uri="{FF2B5EF4-FFF2-40B4-BE49-F238E27FC236}">
                <a16:creationId xmlns:a16="http://schemas.microsoft.com/office/drawing/2014/main" id="{48D1B71E-C81F-4B3A-A511-1826D16005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71499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64D2BC4-AD32-443E-8704-9C2059B0AB12}"/>
              </a:ext>
            </a:extLst>
          </p:cNvPr>
          <p:cNvSpPr/>
          <p:nvPr/>
        </p:nvSpPr>
        <p:spPr bwMode="auto">
          <a:xfrm>
            <a:off x="76200" y="208799"/>
            <a:ext cx="9167209" cy="646331"/>
          </a:xfrm>
          <a:prstGeom prst="rect">
            <a:avLst/>
          </a:prstGeom>
          <a:solidFill>
            <a:schemeClr val="bg1">
              <a:alpha val="43922"/>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3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Tiết</a:t>
            </a:r>
            <a:r>
              <a:rPr kumimoji="0" lang="en-US" sz="3600" b="1" i="0" u="none" strike="noStrike" cap="none" normalizeH="0" dirty="0" smtClean="0">
                <a:ln>
                  <a:noFill/>
                </a:ln>
                <a:solidFill>
                  <a:schemeClr val="tx1"/>
                </a:solidFill>
                <a:effectLst/>
                <a:latin typeface="Times New Roman" panose="02020603050405020304" pitchFamily="18" charset="0"/>
                <a:cs typeface="Times New Roman" panose="02020603050405020304" pitchFamily="18" charset="0"/>
              </a:rPr>
              <a:t> 48, 49: ĐỌC HIỂU VĂN BẢN</a:t>
            </a:r>
            <a:endParaRPr kumimoji="0" lang="en-US" sz="3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4A4C661C-4EE6-4CB9-89AE-BBCB82B063F4}"/>
              </a:ext>
            </a:extLst>
          </p:cNvPr>
          <p:cNvSpPr txBox="1"/>
          <p:nvPr/>
        </p:nvSpPr>
        <p:spPr>
          <a:xfrm>
            <a:off x="5638800" y="2933700"/>
            <a:ext cx="3179618" cy="461665"/>
          </a:xfrm>
          <a:prstGeom prst="rect">
            <a:avLst/>
          </a:prstGeom>
          <a:noFill/>
        </p:spPr>
        <p:txBody>
          <a:bodyPr wrap="square" rtlCol="0">
            <a:spAutoFit/>
          </a:bodyPr>
          <a:lstStyle/>
          <a:p>
            <a:pPr algn="ctr"/>
            <a:r>
              <a:rPr lang="en-US" sz="2400" b="1" dirty="0">
                <a:solidFill>
                  <a:schemeClr val="bg1"/>
                </a:solidFill>
                <a:latin typeface="+mj-lt"/>
              </a:rPr>
              <a:t>- Ca Dao - </a:t>
            </a:r>
            <a:endParaRPr lang="en-US" sz="3600" dirty="0">
              <a:solidFill>
                <a:schemeClr val="bg1"/>
              </a:solidFill>
              <a:latin typeface="+mj-lt"/>
            </a:endParaRPr>
          </a:p>
        </p:txBody>
      </p:sp>
      <p:pic>
        <p:nvPicPr>
          <p:cNvPr id="4" name="Picture 3">
            <a:extLst>
              <a:ext uri="{FF2B5EF4-FFF2-40B4-BE49-F238E27FC236}">
                <a16:creationId xmlns:a16="http://schemas.microsoft.com/office/drawing/2014/main" id="{9C764F78-D5C5-46C3-91C6-DE4FD030A3E6}"/>
              </a:ext>
            </a:extLst>
          </p:cNvPr>
          <p:cNvPicPr>
            <a:picLocks noChangeAspect="1"/>
          </p:cNvPicPr>
          <p:nvPr/>
        </p:nvPicPr>
        <p:blipFill>
          <a:blip r:embed="rId3"/>
          <a:stretch>
            <a:fillRect/>
          </a:stretch>
        </p:blipFill>
        <p:spPr>
          <a:xfrm>
            <a:off x="457200" y="925067"/>
            <a:ext cx="7925487" cy="969348"/>
          </a:xfrm>
          <a:prstGeom prst="rect">
            <a:avLst/>
          </a:prstGeom>
        </p:spPr>
      </p:pic>
    </p:spTree>
    <p:extLst>
      <p:ext uri="{BB962C8B-B14F-4D97-AF65-F5344CB8AC3E}">
        <p14:creationId xmlns:p14="http://schemas.microsoft.com/office/powerpoint/2010/main" val="371802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59&quot;/&gt;&lt;/object&gt;&lt;object type=&quot;3&quot; unique_id=&quot;10007&quot;&gt;&lt;property id=&quot;20148&quot; value=&quot;5&quot;/&gt;&lt;property id=&quot;20300&quot; value=&quot;Slide 4&quot;/&gt;&lt;property id=&quot;20307&quot; value=&quot;260&quot;/&gt;&lt;/object&gt;&lt;object type=&quot;3&quot; unique_id=&quot;10008&quot;&gt;&lt;property id=&quot;20148&quot; value=&quot;5&quot;/&gt;&lt;property id=&quot;20300&quot; value=&quot;Slide 5&quot;/&gt;&lt;property id=&quot;20307&quot; value=&quot;261&quot;/&gt;&lt;/object&gt;&lt;object type=&quot;3&quot; unique_id=&quot;10009&quot;&gt;&lt;property id=&quot;20148&quot; value=&quot;5&quot;/&gt;&lt;property id=&quot;20300&quot; value=&quot;Slide 6&quot;/&gt;&lt;property id=&quot;20307&quot; value=&quot;262&quot;/&gt;&lt;/object&gt;&lt;object type=&quot;3&quot; unique_id=&quot;10010&quot;&gt;&lt;property id=&quot;20148&quot; value=&quot;5&quot;/&gt;&lt;property id=&quot;20300&quot; value=&quot;Slide 7&quot;/&gt;&lt;property id=&quot;20307&quot; value=&quot;263&quot;/&gt;&lt;/object&gt;&lt;object type=&quot;3&quot; unique_id=&quot;10011&quot;&gt;&lt;property id=&quot;20148&quot; value=&quot;5&quot;/&gt;&lt;property id=&quot;20300&quot; value=&quot;Slide 8&quot;/&gt;&lt;property id=&quot;20307&quot; value=&quot;281&quot;/&gt;&lt;/object&gt;&lt;object type=&quot;3&quot; unique_id=&quot;10012&quot;&gt;&lt;property id=&quot;20148&quot; value=&quot;5&quot;/&gt;&lt;property id=&quot;20300&quot; value=&quot;Slide 9&quot;/&gt;&lt;property id=&quot;20307&quot; value=&quot;276&quot;/&gt;&lt;/object&gt;&lt;object type=&quot;3&quot; unique_id=&quot;10013&quot;&gt;&lt;property id=&quot;20148&quot; value=&quot;5&quot;/&gt;&lt;property id=&quot;20300&quot; value=&quot;Slide 10&quot;/&gt;&lt;property id=&quot;20307&quot; value=&quot;280&quot;/&gt;&lt;/object&gt;&lt;object type=&quot;3&quot; unique_id=&quot;10014&quot;&gt;&lt;property id=&quot;20148&quot; value=&quot;5&quot;/&gt;&lt;property id=&quot;20300&quot; value=&quot;Slide 11&quot;/&gt;&lt;property id=&quot;20307&quot; value=&quot;278&quot;/&gt;&lt;/object&gt;&lt;object type=&quot;3&quot; unique_id=&quot;10015&quot;&gt;&lt;property id=&quot;20148&quot; value=&quot;5&quot;/&gt;&lt;property id=&quot;20300&quot; value=&quot;Slide 12&quot;/&gt;&lt;property id=&quot;20307&quot; value=&quot;279&quot;/&gt;&lt;/object&gt;&lt;/object&gt;&lt;/object&gt;&lt;/database&gt;"/>
  <p:tag name="SECTOMILLISECCONVERTED" val="1"/>
  <p:tag name="ISPRING_UUID" val="{6646DAA1-02F1-4300-8F35-AA2771E3A5E0}"/>
  <p:tag name="ISPRING_RESOURCE_FOLDER" val="F:\Bai giang 2018\Bai 30 Buc thu cua thu linh da do\"/>
  <p:tag name="ISPRING_PRESENTATION_PATH" val="F:\Bai giang 2018\Bai 30 Buc thu cua thu linh da do.pptx"/>
  <p:tag name="ISPRING_PROJECT_VERSION" val="9.3"/>
  <p:tag name="ISPRING_PROJECT_FOLDER_UPDATED" val="1"/>
  <p:tag name="ISPRING_SCREEN_RECS_UPDATED" val="F:\Bai giang 2018\Bai 30 Buc thu cua thu linh da do\"/>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PSNARRATION" val="35,1394261993,C:\Documents and Settings\Admin\Desktop\Ếch ngồi đáy giếng\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4094</TotalTime>
  <Words>1542</Words>
  <Application>Microsoft Office PowerPoint</Application>
  <PresentationFormat>On-screen Show (16:10)</PresentationFormat>
  <Paragraphs>170</Paragraphs>
  <Slides>29</Slides>
  <Notes>3</Notes>
  <HiddenSlides>0</HiddenSlides>
  <MMClips>20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Tahoma</vt:lpstr>
      <vt:lpstr>Wingdings</vt:lpstr>
      <vt:lpstr>.VnTifani Heavy</vt:lpstr>
      <vt:lpstr>Calibri</vt:lpstr>
      <vt:lpstr>HP001 4 hàng</vt:lpstr>
      <vt:lpstr>Times New Roman</vt:lpstr>
      <vt:lpstr>.VnSouthernH</vt:lpstr>
      <vt:lpstr>SimSun</vt: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KIEN GIANG-LE THUY-QB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Luong Hung</dc:creator>
  <cp:lastModifiedBy>Admin</cp:lastModifiedBy>
  <cp:revision>234</cp:revision>
  <dcterms:created xsi:type="dcterms:W3CDTF">2006-01-02T10:45:26Z</dcterms:created>
  <dcterms:modified xsi:type="dcterms:W3CDTF">2023-12-09T01:13:01Z</dcterms:modified>
</cp:coreProperties>
</file>