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27" r:id="rId3"/>
    <p:sldMasterId id="2147483768" r:id="rId4"/>
    <p:sldMasterId id="2147483796" r:id="rId5"/>
    <p:sldMasterId id="2147483810" r:id="rId6"/>
    <p:sldMasterId id="2147483822" r:id="rId7"/>
    <p:sldMasterId id="2147483836" r:id="rId8"/>
    <p:sldMasterId id="2147483848" r:id="rId9"/>
  </p:sldMasterIdLst>
  <p:notesMasterIdLst>
    <p:notesMasterId r:id="rId32"/>
  </p:notesMasterIdLst>
  <p:sldIdLst>
    <p:sldId id="307" r:id="rId10"/>
    <p:sldId id="323" r:id="rId11"/>
    <p:sldId id="322" r:id="rId12"/>
    <p:sldId id="314" r:id="rId13"/>
    <p:sldId id="269" r:id="rId14"/>
    <p:sldId id="335" r:id="rId15"/>
    <p:sldId id="326" r:id="rId16"/>
    <p:sldId id="324" r:id="rId17"/>
    <p:sldId id="328" r:id="rId18"/>
    <p:sldId id="329" r:id="rId19"/>
    <p:sldId id="336" r:id="rId20"/>
    <p:sldId id="337" r:id="rId21"/>
    <p:sldId id="343" r:id="rId22"/>
    <p:sldId id="332" r:id="rId23"/>
    <p:sldId id="333" r:id="rId24"/>
    <p:sldId id="338" r:id="rId25"/>
    <p:sldId id="339" r:id="rId26"/>
    <p:sldId id="340" r:id="rId27"/>
    <p:sldId id="344" r:id="rId28"/>
    <p:sldId id="345" r:id="rId29"/>
    <p:sldId id="341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FF00"/>
    <a:srgbClr val="FF9999"/>
    <a:srgbClr val="FF99CC"/>
    <a:srgbClr val="FF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63" d="100"/>
          <a:sy n="63" d="100"/>
        </p:scale>
        <p:origin x="13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0-02-20T02:21:1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4076 14236 0,'0'0'15,"0"0"-15,0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914B-97FB-470B-8545-0A4C4968F062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A3FE-61CA-4A48-A544-2FC05CC7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AEAAA6-2054-4564-B603-6AE281D47EF1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7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12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0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1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727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8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EEB5-996F-42CA-80B4-4B131B361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72D0-56DC-45AA-9AC4-FFDEDBE15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6F66-9333-4B5B-9F13-B9A5569BB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085-19CA-48B9-8A3E-3F05C0581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A7F0-C9C7-4A56-81F3-FF520866B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6658-0684-4124-B30A-582D350B5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F23A-1DE8-46EB-BAF9-F59DA0808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84CB-AE86-4EA9-97E2-60EF69D7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180-510B-4ACA-99A8-C15B593EF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178C-7BD7-4F1F-97F1-BA1D9A5F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4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E7DB-A2FF-41E0-8BC9-391B62A5D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C133-0101-496A-A17D-38FFCAC17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1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D927-3EAC-4E98-A74E-21DA8F83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C429-653E-4DC3-BB40-92959F39A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52BB-0E3C-47FA-B07E-61E9C38A3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8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CB28-FD98-4260-85E2-046E8EDD0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0518-6B80-4655-81A8-C192733E9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70FD-D4AD-4F9E-80B0-413A76F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BE00-1469-412C-AEB3-238D7A5B4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2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7A39-ABFA-40B5-87D9-28803E73C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5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D4CA-A737-4E1E-8455-BF9165BE4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3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4C11-9AE9-4157-8E21-F4E033694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594C-E69A-466A-BB23-3DA8562C1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5ABF-2C6A-4B19-BE0E-37678AFA2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4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7F9D-480D-4461-AEBA-E6E6A2245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8324-13FD-48BA-88DE-74849A484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25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C697-A1FD-41B8-86E9-7ED119965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6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2804-195F-493F-9B88-C67D6DB1E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9F75-6AD3-4190-B758-7E718A6B4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9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F805-981A-4268-9A3F-3F9DB887D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90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2622-E5D0-4EF0-9691-C250A62ACD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7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5D89-1723-4DA7-97E8-56A636D72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47DB-0201-420B-85FC-8248C76DC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2F77-243B-48C7-AC72-0B34D2524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3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2A6-9097-40BE-A57F-821A85F81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9985-C483-40B5-AF51-1545CEAFD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3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433E-A1DD-4611-8A7E-49DB32492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6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A2C2-85DF-43A9-9E15-06FF9F30D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F5E6-493D-4B99-A21B-FEBC6CF1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4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AE94-2C82-4D48-BEEC-3CF5D22E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9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8C8B-D0D1-4D39-BBD5-3E743A18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9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D3DB-7B9B-45EC-8DB2-9B96C185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90AC-65C3-4423-9CE3-0243C6C1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7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67B6-BFC1-476E-BB95-6F8C12CF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6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C9D4-A9C1-49D5-AD03-FD0B705A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96C2-2AF2-4D5F-BF62-72CB75A1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2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1823-1D7B-4056-8E1E-6A22B3EB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5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F68D-7715-4480-BCFB-3CFA35F3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FC9A-00FC-4D3F-BB13-286123C75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3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2268-526A-4EF1-8D94-DD251C7D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1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93F0-B77E-4A61-8E9D-41673CF8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244E-22CC-4D10-8879-6444EE762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02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463A-8E37-4D42-9108-BF16D6783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6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903-E03C-48AB-B10A-E3CA0E3C2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0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D7C9-2176-4CFA-8051-6C9609900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4F57-6398-4D59-AD98-08A5DAABF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5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B8C3-A7BE-4F35-8EB1-828E8B91B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3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9981-1196-4274-8C6E-C8E673A51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4509-8C0B-4B00-B34B-0A167A587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22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D948-6BB0-4413-864E-18F9EC01D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0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C330-E609-4D2E-9ABC-C8B8CE5C4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99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CFD5-EE3B-411D-ACD3-9E7DBB88B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4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FA6E-9F10-480F-8C89-B4512D33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0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BDF7-B3EB-42C5-967A-F08BC3CF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4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678D-06D4-4B01-989C-8B0785FF8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2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4C08-4C73-46BF-BB0E-8D0E3AF6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4367-6064-48D1-B6C1-6E5B341F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8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BEB8-3CBB-4241-8312-3C5E8C1F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5C17-C98B-48DE-B746-32A0B869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0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6CDA-A1EF-4159-B60C-E9A9C1EE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A306-F2C2-42E2-8EEA-484999AE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4FF0-E5DC-4360-947C-92851ABD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9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EA0C-E2AA-4778-B1AB-B61BB861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5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C423-D110-47D9-98C9-8D3F716E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9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61B6-160E-491E-94DF-3BF59EE7F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0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3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3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6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4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113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86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4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30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7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57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4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3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72E3D-1FA8-481C-9FFF-5EF3FE0A6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378E1-5981-41F7-AAFD-AF5C68694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1CDF4-5873-4889-A8C9-DDF0BCDA33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DE4AE-9655-4F47-AE60-C763B641C6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6D314-CE1F-4073-882E-DBF33554E7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80F7E-6DE6-4118-ACBA-A5B36EF085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488554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810" y="2133600"/>
            <a:ext cx="7696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GIAN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3" y="70044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1-9-2018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2110"/>
            <a:ext cx="78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696200" y="1881187"/>
            <a:ext cx="609600" cy="17621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6405" y="17692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877" y="3200400"/>
            <a:ext cx="8448805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đậm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2" y="4191000"/>
            <a:ext cx="848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pô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u="sng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+ Thu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7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940"/>
            <a:ext cx="906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thả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dù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cuốn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7" y="3657600"/>
            <a:ext cx="533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3657600"/>
            <a:ext cx="3213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75" y="4126286"/>
            <a:ext cx="41036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rved Left Arrow 10"/>
          <p:cNvSpPr/>
          <p:nvPr/>
        </p:nvSpPr>
        <p:spPr>
          <a:xfrm>
            <a:off x="8218487" y="47244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215660" y="53340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218487" y="59436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7640" y="4143814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altLang="vi-VN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altLang="vi-VN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+ 2</a:t>
            </a: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1, 2</a:t>
            </a:r>
            <a:endParaRPr kumimoji="0" lang="en-US" altLang="vi-V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+ 4</a:t>
            </a: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en-US" altLang="vi-V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u="sng" dirty="0" err="1" smtClean="0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.Ghi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báo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mốc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Ý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000" i="1" dirty="0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000" i="1" dirty="0" err="1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i="1" dirty="0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Tương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kiện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5240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 HỌC TẬP SỐ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2362200"/>
            <a:ext cx="7248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062" y="4191004"/>
            <a:ext cx="8872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u="sng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b="1" u="sng" dirty="0" smtClean="0">
                <a:latin typeface="Times New Roman"/>
                <a:ea typeface="Times New Roman"/>
                <a:cs typeface="Times New Roman"/>
              </a:rPr>
              <a:t> 2.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duyệt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 smtClean="0">
              <a:ea typeface="Calibri"/>
              <a:cs typeface="Times New Roman"/>
            </a:endParaRP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US" sz="2000" b="1" u="sng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u="sng" dirty="0" smtClean="0"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99237"/>
              </p:ext>
            </p:extLst>
          </p:nvPr>
        </p:nvGraphicFramePr>
        <p:xfrm>
          <a:off x="76200" y="561945"/>
          <a:ext cx="8991600" cy="5305455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gian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225" y="1332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 TRÌNH CHUẨN BỊ HOÀN THIỆN BẢN TUYÊN NGÔN ĐỘC 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95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4/5/1945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524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8952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334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73349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tầng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877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26/8/1945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187714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triệu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952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27/8/2945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799" y="2873514"/>
            <a:ext cx="769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59314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29/8/1945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3714690"/>
            <a:ext cx="759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Quyền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248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30/8/1945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267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781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31/8/1945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78149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159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2/9/1945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81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88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gày 2/9/1945 – mốc son chói lọi ghi dấu sự ra đời của một nước Việt Nam độc  lập, tự do - Đài Phát thanh và Truyền hình Thanh Hó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24840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02/9/1945 BÁC HỒ ĐỌC TUYÊN NGÔN ĐỘC LẬP TẠI QUẢNG TRƯỜNG BA ĐÌNH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1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2- 9-1945,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6400800" y="352425"/>
            <a:ext cx="22098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Thông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tin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nào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được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nhắc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tới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phần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       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52425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30480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838200"/>
            <a:ext cx="396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0" y="838204"/>
            <a:ext cx="27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550" y="2362202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07- 5-1954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" y="251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500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153150" y="1828804"/>
            <a:ext cx="3143250" cy="2190751"/>
            <a:chOff x="2352" y="1500"/>
            <a:chExt cx="3408" cy="1380"/>
          </a:xfrm>
        </p:grpSpPr>
        <p:sp>
          <p:nvSpPr>
            <p:cNvPr id="25" name="AutoShape 23" descr="Water lilies"/>
            <p:cNvSpPr>
              <a:spLocks noChangeArrowheads="1"/>
            </p:cNvSpPr>
            <p:nvPr/>
          </p:nvSpPr>
          <p:spPr bwMode="auto">
            <a:xfrm>
              <a:off x="2352" y="1500"/>
              <a:ext cx="3408" cy="1380"/>
            </a:xfrm>
            <a:prstGeom prst="cloudCallout">
              <a:avLst>
                <a:gd name="adj1" fmla="val -38731"/>
                <a:gd name="adj2" fmla="val 46014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2" descr="Water lilies"/>
            <p:cNvSpPr>
              <a:spLocks noChangeArrowheads="1"/>
            </p:cNvSpPr>
            <p:nvPr/>
          </p:nvSpPr>
          <p:spPr bwMode="auto">
            <a:xfrm>
              <a:off x="2703" y="1596"/>
              <a:ext cx="266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.VnTime" pitchFamily="34" charset="0"/>
                </a:rPr>
                <a:t>  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Tuyên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1" descr="Water lilies"/>
          <p:cNvSpPr txBox="1">
            <a:spLocks noChangeArrowheads="1"/>
          </p:cNvSpPr>
          <p:nvPr/>
        </p:nvSpPr>
        <p:spPr bwMode="auto">
          <a:xfrm>
            <a:off x="400050" y="4572004"/>
            <a:ext cx="502920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83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9" grpId="0"/>
      <p:bldP spid="22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/>
          </p:cNvPr>
          <p:cNvSpPr/>
          <p:nvPr/>
        </p:nvSpPr>
        <p:spPr>
          <a:xfrm>
            <a:off x="683455" y="51134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/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1816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/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/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1148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124200"/>
            <a:ext cx="381000" cy="381000"/>
            <a:chOff x="457200" y="2971800"/>
            <a:chExt cx="381000" cy="381000"/>
          </a:xfrm>
        </p:grpSpPr>
        <p:sp>
          <p:nvSpPr>
            <p:cNvPr id="50" name="Rectangle 49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/>
          </p:cNvPr>
          <p:cNvSpPr/>
          <p:nvPr/>
        </p:nvSpPr>
        <p:spPr>
          <a:xfrm>
            <a:off x="228600" y="5029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0" y="5024763"/>
            <a:ext cx="716280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D.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038608"/>
            <a:ext cx="7239000" cy="8302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0" y="2971807"/>
            <a:ext cx="716280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4" y="1891517"/>
            <a:ext cx="7229475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Nhằm tái hiện con người và sự vật một cách sinh động, thuyết phục.</a:t>
            </a: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57200" y="1219204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</p:spTree>
    <p:extLst>
      <p:ext uri="{BB962C8B-B14F-4D97-AF65-F5344CB8AC3E}">
        <p14:creationId xmlns:p14="http://schemas.microsoft.com/office/powerpoint/2010/main" val="114530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/>
          </p:cNvPr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/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2578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/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/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3434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276600"/>
            <a:ext cx="381000" cy="381000"/>
            <a:chOff x="457200" y="2971800"/>
            <a:chExt cx="381000" cy="381000"/>
          </a:xfrm>
        </p:grpSpPr>
        <p:sp>
          <p:nvSpPr>
            <p:cNvPr id="50" name="Rectangle 49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/>
          </p:cNvPr>
          <p:cNvSpPr/>
          <p:nvPr/>
        </p:nvSpPr>
        <p:spPr>
          <a:xfrm>
            <a:off x="304800" y="31623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1" y="5181600"/>
            <a:ext cx="7753351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D.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chúng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114800"/>
            <a:ext cx="775335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3055232"/>
            <a:ext cx="7753351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619100"/>
            <a:ext cx="7743826" cy="12003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5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/>
          </p:cNvPr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16002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/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4196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/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/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0080" y="35814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/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2667000"/>
            <a:ext cx="381000" cy="381000"/>
            <a:chOff x="457200" y="2743200"/>
            <a:chExt cx="381000" cy="381000"/>
          </a:xfrm>
        </p:grpSpPr>
        <p:sp>
          <p:nvSpPr>
            <p:cNvPr id="50" name="Rectangle 49">
              <a:extLst/>
            </p:cNvPr>
            <p:cNvSpPr/>
            <p:nvPr/>
          </p:nvSpPr>
          <p:spPr>
            <a:xfrm>
              <a:off x="457200" y="27432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/>
            </p:cNvPr>
            <p:cNvSpPr/>
            <p:nvPr/>
          </p:nvSpPr>
          <p:spPr>
            <a:xfrm>
              <a:off x="457200" y="27432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/>
          </p:cNvPr>
          <p:cNvSpPr/>
          <p:nvPr/>
        </p:nvSpPr>
        <p:spPr>
          <a:xfrm>
            <a:off x="273880" y="34671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23924" y="4343404"/>
            <a:ext cx="6391275" cy="5683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399" y="3418715"/>
            <a:ext cx="6400800" cy="55397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xác,cô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đọng,chặt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2548625"/>
            <a:ext cx="5562601" cy="57557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en-US" sz="2400" dirty="0" smtClean="0">
              <a:solidFill>
                <a:srgbClr val="000000"/>
              </a:solidFill>
              <a:latin typeface=".VnTime" pitchFamily="34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xúc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447803"/>
            <a:ext cx="5553076" cy="80641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4"/>
            <a:ext cx="8229600" cy="3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10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sẻ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Hồ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biết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4425"/>
            <a:ext cx="3552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2525" y="3429000"/>
            <a:ext cx="414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XVIII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12-1920.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4426"/>
            <a:ext cx="3962400" cy="231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675" y="3429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52330"/>
            <a:ext cx="4114800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905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B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H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Ô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 smtClean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048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00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/>
                <a:ea typeface="Times New Roman"/>
              </a:rPr>
              <a:t>Sự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kiện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thành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lập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đội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Việt</a:t>
            </a:r>
            <a:r>
              <a:rPr lang="en-US" b="1" i="1" dirty="0">
                <a:latin typeface="Times New Roman"/>
                <a:ea typeface="Times New Roman"/>
              </a:rPr>
              <a:t> Nam </a:t>
            </a:r>
            <a:r>
              <a:rPr lang="en-US" b="1" i="1" dirty="0" err="1">
                <a:latin typeface="Times New Roman"/>
                <a:ea typeface="Times New Roman"/>
              </a:rPr>
              <a:t>tuyên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latin typeface="Times New Roman"/>
                <a:ea typeface="Times New Roman"/>
              </a:rPr>
              <a:t>truyền</a:t>
            </a:r>
            <a:endParaRPr lang="en-US" b="1" i="1" dirty="0" smtClean="0">
              <a:latin typeface="Times New Roman"/>
              <a:ea typeface="Times New Roman"/>
            </a:endParaRPr>
          </a:p>
          <a:p>
            <a:pPr algn="ctr"/>
            <a:r>
              <a:rPr lang="en-US" b="1" i="1" dirty="0" smtClean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giải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phóng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quân</a:t>
            </a:r>
            <a:r>
              <a:rPr lang="en-US" sz="12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Calibri"/>
              </a:rPr>
              <a:t> 22/12/1944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288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4"/>
            <a:ext cx="2438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Miếu Tiên C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3"/>
            <a:ext cx="2667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199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55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D:\Desktop\z2582653038652_a0edc79943759c0fab17d1ff358718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esktop\z2582668880212_97109f238d5c5ddf9668445be09d93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7" y="4114800"/>
            <a:ext cx="2790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44" name="AutoShape 68"/>
          <p:cNvSpPr>
            <a:spLocks noChangeArrowheads="1"/>
          </p:cNvSpPr>
          <p:nvPr/>
        </p:nvSpPr>
        <p:spPr bwMode="auto">
          <a:xfrm>
            <a:off x="76200" y="1219200"/>
            <a:ext cx="1828800" cy="5257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FF"/>
              </a:solidFill>
            </a:endParaRPr>
          </a:p>
        </p:txBody>
      </p:sp>
      <p:sp>
        <p:nvSpPr>
          <p:cNvPr id="306254" name="WordArt 78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15240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</a:p>
        </p:txBody>
      </p:sp>
      <p:sp>
        <p:nvSpPr>
          <p:cNvPr id="306245" name="AutoShape 69"/>
          <p:cNvSpPr>
            <a:spLocks noChangeArrowheads="1"/>
          </p:cNvSpPr>
          <p:nvPr/>
        </p:nvSpPr>
        <p:spPr bwMode="auto">
          <a:xfrm>
            <a:off x="1905000" y="1143000"/>
            <a:ext cx="2057400" cy="12192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306247" name="AutoShape 71"/>
          <p:cNvSpPr>
            <a:spLocks noChangeArrowheads="1"/>
          </p:cNvSpPr>
          <p:nvPr/>
        </p:nvSpPr>
        <p:spPr bwMode="auto">
          <a:xfrm>
            <a:off x="1905000" y="2362200"/>
            <a:ext cx="2133600" cy="15240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2</a:t>
            </a:r>
          </a:p>
        </p:txBody>
      </p:sp>
      <p:sp>
        <p:nvSpPr>
          <p:cNvPr id="306249" name="AutoShape 73"/>
          <p:cNvSpPr>
            <a:spLocks noChangeArrowheads="1"/>
          </p:cNvSpPr>
          <p:nvPr/>
        </p:nvSpPr>
        <p:spPr bwMode="auto">
          <a:xfrm>
            <a:off x="1905000" y="3886200"/>
            <a:ext cx="2133600" cy="13716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3</a:t>
            </a:r>
          </a:p>
        </p:txBody>
      </p:sp>
      <p:sp>
        <p:nvSpPr>
          <p:cNvPr id="306252" name="AutoShape 76"/>
          <p:cNvSpPr>
            <a:spLocks noChangeArrowheads="1"/>
          </p:cNvSpPr>
          <p:nvPr/>
        </p:nvSpPr>
        <p:spPr bwMode="auto">
          <a:xfrm>
            <a:off x="1905000" y="5257800"/>
            <a:ext cx="2133600" cy="12954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4</a:t>
            </a:r>
          </a:p>
        </p:txBody>
      </p:sp>
      <p:sp>
        <p:nvSpPr>
          <p:cNvPr id="306246" name="AutoShape 70"/>
          <p:cNvSpPr>
            <a:spLocks noChangeArrowheads="1"/>
          </p:cNvSpPr>
          <p:nvPr/>
        </p:nvSpPr>
        <p:spPr bwMode="auto">
          <a:xfrm>
            <a:off x="3962400" y="838200"/>
            <a:ext cx="51816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Thuyết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kiện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Lễ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Bạch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Đằng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quê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hương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em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6248" name="AutoShape 72"/>
          <p:cNvSpPr>
            <a:spLocks noChangeArrowheads="1"/>
          </p:cNvSpPr>
          <p:nvPr/>
        </p:nvSpPr>
        <p:spPr bwMode="auto">
          <a:xfrm>
            <a:off x="4038600" y="22098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chợ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xuân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306251" name="AutoShape 75"/>
          <p:cNvSpPr>
            <a:spLocks noChangeArrowheads="1"/>
          </p:cNvSpPr>
          <p:nvPr/>
        </p:nvSpPr>
        <p:spPr bwMode="auto">
          <a:xfrm>
            <a:off x="4038600" y="3733800"/>
            <a:ext cx="5105400" cy="1447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khỏe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Đổng</a:t>
            </a:r>
            <a:endParaRPr lang="en-US" sz="24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6253" name="AutoShape 77"/>
          <p:cNvSpPr>
            <a:spLocks noChangeArrowheads="1"/>
          </p:cNvSpPr>
          <p:nvPr/>
        </p:nvSpPr>
        <p:spPr bwMode="auto">
          <a:xfrm>
            <a:off x="4038600" y="50292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.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340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thuyết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-.&gt;Thu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30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54" grpId="0"/>
      <p:bldP spid="306251" grpId="0" animBg="1"/>
      <p:bldP spid="3062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Ô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 smtClean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83167" y="990535"/>
            <a:ext cx="6534602" cy="4724473"/>
            <a:chOff x="1536" y="1056"/>
            <a:chExt cx="2736" cy="2880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2640" y="2304"/>
              <a:ext cx="1536" cy="15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2736" y="1152"/>
              <a:ext cx="1536" cy="153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1536" y="1056"/>
              <a:ext cx="1536" cy="153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1536" y="2400"/>
              <a:ext cx="1536" cy="15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6" descr="Water lilies"/>
            <p:cNvSpPr txBox="1">
              <a:spLocks noChangeArrowheads="1"/>
            </p:cNvSpPr>
            <p:nvPr/>
          </p:nvSpPr>
          <p:spPr bwMode="auto">
            <a:xfrm rot="19774264">
              <a:off x="1802" y="1496"/>
              <a:ext cx="83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37" descr="Water lilies"/>
            <p:cNvSpPr txBox="1">
              <a:spLocks noChangeArrowheads="1"/>
            </p:cNvSpPr>
            <p:nvPr/>
          </p:nvSpPr>
          <p:spPr bwMode="auto">
            <a:xfrm rot="1507669">
              <a:off x="1879" y="2941"/>
              <a:ext cx="62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sự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8" descr="Water lilies"/>
            <p:cNvSpPr txBox="1">
              <a:spLocks noChangeArrowheads="1"/>
            </p:cNvSpPr>
            <p:nvPr/>
          </p:nvSpPr>
          <p:spPr bwMode="auto">
            <a:xfrm rot="1236582">
              <a:off x="3208" y="1637"/>
              <a:ext cx="81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9" descr="Water lilies"/>
            <p:cNvSpPr txBox="1">
              <a:spLocks noChangeArrowheads="1"/>
            </p:cNvSpPr>
            <p:nvPr/>
          </p:nvSpPr>
          <p:spPr bwMode="auto">
            <a:xfrm rot="19092929">
              <a:off x="3279" y="2941"/>
              <a:ext cx="7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tả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33287" y="1933505"/>
            <a:ext cx="3193688" cy="2486029"/>
            <a:chOff x="3312" y="2016"/>
            <a:chExt cx="1152" cy="1152"/>
          </a:xfrm>
        </p:grpSpPr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3312" y="2016"/>
              <a:ext cx="1152" cy="1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ExoticH" pitchFamily="34" charset="0"/>
              </a:endParaRPr>
            </a:p>
          </p:txBody>
        </p:sp>
        <p:sp>
          <p:nvSpPr>
            <p:cNvPr id="16" name="Text Box 42" descr="Water lilies"/>
            <p:cNvSpPr txBox="1">
              <a:spLocks noChangeArrowheads="1"/>
            </p:cNvSpPr>
            <p:nvPr/>
          </p:nvSpPr>
          <p:spPr bwMode="auto">
            <a:xfrm>
              <a:off x="3456" y="2448"/>
              <a:ext cx="96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1828800"/>
            <a:ext cx="31242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2480000" flipV="1">
            <a:off x="1639430" y="2911530"/>
            <a:ext cx="1795894" cy="420826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5686557">
            <a:off x="5538737" y="-29334"/>
            <a:ext cx="584782" cy="295590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23280000">
            <a:off x="4444124" y="3747352"/>
            <a:ext cx="550797" cy="157562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67360" y="51249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000" y="51156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76200" y="2667000"/>
            <a:ext cx="3245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" y="201623"/>
            <a:ext cx="2577624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Văn nghệ sĩ Việt Nam trong chiến dịch lịch sử Điện Biên Phủ | Báo dân sin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6634"/>
            <a:ext cx="2493664" cy="267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0" y="4189966"/>
            <a:ext cx="23907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58" y="3924376"/>
            <a:ext cx="2543642" cy="28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87238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 5</a:t>
            </a:r>
          </a:p>
          <a:p>
            <a:pPr algn="ctr" fontAlgn="base"/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GIAN</a:t>
            </a:r>
          </a:p>
          <a:p>
            <a:pPr algn="ctr" fontAlgn="base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Tiết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57, 58, 59: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 CHÍ MINH VÀ TUYÊN NGÔN ĐỘC LẬP</a:t>
            </a:r>
          </a:p>
          <a:p>
            <a:pPr algn="ctr" fontAlgn="base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8194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936"/>
            <a:ext cx="9067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tin ta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gọn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Cho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ví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vài nét tiêu biểu về tác giả?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uất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xứ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>
              <a:tabLst>
                <a:tab pos="1293495" algn="l"/>
              </a:tabLst>
            </a:pPr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Khi đọc văn bản</a:t>
            </a:r>
            <a:r>
              <a:rPr lang="nl-NL" sz="20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“Hồ Chí Minh và Tuyên ngôn độc lập”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 đọc như thế nào? Giải thích các từ khó trong văn bản?</a:t>
            </a: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tabLst>
                <a:tab pos="2637155" algn="ctr"/>
                <a:tab pos="5274310" algn="r"/>
              </a:tabLst>
            </a:pP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4:</a:t>
            </a:r>
            <a:r>
              <a:rPr lang="vi-VN" sz="20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HCM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thuộc 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 loại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PTBĐ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b="1" u="sng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 bản này có thể chia làm mấy phần? Em hãy nêu giới hạn và nội dung chính của từng phần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nl-NL" sz="2000" b="1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</a:t>
            </a:r>
          </a:p>
          <a:p>
            <a:pPr algn="just">
              <a:spcAft>
                <a:spcPts val="0"/>
              </a:spcAft>
            </a:pPr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6.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đăng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endParaRPr lang="nl-NL" sz="2000" b="1" u="sng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4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95600" y="152400"/>
            <a:ext cx="6096000" cy="1530100"/>
            <a:chOff x="1296" y="1824"/>
            <a:chExt cx="5520" cy="43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1536" y="1824"/>
              <a:ext cx="528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74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1484" y="1951"/>
              <a:ext cx="43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95604" y="1676400"/>
            <a:ext cx="6019799" cy="1402838"/>
            <a:chOff x="1296" y="2304"/>
            <a:chExt cx="5520" cy="432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gray">
            <a:xfrm>
              <a:off x="1536" y="2333"/>
              <a:ext cx="5280" cy="4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>
              <a:off x="1296" y="2304"/>
              <a:ext cx="736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1477" y="2404"/>
              <a:ext cx="3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04800" y="304800"/>
            <a:ext cx="26670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5030" y="228608"/>
            <a:ext cx="542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1726" y="1828808"/>
            <a:ext cx="503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sapô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1588052" cy="20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" y="3209843"/>
            <a:ext cx="1555837" cy="20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7" y="3200408"/>
            <a:ext cx="1905000" cy="20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4" y="3200400"/>
            <a:ext cx="1742165" cy="20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41" y="3200400"/>
            <a:ext cx="1749463" cy="20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" y="5257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4" y="5181604"/>
            <a:ext cx="174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4" y="5181600"/>
            <a:ext cx="198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181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2365" y="5181600"/>
            <a:ext cx="199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457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2400" y="632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tin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trật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tự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thời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gian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54700"/>
            <a:ext cx="388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486400" y="621167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tin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mối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quả</a:t>
            </a:r>
            <a:endParaRPr lang="en-US" sz="16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6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72200" y="3276600"/>
            <a:ext cx="2667000" cy="1782762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88" y="3276600"/>
            <a:ext cx="2514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3276606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cuốn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Mĩ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0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72200" y="3317878"/>
            <a:ext cx="2667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/>
                <a:ea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</a:rPr>
              <a:t>khai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sinh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nước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Việt</a:t>
            </a:r>
            <a:r>
              <a:rPr lang="en-US" sz="2000" dirty="0">
                <a:latin typeface="Times New Roman"/>
                <a:ea typeface="Times New Roman"/>
              </a:rPr>
              <a:t> Nam </a:t>
            </a:r>
            <a:r>
              <a:rPr lang="en-US" sz="2000" dirty="0" err="1">
                <a:latin typeface="Times New Roman"/>
                <a:ea typeface="Times New Roman"/>
              </a:rPr>
              <a:t>Dân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chủ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Cộng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hòa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alt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044825" y="3276600"/>
            <a:ext cx="2895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3352803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3505200" y="2286006"/>
            <a:ext cx="1447800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32" name="Line 24"/>
          <p:cNvSpPr>
            <a:spLocks noChangeShapeType="1"/>
          </p:cNvSpPr>
          <p:nvPr/>
        </p:nvSpPr>
        <p:spPr bwMode="auto">
          <a:xfrm flipH="1">
            <a:off x="1321498" y="2819406"/>
            <a:ext cx="2886967" cy="427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3" name="Line 25"/>
          <p:cNvSpPr>
            <a:spLocks noChangeShapeType="1"/>
          </p:cNvSpPr>
          <p:nvPr/>
        </p:nvSpPr>
        <p:spPr bwMode="auto">
          <a:xfrm>
            <a:off x="4229100" y="2772999"/>
            <a:ext cx="0" cy="503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4" name="Line 26"/>
          <p:cNvSpPr>
            <a:spLocks noChangeShapeType="1"/>
          </p:cNvSpPr>
          <p:nvPr/>
        </p:nvSpPr>
        <p:spPr bwMode="auto">
          <a:xfrm>
            <a:off x="4267200" y="28194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3657600" y="2346331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432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>
            <a:off x="4106081" y="1404937"/>
            <a:ext cx="587375" cy="8077200"/>
          </a:xfrm>
          <a:prstGeom prst="rightBrace">
            <a:avLst>
              <a:gd name="adj1" fmla="val 114595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476500" y="5737225"/>
            <a:ext cx="4038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1150940" y="269881"/>
            <a:ext cx="6697663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CHÍ MINH VÀ TUYÊN NGÔN ĐỘC LẬP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59436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26409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huật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4188225" y="993384"/>
            <a:ext cx="304801" cy="146845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3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6868" grpId="0"/>
      <p:bldP spid="36869" grpId="0"/>
      <p:bldP spid="5126" grpId="0" animBg="1"/>
      <p:bldP spid="36872" grpId="0"/>
      <p:bldP spid="5131" grpId="0" animBg="1"/>
      <p:bldP spid="5132" grpId="0" animBg="1"/>
      <p:bldP spid="5133" grpId="0" animBg="1"/>
      <p:bldP spid="5134" grpId="0" animBg="1"/>
      <p:bldP spid="8210" grpId="0"/>
      <p:bldP spid="19" grpId="0" animBg="1"/>
      <p:bldP spid="25" grpId="0" animBg="1"/>
      <p:bldP spid="26" grpId="0"/>
      <p:bldP spid="26649" grpId="0" animBg="1"/>
      <p:bldP spid="28" grpId="0" animBg="1"/>
      <p:bldP spid="2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1853</Words>
  <Application>Microsoft Office PowerPoint</Application>
  <PresentationFormat>On-screen Show (4:3)</PresentationFormat>
  <Paragraphs>390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.VnExoticH</vt:lpstr>
      <vt:lpstr>.VnTime</vt:lpstr>
      <vt:lpstr>Arial</vt:lpstr>
      <vt:lpstr>Calibri</vt:lpstr>
      <vt:lpstr>Calibri Light</vt:lpstr>
      <vt:lpstr>Times New Roman</vt:lpstr>
      <vt:lpstr>Office Theme</vt:lpstr>
      <vt:lpstr>2_Default Design</vt:lpstr>
      <vt:lpstr>Default Design</vt:lpstr>
      <vt:lpstr>3_Default Design</vt:lpstr>
      <vt:lpstr>5_Default Design</vt:lpstr>
      <vt:lpstr>6_Default Design</vt:lpstr>
      <vt:lpstr>7_Default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Trần Hoa- LQĐ-  Quảng Yên- Quảng Ninh</dc:creator>
  <cp:lastModifiedBy>Admin</cp:lastModifiedBy>
  <cp:revision>741</cp:revision>
  <dcterms:created xsi:type="dcterms:W3CDTF">2020-02-18T13:38:37Z</dcterms:created>
  <dcterms:modified xsi:type="dcterms:W3CDTF">2023-12-17T15:18:21Z</dcterms:modified>
</cp:coreProperties>
</file>