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518869" y="2191642"/>
            <a:ext cx="10665099"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a:ln w="19050">
                  <a:solidFill>
                    <a:schemeClr val="bg1"/>
                  </a:solidFill>
                </a:ln>
                <a:latin typeface="+mj-lt"/>
              </a:rPr>
              <a:t>THÔNG TIN TRONG MÔI TRƯỜNG số</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1576</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UTM Cookies</vt:lpstr>
      <vt:lpstr>Calibri</vt:lpstr>
      <vt:lpstr>Arial</vt:lpstr>
      <vt:lpstr>Segoe Print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Hướng</dc:creator>
  <cp:lastModifiedBy>hiền Nguyễn Thu</cp:lastModifiedBy>
  <cp:revision>173</cp:revision>
  <dcterms:created xsi:type="dcterms:W3CDTF">2021-06-02T01:34:28Z</dcterms:created>
  <dcterms:modified xsi:type="dcterms:W3CDTF">2023-02-11T05:33:34Z</dcterms:modified>
</cp:coreProperties>
</file>