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7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8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36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13A52-F28A-4754-804C-B22E5715996D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F88BE-0E4B-4327-A7DD-0A82BD2B4B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3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338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6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8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60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4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4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76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614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8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09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DBE7F-C312-46F8-A4AC-6398E4CABC00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E5B8D-A11F-4594-8413-454A21480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3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G:\tin%208\TTDD3.ppt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G:\tin%208\Ngoai%20kh&#243;a1\TT3.ppt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file:///G:\tin%208\TTDD2.ppt" TargetMode="External"/><Relationship Id="rId5" Type="http://schemas.openxmlformats.org/officeDocument/2006/relationships/hyperlink" Target="file:///G:\tin%208\TTDD1.ppt" TargetMode="External"/><Relationship Id="rId4" Type="http://schemas.openxmlformats.org/officeDocument/2006/relationships/image" Target="../media/image6.wmf"/><Relationship Id="rId9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slide" Target="slide1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>
            <a:extLst>
              <a:ext uri="{FF2B5EF4-FFF2-40B4-BE49-F238E27FC236}">
                <a16:creationId xmlns:a16="http://schemas.microsoft.com/office/drawing/2014/main" id="{B9D7EFAE-300D-4206-A108-760A389F0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8F9B867-37A9-4B48-86A0-70B807CB13C7}" type="slidenum">
              <a:rPr lang="en-US" altLang="vi-VN"/>
              <a:pPr eaLnBrk="1" hangingPunct="1"/>
              <a:t>1</a:t>
            </a:fld>
            <a:endParaRPr lang="en-US" altLang="vi-VN"/>
          </a:p>
        </p:txBody>
      </p:sp>
      <p:sp>
        <p:nvSpPr>
          <p:cNvPr id="16387" name="Rectangle 190">
            <a:extLst>
              <a:ext uri="{FF2B5EF4-FFF2-40B4-BE49-F238E27FC236}">
                <a16:creationId xmlns:a16="http://schemas.microsoft.com/office/drawing/2014/main" id="{78ADF311-7061-4538-84BC-C9631B08E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/>
              <a:t>.</a:t>
            </a:r>
          </a:p>
        </p:txBody>
      </p:sp>
      <p:grpSp>
        <p:nvGrpSpPr>
          <p:cNvPr id="4" name="Group 191">
            <a:extLst>
              <a:ext uri="{FF2B5EF4-FFF2-40B4-BE49-F238E27FC236}">
                <a16:creationId xmlns:a16="http://schemas.microsoft.com/office/drawing/2014/main" id="{737591AA-DDE1-47AC-8292-D013B97814A2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3143250"/>
            <a:ext cx="833438" cy="571500"/>
            <a:chOff x="2304" y="1632"/>
            <a:chExt cx="525" cy="480"/>
          </a:xfrm>
        </p:grpSpPr>
        <p:sp>
          <p:nvSpPr>
            <p:cNvPr id="16589" name="Freeform 192">
              <a:extLst>
                <a:ext uri="{FF2B5EF4-FFF2-40B4-BE49-F238E27FC236}">
                  <a16:creationId xmlns:a16="http://schemas.microsoft.com/office/drawing/2014/main" id="{C529F569-A7AE-4228-BA53-F8EC6FC95DF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0" name="Freeform 193">
              <a:extLst>
                <a:ext uri="{FF2B5EF4-FFF2-40B4-BE49-F238E27FC236}">
                  <a16:creationId xmlns:a16="http://schemas.microsoft.com/office/drawing/2014/main" id="{61102468-F755-458D-B5F2-5D889500D38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1" name="Freeform 194">
              <a:extLst>
                <a:ext uri="{FF2B5EF4-FFF2-40B4-BE49-F238E27FC236}">
                  <a16:creationId xmlns:a16="http://schemas.microsoft.com/office/drawing/2014/main" id="{05699782-816E-4F2A-87DE-19999F40B460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92" name="Freeform 195">
              <a:extLst>
                <a:ext uri="{FF2B5EF4-FFF2-40B4-BE49-F238E27FC236}">
                  <a16:creationId xmlns:a16="http://schemas.microsoft.com/office/drawing/2014/main" id="{62C7FCB9-3ED4-4F80-80D5-054BAA1B4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" name="Group 196">
            <a:extLst>
              <a:ext uri="{FF2B5EF4-FFF2-40B4-BE49-F238E27FC236}">
                <a16:creationId xmlns:a16="http://schemas.microsoft.com/office/drawing/2014/main" id="{EDC19F43-5FFE-44FC-B954-DB3A1AD68D24}"/>
              </a:ext>
            </a:extLst>
          </p:cNvPr>
          <p:cNvGrpSpPr>
            <a:grpSpLocks/>
          </p:cNvGrpSpPr>
          <p:nvPr/>
        </p:nvGrpSpPr>
        <p:grpSpPr bwMode="auto">
          <a:xfrm>
            <a:off x="5029200" y="4286250"/>
            <a:ext cx="833438" cy="571500"/>
            <a:chOff x="2304" y="1632"/>
            <a:chExt cx="525" cy="480"/>
          </a:xfrm>
        </p:grpSpPr>
        <p:sp>
          <p:nvSpPr>
            <p:cNvPr id="16585" name="Freeform 197">
              <a:extLst>
                <a:ext uri="{FF2B5EF4-FFF2-40B4-BE49-F238E27FC236}">
                  <a16:creationId xmlns:a16="http://schemas.microsoft.com/office/drawing/2014/main" id="{ACAEB161-24DA-4504-A96B-C2E0D23E00E0}"/>
                </a:ext>
              </a:extLst>
            </p:cNvPr>
            <p:cNvSpPr>
              <a:spLocks/>
            </p:cNvSpPr>
            <p:nvPr/>
          </p:nvSpPr>
          <p:spPr bwMode="gray">
            <a:xfrm>
              <a:off x="230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6" name="Freeform 198">
              <a:extLst>
                <a:ext uri="{FF2B5EF4-FFF2-40B4-BE49-F238E27FC236}">
                  <a16:creationId xmlns:a16="http://schemas.microsoft.com/office/drawing/2014/main" id="{359ED611-DB41-4EE2-B1E1-907F514F938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7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7" name="Freeform 199">
              <a:extLst>
                <a:ext uri="{FF2B5EF4-FFF2-40B4-BE49-F238E27FC236}">
                  <a16:creationId xmlns:a16="http://schemas.microsoft.com/office/drawing/2014/main" id="{1FEF4705-3431-4EA6-8064-82D306171F01}"/>
                </a:ext>
              </a:extLst>
            </p:cNvPr>
            <p:cNvSpPr>
              <a:spLocks/>
            </p:cNvSpPr>
            <p:nvPr/>
          </p:nvSpPr>
          <p:spPr bwMode="gray">
            <a:xfrm>
              <a:off x="243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3366FF"/>
                </a:gs>
                <a:gs pos="25000">
                  <a:srgbClr val="01A78F"/>
                </a:gs>
                <a:gs pos="50000">
                  <a:srgbClr val="FFFF00"/>
                </a:gs>
                <a:gs pos="75000">
                  <a:srgbClr val="FF6633"/>
                </a:gs>
                <a:gs pos="100000">
                  <a:srgbClr val="FF3399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8" name="Freeform 200">
              <a:extLst>
                <a:ext uri="{FF2B5EF4-FFF2-40B4-BE49-F238E27FC236}">
                  <a16:creationId xmlns:a16="http://schemas.microsoft.com/office/drawing/2014/main" id="{F58D2A53-1D09-4C1E-BB72-EC58A481FE23}"/>
                </a:ext>
              </a:extLst>
            </p:cNvPr>
            <p:cNvSpPr>
              <a:spLocks/>
            </p:cNvSpPr>
            <p:nvPr/>
          </p:nvSpPr>
          <p:spPr bwMode="gray">
            <a:xfrm>
              <a:off x="253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" name="Group 201">
            <a:extLst>
              <a:ext uri="{FF2B5EF4-FFF2-40B4-BE49-F238E27FC236}">
                <a16:creationId xmlns:a16="http://schemas.microsoft.com/office/drawing/2014/main" id="{D3ED88EB-FEC1-436F-B3BE-D2F7A8A8B552}"/>
              </a:ext>
            </a:extLst>
          </p:cNvPr>
          <p:cNvGrpSpPr>
            <a:grpSpLocks/>
          </p:cNvGrpSpPr>
          <p:nvPr/>
        </p:nvGrpSpPr>
        <p:grpSpPr bwMode="auto">
          <a:xfrm>
            <a:off x="7086600" y="1600200"/>
            <a:ext cx="833438" cy="571500"/>
            <a:chOff x="624" y="1632"/>
            <a:chExt cx="525" cy="480"/>
          </a:xfrm>
        </p:grpSpPr>
        <p:sp>
          <p:nvSpPr>
            <p:cNvPr id="16581" name="Freeform 202">
              <a:extLst>
                <a:ext uri="{FF2B5EF4-FFF2-40B4-BE49-F238E27FC236}">
                  <a16:creationId xmlns:a16="http://schemas.microsoft.com/office/drawing/2014/main" id="{0E35FE2C-7DE6-403C-B811-08C099D50ECB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2" name="Freeform 203">
              <a:extLst>
                <a:ext uri="{FF2B5EF4-FFF2-40B4-BE49-F238E27FC236}">
                  <a16:creationId xmlns:a16="http://schemas.microsoft.com/office/drawing/2014/main" id="{CE92E961-5BFC-4AE3-9B22-346F9D5E306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3" name="Freeform 204">
              <a:extLst>
                <a:ext uri="{FF2B5EF4-FFF2-40B4-BE49-F238E27FC236}">
                  <a16:creationId xmlns:a16="http://schemas.microsoft.com/office/drawing/2014/main" id="{987F3990-F21E-4C5C-BE6F-D70B20932E1F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4" name="Freeform 205">
              <a:extLst>
                <a:ext uri="{FF2B5EF4-FFF2-40B4-BE49-F238E27FC236}">
                  <a16:creationId xmlns:a16="http://schemas.microsoft.com/office/drawing/2014/main" id="{6D78FE7B-1087-4DC0-ABA5-F7387E17161F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" name="Group 206">
            <a:extLst>
              <a:ext uri="{FF2B5EF4-FFF2-40B4-BE49-F238E27FC236}">
                <a16:creationId xmlns:a16="http://schemas.microsoft.com/office/drawing/2014/main" id="{6C2EBEB1-E51B-4EEF-9C07-F9BF4A18072F}"/>
              </a:ext>
            </a:extLst>
          </p:cNvPr>
          <p:cNvGrpSpPr>
            <a:grpSpLocks/>
          </p:cNvGrpSpPr>
          <p:nvPr/>
        </p:nvGrpSpPr>
        <p:grpSpPr bwMode="auto">
          <a:xfrm>
            <a:off x="1219200" y="2057400"/>
            <a:ext cx="833438" cy="571500"/>
            <a:chOff x="624" y="1632"/>
            <a:chExt cx="525" cy="480"/>
          </a:xfrm>
        </p:grpSpPr>
        <p:sp>
          <p:nvSpPr>
            <p:cNvPr id="16577" name="Freeform 207">
              <a:extLst>
                <a:ext uri="{FF2B5EF4-FFF2-40B4-BE49-F238E27FC236}">
                  <a16:creationId xmlns:a16="http://schemas.microsoft.com/office/drawing/2014/main" id="{C83FC762-35B4-4277-A5FB-0A0935F737C0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8" name="Freeform 208">
              <a:extLst>
                <a:ext uri="{FF2B5EF4-FFF2-40B4-BE49-F238E27FC236}">
                  <a16:creationId xmlns:a16="http://schemas.microsoft.com/office/drawing/2014/main" id="{C4AEE7E1-BD94-4123-A9BE-EA9496BE33F2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9" name="Freeform 209">
              <a:extLst>
                <a:ext uri="{FF2B5EF4-FFF2-40B4-BE49-F238E27FC236}">
                  <a16:creationId xmlns:a16="http://schemas.microsoft.com/office/drawing/2014/main" id="{9EDC4F77-5255-44F4-B80F-9F99F40A4E5E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80" name="Freeform 210">
              <a:extLst>
                <a:ext uri="{FF2B5EF4-FFF2-40B4-BE49-F238E27FC236}">
                  <a16:creationId xmlns:a16="http://schemas.microsoft.com/office/drawing/2014/main" id="{F1E27D95-3F15-4B5D-B273-017A6B8932FA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4" name="Group 211">
            <a:extLst>
              <a:ext uri="{FF2B5EF4-FFF2-40B4-BE49-F238E27FC236}">
                <a16:creationId xmlns:a16="http://schemas.microsoft.com/office/drawing/2014/main" id="{C730098E-C2A5-4043-8A54-4E72619F958A}"/>
              </a:ext>
            </a:extLst>
          </p:cNvPr>
          <p:cNvGrpSpPr>
            <a:grpSpLocks/>
          </p:cNvGrpSpPr>
          <p:nvPr/>
        </p:nvGrpSpPr>
        <p:grpSpPr bwMode="auto">
          <a:xfrm>
            <a:off x="2209800" y="914400"/>
            <a:ext cx="833438" cy="571500"/>
            <a:chOff x="624" y="1632"/>
            <a:chExt cx="525" cy="480"/>
          </a:xfrm>
        </p:grpSpPr>
        <p:sp>
          <p:nvSpPr>
            <p:cNvPr id="16573" name="Freeform 212">
              <a:extLst>
                <a:ext uri="{FF2B5EF4-FFF2-40B4-BE49-F238E27FC236}">
                  <a16:creationId xmlns:a16="http://schemas.microsoft.com/office/drawing/2014/main" id="{D213B87B-CAE7-459B-BFE9-A558A1E8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4" name="Freeform 213">
              <a:extLst>
                <a:ext uri="{FF2B5EF4-FFF2-40B4-BE49-F238E27FC236}">
                  <a16:creationId xmlns:a16="http://schemas.microsoft.com/office/drawing/2014/main" id="{599595ED-006D-4E5E-BC5B-86F4B88EC30B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5" name="Freeform 214">
              <a:extLst>
                <a:ext uri="{FF2B5EF4-FFF2-40B4-BE49-F238E27FC236}">
                  <a16:creationId xmlns:a16="http://schemas.microsoft.com/office/drawing/2014/main" id="{4858CAE1-D0DA-48D3-90C2-7FCC350B8232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6" name="Freeform 215">
              <a:extLst>
                <a:ext uri="{FF2B5EF4-FFF2-40B4-BE49-F238E27FC236}">
                  <a16:creationId xmlns:a16="http://schemas.microsoft.com/office/drawing/2014/main" id="{71ED99E8-5B46-4D45-B755-F4920DBCCAD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9" name="Group 216">
            <a:extLst>
              <a:ext uri="{FF2B5EF4-FFF2-40B4-BE49-F238E27FC236}">
                <a16:creationId xmlns:a16="http://schemas.microsoft.com/office/drawing/2014/main" id="{F7C51054-F179-4E8C-83D5-B54D1F079E55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3028950"/>
            <a:ext cx="833438" cy="571500"/>
            <a:chOff x="624" y="1632"/>
            <a:chExt cx="525" cy="480"/>
          </a:xfrm>
        </p:grpSpPr>
        <p:sp>
          <p:nvSpPr>
            <p:cNvPr id="16569" name="Freeform 217">
              <a:extLst>
                <a:ext uri="{FF2B5EF4-FFF2-40B4-BE49-F238E27FC236}">
                  <a16:creationId xmlns:a16="http://schemas.microsoft.com/office/drawing/2014/main" id="{2B42FFD7-779D-459E-A75B-CE90BE8C4ECC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0" name="Freeform 218">
              <a:extLst>
                <a:ext uri="{FF2B5EF4-FFF2-40B4-BE49-F238E27FC236}">
                  <a16:creationId xmlns:a16="http://schemas.microsoft.com/office/drawing/2014/main" id="{9A7AD507-A7EC-4331-9594-CFD0E9072268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1" name="Freeform 219">
              <a:extLst>
                <a:ext uri="{FF2B5EF4-FFF2-40B4-BE49-F238E27FC236}">
                  <a16:creationId xmlns:a16="http://schemas.microsoft.com/office/drawing/2014/main" id="{D705ABB8-061A-4B17-ADB6-3576B3275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72" name="Freeform 220">
              <a:extLst>
                <a:ext uri="{FF2B5EF4-FFF2-40B4-BE49-F238E27FC236}">
                  <a16:creationId xmlns:a16="http://schemas.microsoft.com/office/drawing/2014/main" id="{78187E73-D487-40A5-AF0D-A64668614D3B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" name="Group 221">
            <a:extLst>
              <a:ext uri="{FF2B5EF4-FFF2-40B4-BE49-F238E27FC236}">
                <a16:creationId xmlns:a16="http://schemas.microsoft.com/office/drawing/2014/main" id="{2F40E971-C69F-4B87-9943-A3BD421CF0DF}"/>
              </a:ext>
            </a:extLst>
          </p:cNvPr>
          <p:cNvGrpSpPr>
            <a:grpSpLocks/>
          </p:cNvGrpSpPr>
          <p:nvPr/>
        </p:nvGrpSpPr>
        <p:grpSpPr bwMode="auto">
          <a:xfrm>
            <a:off x="7467600" y="685800"/>
            <a:ext cx="833438" cy="571500"/>
            <a:chOff x="624" y="1632"/>
            <a:chExt cx="525" cy="480"/>
          </a:xfrm>
        </p:grpSpPr>
        <p:sp>
          <p:nvSpPr>
            <p:cNvPr id="16565" name="Freeform 222">
              <a:extLst>
                <a:ext uri="{FF2B5EF4-FFF2-40B4-BE49-F238E27FC236}">
                  <a16:creationId xmlns:a16="http://schemas.microsoft.com/office/drawing/2014/main" id="{C9CD7D52-49F0-45B2-9F6B-0058E1E651D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6" name="Freeform 223">
              <a:extLst>
                <a:ext uri="{FF2B5EF4-FFF2-40B4-BE49-F238E27FC236}">
                  <a16:creationId xmlns:a16="http://schemas.microsoft.com/office/drawing/2014/main" id="{247D9D59-4DD6-4A5D-8720-E66785EDEA71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7" name="Freeform 224">
              <a:extLst>
                <a:ext uri="{FF2B5EF4-FFF2-40B4-BE49-F238E27FC236}">
                  <a16:creationId xmlns:a16="http://schemas.microsoft.com/office/drawing/2014/main" id="{617CB946-1C45-4C64-8717-B0D76C772761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8" name="Freeform 225">
              <a:extLst>
                <a:ext uri="{FF2B5EF4-FFF2-40B4-BE49-F238E27FC236}">
                  <a16:creationId xmlns:a16="http://schemas.microsoft.com/office/drawing/2014/main" id="{84CC38C8-36E9-4242-9217-961120CF971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9" name="Group 226">
            <a:extLst>
              <a:ext uri="{FF2B5EF4-FFF2-40B4-BE49-F238E27FC236}">
                <a16:creationId xmlns:a16="http://schemas.microsoft.com/office/drawing/2014/main" id="{AB9DF193-6ABF-4242-81AB-ED1F50B566D2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4286250"/>
            <a:ext cx="833438" cy="571500"/>
            <a:chOff x="624" y="1632"/>
            <a:chExt cx="525" cy="480"/>
          </a:xfrm>
        </p:grpSpPr>
        <p:sp>
          <p:nvSpPr>
            <p:cNvPr id="16561" name="Freeform 227">
              <a:extLst>
                <a:ext uri="{FF2B5EF4-FFF2-40B4-BE49-F238E27FC236}">
                  <a16:creationId xmlns:a16="http://schemas.microsoft.com/office/drawing/2014/main" id="{77D32564-CDEB-4898-866D-55E08FE1E392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2" name="Freeform 228">
              <a:extLst>
                <a:ext uri="{FF2B5EF4-FFF2-40B4-BE49-F238E27FC236}">
                  <a16:creationId xmlns:a16="http://schemas.microsoft.com/office/drawing/2014/main" id="{FF8BDE5E-994F-4900-8D5E-615CD0C94D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3" name="Freeform 229">
              <a:extLst>
                <a:ext uri="{FF2B5EF4-FFF2-40B4-BE49-F238E27FC236}">
                  <a16:creationId xmlns:a16="http://schemas.microsoft.com/office/drawing/2014/main" id="{CDE5DE31-9603-46E8-A26F-1EB9E1D29464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4" name="Freeform 230">
              <a:extLst>
                <a:ext uri="{FF2B5EF4-FFF2-40B4-BE49-F238E27FC236}">
                  <a16:creationId xmlns:a16="http://schemas.microsoft.com/office/drawing/2014/main" id="{218D9A9B-B664-4EAC-BD1E-FE1D96CB3853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4" name="Group 231">
            <a:extLst>
              <a:ext uri="{FF2B5EF4-FFF2-40B4-BE49-F238E27FC236}">
                <a16:creationId xmlns:a16="http://schemas.microsoft.com/office/drawing/2014/main" id="{2A25C151-31EA-47D2-83AA-F0D5C7440078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742950"/>
            <a:ext cx="833438" cy="571500"/>
            <a:chOff x="624" y="1632"/>
            <a:chExt cx="525" cy="480"/>
          </a:xfrm>
        </p:grpSpPr>
        <p:sp>
          <p:nvSpPr>
            <p:cNvPr id="16557" name="Freeform 232">
              <a:extLst>
                <a:ext uri="{FF2B5EF4-FFF2-40B4-BE49-F238E27FC236}">
                  <a16:creationId xmlns:a16="http://schemas.microsoft.com/office/drawing/2014/main" id="{6992D4C1-7F64-4C1D-95BD-7281F3A01D0A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8" name="Freeform 233">
              <a:extLst>
                <a:ext uri="{FF2B5EF4-FFF2-40B4-BE49-F238E27FC236}">
                  <a16:creationId xmlns:a16="http://schemas.microsoft.com/office/drawing/2014/main" id="{B37150D0-876B-4784-ABF4-E321D1C0A5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9" name="Freeform 234">
              <a:extLst>
                <a:ext uri="{FF2B5EF4-FFF2-40B4-BE49-F238E27FC236}">
                  <a16:creationId xmlns:a16="http://schemas.microsoft.com/office/drawing/2014/main" id="{A8875D7D-060D-4622-907E-BFF5619D0F4A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60" name="Freeform 235">
              <a:extLst>
                <a:ext uri="{FF2B5EF4-FFF2-40B4-BE49-F238E27FC236}">
                  <a16:creationId xmlns:a16="http://schemas.microsoft.com/office/drawing/2014/main" id="{FC717D45-52CC-4217-BEE6-BEBE830E3880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49" name="Group 236">
            <a:extLst>
              <a:ext uri="{FF2B5EF4-FFF2-40B4-BE49-F238E27FC236}">
                <a16:creationId xmlns:a16="http://schemas.microsoft.com/office/drawing/2014/main" id="{843EBF96-DBA3-4C63-8303-5CCC96979CF8}"/>
              </a:ext>
            </a:extLst>
          </p:cNvPr>
          <p:cNvGrpSpPr>
            <a:grpSpLocks/>
          </p:cNvGrpSpPr>
          <p:nvPr/>
        </p:nvGrpSpPr>
        <p:grpSpPr bwMode="auto">
          <a:xfrm>
            <a:off x="3429000" y="3657600"/>
            <a:ext cx="833438" cy="571500"/>
            <a:chOff x="3312" y="1632"/>
            <a:chExt cx="525" cy="480"/>
          </a:xfrm>
        </p:grpSpPr>
        <p:sp>
          <p:nvSpPr>
            <p:cNvPr id="16553" name="Freeform 237">
              <a:extLst>
                <a:ext uri="{FF2B5EF4-FFF2-40B4-BE49-F238E27FC236}">
                  <a16:creationId xmlns:a16="http://schemas.microsoft.com/office/drawing/2014/main" id="{D3B034B9-9A08-4EE7-BDFD-16D958B6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4" name="Freeform 238">
              <a:extLst>
                <a:ext uri="{FF2B5EF4-FFF2-40B4-BE49-F238E27FC236}">
                  <a16:creationId xmlns:a16="http://schemas.microsoft.com/office/drawing/2014/main" id="{1686A2AB-C7A0-4227-8413-6B5DC040C6E1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5" name="Freeform 239">
              <a:extLst>
                <a:ext uri="{FF2B5EF4-FFF2-40B4-BE49-F238E27FC236}">
                  <a16:creationId xmlns:a16="http://schemas.microsoft.com/office/drawing/2014/main" id="{36B1E440-3E71-4F5E-9600-249CBB8FDF4B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6" name="Freeform 240">
              <a:extLst>
                <a:ext uri="{FF2B5EF4-FFF2-40B4-BE49-F238E27FC236}">
                  <a16:creationId xmlns:a16="http://schemas.microsoft.com/office/drawing/2014/main" id="{00135425-55FA-41D2-B0AE-1DDA97CE8492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4" name="Group 241">
            <a:extLst>
              <a:ext uri="{FF2B5EF4-FFF2-40B4-BE49-F238E27FC236}">
                <a16:creationId xmlns:a16="http://schemas.microsoft.com/office/drawing/2014/main" id="{9D9596C8-AA40-486A-A624-A649B1B67FB3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229100"/>
            <a:ext cx="833438" cy="571500"/>
            <a:chOff x="3312" y="1632"/>
            <a:chExt cx="525" cy="480"/>
          </a:xfrm>
        </p:grpSpPr>
        <p:sp>
          <p:nvSpPr>
            <p:cNvPr id="16549" name="Freeform 242">
              <a:extLst>
                <a:ext uri="{FF2B5EF4-FFF2-40B4-BE49-F238E27FC236}">
                  <a16:creationId xmlns:a16="http://schemas.microsoft.com/office/drawing/2014/main" id="{86FCEDBC-BAB3-48A3-B5F6-1C352B1E5A3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0" name="Freeform 243">
              <a:extLst>
                <a:ext uri="{FF2B5EF4-FFF2-40B4-BE49-F238E27FC236}">
                  <a16:creationId xmlns:a16="http://schemas.microsoft.com/office/drawing/2014/main" id="{8859A061-5E55-4705-B15B-9A8E230D0188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1" name="Freeform 244">
              <a:extLst>
                <a:ext uri="{FF2B5EF4-FFF2-40B4-BE49-F238E27FC236}">
                  <a16:creationId xmlns:a16="http://schemas.microsoft.com/office/drawing/2014/main" id="{E849F466-6EBF-4009-9BE6-5A943DB64C8A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52" name="Freeform 245">
              <a:extLst>
                <a:ext uri="{FF2B5EF4-FFF2-40B4-BE49-F238E27FC236}">
                  <a16:creationId xmlns:a16="http://schemas.microsoft.com/office/drawing/2014/main" id="{F9967234-B974-457E-A07A-09BE21A56961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9" name="Group 246">
            <a:extLst>
              <a:ext uri="{FF2B5EF4-FFF2-40B4-BE49-F238E27FC236}">
                <a16:creationId xmlns:a16="http://schemas.microsoft.com/office/drawing/2014/main" id="{33C12E89-E75C-4835-9EB5-58C1C6E3A25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3086100"/>
            <a:ext cx="833438" cy="571500"/>
            <a:chOff x="672" y="624"/>
            <a:chExt cx="525" cy="480"/>
          </a:xfrm>
        </p:grpSpPr>
        <p:sp>
          <p:nvSpPr>
            <p:cNvPr id="16545" name="Freeform 247">
              <a:extLst>
                <a:ext uri="{FF2B5EF4-FFF2-40B4-BE49-F238E27FC236}">
                  <a16:creationId xmlns:a16="http://schemas.microsoft.com/office/drawing/2014/main" id="{97271233-B4E3-444E-BF9C-645585B9F139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6" name="Freeform 248">
              <a:extLst>
                <a:ext uri="{FF2B5EF4-FFF2-40B4-BE49-F238E27FC236}">
                  <a16:creationId xmlns:a16="http://schemas.microsoft.com/office/drawing/2014/main" id="{0F2FE5FD-F64B-43F1-8D6C-34E19E66B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7" name="Freeform 249">
              <a:extLst>
                <a:ext uri="{FF2B5EF4-FFF2-40B4-BE49-F238E27FC236}">
                  <a16:creationId xmlns:a16="http://schemas.microsoft.com/office/drawing/2014/main" id="{E5405DED-70BE-4707-85A6-26AB7580D1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8" name="Freeform 250">
              <a:extLst>
                <a:ext uri="{FF2B5EF4-FFF2-40B4-BE49-F238E27FC236}">
                  <a16:creationId xmlns:a16="http://schemas.microsoft.com/office/drawing/2014/main" id="{51DB41E6-BA38-4005-84E2-F1105AACE81A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4" name="Group 251">
            <a:extLst>
              <a:ext uri="{FF2B5EF4-FFF2-40B4-BE49-F238E27FC236}">
                <a16:creationId xmlns:a16="http://schemas.microsoft.com/office/drawing/2014/main" id="{888BAC83-D501-46EC-B9B8-BE96C3020199}"/>
              </a:ext>
            </a:extLst>
          </p:cNvPr>
          <p:cNvGrpSpPr>
            <a:grpSpLocks/>
          </p:cNvGrpSpPr>
          <p:nvPr/>
        </p:nvGrpSpPr>
        <p:grpSpPr bwMode="auto">
          <a:xfrm>
            <a:off x="6934200" y="2914650"/>
            <a:ext cx="833438" cy="571500"/>
            <a:chOff x="672" y="624"/>
            <a:chExt cx="525" cy="480"/>
          </a:xfrm>
        </p:grpSpPr>
        <p:sp>
          <p:nvSpPr>
            <p:cNvPr id="16541" name="Freeform 252">
              <a:extLst>
                <a:ext uri="{FF2B5EF4-FFF2-40B4-BE49-F238E27FC236}">
                  <a16:creationId xmlns:a16="http://schemas.microsoft.com/office/drawing/2014/main" id="{7D662070-C4A9-44A6-9CA9-8080501864FF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2" name="Freeform 253">
              <a:extLst>
                <a:ext uri="{FF2B5EF4-FFF2-40B4-BE49-F238E27FC236}">
                  <a16:creationId xmlns:a16="http://schemas.microsoft.com/office/drawing/2014/main" id="{D1AC7E15-FAF5-495F-9CAE-88E2D6314FE7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3" name="Freeform 254">
              <a:extLst>
                <a:ext uri="{FF2B5EF4-FFF2-40B4-BE49-F238E27FC236}">
                  <a16:creationId xmlns:a16="http://schemas.microsoft.com/office/drawing/2014/main" id="{E1D7FD78-F8BF-4B5B-8C5B-F4F952EB6CD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4" name="Freeform 255">
              <a:extLst>
                <a:ext uri="{FF2B5EF4-FFF2-40B4-BE49-F238E27FC236}">
                  <a16:creationId xmlns:a16="http://schemas.microsoft.com/office/drawing/2014/main" id="{9EBC346C-7402-41CE-AD15-95B56BFD2B73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69" name="Group 256">
            <a:extLst>
              <a:ext uri="{FF2B5EF4-FFF2-40B4-BE49-F238E27FC236}">
                <a16:creationId xmlns:a16="http://schemas.microsoft.com/office/drawing/2014/main" id="{3EEB51F0-C767-4EED-BB0C-A5201A2C1E9C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2914650"/>
            <a:ext cx="833438" cy="571500"/>
            <a:chOff x="672" y="624"/>
            <a:chExt cx="525" cy="480"/>
          </a:xfrm>
        </p:grpSpPr>
        <p:sp>
          <p:nvSpPr>
            <p:cNvPr id="16537" name="Freeform 257">
              <a:extLst>
                <a:ext uri="{FF2B5EF4-FFF2-40B4-BE49-F238E27FC236}">
                  <a16:creationId xmlns:a16="http://schemas.microsoft.com/office/drawing/2014/main" id="{49E388D9-9304-48A4-A42D-2F3911F457D5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8" name="Freeform 258">
              <a:extLst>
                <a:ext uri="{FF2B5EF4-FFF2-40B4-BE49-F238E27FC236}">
                  <a16:creationId xmlns:a16="http://schemas.microsoft.com/office/drawing/2014/main" id="{E0BC6432-CE65-4C4E-8FE7-D789C394D784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9" name="Freeform 259">
              <a:extLst>
                <a:ext uri="{FF2B5EF4-FFF2-40B4-BE49-F238E27FC236}">
                  <a16:creationId xmlns:a16="http://schemas.microsoft.com/office/drawing/2014/main" id="{88FD0088-D288-409D-BE65-8679DFEBEFF0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40" name="Freeform 260">
              <a:extLst>
                <a:ext uri="{FF2B5EF4-FFF2-40B4-BE49-F238E27FC236}">
                  <a16:creationId xmlns:a16="http://schemas.microsoft.com/office/drawing/2014/main" id="{6DB4C3FB-B3DC-4830-885D-3294800509AF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4" name="Group 261">
            <a:extLst>
              <a:ext uri="{FF2B5EF4-FFF2-40B4-BE49-F238E27FC236}">
                <a16:creationId xmlns:a16="http://schemas.microsoft.com/office/drawing/2014/main" id="{B0964E68-6C1F-45CA-9371-DEEF2A168FB8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1714500"/>
            <a:ext cx="833438" cy="571500"/>
            <a:chOff x="672" y="624"/>
            <a:chExt cx="525" cy="480"/>
          </a:xfrm>
        </p:grpSpPr>
        <p:sp>
          <p:nvSpPr>
            <p:cNvPr id="16533" name="Freeform 262">
              <a:extLst>
                <a:ext uri="{FF2B5EF4-FFF2-40B4-BE49-F238E27FC236}">
                  <a16:creationId xmlns:a16="http://schemas.microsoft.com/office/drawing/2014/main" id="{DC299C44-E3F4-4F09-BEF8-235259FD5F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4" name="Freeform 263">
              <a:extLst>
                <a:ext uri="{FF2B5EF4-FFF2-40B4-BE49-F238E27FC236}">
                  <a16:creationId xmlns:a16="http://schemas.microsoft.com/office/drawing/2014/main" id="{5F4D547E-7A0B-482A-B348-D5D87C24DA7C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5" name="Freeform 264">
              <a:extLst>
                <a:ext uri="{FF2B5EF4-FFF2-40B4-BE49-F238E27FC236}">
                  <a16:creationId xmlns:a16="http://schemas.microsoft.com/office/drawing/2014/main" id="{1E0C803E-8821-446B-8E8A-61E75009A763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6" name="Freeform 265">
              <a:extLst>
                <a:ext uri="{FF2B5EF4-FFF2-40B4-BE49-F238E27FC236}">
                  <a16:creationId xmlns:a16="http://schemas.microsoft.com/office/drawing/2014/main" id="{6E23323E-D933-4FFD-8965-65FB0CD673D9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79" name="Group 266">
            <a:extLst>
              <a:ext uri="{FF2B5EF4-FFF2-40B4-BE49-F238E27FC236}">
                <a16:creationId xmlns:a16="http://schemas.microsoft.com/office/drawing/2014/main" id="{862AAA31-83F8-4A87-927C-7A7BE1BE9BBB}"/>
              </a:ext>
            </a:extLst>
          </p:cNvPr>
          <p:cNvGrpSpPr>
            <a:grpSpLocks/>
          </p:cNvGrpSpPr>
          <p:nvPr/>
        </p:nvGrpSpPr>
        <p:grpSpPr bwMode="auto">
          <a:xfrm>
            <a:off x="6781800" y="3886200"/>
            <a:ext cx="833438" cy="571500"/>
            <a:chOff x="672" y="624"/>
            <a:chExt cx="525" cy="480"/>
          </a:xfrm>
        </p:grpSpPr>
        <p:sp>
          <p:nvSpPr>
            <p:cNvPr id="16529" name="Freeform 267">
              <a:extLst>
                <a:ext uri="{FF2B5EF4-FFF2-40B4-BE49-F238E27FC236}">
                  <a16:creationId xmlns:a16="http://schemas.microsoft.com/office/drawing/2014/main" id="{2014BFE1-4C59-42F3-BB0E-3FA41F71E3DA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0" name="Freeform 268">
              <a:extLst>
                <a:ext uri="{FF2B5EF4-FFF2-40B4-BE49-F238E27FC236}">
                  <a16:creationId xmlns:a16="http://schemas.microsoft.com/office/drawing/2014/main" id="{B7080F43-87DC-4753-848B-56BB87B9307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1" name="Freeform 269">
              <a:extLst>
                <a:ext uri="{FF2B5EF4-FFF2-40B4-BE49-F238E27FC236}">
                  <a16:creationId xmlns:a16="http://schemas.microsoft.com/office/drawing/2014/main" id="{97051658-4363-410F-99DC-6A01F552933C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32" name="Freeform 270">
              <a:extLst>
                <a:ext uri="{FF2B5EF4-FFF2-40B4-BE49-F238E27FC236}">
                  <a16:creationId xmlns:a16="http://schemas.microsoft.com/office/drawing/2014/main" id="{1AFD497B-6EED-40A9-9141-FA5BDD6F00BB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4" name="Group 271">
            <a:extLst>
              <a:ext uri="{FF2B5EF4-FFF2-40B4-BE49-F238E27FC236}">
                <a16:creationId xmlns:a16="http://schemas.microsoft.com/office/drawing/2014/main" id="{89100580-26E9-49D8-88D2-202BC1022C0D}"/>
              </a:ext>
            </a:extLst>
          </p:cNvPr>
          <p:cNvGrpSpPr>
            <a:grpSpLocks/>
          </p:cNvGrpSpPr>
          <p:nvPr/>
        </p:nvGrpSpPr>
        <p:grpSpPr bwMode="auto">
          <a:xfrm>
            <a:off x="2590800" y="4229100"/>
            <a:ext cx="833438" cy="571500"/>
            <a:chOff x="672" y="624"/>
            <a:chExt cx="525" cy="480"/>
          </a:xfrm>
        </p:grpSpPr>
        <p:sp>
          <p:nvSpPr>
            <p:cNvPr id="16525" name="Freeform 272">
              <a:extLst>
                <a:ext uri="{FF2B5EF4-FFF2-40B4-BE49-F238E27FC236}">
                  <a16:creationId xmlns:a16="http://schemas.microsoft.com/office/drawing/2014/main" id="{6DF4C0ED-CAED-418A-B94E-5BB44F7085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6" name="Freeform 273">
              <a:extLst>
                <a:ext uri="{FF2B5EF4-FFF2-40B4-BE49-F238E27FC236}">
                  <a16:creationId xmlns:a16="http://schemas.microsoft.com/office/drawing/2014/main" id="{24D1A13D-1F37-4DEB-B97A-05E35E0E2C09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7" name="Freeform 274">
              <a:extLst>
                <a:ext uri="{FF2B5EF4-FFF2-40B4-BE49-F238E27FC236}">
                  <a16:creationId xmlns:a16="http://schemas.microsoft.com/office/drawing/2014/main" id="{F916D8C0-CBF3-48FD-94CB-C35A24F0B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8" name="Freeform 275">
              <a:extLst>
                <a:ext uri="{FF2B5EF4-FFF2-40B4-BE49-F238E27FC236}">
                  <a16:creationId xmlns:a16="http://schemas.microsoft.com/office/drawing/2014/main" id="{899C3C44-C54B-4555-9986-B38F76BBC746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89" name="Group 276">
            <a:extLst>
              <a:ext uri="{FF2B5EF4-FFF2-40B4-BE49-F238E27FC236}">
                <a16:creationId xmlns:a16="http://schemas.microsoft.com/office/drawing/2014/main" id="{59F5F833-8A2D-4963-B4CF-59E172C3C738}"/>
              </a:ext>
            </a:extLst>
          </p:cNvPr>
          <p:cNvGrpSpPr>
            <a:grpSpLocks/>
          </p:cNvGrpSpPr>
          <p:nvPr/>
        </p:nvGrpSpPr>
        <p:grpSpPr bwMode="auto">
          <a:xfrm>
            <a:off x="5638800" y="3943350"/>
            <a:ext cx="833438" cy="571500"/>
            <a:chOff x="672" y="624"/>
            <a:chExt cx="525" cy="480"/>
          </a:xfrm>
        </p:grpSpPr>
        <p:sp>
          <p:nvSpPr>
            <p:cNvPr id="16521" name="Freeform 277">
              <a:extLst>
                <a:ext uri="{FF2B5EF4-FFF2-40B4-BE49-F238E27FC236}">
                  <a16:creationId xmlns:a16="http://schemas.microsoft.com/office/drawing/2014/main" id="{3EAE22DE-8F0E-4B94-B097-145BC10A7770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2" name="Freeform 278">
              <a:extLst>
                <a:ext uri="{FF2B5EF4-FFF2-40B4-BE49-F238E27FC236}">
                  <a16:creationId xmlns:a16="http://schemas.microsoft.com/office/drawing/2014/main" id="{94DC800D-8441-43A0-BBDE-1DFAD1BE4C4F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3" name="Freeform 279">
              <a:extLst>
                <a:ext uri="{FF2B5EF4-FFF2-40B4-BE49-F238E27FC236}">
                  <a16:creationId xmlns:a16="http://schemas.microsoft.com/office/drawing/2014/main" id="{D7DA4E2D-72F8-4649-BA45-8854C6C9D6F9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4" name="Freeform 280">
              <a:extLst>
                <a:ext uri="{FF2B5EF4-FFF2-40B4-BE49-F238E27FC236}">
                  <a16:creationId xmlns:a16="http://schemas.microsoft.com/office/drawing/2014/main" id="{F7FF5758-A81F-476D-8F60-96D3D4F75F61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4" name="Group 281">
            <a:extLst>
              <a:ext uri="{FF2B5EF4-FFF2-40B4-BE49-F238E27FC236}">
                <a16:creationId xmlns:a16="http://schemas.microsoft.com/office/drawing/2014/main" id="{E9F16803-1523-443F-A98D-915F02207E55}"/>
              </a:ext>
            </a:extLst>
          </p:cNvPr>
          <p:cNvGrpSpPr>
            <a:grpSpLocks/>
          </p:cNvGrpSpPr>
          <p:nvPr/>
        </p:nvGrpSpPr>
        <p:grpSpPr bwMode="auto">
          <a:xfrm>
            <a:off x="2743200" y="457200"/>
            <a:ext cx="833438" cy="571500"/>
            <a:chOff x="2400" y="1968"/>
            <a:chExt cx="525" cy="480"/>
          </a:xfrm>
        </p:grpSpPr>
        <p:sp>
          <p:nvSpPr>
            <p:cNvPr id="16517" name="Freeform 282">
              <a:extLst>
                <a:ext uri="{FF2B5EF4-FFF2-40B4-BE49-F238E27FC236}">
                  <a16:creationId xmlns:a16="http://schemas.microsoft.com/office/drawing/2014/main" id="{C13C8837-6817-4627-9174-B0EA8F0D7FB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8" name="Freeform 283">
              <a:extLst>
                <a:ext uri="{FF2B5EF4-FFF2-40B4-BE49-F238E27FC236}">
                  <a16:creationId xmlns:a16="http://schemas.microsoft.com/office/drawing/2014/main" id="{B0BBA24E-2E5B-45FF-B851-6FC13BE1F433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9" name="Freeform 284">
              <a:extLst>
                <a:ext uri="{FF2B5EF4-FFF2-40B4-BE49-F238E27FC236}">
                  <a16:creationId xmlns:a16="http://schemas.microsoft.com/office/drawing/2014/main" id="{D98C6790-8369-4F4B-91EB-9CF3ED14CC72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20" name="Freeform 285">
              <a:extLst>
                <a:ext uri="{FF2B5EF4-FFF2-40B4-BE49-F238E27FC236}">
                  <a16:creationId xmlns:a16="http://schemas.microsoft.com/office/drawing/2014/main" id="{E8788F98-E8E2-408D-A6F1-6B5940F5E3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99" name="Group 286">
            <a:extLst>
              <a:ext uri="{FF2B5EF4-FFF2-40B4-BE49-F238E27FC236}">
                <a16:creationId xmlns:a16="http://schemas.microsoft.com/office/drawing/2014/main" id="{846CD66E-FAA4-4926-9BED-3D71B764458F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800100"/>
            <a:ext cx="833438" cy="571500"/>
            <a:chOff x="2400" y="1968"/>
            <a:chExt cx="525" cy="480"/>
          </a:xfrm>
        </p:grpSpPr>
        <p:sp>
          <p:nvSpPr>
            <p:cNvPr id="16513" name="Freeform 287">
              <a:extLst>
                <a:ext uri="{FF2B5EF4-FFF2-40B4-BE49-F238E27FC236}">
                  <a16:creationId xmlns:a16="http://schemas.microsoft.com/office/drawing/2014/main" id="{4F8E5D18-BD8E-4841-ADDB-F86067D07A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4" name="Freeform 288">
              <a:extLst>
                <a:ext uri="{FF2B5EF4-FFF2-40B4-BE49-F238E27FC236}">
                  <a16:creationId xmlns:a16="http://schemas.microsoft.com/office/drawing/2014/main" id="{E4242FBB-8483-4987-9CAA-3F7DA9371C42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5" name="Freeform 289">
              <a:extLst>
                <a:ext uri="{FF2B5EF4-FFF2-40B4-BE49-F238E27FC236}">
                  <a16:creationId xmlns:a16="http://schemas.microsoft.com/office/drawing/2014/main" id="{323CC293-3CEE-4137-BF8D-0832AF607E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6" name="Freeform 290">
              <a:extLst>
                <a:ext uri="{FF2B5EF4-FFF2-40B4-BE49-F238E27FC236}">
                  <a16:creationId xmlns:a16="http://schemas.microsoft.com/office/drawing/2014/main" id="{7219B7A1-F681-4DBB-BF49-E834EA39FA6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4" name="Group 291">
            <a:extLst>
              <a:ext uri="{FF2B5EF4-FFF2-40B4-BE49-F238E27FC236}">
                <a16:creationId xmlns:a16="http://schemas.microsoft.com/office/drawing/2014/main" id="{DC771AF0-0312-4E85-9F46-40DAA6389EB2}"/>
              </a:ext>
            </a:extLst>
          </p:cNvPr>
          <p:cNvGrpSpPr>
            <a:grpSpLocks/>
          </p:cNvGrpSpPr>
          <p:nvPr/>
        </p:nvGrpSpPr>
        <p:grpSpPr bwMode="auto">
          <a:xfrm>
            <a:off x="5943600" y="2171700"/>
            <a:ext cx="833438" cy="571500"/>
            <a:chOff x="2400" y="1968"/>
            <a:chExt cx="525" cy="480"/>
          </a:xfrm>
        </p:grpSpPr>
        <p:sp>
          <p:nvSpPr>
            <p:cNvPr id="16509" name="Freeform 292">
              <a:extLst>
                <a:ext uri="{FF2B5EF4-FFF2-40B4-BE49-F238E27FC236}">
                  <a16:creationId xmlns:a16="http://schemas.microsoft.com/office/drawing/2014/main" id="{8D0B19BF-95AB-4F51-972A-7E44B20C1D9E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0" name="Freeform 293">
              <a:extLst>
                <a:ext uri="{FF2B5EF4-FFF2-40B4-BE49-F238E27FC236}">
                  <a16:creationId xmlns:a16="http://schemas.microsoft.com/office/drawing/2014/main" id="{534E7AA6-BB9B-472A-8D97-B40C85084A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1" name="Freeform 294">
              <a:extLst>
                <a:ext uri="{FF2B5EF4-FFF2-40B4-BE49-F238E27FC236}">
                  <a16:creationId xmlns:a16="http://schemas.microsoft.com/office/drawing/2014/main" id="{3708B579-617D-4C08-8E77-EBF09715135A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12" name="Freeform 295">
              <a:extLst>
                <a:ext uri="{FF2B5EF4-FFF2-40B4-BE49-F238E27FC236}">
                  <a16:creationId xmlns:a16="http://schemas.microsoft.com/office/drawing/2014/main" id="{314C3BF3-7806-4E52-AC91-16A2FF962C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09" name="Group 296">
            <a:extLst>
              <a:ext uri="{FF2B5EF4-FFF2-40B4-BE49-F238E27FC236}">
                <a16:creationId xmlns:a16="http://schemas.microsoft.com/office/drawing/2014/main" id="{4DE631B0-C17A-401D-8347-5D790107A84B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3600450"/>
            <a:ext cx="833438" cy="571500"/>
            <a:chOff x="2400" y="1968"/>
            <a:chExt cx="525" cy="480"/>
          </a:xfrm>
        </p:grpSpPr>
        <p:sp>
          <p:nvSpPr>
            <p:cNvPr id="16505" name="Freeform 297">
              <a:extLst>
                <a:ext uri="{FF2B5EF4-FFF2-40B4-BE49-F238E27FC236}">
                  <a16:creationId xmlns:a16="http://schemas.microsoft.com/office/drawing/2014/main" id="{99E8260D-729B-40B2-9ED1-D68A92D23AD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6" name="Freeform 298">
              <a:extLst>
                <a:ext uri="{FF2B5EF4-FFF2-40B4-BE49-F238E27FC236}">
                  <a16:creationId xmlns:a16="http://schemas.microsoft.com/office/drawing/2014/main" id="{82E03B1E-C8D6-4239-834F-E29E6E8E42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7" name="Freeform 299">
              <a:extLst>
                <a:ext uri="{FF2B5EF4-FFF2-40B4-BE49-F238E27FC236}">
                  <a16:creationId xmlns:a16="http://schemas.microsoft.com/office/drawing/2014/main" id="{0EE07BC7-2E39-45A0-907B-C99D39E8896F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8" name="Freeform 300">
              <a:extLst>
                <a:ext uri="{FF2B5EF4-FFF2-40B4-BE49-F238E27FC236}">
                  <a16:creationId xmlns:a16="http://schemas.microsoft.com/office/drawing/2014/main" id="{B2BD6240-2DF7-4D1F-974F-53AD1622479C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4" name="Group 301">
            <a:extLst>
              <a:ext uri="{FF2B5EF4-FFF2-40B4-BE49-F238E27FC236}">
                <a16:creationId xmlns:a16="http://schemas.microsoft.com/office/drawing/2014/main" id="{175C9DEA-3FEC-42EC-8ABA-2D8A323F3AC3}"/>
              </a:ext>
            </a:extLst>
          </p:cNvPr>
          <p:cNvGrpSpPr>
            <a:grpSpLocks/>
          </p:cNvGrpSpPr>
          <p:nvPr/>
        </p:nvGrpSpPr>
        <p:grpSpPr bwMode="auto">
          <a:xfrm>
            <a:off x="685800" y="1771650"/>
            <a:ext cx="833438" cy="571500"/>
            <a:chOff x="2400" y="1968"/>
            <a:chExt cx="525" cy="480"/>
          </a:xfrm>
        </p:grpSpPr>
        <p:sp>
          <p:nvSpPr>
            <p:cNvPr id="16501" name="Freeform 302">
              <a:extLst>
                <a:ext uri="{FF2B5EF4-FFF2-40B4-BE49-F238E27FC236}">
                  <a16:creationId xmlns:a16="http://schemas.microsoft.com/office/drawing/2014/main" id="{77C35E1F-C0A1-496B-9BCA-0199C6D349CD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2" name="Freeform 303">
              <a:extLst>
                <a:ext uri="{FF2B5EF4-FFF2-40B4-BE49-F238E27FC236}">
                  <a16:creationId xmlns:a16="http://schemas.microsoft.com/office/drawing/2014/main" id="{91A65ED4-AC44-463E-B353-0B994DBCFB25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3" name="Freeform 304">
              <a:extLst>
                <a:ext uri="{FF2B5EF4-FFF2-40B4-BE49-F238E27FC236}">
                  <a16:creationId xmlns:a16="http://schemas.microsoft.com/office/drawing/2014/main" id="{0204741A-DB70-46B6-AA51-EA91D1EEE488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4" name="Freeform 305">
              <a:extLst>
                <a:ext uri="{FF2B5EF4-FFF2-40B4-BE49-F238E27FC236}">
                  <a16:creationId xmlns:a16="http://schemas.microsoft.com/office/drawing/2014/main" id="{02535466-E1E9-4E8A-BC63-3E8044BE1E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19" name="Group 306">
            <a:extLst>
              <a:ext uri="{FF2B5EF4-FFF2-40B4-BE49-F238E27FC236}">
                <a16:creationId xmlns:a16="http://schemas.microsoft.com/office/drawing/2014/main" id="{4082412D-8019-4EEE-88B5-24F031E39E9D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3371850"/>
            <a:ext cx="833438" cy="571500"/>
            <a:chOff x="2400" y="1968"/>
            <a:chExt cx="525" cy="480"/>
          </a:xfrm>
        </p:grpSpPr>
        <p:sp>
          <p:nvSpPr>
            <p:cNvPr id="16497" name="Freeform 307">
              <a:extLst>
                <a:ext uri="{FF2B5EF4-FFF2-40B4-BE49-F238E27FC236}">
                  <a16:creationId xmlns:a16="http://schemas.microsoft.com/office/drawing/2014/main" id="{77210246-2BC4-49BB-B869-A6F403ED36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8" name="Freeform 308">
              <a:extLst>
                <a:ext uri="{FF2B5EF4-FFF2-40B4-BE49-F238E27FC236}">
                  <a16:creationId xmlns:a16="http://schemas.microsoft.com/office/drawing/2014/main" id="{41FC182F-0958-400D-B9B0-E05F7F934BD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9" name="Freeform 309">
              <a:extLst>
                <a:ext uri="{FF2B5EF4-FFF2-40B4-BE49-F238E27FC236}">
                  <a16:creationId xmlns:a16="http://schemas.microsoft.com/office/drawing/2014/main" id="{E6A1A30C-88EC-4507-A9C2-30EF09C15E7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500" name="Freeform 310">
              <a:extLst>
                <a:ext uri="{FF2B5EF4-FFF2-40B4-BE49-F238E27FC236}">
                  <a16:creationId xmlns:a16="http://schemas.microsoft.com/office/drawing/2014/main" id="{E6E3F167-D808-4762-9DF5-B8A9402308D9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4" name="Group 311">
            <a:extLst>
              <a:ext uri="{FF2B5EF4-FFF2-40B4-BE49-F238E27FC236}">
                <a16:creationId xmlns:a16="http://schemas.microsoft.com/office/drawing/2014/main" id="{B34AD0E3-B8C2-4B9C-AF5A-D2BB0514E248}"/>
              </a:ext>
            </a:extLst>
          </p:cNvPr>
          <p:cNvGrpSpPr>
            <a:grpSpLocks/>
          </p:cNvGrpSpPr>
          <p:nvPr/>
        </p:nvGrpSpPr>
        <p:grpSpPr bwMode="auto">
          <a:xfrm>
            <a:off x="4114800" y="2628900"/>
            <a:ext cx="833438" cy="571500"/>
            <a:chOff x="2400" y="1968"/>
            <a:chExt cx="525" cy="480"/>
          </a:xfrm>
        </p:grpSpPr>
        <p:sp>
          <p:nvSpPr>
            <p:cNvPr id="16493" name="Freeform 312">
              <a:extLst>
                <a:ext uri="{FF2B5EF4-FFF2-40B4-BE49-F238E27FC236}">
                  <a16:creationId xmlns:a16="http://schemas.microsoft.com/office/drawing/2014/main" id="{57E38E7C-9A35-455F-97E1-9A4823EB73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4" name="Freeform 313">
              <a:extLst>
                <a:ext uri="{FF2B5EF4-FFF2-40B4-BE49-F238E27FC236}">
                  <a16:creationId xmlns:a16="http://schemas.microsoft.com/office/drawing/2014/main" id="{FF6E6754-9E04-42ED-B05D-43E14DD4B9A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5" name="Freeform 314">
              <a:extLst>
                <a:ext uri="{FF2B5EF4-FFF2-40B4-BE49-F238E27FC236}">
                  <a16:creationId xmlns:a16="http://schemas.microsoft.com/office/drawing/2014/main" id="{13036918-CC6E-4D14-BE10-2D452F75B394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6" name="Freeform 315">
              <a:extLst>
                <a:ext uri="{FF2B5EF4-FFF2-40B4-BE49-F238E27FC236}">
                  <a16:creationId xmlns:a16="http://schemas.microsoft.com/office/drawing/2014/main" id="{BB0CBE0A-A092-4ED4-BBC4-58D197560C1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29" name="Group 316">
            <a:extLst>
              <a:ext uri="{FF2B5EF4-FFF2-40B4-BE49-F238E27FC236}">
                <a16:creationId xmlns:a16="http://schemas.microsoft.com/office/drawing/2014/main" id="{3FBD2E0D-2BEE-4FDA-99D0-586263401EE8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943350"/>
            <a:ext cx="833438" cy="571500"/>
            <a:chOff x="2256" y="672"/>
            <a:chExt cx="525" cy="480"/>
          </a:xfrm>
        </p:grpSpPr>
        <p:sp>
          <p:nvSpPr>
            <p:cNvPr id="16489" name="Freeform 317">
              <a:extLst>
                <a:ext uri="{FF2B5EF4-FFF2-40B4-BE49-F238E27FC236}">
                  <a16:creationId xmlns:a16="http://schemas.microsoft.com/office/drawing/2014/main" id="{503022BE-CE65-4F09-92A0-6CFD26E4311D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0" name="Freeform 318">
              <a:extLst>
                <a:ext uri="{FF2B5EF4-FFF2-40B4-BE49-F238E27FC236}">
                  <a16:creationId xmlns:a16="http://schemas.microsoft.com/office/drawing/2014/main" id="{712BD9C2-501B-41D5-AF8E-03700E8CAB4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1" name="Freeform 319">
              <a:extLst>
                <a:ext uri="{FF2B5EF4-FFF2-40B4-BE49-F238E27FC236}">
                  <a16:creationId xmlns:a16="http://schemas.microsoft.com/office/drawing/2014/main" id="{DD5D0A51-501F-47C3-BBFA-85D3100C04B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92" name="Freeform 320">
              <a:extLst>
                <a:ext uri="{FF2B5EF4-FFF2-40B4-BE49-F238E27FC236}">
                  <a16:creationId xmlns:a16="http://schemas.microsoft.com/office/drawing/2014/main" id="{A9FC93E9-2664-475B-BB1D-A82C477DF1D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4" name="Group 321">
            <a:extLst>
              <a:ext uri="{FF2B5EF4-FFF2-40B4-BE49-F238E27FC236}">
                <a16:creationId xmlns:a16="http://schemas.microsoft.com/office/drawing/2014/main" id="{F444ED50-5E14-439A-99DE-9D63C6913EF4}"/>
              </a:ext>
            </a:extLst>
          </p:cNvPr>
          <p:cNvGrpSpPr>
            <a:grpSpLocks/>
          </p:cNvGrpSpPr>
          <p:nvPr/>
        </p:nvGrpSpPr>
        <p:grpSpPr bwMode="auto">
          <a:xfrm>
            <a:off x="2514600" y="2343150"/>
            <a:ext cx="833438" cy="571500"/>
            <a:chOff x="2256" y="672"/>
            <a:chExt cx="525" cy="480"/>
          </a:xfrm>
        </p:grpSpPr>
        <p:sp>
          <p:nvSpPr>
            <p:cNvPr id="16485" name="Freeform 322">
              <a:extLst>
                <a:ext uri="{FF2B5EF4-FFF2-40B4-BE49-F238E27FC236}">
                  <a16:creationId xmlns:a16="http://schemas.microsoft.com/office/drawing/2014/main" id="{83CCA336-4379-4C70-99FF-F38DF65ED883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6" name="Freeform 323">
              <a:extLst>
                <a:ext uri="{FF2B5EF4-FFF2-40B4-BE49-F238E27FC236}">
                  <a16:creationId xmlns:a16="http://schemas.microsoft.com/office/drawing/2014/main" id="{C1A382E1-7967-4D1A-9976-BD829B8CB907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7" name="Freeform 324">
              <a:extLst>
                <a:ext uri="{FF2B5EF4-FFF2-40B4-BE49-F238E27FC236}">
                  <a16:creationId xmlns:a16="http://schemas.microsoft.com/office/drawing/2014/main" id="{A738461F-2CCF-489B-B1AD-AE88084CF56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8" name="Freeform 325">
              <a:extLst>
                <a:ext uri="{FF2B5EF4-FFF2-40B4-BE49-F238E27FC236}">
                  <a16:creationId xmlns:a16="http://schemas.microsoft.com/office/drawing/2014/main" id="{74271A97-A14C-45C2-91C6-DE48AECA9CB7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39" name="Group 326">
            <a:extLst>
              <a:ext uri="{FF2B5EF4-FFF2-40B4-BE49-F238E27FC236}">
                <a16:creationId xmlns:a16="http://schemas.microsoft.com/office/drawing/2014/main" id="{95C82D83-FA5A-476B-94BA-8688FCAB7E96}"/>
              </a:ext>
            </a:extLst>
          </p:cNvPr>
          <p:cNvGrpSpPr>
            <a:grpSpLocks/>
          </p:cNvGrpSpPr>
          <p:nvPr/>
        </p:nvGrpSpPr>
        <p:grpSpPr bwMode="auto">
          <a:xfrm>
            <a:off x="6172200" y="457200"/>
            <a:ext cx="833438" cy="571500"/>
            <a:chOff x="2256" y="672"/>
            <a:chExt cx="525" cy="480"/>
          </a:xfrm>
        </p:grpSpPr>
        <p:sp>
          <p:nvSpPr>
            <p:cNvPr id="16481" name="Freeform 327">
              <a:extLst>
                <a:ext uri="{FF2B5EF4-FFF2-40B4-BE49-F238E27FC236}">
                  <a16:creationId xmlns:a16="http://schemas.microsoft.com/office/drawing/2014/main" id="{95C70501-D05E-4944-B913-8935A0EEABCE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2" name="Freeform 328">
              <a:extLst>
                <a:ext uri="{FF2B5EF4-FFF2-40B4-BE49-F238E27FC236}">
                  <a16:creationId xmlns:a16="http://schemas.microsoft.com/office/drawing/2014/main" id="{3EB82DFA-590D-4AC7-ABB0-14EAB6D8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3" name="Freeform 329">
              <a:extLst>
                <a:ext uri="{FF2B5EF4-FFF2-40B4-BE49-F238E27FC236}">
                  <a16:creationId xmlns:a16="http://schemas.microsoft.com/office/drawing/2014/main" id="{34E12BA2-A388-4758-A58F-4F5304BAE934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4" name="Freeform 330">
              <a:extLst>
                <a:ext uri="{FF2B5EF4-FFF2-40B4-BE49-F238E27FC236}">
                  <a16:creationId xmlns:a16="http://schemas.microsoft.com/office/drawing/2014/main" id="{1C19D38E-6912-4C18-BC78-0E28DB5CB20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4" name="Group 331">
            <a:extLst>
              <a:ext uri="{FF2B5EF4-FFF2-40B4-BE49-F238E27FC236}">
                <a16:creationId xmlns:a16="http://schemas.microsoft.com/office/drawing/2014/main" id="{947F819F-FBF3-4A14-9F1A-DCEC640200F8}"/>
              </a:ext>
            </a:extLst>
          </p:cNvPr>
          <p:cNvGrpSpPr>
            <a:grpSpLocks/>
          </p:cNvGrpSpPr>
          <p:nvPr/>
        </p:nvGrpSpPr>
        <p:grpSpPr bwMode="auto">
          <a:xfrm>
            <a:off x="5105400" y="685800"/>
            <a:ext cx="833438" cy="571500"/>
            <a:chOff x="2256" y="672"/>
            <a:chExt cx="525" cy="480"/>
          </a:xfrm>
        </p:grpSpPr>
        <p:sp>
          <p:nvSpPr>
            <p:cNvPr id="16477" name="Freeform 332">
              <a:extLst>
                <a:ext uri="{FF2B5EF4-FFF2-40B4-BE49-F238E27FC236}">
                  <a16:creationId xmlns:a16="http://schemas.microsoft.com/office/drawing/2014/main" id="{FC4736C7-5665-450D-BBF8-9D2A9B0D3217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8" name="Freeform 333">
              <a:extLst>
                <a:ext uri="{FF2B5EF4-FFF2-40B4-BE49-F238E27FC236}">
                  <a16:creationId xmlns:a16="http://schemas.microsoft.com/office/drawing/2014/main" id="{5E22C473-BACE-4F4F-8E09-8FDF4B3E74B5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9" name="Freeform 334">
              <a:extLst>
                <a:ext uri="{FF2B5EF4-FFF2-40B4-BE49-F238E27FC236}">
                  <a16:creationId xmlns:a16="http://schemas.microsoft.com/office/drawing/2014/main" id="{3A39F808-3FD3-4096-B123-3A6339CE05C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80" name="Freeform 335">
              <a:extLst>
                <a:ext uri="{FF2B5EF4-FFF2-40B4-BE49-F238E27FC236}">
                  <a16:creationId xmlns:a16="http://schemas.microsoft.com/office/drawing/2014/main" id="{1ECC0B4A-4B1C-4D3E-8B6F-CE7202F83F7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49" name="Group 336">
            <a:extLst>
              <a:ext uri="{FF2B5EF4-FFF2-40B4-BE49-F238E27FC236}">
                <a16:creationId xmlns:a16="http://schemas.microsoft.com/office/drawing/2014/main" id="{7CC01E80-E870-4AC1-A9E7-7E2D4B7AFDE2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1600200"/>
            <a:ext cx="833438" cy="571500"/>
            <a:chOff x="2256" y="672"/>
            <a:chExt cx="525" cy="480"/>
          </a:xfrm>
        </p:grpSpPr>
        <p:sp>
          <p:nvSpPr>
            <p:cNvPr id="16473" name="Freeform 337">
              <a:extLst>
                <a:ext uri="{FF2B5EF4-FFF2-40B4-BE49-F238E27FC236}">
                  <a16:creationId xmlns:a16="http://schemas.microsoft.com/office/drawing/2014/main" id="{C72A6F6E-458F-4235-A7F4-1AD780AC35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4" name="Freeform 338">
              <a:extLst>
                <a:ext uri="{FF2B5EF4-FFF2-40B4-BE49-F238E27FC236}">
                  <a16:creationId xmlns:a16="http://schemas.microsoft.com/office/drawing/2014/main" id="{08BD75B1-6877-4807-A04C-E9C5F9EAF0F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5" name="Freeform 339">
              <a:extLst>
                <a:ext uri="{FF2B5EF4-FFF2-40B4-BE49-F238E27FC236}">
                  <a16:creationId xmlns:a16="http://schemas.microsoft.com/office/drawing/2014/main" id="{8CDCFB35-104D-40BA-AA9A-2A250C71B52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6" name="Freeform 340">
              <a:extLst>
                <a:ext uri="{FF2B5EF4-FFF2-40B4-BE49-F238E27FC236}">
                  <a16:creationId xmlns:a16="http://schemas.microsoft.com/office/drawing/2014/main" id="{945B263F-0CE7-4F5C-AE14-27DC126AEF8F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4" name="Group 341">
            <a:extLst>
              <a:ext uri="{FF2B5EF4-FFF2-40B4-BE49-F238E27FC236}">
                <a16:creationId xmlns:a16="http://schemas.microsoft.com/office/drawing/2014/main" id="{7E11C5B5-4C43-45D7-A9B8-1CF0C52B110B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1485900"/>
            <a:ext cx="833438" cy="571500"/>
            <a:chOff x="2256" y="672"/>
            <a:chExt cx="525" cy="480"/>
          </a:xfrm>
        </p:grpSpPr>
        <p:sp>
          <p:nvSpPr>
            <p:cNvPr id="16469" name="Freeform 342">
              <a:extLst>
                <a:ext uri="{FF2B5EF4-FFF2-40B4-BE49-F238E27FC236}">
                  <a16:creationId xmlns:a16="http://schemas.microsoft.com/office/drawing/2014/main" id="{FA301001-F6EA-4A7F-8411-0243005A0222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0" name="Freeform 343">
              <a:extLst>
                <a:ext uri="{FF2B5EF4-FFF2-40B4-BE49-F238E27FC236}">
                  <a16:creationId xmlns:a16="http://schemas.microsoft.com/office/drawing/2014/main" id="{32FEA1FA-6A50-4C50-98F8-51892A649CAC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1" name="Freeform 344">
              <a:extLst>
                <a:ext uri="{FF2B5EF4-FFF2-40B4-BE49-F238E27FC236}">
                  <a16:creationId xmlns:a16="http://schemas.microsoft.com/office/drawing/2014/main" id="{2B6A778B-206D-46A3-9405-6763C5A550C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72" name="Freeform 345">
              <a:extLst>
                <a:ext uri="{FF2B5EF4-FFF2-40B4-BE49-F238E27FC236}">
                  <a16:creationId xmlns:a16="http://schemas.microsoft.com/office/drawing/2014/main" id="{08D8A341-317F-4346-A104-47968169ECE4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59" name="Group 346">
            <a:extLst>
              <a:ext uri="{FF2B5EF4-FFF2-40B4-BE49-F238E27FC236}">
                <a16:creationId xmlns:a16="http://schemas.microsoft.com/office/drawing/2014/main" id="{B69A675C-DF14-45A3-9750-AF77128EB2FF}"/>
              </a:ext>
            </a:extLst>
          </p:cNvPr>
          <p:cNvGrpSpPr>
            <a:grpSpLocks/>
          </p:cNvGrpSpPr>
          <p:nvPr/>
        </p:nvGrpSpPr>
        <p:grpSpPr bwMode="auto">
          <a:xfrm>
            <a:off x="8153400" y="3143250"/>
            <a:ext cx="833438" cy="571500"/>
            <a:chOff x="2256" y="672"/>
            <a:chExt cx="525" cy="480"/>
          </a:xfrm>
        </p:grpSpPr>
        <p:sp>
          <p:nvSpPr>
            <p:cNvPr id="16465" name="Freeform 347">
              <a:extLst>
                <a:ext uri="{FF2B5EF4-FFF2-40B4-BE49-F238E27FC236}">
                  <a16:creationId xmlns:a16="http://schemas.microsoft.com/office/drawing/2014/main" id="{D84E173E-0CFB-4F56-86EB-2BB866564FB6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6" name="Freeform 348">
              <a:extLst>
                <a:ext uri="{FF2B5EF4-FFF2-40B4-BE49-F238E27FC236}">
                  <a16:creationId xmlns:a16="http://schemas.microsoft.com/office/drawing/2014/main" id="{531C9452-5431-4754-95C9-9084AE0F04BE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7" name="Freeform 349">
              <a:extLst>
                <a:ext uri="{FF2B5EF4-FFF2-40B4-BE49-F238E27FC236}">
                  <a16:creationId xmlns:a16="http://schemas.microsoft.com/office/drawing/2014/main" id="{9C2C362F-D647-4BDB-BF87-296A72A0896A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8" name="Freeform 350">
              <a:extLst>
                <a:ext uri="{FF2B5EF4-FFF2-40B4-BE49-F238E27FC236}">
                  <a16:creationId xmlns:a16="http://schemas.microsoft.com/office/drawing/2014/main" id="{3298025B-DC46-440F-9023-6DD7D8D8243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" name="Picture 351" descr="DEN">
            <a:extLst>
              <a:ext uri="{FF2B5EF4-FFF2-40B4-BE49-F238E27FC236}">
                <a16:creationId xmlns:a16="http://schemas.microsoft.com/office/drawing/2014/main" id="{120F5C5B-FB6B-4DE6-A158-C1E6D5B9E6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1" y="400050"/>
            <a:ext cx="83915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5" name="Picture 352" descr="DEN">
            <a:extLst>
              <a:ext uri="{FF2B5EF4-FFF2-40B4-BE49-F238E27FC236}">
                <a16:creationId xmlns:a16="http://schemas.microsoft.com/office/drawing/2014/main" id="{D7AAF4D3-675E-463A-B121-A3E3D739DA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819473" y="2665612"/>
            <a:ext cx="424219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6" name="Picture 353" descr="DEN">
            <a:extLst>
              <a:ext uri="{FF2B5EF4-FFF2-40B4-BE49-F238E27FC236}">
                <a16:creationId xmlns:a16="http://schemas.microsoft.com/office/drawing/2014/main" id="{B080CAB1-5D00-45BE-A070-289AF32D6D1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46703" y="2431852"/>
            <a:ext cx="3865959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7" name="Picture 354" descr="DEN">
            <a:extLst>
              <a:ext uri="{FF2B5EF4-FFF2-40B4-BE49-F238E27FC236}">
                <a16:creationId xmlns:a16="http://schemas.microsoft.com/office/drawing/2014/main" id="{25A47AD3-7624-478C-A9D6-A299AE88D7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" y="4701778"/>
            <a:ext cx="8458200" cy="441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8" name="Group 355">
            <a:extLst>
              <a:ext uri="{FF2B5EF4-FFF2-40B4-BE49-F238E27FC236}">
                <a16:creationId xmlns:a16="http://schemas.microsoft.com/office/drawing/2014/main" id="{A05ABEB2-EDED-433C-A705-37D16D05A225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2171700"/>
            <a:ext cx="833438" cy="571500"/>
            <a:chOff x="672" y="624"/>
            <a:chExt cx="525" cy="480"/>
          </a:xfrm>
        </p:grpSpPr>
        <p:sp>
          <p:nvSpPr>
            <p:cNvPr id="16461" name="Freeform 356">
              <a:extLst>
                <a:ext uri="{FF2B5EF4-FFF2-40B4-BE49-F238E27FC236}">
                  <a16:creationId xmlns:a16="http://schemas.microsoft.com/office/drawing/2014/main" id="{D30946F3-50B7-4373-873D-10EDBEB64014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2" name="Freeform 357">
              <a:extLst>
                <a:ext uri="{FF2B5EF4-FFF2-40B4-BE49-F238E27FC236}">
                  <a16:creationId xmlns:a16="http://schemas.microsoft.com/office/drawing/2014/main" id="{08038CB6-4AD1-4CC7-BEFB-D0541F819700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3" name="Freeform 358">
              <a:extLst>
                <a:ext uri="{FF2B5EF4-FFF2-40B4-BE49-F238E27FC236}">
                  <a16:creationId xmlns:a16="http://schemas.microsoft.com/office/drawing/2014/main" id="{3BC0D001-AE8A-4557-95BF-DB8C3DBA9B9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4" name="Freeform 359">
              <a:extLst>
                <a:ext uri="{FF2B5EF4-FFF2-40B4-BE49-F238E27FC236}">
                  <a16:creationId xmlns:a16="http://schemas.microsoft.com/office/drawing/2014/main" id="{2C745312-5244-4001-8CD7-149D4E5263D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3" name="Group 360">
            <a:extLst>
              <a:ext uri="{FF2B5EF4-FFF2-40B4-BE49-F238E27FC236}">
                <a16:creationId xmlns:a16="http://schemas.microsoft.com/office/drawing/2014/main" id="{749D693F-EABD-43AC-8D56-A0AF86C57064}"/>
              </a:ext>
            </a:extLst>
          </p:cNvPr>
          <p:cNvGrpSpPr>
            <a:grpSpLocks/>
          </p:cNvGrpSpPr>
          <p:nvPr/>
        </p:nvGrpSpPr>
        <p:grpSpPr bwMode="auto">
          <a:xfrm>
            <a:off x="5257800" y="2686050"/>
            <a:ext cx="833438" cy="571500"/>
            <a:chOff x="2400" y="1968"/>
            <a:chExt cx="525" cy="480"/>
          </a:xfrm>
        </p:grpSpPr>
        <p:sp>
          <p:nvSpPr>
            <p:cNvPr id="16457" name="Freeform 361">
              <a:extLst>
                <a:ext uri="{FF2B5EF4-FFF2-40B4-BE49-F238E27FC236}">
                  <a16:creationId xmlns:a16="http://schemas.microsoft.com/office/drawing/2014/main" id="{5BB36460-BD79-46C3-B558-A493D442A4F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00" y="1968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8" name="Freeform 362">
              <a:extLst>
                <a:ext uri="{FF2B5EF4-FFF2-40B4-BE49-F238E27FC236}">
                  <a16:creationId xmlns:a16="http://schemas.microsoft.com/office/drawing/2014/main" id="{E8CD6ECC-A2BB-416A-9C43-23CCEAA3E6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472" y="2033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accent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9" name="Freeform 363">
              <a:extLst>
                <a:ext uri="{FF2B5EF4-FFF2-40B4-BE49-F238E27FC236}">
                  <a16:creationId xmlns:a16="http://schemas.microsoft.com/office/drawing/2014/main" id="{40667AA7-B7A0-4516-B170-6E2137698116}"/>
                </a:ext>
              </a:extLst>
            </p:cNvPr>
            <p:cNvSpPr>
              <a:spLocks/>
            </p:cNvSpPr>
            <p:nvPr/>
          </p:nvSpPr>
          <p:spPr bwMode="gray">
            <a:xfrm>
              <a:off x="2528" y="2042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chemeClr val="hlink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60" name="Freeform 364">
              <a:extLst>
                <a:ext uri="{FF2B5EF4-FFF2-40B4-BE49-F238E27FC236}">
                  <a16:creationId xmlns:a16="http://schemas.microsoft.com/office/drawing/2014/main" id="{627D7393-E651-47FD-A14F-6EC549226403}"/>
                </a:ext>
              </a:extLst>
            </p:cNvPr>
            <p:cNvSpPr>
              <a:spLocks/>
            </p:cNvSpPr>
            <p:nvPr/>
          </p:nvSpPr>
          <p:spPr bwMode="gray">
            <a:xfrm>
              <a:off x="2629" y="2165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78" name="Group 365">
            <a:extLst>
              <a:ext uri="{FF2B5EF4-FFF2-40B4-BE49-F238E27FC236}">
                <a16:creationId xmlns:a16="http://schemas.microsoft.com/office/drawing/2014/main" id="{7AEC76ED-95B1-456F-AE80-8D9B82B7F2A5}"/>
              </a:ext>
            </a:extLst>
          </p:cNvPr>
          <p:cNvGrpSpPr>
            <a:grpSpLocks/>
          </p:cNvGrpSpPr>
          <p:nvPr/>
        </p:nvGrpSpPr>
        <p:grpSpPr bwMode="auto">
          <a:xfrm>
            <a:off x="4343400" y="1828800"/>
            <a:ext cx="833438" cy="571500"/>
            <a:chOff x="2256" y="672"/>
            <a:chExt cx="525" cy="480"/>
          </a:xfrm>
        </p:grpSpPr>
        <p:sp>
          <p:nvSpPr>
            <p:cNvPr id="16453" name="Freeform 366">
              <a:extLst>
                <a:ext uri="{FF2B5EF4-FFF2-40B4-BE49-F238E27FC236}">
                  <a16:creationId xmlns:a16="http://schemas.microsoft.com/office/drawing/2014/main" id="{B727DC6F-C4DB-423B-B043-18DEB20D37E5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4" name="Freeform 367">
              <a:extLst>
                <a:ext uri="{FF2B5EF4-FFF2-40B4-BE49-F238E27FC236}">
                  <a16:creationId xmlns:a16="http://schemas.microsoft.com/office/drawing/2014/main" id="{1F9DA265-3823-4CD9-8298-F6018C0227E6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5" name="Freeform 368">
              <a:extLst>
                <a:ext uri="{FF2B5EF4-FFF2-40B4-BE49-F238E27FC236}">
                  <a16:creationId xmlns:a16="http://schemas.microsoft.com/office/drawing/2014/main" id="{9BDAA4A1-85EB-452F-9A2B-8C6195EA6E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6" name="Freeform 369">
              <a:extLst>
                <a:ext uri="{FF2B5EF4-FFF2-40B4-BE49-F238E27FC236}">
                  <a16:creationId xmlns:a16="http://schemas.microsoft.com/office/drawing/2014/main" id="{DC4FB87C-DC00-4336-8C8F-F0F936BC4CBC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83" name="Group 370">
            <a:extLst>
              <a:ext uri="{FF2B5EF4-FFF2-40B4-BE49-F238E27FC236}">
                <a16:creationId xmlns:a16="http://schemas.microsoft.com/office/drawing/2014/main" id="{25C42F74-6A43-4367-8565-1C82102FF675}"/>
              </a:ext>
            </a:extLst>
          </p:cNvPr>
          <p:cNvGrpSpPr>
            <a:grpSpLocks/>
          </p:cNvGrpSpPr>
          <p:nvPr/>
        </p:nvGrpSpPr>
        <p:grpSpPr bwMode="auto">
          <a:xfrm>
            <a:off x="8077200" y="3829050"/>
            <a:ext cx="833438" cy="571500"/>
            <a:chOff x="2256" y="672"/>
            <a:chExt cx="525" cy="480"/>
          </a:xfrm>
        </p:grpSpPr>
        <p:sp>
          <p:nvSpPr>
            <p:cNvPr id="16449" name="Freeform 371">
              <a:extLst>
                <a:ext uri="{FF2B5EF4-FFF2-40B4-BE49-F238E27FC236}">
                  <a16:creationId xmlns:a16="http://schemas.microsoft.com/office/drawing/2014/main" id="{F7E71F92-3D14-4141-B0FD-1668AD62775F}"/>
                </a:ext>
              </a:extLst>
            </p:cNvPr>
            <p:cNvSpPr>
              <a:spLocks/>
            </p:cNvSpPr>
            <p:nvPr/>
          </p:nvSpPr>
          <p:spPr bwMode="gray">
            <a:xfrm>
              <a:off x="2256" y="67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0" name="Freeform 372">
              <a:extLst>
                <a:ext uri="{FF2B5EF4-FFF2-40B4-BE49-F238E27FC236}">
                  <a16:creationId xmlns:a16="http://schemas.microsoft.com/office/drawing/2014/main" id="{F224F796-43E2-4997-BC74-E987C4B6C069}"/>
                </a:ext>
              </a:extLst>
            </p:cNvPr>
            <p:cNvSpPr>
              <a:spLocks/>
            </p:cNvSpPr>
            <p:nvPr/>
          </p:nvSpPr>
          <p:spPr bwMode="gray">
            <a:xfrm>
              <a:off x="2328" y="73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FFCC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1" name="Freeform 373">
              <a:extLst>
                <a:ext uri="{FF2B5EF4-FFF2-40B4-BE49-F238E27FC236}">
                  <a16:creationId xmlns:a16="http://schemas.microsoft.com/office/drawing/2014/main" id="{0224D803-044B-474A-B4D5-473F56A3E451}"/>
                </a:ext>
              </a:extLst>
            </p:cNvPr>
            <p:cNvSpPr>
              <a:spLocks/>
            </p:cNvSpPr>
            <p:nvPr/>
          </p:nvSpPr>
          <p:spPr bwMode="gray">
            <a:xfrm>
              <a:off x="2384" y="74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52" name="Freeform 374">
              <a:extLst>
                <a:ext uri="{FF2B5EF4-FFF2-40B4-BE49-F238E27FC236}">
                  <a16:creationId xmlns:a16="http://schemas.microsoft.com/office/drawing/2014/main" id="{F32AA6E9-FBC9-4086-9EB3-A3093358B41B}"/>
                </a:ext>
              </a:extLst>
            </p:cNvPr>
            <p:cNvSpPr>
              <a:spLocks/>
            </p:cNvSpPr>
            <p:nvPr/>
          </p:nvSpPr>
          <p:spPr bwMode="gray">
            <a:xfrm>
              <a:off x="2485" y="86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0" name="Group 385">
            <a:extLst>
              <a:ext uri="{FF2B5EF4-FFF2-40B4-BE49-F238E27FC236}">
                <a16:creationId xmlns:a16="http://schemas.microsoft.com/office/drawing/2014/main" id="{0569242B-34F2-4690-B627-291A8C4024D6}"/>
              </a:ext>
            </a:extLst>
          </p:cNvPr>
          <p:cNvGrpSpPr>
            <a:grpSpLocks/>
          </p:cNvGrpSpPr>
          <p:nvPr/>
        </p:nvGrpSpPr>
        <p:grpSpPr bwMode="auto">
          <a:xfrm>
            <a:off x="4191000" y="1257300"/>
            <a:ext cx="833438" cy="571500"/>
            <a:chOff x="3312" y="1632"/>
            <a:chExt cx="525" cy="480"/>
          </a:xfrm>
        </p:grpSpPr>
        <p:sp>
          <p:nvSpPr>
            <p:cNvPr id="16445" name="Freeform 386">
              <a:extLst>
                <a:ext uri="{FF2B5EF4-FFF2-40B4-BE49-F238E27FC236}">
                  <a16:creationId xmlns:a16="http://schemas.microsoft.com/office/drawing/2014/main" id="{344DD990-3086-4BC9-ACA8-962351EC8ED0}"/>
                </a:ext>
              </a:extLst>
            </p:cNvPr>
            <p:cNvSpPr>
              <a:spLocks/>
            </p:cNvSpPr>
            <p:nvPr/>
          </p:nvSpPr>
          <p:spPr bwMode="gray">
            <a:xfrm>
              <a:off x="3312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6" name="Freeform 387">
              <a:extLst>
                <a:ext uri="{FF2B5EF4-FFF2-40B4-BE49-F238E27FC236}">
                  <a16:creationId xmlns:a16="http://schemas.microsoft.com/office/drawing/2014/main" id="{BC305F5C-F0EB-4BAF-B7A9-D5F21D976A5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84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7" name="Freeform 388">
              <a:extLst>
                <a:ext uri="{FF2B5EF4-FFF2-40B4-BE49-F238E27FC236}">
                  <a16:creationId xmlns:a16="http://schemas.microsoft.com/office/drawing/2014/main" id="{EBDA1BA8-2477-4253-A03C-35E5DD783160}"/>
                </a:ext>
              </a:extLst>
            </p:cNvPr>
            <p:cNvSpPr>
              <a:spLocks/>
            </p:cNvSpPr>
            <p:nvPr/>
          </p:nvSpPr>
          <p:spPr bwMode="gray">
            <a:xfrm>
              <a:off x="3440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8" name="Freeform 389">
              <a:extLst>
                <a:ext uri="{FF2B5EF4-FFF2-40B4-BE49-F238E27FC236}">
                  <a16:creationId xmlns:a16="http://schemas.microsoft.com/office/drawing/2014/main" id="{83A4031A-EAD2-4C3A-B253-DFAA9B75B78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41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195" name="Group 390">
            <a:extLst>
              <a:ext uri="{FF2B5EF4-FFF2-40B4-BE49-F238E27FC236}">
                <a16:creationId xmlns:a16="http://schemas.microsoft.com/office/drawing/2014/main" id="{F482BDC5-3330-46FF-BA48-68173080518C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314450"/>
            <a:ext cx="833438" cy="571500"/>
            <a:chOff x="624" y="1632"/>
            <a:chExt cx="525" cy="480"/>
          </a:xfrm>
        </p:grpSpPr>
        <p:sp>
          <p:nvSpPr>
            <p:cNvPr id="16441" name="Freeform 391">
              <a:extLst>
                <a:ext uri="{FF2B5EF4-FFF2-40B4-BE49-F238E27FC236}">
                  <a16:creationId xmlns:a16="http://schemas.microsoft.com/office/drawing/2014/main" id="{DBB383F5-E720-4B0C-A4AE-0D37CE8A57F7}"/>
                </a:ext>
              </a:extLst>
            </p:cNvPr>
            <p:cNvSpPr>
              <a:spLocks/>
            </p:cNvSpPr>
            <p:nvPr/>
          </p:nvSpPr>
          <p:spPr bwMode="gray">
            <a:xfrm>
              <a:off x="624" y="1632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2" name="Freeform 392">
              <a:extLst>
                <a:ext uri="{FF2B5EF4-FFF2-40B4-BE49-F238E27FC236}">
                  <a16:creationId xmlns:a16="http://schemas.microsoft.com/office/drawing/2014/main" id="{2A2FF0F9-4933-4E61-B4EF-3BAE72DC817F}"/>
                </a:ext>
              </a:extLst>
            </p:cNvPr>
            <p:cNvSpPr>
              <a:spLocks/>
            </p:cNvSpPr>
            <p:nvPr/>
          </p:nvSpPr>
          <p:spPr bwMode="gray">
            <a:xfrm>
              <a:off x="696" y="1697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chemeClr val="tx1"/>
                </a:gs>
                <a:gs pos="100000">
                  <a:srgbClr val="9900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3" name="Freeform 393">
              <a:extLst>
                <a:ext uri="{FF2B5EF4-FFF2-40B4-BE49-F238E27FC236}">
                  <a16:creationId xmlns:a16="http://schemas.microsoft.com/office/drawing/2014/main" id="{861635D7-04FD-4D8C-8A86-FC97135BB2C0}"/>
                </a:ext>
              </a:extLst>
            </p:cNvPr>
            <p:cNvSpPr>
              <a:spLocks/>
            </p:cNvSpPr>
            <p:nvPr/>
          </p:nvSpPr>
          <p:spPr bwMode="gray">
            <a:xfrm>
              <a:off x="752" y="1706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4" name="Freeform 394">
              <a:extLst>
                <a:ext uri="{FF2B5EF4-FFF2-40B4-BE49-F238E27FC236}">
                  <a16:creationId xmlns:a16="http://schemas.microsoft.com/office/drawing/2014/main" id="{09463A09-DE53-4490-9B9B-5406103DA915}"/>
                </a:ext>
              </a:extLst>
            </p:cNvPr>
            <p:cNvSpPr>
              <a:spLocks/>
            </p:cNvSpPr>
            <p:nvPr/>
          </p:nvSpPr>
          <p:spPr bwMode="gray">
            <a:xfrm>
              <a:off x="853" y="1829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00" name="Group 395">
            <a:extLst>
              <a:ext uri="{FF2B5EF4-FFF2-40B4-BE49-F238E27FC236}">
                <a16:creationId xmlns:a16="http://schemas.microsoft.com/office/drawing/2014/main" id="{AC9AED74-50D1-4DC7-A47B-969EC73D47B2}"/>
              </a:ext>
            </a:extLst>
          </p:cNvPr>
          <p:cNvGrpSpPr>
            <a:grpSpLocks/>
          </p:cNvGrpSpPr>
          <p:nvPr/>
        </p:nvGrpSpPr>
        <p:grpSpPr bwMode="auto">
          <a:xfrm>
            <a:off x="4419600" y="1371600"/>
            <a:ext cx="833438" cy="571500"/>
            <a:chOff x="672" y="624"/>
            <a:chExt cx="525" cy="480"/>
          </a:xfrm>
        </p:grpSpPr>
        <p:sp>
          <p:nvSpPr>
            <p:cNvPr id="16437" name="Freeform 396">
              <a:extLst>
                <a:ext uri="{FF2B5EF4-FFF2-40B4-BE49-F238E27FC236}">
                  <a16:creationId xmlns:a16="http://schemas.microsoft.com/office/drawing/2014/main" id="{F35BF34C-903A-47DA-8B09-B37BE65AA828}"/>
                </a:ext>
              </a:extLst>
            </p:cNvPr>
            <p:cNvSpPr>
              <a:spLocks/>
            </p:cNvSpPr>
            <p:nvPr/>
          </p:nvSpPr>
          <p:spPr bwMode="gray">
            <a:xfrm>
              <a:off x="672" y="624"/>
              <a:ext cx="525" cy="480"/>
            </a:xfrm>
            <a:custGeom>
              <a:avLst/>
              <a:gdLst>
                <a:gd name="T0" fmla="*/ 225 w 525"/>
                <a:gd name="T1" fmla="*/ 217 h 480"/>
                <a:gd name="T2" fmla="*/ 133 w 525"/>
                <a:gd name="T3" fmla="*/ 0 h 480"/>
                <a:gd name="T4" fmla="*/ 263 w 525"/>
                <a:gd name="T5" fmla="*/ 193 h 480"/>
                <a:gd name="T6" fmla="*/ 393 w 525"/>
                <a:gd name="T7" fmla="*/ 0 h 480"/>
                <a:gd name="T8" fmla="*/ 299 w 525"/>
                <a:gd name="T9" fmla="*/ 217 h 480"/>
                <a:gd name="T10" fmla="*/ 524 w 525"/>
                <a:gd name="T11" fmla="*/ 240 h 480"/>
                <a:gd name="T12" fmla="*/ 298 w 525"/>
                <a:gd name="T13" fmla="*/ 262 h 480"/>
                <a:gd name="T14" fmla="*/ 393 w 525"/>
                <a:gd name="T15" fmla="*/ 479 h 480"/>
                <a:gd name="T16" fmla="*/ 263 w 525"/>
                <a:gd name="T17" fmla="*/ 286 h 480"/>
                <a:gd name="T18" fmla="*/ 133 w 525"/>
                <a:gd name="T19" fmla="*/ 479 h 480"/>
                <a:gd name="T20" fmla="*/ 224 w 525"/>
                <a:gd name="T21" fmla="*/ 263 h 480"/>
                <a:gd name="T22" fmla="*/ 0 w 525"/>
                <a:gd name="T23" fmla="*/ 240 h 480"/>
                <a:gd name="T24" fmla="*/ 225 w 525"/>
                <a:gd name="T25" fmla="*/ 217 h 48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25" h="480">
                  <a:moveTo>
                    <a:pt x="225" y="217"/>
                  </a:moveTo>
                  <a:lnTo>
                    <a:pt x="133" y="0"/>
                  </a:lnTo>
                  <a:lnTo>
                    <a:pt x="263" y="193"/>
                  </a:lnTo>
                  <a:lnTo>
                    <a:pt x="393" y="0"/>
                  </a:lnTo>
                  <a:lnTo>
                    <a:pt x="299" y="217"/>
                  </a:lnTo>
                  <a:lnTo>
                    <a:pt x="524" y="240"/>
                  </a:lnTo>
                  <a:lnTo>
                    <a:pt x="298" y="262"/>
                  </a:lnTo>
                  <a:lnTo>
                    <a:pt x="393" y="479"/>
                  </a:lnTo>
                  <a:lnTo>
                    <a:pt x="263" y="286"/>
                  </a:lnTo>
                  <a:lnTo>
                    <a:pt x="133" y="479"/>
                  </a:lnTo>
                  <a:lnTo>
                    <a:pt x="224" y="263"/>
                  </a:lnTo>
                  <a:lnTo>
                    <a:pt x="0" y="240"/>
                  </a:lnTo>
                  <a:lnTo>
                    <a:pt x="225" y="217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8" name="Freeform 397">
              <a:extLst>
                <a:ext uri="{FF2B5EF4-FFF2-40B4-BE49-F238E27FC236}">
                  <a16:creationId xmlns:a16="http://schemas.microsoft.com/office/drawing/2014/main" id="{ED145AC8-0011-48E6-B3EE-F9AE7DE85F83}"/>
                </a:ext>
              </a:extLst>
            </p:cNvPr>
            <p:cNvSpPr>
              <a:spLocks/>
            </p:cNvSpPr>
            <p:nvPr/>
          </p:nvSpPr>
          <p:spPr bwMode="gray">
            <a:xfrm>
              <a:off x="744" y="689"/>
              <a:ext cx="382" cy="350"/>
            </a:xfrm>
            <a:custGeom>
              <a:avLst/>
              <a:gdLst>
                <a:gd name="T0" fmla="*/ 153 w 382"/>
                <a:gd name="T1" fmla="*/ 153 h 350"/>
                <a:gd name="T2" fmla="*/ 95 w 382"/>
                <a:gd name="T3" fmla="*/ 0 h 350"/>
                <a:gd name="T4" fmla="*/ 191 w 382"/>
                <a:gd name="T5" fmla="*/ 128 h 350"/>
                <a:gd name="T6" fmla="*/ 284 w 382"/>
                <a:gd name="T7" fmla="*/ 0 h 350"/>
                <a:gd name="T8" fmla="*/ 227 w 382"/>
                <a:gd name="T9" fmla="*/ 153 h 350"/>
                <a:gd name="T10" fmla="*/ 381 w 382"/>
                <a:gd name="T11" fmla="*/ 175 h 350"/>
                <a:gd name="T12" fmla="*/ 226 w 382"/>
                <a:gd name="T13" fmla="*/ 196 h 350"/>
                <a:gd name="T14" fmla="*/ 284 w 382"/>
                <a:gd name="T15" fmla="*/ 349 h 350"/>
                <a:gd name="T16" fmla="*/ 191 w 382"/>
                <a:gd name="T17" fmla="*/ 221 h 350"/>
                <a:gd name="T18" fmla="*/ 95 w 382"/>
                <a:gd name="T19" fmla="*/ 349 h 350"/>
                <a:gd name="T20" fmla="*/ 152 w 382"/>
                <a:gd name="T21" fmla="*/ 198 h 350"/>
                <a:gd name="T22" fmla="*/ 0 w 382"/>
                <a:gd name="T23" fmla="*/ 175 h 350"/>
                <a:gd name="T24" fmla="*/ 153 w 382"/>
                <a:gd name="T25" fmla="*/ 153 h 3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82" h="350">
                  <a:moveTo>
                    <a:pt x="153" y="153"/>
                  </a:moveTo>
                  <a:lnTo>
                    <a:pt x="95" y="0"/>
                  </a:lnTo>
                  <a:lnTo>
                    <a:pt x="191" y="128"/>
                  </a:lnTo>
                  <a:lnTo>
                    <a:pt x="284" y="0"/>
                  </a:lnTo>
                  <a:lnTo>
                    <a:pt x="227" y="153"/>
                  </a:lnTo>
                  <a:lnTo>
                    <a:pt x="381" y="175"/>
                  </a:lnTo>
                  <a:lnTo>
                    <a:pt x="226" y="196"/>
                  </a:lnTo>
                  <a:lnTo>
                    <a:pt x="284" y="349"/>
                  </a:lnTo>
                  <a:lnTo>
                    <a:pt x="191" y="221"/>
                  </a:lnTo>
                  <a:lnTo>
                    <a:pt x="95" y="349"/>
                  </a:lnTo>
                  <a:lnTo>
                    <a:pt x="152" y="198"/>
                  </a:lnTo>
                  <a:lnTo>
                    <a:pt x="0" y="175"/>
                  </a:lnTo>
                  <a:lnTo>
                    <a:pt x="153" y="153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9966FF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39" name="Freeform 398">
              <a:extLst>
                <a:ext uri="{FF2B5EF4-FFF2-40B4-BE49-F238E27FC236}">
                  <a16:creationId xmlns:a16="http://schemas.microsoft.com/office/drawing/2014/main" id="{2DE2AEA9-386D-47EF-BE7A-7778D0708C05}"/>
                </a:ext>
              </a:extLst>
            </p:cNvPr>
            <p:cNvSpPr>
              <a:spLocks/>
            </p:cNvSpPr>
            <p:nvPr/>
          </p:nvSpPr>
          <p:spPr bwMode="gray">
            <a:xfrm>
              <a:off x="800" y="698"/>
              <a:ext cx="270" cy="332"/>
            </a:xfrm>
            <a:custGeom>
              <a:avLst/>
              <a:gdLst>
                <a:gd name="T0" fmla="*/ 0 w 270"/>
                <a:gd name="T1" fmla="*/ 84 h 332"/>
                <a:gd name="T2" fmla="*/ 122 w 270"/>
                <a:gd name="T3" fmla="*/ 143 h 332"/>
                <a:gd name="T4" fmla="*/ 135 w 270"/>
                <a:gd name="T5" fmla="*/ 0 h 332"/>
                <a:gd name="T6" fmla="*/ 147 w 270"/>
                <a:gd name="T7" fmla="*/ 143 h 332"/>
                <a:gd name="T8" fmla="*/ 268 w 270"/>
                <a:gd name="T9" fmla="*/ 82 h 332"/>
                <a:gd name="T10" fmla="*/ 159 w 270"/>
                <a:gd name="T11" fmla="*/ 166 h 332"/>
                <a:gd name="T12" fmla="*/ 269 w 270"/>
                <a:gd name="T13" fmla="*/ 249 h 332"/>
                <a:gd name="T14" fmla="*/ 147 w 270"/>
                <a:gd name="T15" fmla="*/ 189 h 332"/>
                <a:gd name="T16" fmla="*/ 135 w 270"/>
                <a:gd name="T17" fmla="*/ 331 h 332"/>
                <a:gd name="T18" fmla="*/ 122 w 270"/>
                <a:gd name="T19" fmla="*/ 189 h 332"/>
                <a:gd name="T20" fmla="*/ 0 w 270"/>
                <a:gd name="T21" fmla="*/ 249 h 332"/>
                <a:gd name="T22" fmla="*/ 110 w 270"/>
                <a:gd name="T23" fmla="*/ 166 h 332"/>
                <a:gd name="T24" fmla="*/ 0 w 270"/>
                <a:gd name="T25" fmla="*/ 84 h 33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0" h="332">
                  <a:moveTo>
                    <a:pt x="0" y="84"/>
                  </a:moveTo>
                  <a:lnTo>
                    <a:pt x="122" y="143"/>
                  </a:lnTo>
                  <a:lnTo>
                    <a:pt x="135" y="0"/>
                  </a:lnTo>
                  <a:lnTo>
                    <a:pt x="147" y="143"/>
                  </a:lnTo>
                  <a:lnTo>
                    <a:pt x="268" y="82"/>
                  </a:lnTo>
                  <a:lnTo>
                    <a:pt x="159" y="166"/>
                  </a:lnTo>
                  <a:lnTo>
                    <a:pt x="269" y="249"/>
                  </a:lnTo>
                  <a:lnTo>
                    <a:pt x="147" y="189"/>
                  </a:lnTo>
                  <a:lnTo>
                    <a:pt x="135" y="331"/>
                  </a:lnTo>
                  <a:lnTo>
                    <a:pt x="122" y="189"/>
                  </a:lnTo>
                  <a:lnTo>
                    <a:pt x="0" y="249"/>
                  </a:lnTo>
                  <a:lnTo>
                    <a:pt x="110" y="166"/>
                  </a:lnTo>
                  <a:lnTo>
                    <a:pt x="0" y="84"/>
                  </a:lnTo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chemeClr val="bg1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6440" name="Freeform 399">
              <a:extLst>
                <a:ext uri="{FF2B5EF4-FFF2-40B4-BE49-F238E27FC236}">
                  <a16:creationId xmlns:a16="http://schemas.microsoft.com/office/drawing/2014/main" id="{3AFC48F7-4390-4A2E-A90E-B5C41725A0CC}"/>
                </a:ext>
              </a:extLst>
            </p:cNvPr>
            <p:cNvSpPr>
              <a:spLocks/>
            </p:cNvSpPr>
            <p:nvPr/>
          </p:nvSpPr>
          <p:spPr bwMode="gray">
            <a:xfrm>
              <a:off x="901" y="821"/>
              <a:ext cx="68" cy="85"/>
            </a:xfrm>
            <a:custGeom>
              <a:avLst/>
              <a:gdLst>
                <a:gd name="T0" fmla="*/ 0 w 68"/>
                <a:gd name="T1" fmla="*/ 20 h 85"/>
                <a:gd name="T2" fmla="*/ 27 w 68"/>
                <a:gd name="T3" fmla="*/ 30 h 85"/>
                <a:gd name="T4" fmla="*/ 33 w 68"/>
                <a:gd name="T5" fmla="*/ 0 h 85"/>
                <a:gd name="T6" fmla="*/ 39 w 68"/>
                <a:gd name="T7" fmla="*/ 30 h 85"/>
                <a:gd name="T8" fmla="*/ 67 w 68"/>
                <a:gd name="T9" fmla="*/ 20 h 85"/>
                <a:gd name="T10" fmla="*/ 45 w 68"/>
                <a:gd name="T11" fmla="*/ 42 h 85"/>
                <a:gd name="T12" fmla="*/ 67 w 68"/>
                <a:gd name="T13" fmla="*/ 62 h 85"/>
                <a:gd name="T14" fmla="*/ 39 w 68"/>
                <a:gd name="T15" fmla="*/ 52 h 85"/>
                <a:gd name="T16" fmla="*/ 33 w 68"/>
                <a:gd name="T17" fmla="*/ 84 h 85"/>
                <a:gd name="T18" fmla="*/ 27 w 68"/>
                <a:gd name="T19" fmla="*/ 52 h 85"/>
                <a:gd name="T20" fmla="*/ 0 w 68"/>
                <a:gd name="T21" fmla="*/ 62 h 85"/>
                <a:gd name="T22" fmla="*/ 21 w 68"/>
                <a:gd name="T23" fmla="*/ 42 h 85"/>
                <a:gd name="T24" fmla="*/ 0 w 68"/>
                <a:gd name="T25" fmla="*/ 2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8" h="85">
                  <a:moveTo>
                    <a:pt x="0" y="20"/>
                  </a:moveTo>
                  <a:lnTo>
                    <a:pt x="27" y="30"/>
                  </a:lnTo>
                  <a:lnTo>
                    <a:pt x="33" y="0"/>
                  </a:lnTo>
                  <a:lnTo>
                    <a:pt x="39" y="30"/>
                  </a:lnTo>
                  <a:lnTo>
                    <a:pt x="67" y="20"/>
                  </a:lnTo>
                  <a:lnTo>
                    <a:pt x="45" y="42"/>
                  </a:lnTo>
                  <a:lnTo>
                    <a:pt x="67" y="62"/>
                  </a:lnTo>
                  <a:lnTo>
                    <a:pt x="39" y="52"/>
                  </a:lnTo>
                  <a:lnTo>
                    <a:pt x="33" y="84"/>
                  </a:lnTo>
                  <a:lnTo>
                    <a:pt x="27" y="52"/>
                  </a:lnTo>
                  <a:lnTo>
                    <a:pt x="0" y="62"/>
                  </a:lnTo>
                  <a:lnTo>
                    <a:pt x="21" y="42"/>
                  </a:lnTo>
                  <a:lnTo>
                    <a:pt x="0" y="20"/>
                  </a:lnTo>
                </a:path>
              </a:pathLst>
            </a:custGeom>
            <a:solidFill>
              <a:srgbClr val="F9F9F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pic>
        <p:nvPicPr>
          <p:cNvPr id="16432" name="Picture 401" descr="post-60-1080598003">
            <a:extLst>
              <a:ext uri="{FF2B5EF4-FFF2-40B4-BE49-F238E27FC236}">
                <a16:creationId xmlns:a16="http://schemas.microsoft.com/office/drawing/2014/main" id="{85C692A0-FDF7-450F-82C6-91628C50435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1" y="3543301"/>
            <a:ext cx="866775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3" name="Picture 402" descr="post-60-1081255776">
            <a:extLst>
              <a:ext uri="{FF2B5EF4-FFF2-40B4-BE49-F238E27FC236}">
                <a16:creationId xmlns:a16="http://schemas.microsoft.com/office/drawing/2014/main" id="{AC817272-DD0E-4DB3-90D5-0500AED12C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4550">
            <a:off x="287338" y="3919538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4" name="Picture 403" descr="post-60-1081255776">
            <a:extLst>
              <a:ext uri="{FF2B5EF4-FFF2-40B4-BE49-F238E27FC236}">
                <a16:creationId xmlns:a16="http://schemas.microsoft.com/office/drawing/2014/main" id="{DF208C22-6179-4469-BCFB-3D02F30610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7315200" y="3879057"/>
            <a:ext cx="1524000" cy="97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5" name="Picture 404" descr="post-60-1081340738">
            <a:extLst>
              <a:ext uri="{FF2B5EF4-FFF2-40B4-BE49-F238E27FC236}">
                <a16:creationId xmlns:a16="http://schemas.microsoft.com/office/drawing/2014/main" id="{7A8BB68E-F6A1-4703-AD3D-2C19E53BF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57650"/>
            <a:ext cx="1143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36" name="Picture 403" descr="post-60-1081255776">
            <a:extLst>
              <a:ext uri="{FF2B5EF4-FFF2-40B4-BE49-F238E27FC236}">
                <a16:creationId xmlns:a16="http://schemas.microsoft.com/office/drawing/2014/main" id="{5DD3AA06-EC29-433C-B08D-10E49157D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12365">
            <a:off x="3751263" y="114300"/>
            <a:ext cx="17367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14451" y="1751410"/>
            <a:ext cx="6737349" cy="117514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ỨNG DỤNG TIN HỌC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2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267200"/>
            <a:ext cx="5360194" cy="628650"/>
            <a:chOff x="504" y="1008"/>
            <a:chExt cx="4502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05" y="1111"/>
              <a:ext cx="4301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soạn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thảo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bản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324722"/>
            <a:ext cx="5257800" cy="682228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639" y="1170"/>
              <a:ext cx="3976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Một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cách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ghi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chép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2363390"/>
            <a:ext cx="5378053" cy="953798"/>
            <a:chOff x="504" y="1008"/>
            <a:chExt cx="4517" cy="1129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17" y="1008"/>
              <a:ext cx="4304" cy="1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phương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pháp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chuyển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</a:t>
              </a:r>
              <a:endPara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47562" y="1398022"/>
            <a:ext cx="5257801" cy="954405"/>
            <a:chOff x="504" y="917"/>
            <a:chExt cx="4416" cy="1224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1" y="917"/>
              <a:ext cx="4184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cụ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thông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tin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phù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hợp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với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quá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trình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tư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duy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9258" y="658888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541" y="4365287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229" y="2183606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2: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3324722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421924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154618"/>
            <a:ext cx="5360194" cy="1200598"/>
            <a:chOff x="504" y="871"/>
            <a:chExt cx="4502" cy="1461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608" y="871"/>
              <a:ext cx="4398" cy="14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>
                <a:buFont typeface="Wingdings" panose="05000000000000000000" pitchFamily="2" charset="2"/>
                <a:buNone/>
              </a:pP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Có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thực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ở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bất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cứ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đâu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chỉ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cần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giấy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và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bút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hiện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được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phong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riêng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của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người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236434"/>
            <a:ext cx="5257800" cy="1200365"/>
            <a:chOff x="504" y="909"/>
            <a:chExt cx="4416" cy="1346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564" y="909"/>
              <a:ext cx="4316" cy="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hangingPunct="0"/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Sản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phẩm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ra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nhanh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chóng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dễ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dàng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chia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sẻ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cho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nhiều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người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ở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các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địa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điểm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khác</a:t>
              </a:r>
              <a:r>
                <a:rPr lang="en-US" sz="2400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nhau</a:t>
              </a:r>
              <a:endParaRPr lang="en-US" sz="24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2" y="2334667"/>
            <a:ext cx="5355431" cy="876920"/>
            <a:chOff x="504" y="974"/>
            <a:chExt cx="4498" cy="1038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641" y="974"/>
              <a:ext cx="4361" cy="1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Sản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phẩm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tạo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ra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dàng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dụng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cho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mục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đích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khác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nhau</a:t>
              </a:r>
              <a:endPara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460012"/>
            <a:ext cx="5257800" cy="831205"/>
            <a:chOff x="504" y="958"/>
            <a:chExt cx="4416" cy="1066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75" y="958"/>
              <a:ext cx="4245" cy="10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Dễ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sắp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xếp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bố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trí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thay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đổi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,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thêm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bớt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nội</a:t>
              </a:r>
              <a:r>
                <a: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dung</a:t>
              </a: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28956" y="455025"/>
            <a:ext cx="522327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2482511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242623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3:</a:t>
            </a:r>
          </a:p>
        </p:txBody>
      </p:sp>
      <p:pic>
        <p:nvPicPr>
          <p:cNvPr id="87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3405415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98" y="1545434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98388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959215"/>
            <a:ext cx="8534400" cy="4200614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1"/>
            <a:ext cx="9144000" cy="430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002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7350"/>
            <a:ext cx="8229600" cy="34861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3068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1" y="1167491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714500"/>
            <a:ext cx="609600" cy="4286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54" y="2457450"/>
            <a:ext cx="8305800" cy="2686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477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5428" y="114300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02770" y="1657350"/>
            <a:ext cx="8229600" cy="302895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7" y="2041072"/>
            <a:ext cx="8512629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3394472"/>
          </a:xfrm>
        </p:spPr>
        <p:txBody>
          <a:bodyPr/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háy chuột vào ô ‘sổ lưu niệm lớp 6A ‘để chọn chủ đề chính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sz="2700" dirty="0">
                <a:latin typeface="Times New Roman" pitchFamily="18" charset="0"/>
                <a:cs typeface="Times New Roman" pitchFamily="18" charset="0"/>
              </a:rPr>
              <a:t>họn insert/Subtopic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24541" y="10858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3150"/>
            <a:ext cx="86106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7517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007" y="1853293"/>
            <a:ext cx="8229600" cy="339447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File/Save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SoLuuNiem.emm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46182"/>
            <a:ext cx="4275007" cy="62865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04800" y="12001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0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32114" y="-11430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1" y="1003356"/>
            <a:ext cx="7392939" cy="4156472"/>
            <a:chOff x="381000" y="1337809"/>
            <a:chExt cx="7392939" cy="554196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1754139" y="1337809"/>
              <a:ext cx="6019800" cy="1862591"/>
            </a:xfrm>
            <a:prstGeom prst="cloudCallout">
              <a:avLst>
                <a:gd name="adj1" fmla="val -36719"/>
                <a:gd name="adj2" fmla="val 87804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sử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mềm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 descr="Coggl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964" y="2457450"/>
            <a:ext cx="5715000" cy="2571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612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400050"/>
            <a:ext cx="7696200" cy="1943100"/>
          </a:xfrm>
          <a:prstGeom prst="rect">
            <a:avLst/>
          </a:prstGeom>
          <a:noFill/>
        </p:spPr>
        <p:txBody>
          <a:bodyPr wrap="none" numCol="1">
            <a:prstTxWarp prst="textDoubleWave1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0" indent="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60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34986"/>
            <a:ext cx="8229600" cy="2228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9. An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10.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duy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771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43"/>
          <p:cNvSpPr>
            <a:spLocks noChangeArrowheads="1"/>
          </p:cNvSpPr>
          <p:nvPr/>
        </p:nvSpPr>
        <p:spPr bwMode="gray">
          <a:xfrm>
            <a:off x="2763142" y="2357099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6" name="AutoShape 43"/>
          <p:cNvSpPr>
            <a:spLocks noChangeArrowheads="1"/>
          </p:cNvSpPr>
          <p:nvPr/>
        </p:nvSpPr>
        <p:spPr bwMode="gray">
          <a:xfrm>
            <a:off x="2785001" y="2364991"/>
            <a:ext cx="5700712" cy="6286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Cách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tạo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gray">
          <a:xfrm>
            <a:off x="2776538" y="1278731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sp>
        <p:nvSpPr>
          <p:cNvPr id="185" name="AutoShape 27"/>
          <p:cNvSpPr>
            <a:spLocks noChangeArrowheads="1"/>
          </p:cNvSpPr>
          <p:nvPr/>
        </p:nvSpPr>
        <p:spPr bwMode="gray">
          <a:xfrm>
            <a:off x="2781201" y="1274564"/>
            <a:ext cx="5529262" cy="625079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Sơ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đồ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tư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duy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pSp>
        <p:nvGrpSpPr>
          <p:cNvPr id="41" name="Group 40"/>
          <p:cNvGrpSpPr>
            <a:grpSpLocks/>
          </p:cNvGrpSpPr>
          <p:nvPr/>
        </p:nvGrpSpPr>
        <p:grpSpPr bwMode="auto">
          <a:xfrm rot="5400000">
            <a:off x="2077046" y="3027561"/>
            <a:ext cx="879872" cy="144463"/>
            <a:chOff x="0" y="1896"/>
            <a:chExt cx="5760" cy="120"/>
          </a:xfrm>
        </p:grpSpPr>
        <p:sp>
          <p:nvSpPr>
            <p:cNvPr id="42" name="Rectangle 41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57" name="AutoShape 56"/>
          <p:cNvSpPr>
            <a:spLocks noChangeArrowheads="1"/>
          </p:cNvSpPr>
          <p:nvPr/>
        </p:nvSpPr>
        <p:spPr bwMode="gray">
          <a:xfrm>
            <a:off x="2785002" y="3353285"/>
            <a:ext cx="5610225" cy="620316"/>
          </a:xfrm>
          <a:prstGeom prst="roundRect">
            <a:avLst>
              <a:gd name="adj" fmla="val 50000"/>
            </a:avLst>
          </a:prstGeom>
          <a:solidFill>
            <a:srgbClr val="00CCFF"/>
          </a:solidFill>
          <a:ln w="28575" algn="ctr">
            <a:solidFill>
              <a:srgbClr val="FF0000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2200" b="1" dirty="0" err="1">
                <a:solidFill>
                  <a:srgbClr val="FF0000"/>
                </a:solidFill>
              </a:rPr>
              <a:t>Thực</a:t>
            </a:r>
            <a:r>
              <a:rPr lang="en-US" altLang="en-US" sz="2200" b="1" dirty="0">
                <a:solidFill>
                  <a:srgbClr val="FF0000"/>
                </a:solidFill>
              </a:rPr>
              <a:t> </a:t>
            </a:r>
            <a:r>
              <a:rPr lang="en-US" altLang="en-US" sz="2200" b="1" dirty="0" err="1">
                <a:solidFill>
                  <a:srgbClr val="FF0000"/>
                </a:solidFill>
              </a:rPr>
              <a:t>hành</a:t>
            </a:r>
            <a:endParaRPr lang="en-US" altLang="en-US" sz="2200" b="1" dirty="0">
              <a:solidFill>
                <a:srgbClr val="FF0000"/>
              </a:solidFill>
            </a:endParaRPr>
          </a:p>
        </p:txBody>
      </p:sp>
      <p:graphicFrame>
        <p:nvGraphicFramePr>
          <p:cNvPr id="93" name="Object 6"/>
          <p:cNvGraphicFramePr>
            <a:graphicFrameLocks noChangeAspect="1"/>
          </p:cNvGraphicFramePr>
          <p:nvPr/>
        </p:nvGraphicFramePr>
        <p:xfrm>
          <a:off x="0" y="3257550"/>
          <a:ext cx="2033588" cy="18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Clip" r:id="rId3" imgW="3535680" imgH="4450080" progId="">
                  <p:embed/>
                </p:oleObj>
              </mc:Choice>
              <mc:Fallback>
                <p:oleObj name="Clip" r:id="rId3" imgW="3535680" imgH="4450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257550"/>
                        <a:ext cx="2033588" cy="18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00" y="96782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7" name="Group 186"/>
          <p:cNvGrpSpPr>
            <a:grpSpLocks/>
          </p:cNvGrpSpPr>
          <p:nvPr/>
        </p:nvGrpSpPr>
        <p:grpSpPr bwMode="auto">
          <a:xfrm>
            <a:off x="1000760" y="1405763"/>
            <a:ext cx="1563688" cy="152400"/>
            <a:chOff x="0" y="1896"/>
            <a:chExt cx="5760" cy="120"/>
          </a:xfrm>
        </p:grpSpPr>
        <p:sp>
          <p:nvSpPr>
            <p:cNvPr id="188" name="Rectangle 187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89" name="Rectangle 188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90" name="Group 189"/>
          <p:cNvGrpSpPr>
            <a:grpSpLocks/>
          </p:cNvGrpSpPr>
          <p:nvPr/>
        </p:nvGrpSpPr>
        <p:grpSpPr bwMode="auto">
          <a:xfrm>
            <a:off x="308531" y="882559"/>
            <a:ext cx="720725" cy="945374"/>
            <a:chOff x="1475" y="2341"/>
            <a:chExt cx="454" cy="702"/>
          </a:xfrm>
        </p:grpSpPr>
        <p:grpSp>
          <p:nvGrpSpPr>
            <p:cNvPr id="191" name="Group 190"/>
            <p:cNvGrpSpPr>
              <a:grpSpLocks/>
            </p:cNvGrpSpPr>
            <p:nvPr/>
          </p:nvGrpSpPr>
          <p:grpSpPr bwMode="auto">
            <a:xfrm rot="5400000">
              <a:off x="1456" y="2517"/>
              <a:ext cx="537" cy="185"/>
              <a:chOff x="0" y="1896"/>
              <a:chExt cx="5760" cy="120"/>
            </a:xfrm>
          </p:grpSpPr>
          <p:sp>
            <p:nvSpPr>
              <p:cNvPr id="202" name="Rectangle 12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ECECEC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3" name="Rectangle 13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CFCFCF"/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grpSp>
          <p:nvGrpSpPr>
            <p:cNvPr id="192" name="Group 14"/>
            <p:cNvGrpSpPr>
              <a:grpSpLocks/>
            </p:cNvGrpSpPr>
            <p:nvPr/>
          </p:nvGrpSpPr>
          <p:grpSpPr bwMode="auto">
            <a:xfrm rot="5400000">
              <a:off x="1457" y="2572"/>
              <a:ext cx="489" cy="454"/>
              <a:chOff x="1785" y="1824"/>
              <a:chExt cx="2174" cy="1825"/>
            </a:xfrm>
          </p:grpSpPr>
          <p:sp>
            <p:nvSpPr>
              <p:cNvPr id="193" name="AutoShape 15"/>
              <p:cNvSpPr>
                <a:spLocks noChangeArrowheads="1"/>
              </p:cNvSpPr>
              <p:nvPr/>
            </p:nvSpPr>
            <p:spPr bwMode="gray">
              <a:xfrm rot="16200000" flipH="1">
                <a:off x="1792" y="2545"/>
                <a:ext cx="309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4" name="AutoShape 16"/>
              <p:cNvSpPr>
                <a:spLocks noChangeArrowheads="1"/>
              </p:cNvSpPr>
              <p:nvPr/>
            </p:nvSpPr>
            <p:spPr bwMode="gray">
              <a:xfrm rot="5400000" flipH="1">
                <a:off x="3600" y="2523"/>
                <a:ext cx="309" cy="19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5" name="AutoShape 17"/>
              <p:cNvSpPr>
                <a:spLocks noChangeArrowheads="1"/>
              </p:cNvSpPr>
              <p:nvPr/>
            </p:nvSpPr>
            <p:spPr bwMode="gray">
              <a:xfrm rot="10800000" flipH="1">
                <a:off x="2694" y="3444"/>
                <a:ext cx="311" cy="205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6" name="Oval 1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rgbClr val="C0C0C0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7" name="Oval 1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98" name="Oval 20"/>
              <p:cNvSpPr>
                <a:spLocks noChangeArrowheads="1"/>
              </p:cNvSpPr>
              <p:nvPr/>
            </p:nvSpPr>
            <p:spPr bwMode="gray">
              <a:xfrm>
                <a:off x="1785" y="2838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99" name="Oval 21"/>
              <p:cNvSpPr>
                <a:spLocks noChangeArrowheads="1"/>
              </p:cNvSpPr>
              <p:nvPr/>
            </p:nvSpPr>
            <p:spPr bwMode="gray">
              <a:xfrm>
                <a:off x="1814" y="2840"/>
                <a:ext cx="2145" cy="32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00" name="Oval 22"/>
              <p:cNvSpPr>
                <a:spLocks noChangeArrowheads="1"/>
              </p:cNvSpPr>
              <p:nvPr/>
            </p:nvSpPr>
            <p:spPr bwMode="gray">
              <a:xfrm>
                <a:off x="1786" y="2111"/>
                <a:ext cx="2143" cy="1096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01" name="Oval 23"/>
              <p:cNvSpPr>
                <a:spLocks noChangeArrowheads="1"/>
              </p:cNvSpPr>
              <p:nvPr/>
            </p:nvSpPr>
            <p:spPr bwMode="gray">
              <a:xfrm>
                <a:off x="1815" y="2085"/>
                <a:ext cx="2143" cy="1095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</p:grpSp>
      <p:grpSp>
        <p:nvGrpSpPr>
          <p:cNvPr id="204" name="Group 203"/>
          <p:cNvGrpSpPr>
            <a:grpSpLocks/>
          </p:cNvGrpSpPr>
          <p:nvPr/>
        </p:nvGrpSpPr>
        <p:grpSpPr bwMode="auto">
          <a:xfrm rot="5400000">
            <a:off x="2027905" y="1786387"/>
            <a:ext cx="879872" cy="144463"/>
            <a:chOff x="0" y="1896"/>
            <a:chExt cx="5760" cy="120"/>
          </a:xfrm>
        </p:grpSpPr>
        <p:sp>
          <p:nvSpPr>
            <p:cNvPr id="205" name="Rectangle 204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6" name="Rectangle 205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207" name="Group 206"/>
          <p:cNvGrpSpPr>
            <a:grpSpLocks/>
          </p:cNvGrpSpPr>
          <p:nvPr/>
        </p:nvGrpSpPr>
        <p:grpSpPr bwMode="auto">
          <a:xfrm>
            <a:off x="1816769" y="1155788"/>
            <a:ext cx="1072308" cy="741760"/>
            <a:chOff x="3254" y="860"/>
            <a:chExt cx="584" cy="623"/>
          </a:xfrm>
        </p:grpSpPr>
        <p:grpSp>
          <p:nvGrpSpPr>
            <p:cNvPr id="208" name="Group 207"/>
            <p:cNvGrpSpPr>
              <a:grpSpLocks/>
            </p:cNvGrpSpPr>
            <p:nvPr/>
          </p:nvGrpSpPr>
          <p:grpSpPr bwMode="auto">
            <a:xfrm rot="5400000">
              <a:off x="3234" y="880"/>
              <a:ext cx="623" cy="584"/>
              <a:chOff x="1871" y="1824"/>
              <a:chExt cx="2007" cy="1815"/>
            </a:xfrm>
          </p:grpSpPr>
          <p:sp>
            <p:nvSpPr>
              <p:cNvPr id="210" name="AutoShape 30"/>
              <p:cNvSpPr>
                <a:spLocks noChangeArrowheads="1"/>
              </p:cNvSpPr>
              <p:nvPr/>
            </p:nvSpPr>
            <p:spPr bwMode="gray">
              <a:xfrm rot="16200000" flipH="1">
                <a:off x="1818" y="2511"/>
                <a:ext cx="312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1" name="AutoShape 31"/>
              <p:cNvSpPr>
                <a:spLocks noChangeArrowheads="1"/>
              </p:cNvSpPr>
              <p:nvPr/>
            </p:nvSpPr>
            <p:spPr bwMode="gray">
              <a:xfrm rot="5400000" flipH="1">
                <a:off x="3622" y="2506"/>
                <a:ext cx="309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2" name="AutoShape 32"/>
              <p:cNvSpPr>
                <a:spLocks noChangeArrowheads="1"/>
              </p:cNvSpPr>
              <p:nvPr/>
            </p:nvSpPr>
            <p:spPr bwMode="gray">
              <a:xfrm rot="10800000" flipH="1">
                <a:off x="2718" y="3437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3" name="Oval 33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4" name="Oval 34">
                <a:hlinkClick r:id="rId5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5" name="Oval 35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6" name="Oval 36"/>
              <p:cNvSpPr>
                <a:spLocks noChangeArrowheads="1"/>
              </p:cNvSpPr>
              <p:nvPr/>
            </p:nvSpPr>
            <p:spPr bwMode="gray">
              <a:xfrm>
                <a:off x="2015" y="2916"/>
                <a:ext cx="1757" cy="220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17" name="Oval 37"/>
              <p:cNvSpPr>
                <a:spLocks noChangeArrowheads="1"/>
              </p:cNvSpPr>
              <p:nvPr/>
            </p:nvSpPr>
            <p:spPr bwMode="gray">
              <a:xfrm>
                <a:off x="2002" y="2066"/>
                <a:ext cx="1757" cy="1102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18" name="Oval 38"/>
              <p:cNvSpPr>
                <a:spLocks noChangeArrowheads="1"/>
              </p:cNvSpPr>
              <p:nvPr/>
            </p:nvSpPr>
            <p:spPr bwMode="gray">
              <a:xfrm>
                <a:off x="2007" y="2082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09" name="WordArt 39">
              <a:hlinkClick r:id="rId5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5" y="1036"/>
              <a:ext cx="17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1</a:t>
              </a:r>
            </a:p>
          </p:txBody>
        </p:sp>
      </p:grpSp>
      <p:grpSp>
        <p:nvGrpSpPr>
          <p:cNvPr id="219" name="Group 218"/>
          <p:cNvGrpSpPr>
            <a:grpSpLocks/>
          </p:cNvGrpSpPr>
          <p:nvPr/>
        </p:nvGrpSpPr>
        <p:grpSpPr bwMode="auto">
          <a:xfrm>
            <a:off x="2013387" y="2226685"/>
            <a:ext cx="862725" cy="776288"/>
            <a:chOff x="3261" y="1700"/>
            <a:chExt cx="552" cy="652"/>
          </a:xfrm>
        </p:grpSpPr>
        <p:grpSp>
          <p:nvGrpSpPr>
            <p:cNvPr id="220" name="Group 219"/>
            <p:cNvGrpSpPr>
              <a:grpSpLocks/>
            </p:cNvGrpSpPr>
            <p:nvPr/>
          </p:nvGrpSpPr>
          <p:grpSpPr bwMode="auto">
            <a:xfrm rot="5400000">
              <a:off x="3211" y="1750"/>
              <a:ext cx="652" cy="552"/>
              <a:chOff x="1871" y="1914"/>
              <a:chExt cx="2101" cy="1717"/>
            </a:xfrm>
          </p:grpSpPr>
          <p:sp>
            <p:nvSpPr>
              <p:cNvPr id="222" name="AutoShape 46"/>
              <p:cNvSpPr>
                <a:spLocks noChangeArrowheads="1"/>
              </p:cNvSpPr>
              <p:nvPr/>
            </p:nvSpPr>
            <p:spPr bwMode="gray">
              <a:xfrm rot="16200000" flipH="1">
                <a:off x="1819" y="2511"/>
                <a:ext cx="310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3" name="AutoShape 47"/>
              <p:cNvSpPr>
                <a:spLocks noChangeArrowheads="1"/>
              </p:cNvSpPr>
              <p:nvPr/>
            </p:nvSpPr>
            <p:spPr bwMode="gray">
              <a:xfrm rot="5400000" flipH="1">
                <a:off x="3620" y="2508"/>
                <a:ext cx="313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4" name="AutoShape 48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5" name="Oval 49"/>
              <p:cNvSpPr>
                <a:spLocks noChangeArrowheads="1"/>
              </p:cNvSpPr>
              <p:nvPr/>
            </p:nvSpPr>
            <p:spPr bwMode="gray">
              <a:xfrm>
                <a:off x="2149" y="1931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6" name="Oval 50"/>
              <p:cNvSpPr>
                <a:spLocks noChangeArrowheads="1"/>
              </p:cNvSpPr>
              <p:nvPr/>
            </p:nvSpPr>
            <p:spPr bwMode="gray">
              <a:xfrm>
                <a:off x="2149" y="1914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7" name="Oval 51"/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28" name="Oval 52">
                <a:hlinkClick r:id="rId6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09" y="2886"/>
                <a:ext cx="1757" cy="259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29" name="Oval 53"/>
              <p:cNvSpPr>
                <a:spLocks noChangeArrowheads="1"/>
              </p:cNvSpPr>
              <p:nvPr/>
            </p:nvSpPr>
            <p:spPr bwMode="gray">
              <a:xfrm>
                <a:off x="2002" y="2067"/>
                <a:ext cx="1757" cy="1099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0" name="Oval 54"/>
              <p:cNvSpPr>
                <a:spLocks noChangeArrowheads="1"/>
              </p:cNvSpPr>
              <p:nvPr/>
            </p:nvSpPr>
            <p:spPr bwMode="gray">
              <a:xfrm>
                <a:off x="2215" y="2216"/>
                <a:ext cx="1757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21" name="WordArt 55">
              <a:hlinkClick r:id="rId6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87" y="1852"/>
              <a:ext cx="261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2</a:t>
              </a:r>
            </a:p>
          </p:txBody>
        </p:sp>
      </p:grpSp>
      <p:grpSp>
        <p:nvGrpSpPr>
          <p:cNvPr id="231" name="Group 230"/>
          <p:cNvGrpSpPr>
            <a:grpSpLocks/>
          </p:cNvGrpSpPr>
          <p:nvPr/>
        </p:nvGrpSpPr>
        <p:grpSpPr bwMode="auto">
          <a:xfrm>
            <a:off x="2010144" y="3293754"/>
            <a:ext cx="922338" cy="741760"/>
            <a:chOff x="3247" y="2516"/>
            <a:chExt cx="581" cy="623"/>
          </a:xfrm>
        </p:grpSpPr>
        <p:grpSp>
          <p:nvGrpSpPr>
            <p:cNvPr id="232" name="Group 231"/>
            <p:cNvGrpSpPr>
              <a:grpSpLocks/>
            </p:cNvGrpSpPr>
            <p:nvPr/>
          </p:nvGrpSpPr>
          <p:grpSpPr bwMode="auto">
            <a:xfrm rot="5400000">
              <a:off x="3226" y="2537"/>
              <a:ext cx="623" cy="581"/>
              <a:chOff x="1872" y="1824"/>
              <a:chExt cx="2006" cy="1807"/>
            </a:xfrm>
          </p:grpSpPr>
          <p:sp>
            <p:nvSpPr>
              <p:cNvPr id="234" name="AutoShape 59"/>
              <p:cNvSpPr>
                <a:spLocks noChangeArrowheads="1"/>
              </p:cNvSpPr>
              <p:nvPr/>
            </p:nvSpPr>
            <p:spPr bwMode="gray">
              <a:xfrm rot="16200000" flipH="1">
                <a:off x="1819" y="2498"/>
                <a:ext cx="311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5" name="AutoShape 60"/>
              <p:cNvSpPr>
                <a:spLocks noChangeArrowheads="1"/>
              </p:cNvSpPr>
              <p:nvPr/>
            </p:nvSpPr>
            <p:spPr bwMode="gray">
              <a:xfrm rot="5400000" flipH="1">
                <a:off x="3621" y="2488"/>
                <a:ext cx="311" cy="203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10800000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6" name="AutoShape 61"/>
              <p:cNvSpPr>
                <a:spLocks noChangeArrowheads="1"/>
              </p:cNvSpPr>
              <p:nvPr/>
            </p:nvSpPr>
            <p:spPr bwMode="gray">
              <a:xfrm rot="10800000" flipH="1">
                <a:off x="2718" y="3429"/>
                <a:ext cx="303" cy="202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rgbClr val="F1FBFD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7" name="Oval 6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8" name="Oval 6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39" name="Oval 64"/>
              <p:cNvSpPr>
                <a:spLocks noChangeArrowheads="1"/>
              </p:cNvSpPr>
              <p:nvPr/>
            </p:nvSpPr>
            <p:spPr bwMode="gray">
              <a:xfrm>
                <a:off x="2009" y="2879"/>
                <a:ext cx="1757" cy="25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chemeClr val="hlink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0" name="Oval 65">
                <a:hlinkClick r:id="rId7" action="ppaction://hlinkpres?slideindex=1&amp;slidetitle="/>
              </p:cNvPr>
              <p:cNvSpPr>
                <a:spLocks noChangeArrowheads="1"/>
              </p:cNvSpPr>
              <p:nvPr/>
            </p:nvSpPr>
            <p:spPr bwMode="gray">
              <a:xfrm>
                <a:off x="2010" y="2888"/>
                <a:ext cx="1756" cy="255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wrap="none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241" name="Oval 66"/>
              <p:cNvSpPr>
                <a:spLocks noChangeArrowheads="1"/>
              </p:cNvSpPr>
              <p:nvPr/>
            </p:nvSpPr>
            <p:spPr bwMode="gray">
              <a:xfrm>
                <a:off x="2003" y="2057"/>
                <a:ext cx="1756" cy="1101"/>
              </a:xfrm>
              <a:prstGeom prst="ellipse">
                <a:avLst/>
              </a:prstGeom>
              <a:gradFill rotWithShape="1">
                <a:gsLst>
                  <a:gs pos="0">
                    <a:srgbClr val="7A7400"/>
                  </a:gs>
                  <a:gs pos="50000">
                    <a:schemeClr val="hlink"/>
                  </a:gs>
                  <a:gs pos="100000">
                    <a:srgbClr val="7A7400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42" name="Oval 67"/>
              <p:cNvSpPr>
                <a:spLocks noChangeArrowheads="1"/>
              </p:cNvSpPr>
              <p:nvPr/>
            </p:nvSpPr>
            <p:spPr bwMode="gray">
              <a:xfrm>
                <a:off x="2008" y="2082"/>
                <a:ext cx="1756" cy="1100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rot="10800000" vert="eaVert"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233" name="WordArt 68">
              <a:hlinkClick r:id="rId8" action="ppaction://hlinkpres?slideindex=1&amp;slidetitle=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3460" y="2679"/>
              <a:ext cx="206" cy="282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29167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CC99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6600CC"/>
                      </a:gs>
                      <a:gs pos="100000">
                        <a:srgbClr val="CC00CC"/>
                      </a:gs>
                    </a:gsLst>
                    <a:lin ang="5400000" scaled="1"/>
                  </a:gradFill>
                  <a:effectLst>
                    <a:outerShdw dist="53882" dir="2700000" algn="ctr" rotWithShape="0">
                      <a:srgbClr val="9999FF">
                        <a:alpha val="79999"/>
                      </a:srgbClr>
                    </a:outerShdw>
                  </a:effectLst>
                  <a:latin typeface="Impact" panose="020B0806030902050204" pitchFamily="34" charset="0"/>
                </a:rPr>
                <a:t>3</a:t>
              </a:r>
            </a:p>
          </p:txBody>
        </p:sp>
      </p:grpSp>
      <p:grpSp>
        <p:nvGrpSpPr>
          <p:cNvPr id="243" name="Group 242"/>
          <p:cNvGrpSpPr>
            <a:grpSpLocks/>
          </p:cNvGrpSpPr>
          <p:nvPr/>
        </p:nvGrpSpPr>
        <p:grpSpPr bwMode="auto">
          <a:xfrm>
            <a:off x="138817" y="48816"/>
            <a:ext cx="1143000" cy="914400"/>
            <a:chOff x="196" y="292"/>
            <a:chExt cx="616" cy="507"/>
          </a:xfrm>
        </p:grpSpPr>
        <p:grpSp>
          <p:nvGrpSpPr>
            <p:cNvPr id="244" name="Group 243"/>
            <p:cNvGrpSpPr>
              <a:grpSpLocks/>
            </p:cNvGrpSpPr>
            <p:nvPr/>
          </p:nvGrpSpPr>
          <p:grpSpPr bwMode="auto">
            <a:xfrm>
              <a:off x="204" y="300"/>
              <a:ext cx="608" cy="499"/>
              <a:chOff x="204" y="300"/>
              <a:chExt cx="608" cy="499"/>
            </a:xfrm>
          </p:grpSpPr>
          <p:sp>
            <p:nvSpPr>
              <p:cNvPr id="248" name="Oval 19"/>
              <p:cNvSpPr>
                <a:spLocks noChangeArrowheads="1"/>
              </p:cNvSpPr>
              <p:nvPr/>
            </p:nvSpPr>
            <p:spPr bwMode="auto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74A731"/>
                  </a:gs>
                  <a:gs pos="100000">
                    <a:srgbClr val="364D17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sp>
            <p:nvSpPr>
              <p:cNvPr id="249" name="Oval 24"/>
              <p:cNvSpPr>
                <a:spLocks noChangeArrowheads="1"/>
              </p:cNvSpPr>
              <p:nvPr/>
            </p:nvSpPr>
            <p:spPr bwMode="gray">
              <a:xfrm rot="1758052">
                <a:off x="220" y="317"/>
                <a:ext cx="592" cy="482"/>
              </a:xfrm>
              <a:prstGeom prst="ellipse">
                <a:avLst/>
              </a:prstGeom>
              <a:solidFill>
                <a:srgbClr val="5549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</p:grpSp>
        <p:grpSp>
          <p:nvGrpSpPr>
            <p:cNvPr id="245" name="Group 73"/>
            <p:cNvGrpSpPr>
              <a:grpSpLocks/>
            </p:cNvGrpSpPr>
            <p:nvPr/>
          </p:nvGrpSpPr>
          <p:grpSpPr bwMode="auto">
            <a:xfrm>
              <a:off x="196" y="292"/>
              <a:ext cx="592" cy="482"/>
              <a:chOff x="204" y="300"/>
              <a:chExt cx="592" cy="482"/>
            </a:xfrm>
          </p:grpSpPr>
          <p:sp>
            <p:nvSpPr>
              <p:cNvPr id="246" name="Oval 25"/>
              <p:cNvSpPr>
                <a:spLocks noChangeArrowheads="1"/>
              </p:cNvSpPr>
              <p:nvPr/>
            </p:nvSpPr>
            <p:spPr bwMode="gray">
              <a:xfrm rot="1758052">
                <a:off x="204" y="300"/>
                <a:ext cx="592" cy="482"/>
              </a:xfrm>
              <a:prstGeom prst="ellipse">
                <a:avLst/>
              </a:prstGeom>
              <a:gradFill rotWithShape="1">
                <a:gsLst>
                  <a:gs pos="0">
                    <a:srgbClr val="95A8FB"/>
                  </a:gs>
                  <a:gs pos="100000">
                    <a:srgbClr val="454E74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algn="r" rtl="1" eaLnBrk="1" hangingPunct="1"/>
                <a:endParaRPr lang="en-US" altLang="en-US"/>
              </a:p>
            </p:txBody>
          </p:sp>
          <p:pic>
            <p:nvPicPr>
              <p:cNvPr id="247" name="Picture 27" descr="Picture1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9" y="328"/>
                <a:ext cx="276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725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186" grpId="0" animBg="1"/>
      <p:bldP spid="28" grpId="0" animBg="1"/>
      <p:bldP spid="185" grpId="0" animBg="1"/>
      <p:bldP spid="57" grpId="0" animBg="1"/>
      <p:bldP spid="1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959215"/>
            <a:ext cx="8534400" cy="4200614"/>
            <a:chOff x="381000" y="1278953"/>
            <a:chExt cx="8534400" cy="5600818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278953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dõi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văn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966861"/>
            <a:ext cx="9144000" cy="18214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058801"/>
            <a:ext cx="6574971" cy="9416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4264864"/>
            <a:ext cx="6553200" cy="30713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36" y="3306569"/>
            <a:ext cx="558165" cy="44616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846" y="4200655"/>
            <a:ext cx="558165" cy="435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9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81000" y="1314449"/>
            <a:ext cx="8534400" cy="3845379"/>
            <a:chOff x="381000" y="1752599"/>
            <a:chExt cx="8534400" cy="5127172"/>
          </a:xfrm>
        </p:grpSpPr>
        <p:pic>
          <p:nvPicPr>
            <p:cNvPr id="6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13"/>
            <p:cNvSpPr>
              <a:spLocks noChangeArrowheads="1"/>
            </p:cNvSpPr>
            <p:nvPr/>
          </p:nvSpPr>
          <p:spPr bwMode="auto">
            <a:xfrm>
              <a:off x="2057400" y="1752599"/>
              <a:ext cx="6858000" cy="1344031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5.2.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Sơ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đồ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tư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duy</a:t>
              </a:r>
              <a:endPara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4695" y="746182"/>
            <a:ext cx="4275007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1314450"/>
            <a:ext cx="6019800" cy="3829051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1314449"/>
            <a:ext cx="3135086" cy="3845379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9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. Cách biểu diễn nào (văn bản, sơ đồ tư duy)dễ hiểu, dễ nhớ và thú vị hơn?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Sử dụng sơ đồ tư duy có lợi ích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Tên các chủ đề chính là gì? Tên các chủ đề nhánh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sz="28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nl-NL" sz="2800" dirty="0">
                <a:latin typeface="Times New Roman" pitchFamily="18" charset="0"/>
                <a:cs typeface="Times New Roman" pitchFamily="18" charset="0"/>
              </a:rPr>
              <a:t>Các ý chi tiết của chủ đề nhánh “Thành phần” là gì?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endParaRPr lang="en-US" sz="2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31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971550"/>
            <a:ext cx="4275007" cy="62865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7350"/>
            <a:ext cx="91440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2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8" y="8572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04800" y="1166554"/>
            <a:ext cx="8545286" cy="4016917"/>
            <a:chOff x="381000" y="1523882"/>
            <a:chExt cx="8545286" cy="5355889"/>
          </a:xfrm>
        </p:grpSpPr>
        <p:pic>
          <p:nvPicPr>
            <p:cNvPr id="7" name="Picture 11" descr="weatherwoman_without_map_hg_clr"/>
            <p:cNvPicPr>
              <a:picLocks noChangeAspect="1" noChangeArrowheads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03171"/>
              <a:ext cx="1981199" cy="327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AutoShape 13"/>
            <p:cNvSpPr>
              <a:spLocks noChangeArrowheads="1"/>
            </p:cNvSpPr>
            <p:nvPr/>
          </p:nvSpPr>
          <p:spPr bwMode="auto">
            <a:xfrm>
              <a:off x="2068286" y="1523882"/>
              <a:ext cx="6858000" cy="1817678"/>
            </a:xfrm>
            <a:prstGeom prst="cloudCallout">
              <a:avLst>
                <a:gd name="adj1" fmla="val -50869"/>
                <a:gd name="adj2" fmla="val 10149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66FF33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Chúng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r>
                <a:rPr lang="en-US" sz="28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5.3</a:t>
              </a: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314450"/>
            <a:ext cx="5638800" cy="3829050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200" y="1314450"/>
            <a:ext cx="3429000" cy="3829051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Hoạt động nhóm:</a:t>
            </a: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Tạo sơ đồ tư duy trên giấy ghi lại kết quả thảo luận theo gợi ý Hình 5.3.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nl-NL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Theo em vẽ sơ đồ tư duy trên giấy có những hạn chế gì?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264" y="1428750"/>
            <a:ext cx="8646336" cy="32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5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ở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giữa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giấy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Dùng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chính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Phát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triển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chi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tiết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mỗi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ý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khóa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hoặc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hình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nhánh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sung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vì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rộng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phía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5058" y="857250"/>
            <a:ext cx="4275007" cy="628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0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ADMIN\Desktop\Tai nguyen thiet ke tro choi\Bảng gỗ\choi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086101"/>
            <a:ext cx="174796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2400" y="-32163"/>
            <a:ext cx="609600" cy="457200"/>
          </a:xfrm>
          <a:prstGeom prst="rect">
            <a:avLst/>
          </a:prstGeom>
        </p:spPr>
      </p:pic>
      <p:sp>
        <p:nvSpPr>
          <p:cNvPr id="7" name="WordArt 21">
            <a:extLst>
              <a:ext uri="{FF2B5EF4-FFF2-40B4-BE49-F238E27FC236}">
                <a16:creationId xmlns:a16="http://schemas.microsoft.com/office/drawing/2014/main" id="{7DCC58CA-9BF1-4C20-A02F-44A93DCBF9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43000" y="-57150"/>
            <a:ext cx="7263850" cy="11176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vi-VN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vi-VN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314451"/>
            <a:ext cx="6400800" cy="206210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sẵn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" name="Picture 5" descr="C:\Users\ADMIN\Desktop\Tai nguyen thiet ke tro choi\Bảng gỗ\choi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657" y="3086100"/>
            <a:ext cx="1747960" cy="5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95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7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047310" y="0"/>
            <a:ext cx="971550" cy="51435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1771650" y="4267200"/>
            <a:ext cx="5257800" cy="628650"/>
            <a:chOff x="504" y="1008"/>
            <a:chExt cx="4416" cy="765"/>
          </a:xfrm>
        </p:grpSpPr>
        <p:sp>
          <p:nvSpPr>
            <p:cNvPr id="8196" name="AutoShape 4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197" name="Text Box 5"/>
            <p:cNvSpPr txBox="1">
              <a:spLocks noChangeArrowheads="1"/>
            </p:cNvSpPr>
            <p:nvPr/>
          </p:nvSpPr>
          <p:spPr bwMode="gray">
            <a:xfrm>
              <a:off x="755" y="1095"/>
              <a:ext cx="3976" cy="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buFont typeface="Wingdings" panose="05000000000000000000" pitchFamily="2" charset="2"/>
                <a:buNone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Nhìn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bức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tranh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tổng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thể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1815703" y="3324722"/>
            <a:ext cx="5257800" cy="682228"/>
            <a:chOff x="504" y="1008"/>
            <a:chExt cx="4416" cy="765"/>
          </a:xfrm>
        </p:grpSpPr>
        <p:sp>
          <p:nvSpPr>
            <p:cNvPr id="8199" name="AutoShape 7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gray">
            <a:xfrm>
              <a:off x="830" y="1129"/>
              <a:ext cx="3976" cy="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Sáng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tạo</a:t>
              </a:r>
              <a:r>
                <a:rPr lang="en-US" sz="28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 </a:t>
              </a:r>
              <a:r>
                <a:rPr lang="en-US" sz="2800" b="1" dirty="0" err="1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Wingdings" panose="05000000000000000000" pitchFamily="2" charset="2"/>
                </a:rPr>
                <a:t>hơn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endParaRPr>
            </a:p>
          </p:txBody>
        </p:sp>
      </p:grpSp>
      <p:grpSp>
        <p:nvGrpSpPr>
          <p:cNvPr id="8201" name="Group 9"/>
          <p:cNvGrpSpPr>
            <a:grpSpLocks/>
          </p:cNvGrpSpPr>
          <p:nvPr/>
        </p:nvGrpSpPr>
        <p:grpSpPr bwMode="auto">
          <a:xfrm>
            <a:off x="1753791" y="2363391"/>
            <a:ext cx="5257800" cy="646286"/>
            <a:chOff x="504" y="1008"/>
            <a:chExt cx="4416" cy="765"/>
          </a:xfrm>
        </p:grpSpPr>
        <p:sp>
          <p:nvSpPr>
            <p:cNvPr id="8202" name="AutoShape 10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3" name="Text Box 11"/>
            <p:cNvSpPr txBox="1">
              <a:spLocks noChangeArrowheads="1"/>
            </p:cNvSpPr>
            <p:nvPr/>
          </p:nvSpPr>
          <p:spPr bwMode="gray">
            <a:xfrm>
              <a:off x="743" y="1149"/>
              <a:ext cx="3976" cy="6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7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Giải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các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bài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toán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04" name="Group 12"/>
          <p:cNvGrpSpPr>
            <a:grpSpLocks/>
          </p:cNvGrpSpPr>
          <p:nvPr/>
        </p:nvGrpSpPr>
        <p:grpSpPr bwMode="auto">
          <a:xfrm rot="5400000">
            <a:off x="1200150" y="3295650"/>
            <a:ext cx="1028700" cy="114300"/>
            <a:chOff x="0" y="1896"/>
            <a:chExt cx="5760" cy="120"/>
          </a:xfrm>
        </p:grpSpPr>
        <p:sp>
          <p:nvSpPr>
            <p:cNvPr id="8205" name="Rectangle 13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6" name="Rectangle 14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07" name="Group 15"/>
          <p:cNvGrpSpPr>
            <a:grpSpLocks/>
          </p:cNvGrpSpPr>
          <p:nvPr/>
        </p:nvGrpSpPr>
        <p:grpSpPr bwMode="auto">
          <a:xfrm rot="5400000">
            <a:off x="1250156" y="2488406"/>
            <a:ext cx="928688" cy="114300"/>
            <a:chOff x="0" y="1896"/>
            <a:chExt cx="5760" cy="120"/>
          </a:xfrm>
        </p:grpSpPr>
        <p:sp>
          <p:nvSpPr>
            <p:cNvPr id="8208" name="Rectangle 16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09" name="Rectangle 17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0" name="Group 18"/>
          <p:cNvGrpSpPr>
            <a:grpSpLocks/>
          </p:cNvGrpSpPr>
          <p:nvPr/>
        </p:nvGrpSpPr>
        <p:grpSpPr bwMode="auto">
          <a:xfrm rot="5400000">
            <a:off x="1200150" y="4267200"/>
            <a:ext cx="1028700" cy="114300"/>
            <a:chOff x="0" y="1896"/>
            <a:chExt cx="5760" cy="120"/>
          </a:xfrm>
        </p:grpSpPr>
        <p:sp>
          <p:nvSpPr>
            <p:cNvPr id="8211" name="Rectangle 19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2" name="Rectangle 20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3" name="Group 21"/>
          <p:cNvGrpSpPr>
            <a:grpSpLocks/>
          </p:cNvGrpSpPr>
          <p:nvPr/>
        </p:nvGrpSpPr>
        <p:grpSpPr bwMode="auto">
          <a:xfrm rot="5400000">
            <a:off x="1307306" y="1402556"/>
            <a:ext cx="814388" cy="114300"/>
            <a:chOff x="0" y="1896"/>
            <a:chExt cx="5760" cy="120"/>
          </a:xfrm>
        </p:grpSpPr>
        <p:sp>
          <p:nvSpPr>
            <p:cNvPr id="8214" name="Rectangle 22"/>
            <p:cNvSpPr>
              <a:spLocks noChangeArrowheads="1"/>
            </p:cNvSpPr>
            <p:nvPr/>
          </p:nvSpPr>
          <p:spPr bwMode="gray">
            <a:xfrm>
              <a:off x="0" y="1896"/>
              <a:ext cx="5760" cy="47"/>
            </a:xfrm>
            <a:prstGeom prst="rect">
              <a:avLst/>
            </a:prstGeom>
            <a:gradFill rotWithShape="1">
              <a:gsLst>
                <a:gs pos="0">
                  <a:srgbClr val="808080"/>
                </a:gs>
                <a:gs pos="100000">
                  <a:srgbClr val="808080">
                    <a:gamma/>
                    <a:tint val="1529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5" name="Rectangle 23"/>
            <p:cNvSpPr>
              <a:spLocks noChangeArrowheads="1"/>
            </p:cNvSpPr>
            <p:nvPr/>
          </p:nvSpPr>
          <p:spPr bwMode="gray">
            <a:xfrm>
              <a:off x="0" y="1942"/>
              <a:ext cx="5760" cy="74"/>
            </a:xfrm>
            <a:prstGeom prst="rect">
              <a:avLst/>
            </a:prstGeom>
            <a:gradFill rotWithShape="1">
              <a:gsLst>
                <a:gs pos="0">
                  <a:srgbClr val="5F5F5F">
                    <a:gamma/>
                    <a:tint val="30196"/>
                    <a:invGamma/>
                  </a:srgbClr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8216" name="Group 24"/>
          <p:cNvGrpSpPr>
            <a:grpSpLocks/>
          </p:cNvGrpSpPr>
          <p:nvPr/>
        </p:nvGrpSpPr>
        <p:grpSpPr bwMode="auto">
          <a:xfrm>
            <a:off x="1757363" y="1499000"/>
            <a:ext cx="5257800" cy="694751"/>
            <a:chOff x="504" y="1008"/>
            <a:chExt cx="4416" cy="891"/>
          </a:xfrm>
        </p:grpSpPr>
        <p:sp>
          <p:nvSpPr>
            <p:cNvPr id="8217" name="AutoShape 25"/>
            <p:cNvSpPr>
              <a:spLocks noChangeArrowheads="1"/>
            </p:cNvSpPr>
            <p:nvPr/>
          </p:nvSpPr>
          <p:spPr bwMode="gray">
            <a:xfrm>
              <a:off x="504" y="1008"/>
              <a:ext cx="4416" cy="765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218" name="Text Box 26"/>
            <p:cNvSpPr txBox="1">
              <a:spLocks noChangeArrowheads="1"/>
            </p:cNvSpPr>
            <p:nvPr/>
          </p:nvSpPr>
          <p:spPr bwMode="gray">
            <a:xfrm>
              <a:off x="689" y="1228"/>
              <a:ext cx="3976" cy="6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26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Ghi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nhớ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tốt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hơn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</p:grpSp>
      <p:grpSp>
        <p:nvGrpSpPr>
          <p:cNvPr id="8219" name="Group 27"/>
          <p:cNvGrpSpPr>
            <a:grpSpLocks/>
          </p:cNvGrpSpPr>
          <p:nvPr/>
        </p:nvGrpSpPr>
        <p:grpSpPr bwMode="auto">
          <a:xfrm>
            <a:off x="1321022" y="1383457"/>
            <a:ext cx="698897" cy="744140"/>
            <a:chOff x="144" y="1176"/>
            <a:chExt cx="586" cy="625"/>
          </a:xfrm>
        </p:grpSpPr>
        <p:grpSp>
          <p:nvGrpSpPr>
            <p:cNvPr id="8220" name="Group 28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21" name="AutoShape 29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2" name="AutoShape 30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3" name="AutoShape 31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5" name="Oval 33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26" name="Oval 34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29" name="Oval 37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30" name="Text Box 38"/>
            <p:cNvSpPr txBox="1">
              <a:spLocks noChangeArrowheads="1"/>
            </p:cNvSpPr>
            <p:nvPr/>
          </p:nvSpPr>
          <p:spPr bwMode="gray">
            <a:xfrm>
              <a:off x="306" y="1296"/>
              <a:ext cx="338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</a:t>
              </a:r>
            </a:p>
          </p:txBody>
        </p:sp>
      </p:grpSp>
      <p:grpSp>
        <p:nvGrpSpPr>
          <p:cNvPr id="8231" name="Group 39"/>
          <p:cNvGrpSpPr>
            <a:grpSpLocks/>
          </p:cNvGrpSpPr>
          <p:nvPr/>
        </p:nvGrpSpPr>
        <p:grpSpPr bwMode="auto">
          <a:xfrm>
            <a:off x="1321619" y="2274691"/>
            <a:ext cx="698897" cy="744140"/>
            <a:chOff x="144" y="1176"/>
            <a:chExt cx="586" cy="625"/>
          </a:xfrm>
        </p:grpSpPr>
        <p:grpSp>
          <p:nvGrpSpPr>
            <p:cNvPr id="8232" name="Group 40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33" name="AutoShape 41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4" name="AutoShape 42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5" name="AutoShape 43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6" name="Oval 44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7" name="Oval 45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38" name="Oval 46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39" name="Oval 47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0" name="Oval 48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41" name="Oval 49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42" name="Text Box 50"/>
            <p:cNvSpPr txBox="1">
              <a:spLocks noChangeArrowheads="1"/>
            </p:cNvSpPr>
            <p:nvPr/>
          </p:nvSpPr>
          <p:spPr bwMode="gray">
            <a:xfrm>
              <a:off x="312" y="1296"/>
              <a:ext cx="32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B</a:t>
              </a:r>
            </a:p>
          </p:txBody>
        </p:sp>
      </p:grpSp>
      <p:grpSp>
        <p:nvGrpSpPr>
          <p:cNvPr id="8243" name="Group 51"/>
          <p:cNvGrpSpPr>
            <a:grpSpLocks/>
          </p:cNvGrpSpPr>
          <p:nvPr/>
        </p:nvGrpSpPr>
        <p:grpSpPr bwMode="auto">
          <a:xfrm>
            <a:off x="1297370" y="3256756"/>
            <a:ext cx="698897" cy="744140"/>
            <a:chOff x="144" y="1176"/>
            <a:chExt cx="586" cy="625"/>
          </a:xfrm>
        </p:grpSpPr>
        <p:grpSp>
          <p:nvGrpSpPr>
            <p:cNvPr id="8244" name="Group 52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45" name="AutoShape 53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6" name="AutoShape 54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7" name="AutoShape 55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8" name="Oval 56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49" name="Oval 57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0" name="Oval 58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1" name="Oval 59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2" name="Oval 60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53" name="Oval 61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54" name="Text Box 62"/>
            <p:cNvSpPr txBox="1">
              <a:spLocks noChangeArrowheads="1"/>
            </p:cNvSpPr>
            <p:nvPr/>
          </p:nvSpPr>
          <p:spPr bwMode="gray">
            <a:xfrm>
              <a:off x="318" y="1296"/>
              <a:ext cx="315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</a:t>
              </a:r>
            </a:p>
          </p:txBody>
        </p:sp>
      </p:grpSp>
      <p:grpSp>
        <p:nvGrpSpPr>
          <p:cNvPr id="8255" name="Group 63"/>
          <p:cNvGrpSpPr>
            <a:grpSpLocks/>
          </p:cNvGrpSpPr>
          <p:nvPr/>
        </p:nvGrpSpPr>
        <p:grpSpPr bwMode="auto">
          <a:xfrm>
            <a:off x="1328740" y="4208862"/>
            <a:ext cx="698897" cy="744140"/>
            <a:chOff x="144" y="1176"/>
            <a:chExt cx="586" cy="625"/>
          </a:xfrm>
        </p:grpSpPr>
        <p:grpSp>
          <p:nvGrpSpPr>
            <p:cNvPr id="8256" name="Group 64"/>
            <p:cNvGrpSpPr>
              <a:grpSpLocks/>
            </p:cNvGrpSpPr>
            <p:nvPr/>
          </p:nvGrpSpPr>
          <p:grpSpPr bwMode="auto">
            <a:xfrm rot="5400000">
              <a:off x="124" y="1196"/>
              <a:ext cx="625" cy="586"/>
              <a:chOff x="1872" y="1824"/>
              <a:chExt cx="2014" cy="1821"/>
            </a:xfrm>
          </p:grpSpPr>
          <p:sp>
            <p:nvSpPr>
              <p:cNvPr id="8257" name="AutoShape 65"/>
              <p:cNvSpPr>
                <a:spLocks noChangeArrowheads="1"/>
              </p:cNvSpPr>
              <p:nvPr/>
            </p:nvSpPr>
            <p:spPr bwMode="gray">
              <a:xfrm rot="16200000" flipH="1">
                <a:off x="1820" y="2528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8" name="AutoShape 66"/>
              <p:cNvSpPr>
                <a:spLocks noChangeArrowheads="1"/>
              </p:cNvSpPr>
              <p:nvPr/>
            </p:nvSpPr>
            <p:spPr bwMode="gray">
              <a:xfrm rot="5400000" flipH="1">
                <a:off x="3628" y="2494"/>
                <a:ext cx="309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59" name="AutoShape 67"/>
              <p:cNvSpPr>
                <a:spLocks noChangeArrowheads="1"/>
              </p:cNvSpPr>
              <p:nvPr/>
            </p:nvSpPr>
            <p:spPr bwMode="gray">
              <a:xfrm rot="10800000" flipH="1">
                <a:off x="2725" y="3439"/>
                <a:ext cx="308" cy="206"/>
              </a:xfrm>
              <a:prstGeom prst="upArrow">
                <a:avLst>
                  <a:gd name="adj1" fmla="val 51676"/>
                  <a:gd name="adj2" fmla="val 10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39216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2078" y="1824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46275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46275"/>
                      <a:invGamma/>
                    </a:srgbClr>
                  </a:gs>
                </a:gsLst>
                <a:lin ang="5400000" scaled="1"/>
              </a:gradFill>
              <a:ln w="57150" algn="ctr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1" name="Oval 69"/>
              <p:cNvSpPr>
                <a:spLocks noChangeArrowheads="1"/>
              </p:cNvSpPr>
              <p:nvPr/>
            </p:nvSpPr>
            <p:spPr bwMode="gray">
              <a:xfrm>
                <a:off x="2170" y="1915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63529"/>
                      <a:invGamma/>
                    </a:srgbClr>
                  </a:gs>
                  <a:gs pos="50000">
                    <a:srgbClr val="FFFFFF"/>
                  </a:gs>
                  <a:gs pos="100000">
                    <a:srgbClr val="FFFFFF">
                      <a:gamma/>
                      <a:shade val="63529"/>
                      <a:invGamma/>
                    </a:srgb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62" name="Oval 70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2533" y="1956"/>
                <a:ext cx="703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>
                      <a:gamma/>
                      <a:shade val="0"/>
                      <a:invGamma/>
                    </a:srgbClr>
                  </a:gs>
                  <a:gs pos="100000">
                    <a:srgbClr val="FFCC00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  <p:sp>
            <p:nvSpPr>
              <p:cNvPr id="8265" name="Oval 73"/>
              <p:cNvSpPr>
                <a:spLocks noChangeArrowheads="1"/>
              </p:cNvSpPr>
              <p:nvPr/>
            </p:nvSpPr>
            <p:spPr bwMode="gray">
              <a:xfrm>
                <a:off x="2337" y="1956"/>
                <a:ext cx="1096" cy="1353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FFCC00">
                      <a:gamma/>
                      <a:shade val="48627"/>
                      <a:invGamma/>
                    </a:srgb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8100" algn="ctr">
                    <a:solidFill>
                      <a:schemeClr val="bg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109250" dir="3267739" algn="ctr" rotWithShape="0">
                        <a:srgbClr val="808080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endParaRPr lang="vi-VN"/>
              </a:p>
            </p:txBody>
          </p:sp>
        </p:grpSp>
        <p:sp>
          <p:nvSpPr>
            <p:cNvPr id="8266" name="Text Box 74"/>
            <p:cNvSpPr txBox="1">
              <a:spLocks noChangeArrowheads="1"/>
            </p:cNvSpPr>
            <p:nvPr/>
          </p:nvSpPr>
          <p:spPr bwMode="gray">
            <a:xfrm>
              <a:off x="303" y="1296"/>
              <a:ext cx="344" cy="43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D</a:t>
              </a:r>
            </a:p>
          </p:txBody>
        </p:sp>
      </p:grpSp>
      <p:grpSp>
        <p:nvGrpSpPr>
          <p:cNvPr id="8267" name="Group 75"/>
          <p:cNvGrpSpPr>
            <a:grpSpLocks/>
          </p:cNvGrpSpPr>
          <p:nvPr/>
        </p:nvGrpSpPr>
        <p:grpSpPr bwMode="auto">
          <a:xfrm>
            <a:off x="1371600" y="495300"/>
            <a:ext cx="5643563" cy="800100"/>
            <a:chOff x="156" y="192"/>
            <a:chExt cx="5460" cy="528"/>
          </a:xfrm>
        </p:grpSpPr>
        <p:sp>
          <p:nvSpPr>
            <p:cNvPr id="8268" name="AutoShape 76" descr="Recycled paper"/>
            <p:cNvSpPr>
              <a:spLocks noChangeArrowheads="1"/>
            </p:cNvSpPr>
            <p:nvPr/>
          </p:nvSpPr>
          <p:spPr bwMode="gray">
            <a:xfrm>
              <a:off x="156" y="192"/>
              <a:ext cx="5460" cy="48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4"/>
              <a:srcRect/>
              <a:tile tx="0" ty="0" sx="100000" sy="100000" flip="none" algn="tl"/>
            </a:blipFill>
            <a:ln w="38100" algn="ctr">
              <a:solidFill>
                <a:srgbClr val="FFFFFF"/>
              </a:solidFill>
              <a:round/>
              <a:headEnd/>
              <a:tailEnd/>
            </a:ln>
            <a:effectLst>
              <a:outerShdw dist="63500" dir="3187806" algn="ctr" rotWithShape="0">
                <a:srgbClr val="001D3A"/>
              </a:outerShdw>
            </a:effectLst>
          </p:spPr>
          <p:txBody>
            <a:bodyPr wrap="none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</a:rPr>
                <a:t> </a:t>
              </a:r>
            </a:p>
          </p:txBody>
        </p:sp>
        <p:grpSp>
          <p:nvGrpSpPr>
            <p:cNvPr id="8269" name="Group 77"/>
            <p:cNvGrpSpPr>
              <a:grpSpLocks/>
            </p:cNvGrpSpPr>
            <p:nvPr/>
          </p:nvGrpSpPr>
          <p:grpSpPr bwMode="auto">
            <a:xfrm rot="5400000">
              <a:off x="216" y="408"/>
              <a:ext cx="528" cy="96"/>
              <a:chOff x="0" y="1896"/>
              <a:chExt cx="5760" cy="120"/>
            </a:xfrm>
          </p:grpSpPr>
          <p:sp>
            <p:nvSpPr>
              <p:cNvPr id="8270" name="Rectangle 78"/>
              <p:cNvSpPr>
                <a:spLocks noChangeArrowheads="1"/>
              </p:cNvSpPr>
              <p:nvPr/>
            </p:nvSpPr>
            <p:spPr bwMode="gray">
              <a:xfrm>
                <a:off x="0" y="1896"/>
                <a:ext cx="5760" cy="47"/>
              </a:xfrm>
              <a:prstGeom prst="rect">
                <a:avLst/>
              </a:prstGeom>
              <a:gradFill rotWithShape="1">
                <a:gsLst>
                  <a:gs pos="0">
                    <a:srgbClr val="808080"/>
                  </a:gs>
                  <a:gs pos="100000">
                    <a:srgbClr val="808080">
                      <a:gamma/>
                      <a:tint val="15294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8271" name="Rectangle 79"/>
              <p:cNvSpPr>
                <a:spLocks noChangeArrowheads="1"/>
              </p:cNvSpPr>
              <p:nvPr/>
            </p:nvSpPr>
            <p:spPr bwMode="gray">
              <a:xfrm>
                <a:off x="0" y="1942"/>
                <a:ext cx="5760" cy="74"/>
              </a:xfrm>
              <a:prstGeom prst="rect">
                <a:avLst/>
              </a:prstGeom>
              <a:gradFill rotWithShape="1">
                <a:gsLst>
                  <a:gs pos="0">
                    <a:srgbClr val="5F5F5F">
                      <a:gamma/>
                      <a:tint val="30196"/>
                      <a:invGamma/>
                    </a:srgbClr>
                  </a:gs>
                  <a:gs pos="100000">
                    <a:srgbClr val="5F5F5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8272" name="Text Box 8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709021" y="660098"/>
            <a:ext cx="52232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ta:</a:t>
            </a:r>
          </a:p>
        </p:txBody>
      </p:sp>
      <p:pic>
        <p:nvPicPr>
          <p:cNvPr id="8308" name="Picture 116" descr="6140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521" y="2482511"/>
            <a:ext cx="764381" cy="55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10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4242623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11" name="AutoShape 119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1239442" y="38100"/>
            <a:ext cx="1245394" cy="40124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FF66CC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i="1" dirty="0" err="1"/>
              <a:t>Câu</a:t>
            </a:r>
            <a:r>
              <a:rPr lang="en-US" sz="2800" b="1" i="1" dirty="0"/>
              <a:t> 1:</a:t>
            </a:r>
          </a:p>
        </p:txBody>
      </p:sp>
      <p:pic>
        <p:nvPicPr>
          <p:cNvPr id="122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03" y="3324722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8" descr="6140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249" y="1421924"/>
            <a:ext cx="803672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941592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19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8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4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8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83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55"/>
                  </p:tgtEl>
                </p:cond>
              </p:nextCondLst>
            </p:seq>
          </p:childTnLst>
        </p:cTn>
      </p:par>
    </p:tnLst>
    <p:bldLst>
      <p:bldP spid="8272" grpId="0"/>
      <p:bldP spid="83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804</Words>
  <Application>Microsoft Office PowerPoint</Application>
  <PresentationFormat>On-screen Show (16:9)</PresentationFormat>
  <Paragraphs>99</Paragraphs>
  <Slides>18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Impact</vt:lpstr>
      <vt:lpstr>Times New Roman</vt:lpstr>
      <vt:lpstr>Wingdings</vt:lpstr>
      <vt:lpstr>Office Theme</vt:lpstr>
      <vt:lpstr>Clip</vt:lpstr>
      <vt:lpstr>PowerPoint Presentation</vt:lpstr>
      <vt:lpstr>PowerPoint Presentation</vt:lpstr>
      <vt:lpstr>PowerPoint Presentation</vt:lpstr>
      <vt:lpstr>1. Sơ đồ tư duy</vt:lpstr>
      <vt:lpstr>1. Sơ đồ tư duy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Thực hành</vt:lpstr>
      <vt:lpstr>3. Thực hành</vt:lpstr>
      <vt:lpstr>3. Thực hành</vt:lpstr>
      <vt:lpstr>3. Thực hành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36</cp:revision>
  <dcterms:created xsi:type="dcterms:W3CDTF">2021-07-27T10:23:56Z</dcterms:created>
  <dcterms:modified xsi:type="dcterms:W3CDTF">2025-03-12T14:11:48Z</dcterms:modified>
</cp:coreProperties>
</file>